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7"/>
  </p:notesMasterIdLst>
  <p:sldIdLst>
    <p:sldId id="294" r:id="rId4"/>
    <p:sldId id="351" r:id="rId5"/>
    <p:sldId id="258" r:id="rId6"/>
    <p:sldId id="259" r:id="rId8"/>
    <p:sldId id="260" r:id="rId9"/>
    <p:sldId id="325" r:id="rId10"/>
    <p:sldId id="401" r:id="rId11"/>
    <p:sldId id="398" r:id="rId12"/>
    <p:sldId id="263" r:id="rId13"/>
    <p:sldId id="271" r:id="rId14"/>
    <p:sldId id="354" r:id="rId15"/>
    <p:sldId id="399" r:id="rId16"/>
    <p:sldId id="275" r:id="rId17"/>
    <p:sldId id="282" r:id="rId18"/>
    <p:sldId id="277" r:id="rId19"/>
    <p:sldId id="280" r:id="rId20"/>
    <p:sldId id="403" r:id="rId21"/>
    <p:sldId id="400" r:id="rId22"/>
    <p:sldId id="286" r:id="rId23"/>
    <p:sldId id="285" r:id="rId24"/>
    <p:sldId id="287" r:id="rId25"/>
    <p:sldId id="288" r:id="rId26"/>
    <p:sldId id="293" r:id="rId27"/>
    <p:sldId id="377" r:id="rId28"/>
  </p:sldIdLst>
  <p:sldSz cx="12192000" cy="6858000"/>
  <p:notesSz cx="6858000" cy="9144000"/>
  <p:embeddedFontLst>
    <p:embeddedFont>
      <p:font typeface="黑体" panose="02010609060101010101" charset="-122"/>
      <p:regular r:id="rId32"/>
    </p:embeddedFont>
    <p:embeddedFont>
      <p:font typeface="楷体" panose="02010609060101010101" pitchFamily="49" charset="-122"/>
      <p:regular r:id="rId33"/>
    </p:embeddedFont>
    <p:embeddedFont>
      <p:font typeface="微软雅黑" panose="020B0503020204020204" charset="-122"/>
      <p:regular r:id="rId34"/>
    </p:embeddedFont>
    <p:embeddedFont>
      <p:font typeface="Century Gothic" panose="020B0502020202020204" pitchFamily="34" charset="0"/>
      <p:regular r:id="rId35"/>
      <p:bold r:id="rId36"/>
      <p:italic r:id="rId37"/>
      <p:boldItalic r:id="rId38"/>
    </p:embeddedFont>
    <p:embeddedFont>
      <p:font typeface="庞门正道标题体3.0" panose="02010600030101010101" charset="-122"/>
      <p:regular r:id="rId39"/>
    </p:embeddedFont>
    <p:embeddedFont>
      <p:font typeface="方正清刻本悦宋简体" panose="02000000000000000000" charset="-122"/>
      <p:regular r:id="rId40"/>
    </p:embeddedFont>
    <p:embeddedFont>
      <p:font typeface="Impact" panose="020B0806030902050204" pitchFamily="34" charset="0"/>
      <p:regular r:id="rId41"/>
    </p:embeddedFont>
    <p:embeddedFont>
      <p:font typeface="等线 Light" panose="02010600030101010101" charset="-122"/>
      <p:regular r:id="rId42"/>
    </p:embeddedFont>
    <p:embeddedFont>
      <p:font typeface="等线" panose="02010600030101010101" charset="-122"/>
      <p:regular r:id="rId43"/>
    </p:embeddedFont>
    <p:embeddedFont>
      <p:font typeface="Calibri" panose="020F0502020204030204" charset="0"/>
      <p:regular r:id="rId44"/>
      <p:bold r:id="rId45"/>
      <p:italic r:id="rId46"/>
      <p:boldItalic r:id="rId47"/>
    </p:embeddedFont>
    <p:embeddedFont>
      <p:font typeface="Montserrat" panose="00000500000000000000" charset="-122"/>
      <p:regular r:id="rId48"/>
    </p:embeddedFont>
    <p:embeddedFont>
      <p:font typeface="GreekS" panose="00000400000000000000" charset="0"/>
      <p:regular r:id="rId49"/>
    </p:embeddedFont>
    <p:embeddedFont>
      <p:font typeface="GreekC" panose="00000400000000000000" charset="0"/>
      <p:regular r:id="rId50"/>
    </p:embeddedFont>
  </p:embeddedFontLst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9C1E22"/>
    <a:srgbClr val="576271"/>
    <a:srgbClr val="095286"/>
    <a:srgbClr val="960000"/>
    <a:srgbClr val="EF3030"/>
    <a:srgbClr val="F4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8" y="54"/>
      </p:cViewPr>
      <p:guideLst>
        <p:guide orient="horz" pos="565"/>
        <p:guide pos="2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1" Type="http://schemas.openxmlformats.org/officeDocument/2006/relationships/tags" Target="tags/tag125.xml"/><Relationship Id="rId50" Type="http://schemas.openxmlformats.org/officeDocument/2006/relationships/font" Target="fonts/font19.fntdata"/><Relationship Id="rId5" Type="http://schemas.openxmlformats.org/officeDocument/2006/relationships/slide" Target="slides/slide2.xml"/><Relationship Id="rId49" Type="http://schemas.openxmlformats.org/officeDocument/2006/relationships/font" Target="fonts/font18.fntdata"/><Relationship Id="rId48" Type="http://schemas.openxmlformats.org/officeDocument/2006/relationships/font" Target="fonts/font17.fntdata"/><Relationship Id="rId47" Type="http://schemas.openxmlformats.org/officeDocument/2006/relationships/font" Target="fonts/font16.fntdata"/><Relationship Id="rId46" Type="http://schemas.openxmlformats.org/officeDocument/2006/relationships/font" Target="fonts/font15.fntdata"/><Relationship Id="rId45" Type="http://schemas.openxmlformats.org/officeDocument/2006/relationships/font" Target="fonts/font14.fntdata"/><Relationship Id="rId44" Type="http://schemas.openxmlformats.org/officeDocument/2006/relationships/font" Target="fonts/font13.fntdata"/><Relationship Id="rId43" Type="http://schemas.openxmlformats.org/officeDocument/2006/relationships/font" Target="fonts/font12.fntdata"/><Relationship Id="rId42" Type="http://schemas.openxmlformats.org/officeDocument/2006/relationships/font" Target="fonts/font11.fntdata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F282C-F96F-4901-B430-85376D98F0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A30-E27C-4950-A4CF-8DA67250FE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04" t="1737" r="46656" b="85071"/>
          <a:stretch>
            <a:fillRect/>
          </a:stretch>
        </p:blipFill>
        <p:spPr>
          <a:xfrm>
            <a:off x="10813875" y="81551"/>
            <a:ext cx="903266" cy="776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AB2F-4E2C-45BA-BCE1-0CC571ED26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FA17-9A60-45DE-8F89-6A54CE928F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tags" Target="../tags/tag6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0.xml"/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16.jpeg"/><Relationship Id="rId7" Type="http://schemas.openxmlformats.org/officeDocument/2006/relationships/tags" Target="../tags/tag79.xml"/><Relationship Id="rId6" Type="http://schemas.openxmlformats.org/officeDocument/2006/relationships/image" Target="../media/image5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image" Target="../media/image18.jpeg"/><Relationship Id="rId11" Type="http://schemas.openxmlformats.org/officeDocument/2006/relationships/tags" Target="../tags/tag81.xml"/><Relationship Id="rId10" Type="http://schemas.openxmlformats.org/officeDocument/2006/relationships/image" Target="../media/image17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1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9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tags" Target="../tags/tag90.xml"/><Relationship Id="rId7" Type="http://schemas.openxmlformats.org/officeDocument/2006/relationships/image" Target="../media/image21.jpeg"/><Relationship Id="rId6" Type="http://schemas.openxmlformats.org/officeDocument/2006/relationships/tags" Target="../tags/tag89.xml"/><Relationship Id="rId5" Type="http://schemas.openxmlformats.org/officeDocument/2006/relationships/image" Target="../media/image5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25.jpeg"/><Relationship Id="rId16" Type="http://schemas.openxmlformats.org/officeDocument/2006/relationships/tags" Target="../tags/tag95.xml"/><Relationship Id="rId15" Type="http://schemas.openxmlformats.org/officeDocument/2006/relationships/image" Target="../media/image24.jpeg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image" Target="../media/image23.jpeg"/><Relationship Id="rId10" Type="http://schemas.openxmlformats.org/officeDocument/2006/relationships/tags" Target="../tags/tag9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image" Target="../media/image26.png"/><Relationship Id="rId18" Type="http://schemas.openxmlformats.org/officeDocument/2006/relationships/slideLayout" Target="../slideLayouts/slideLayout1.xml"/><Relationship Id="rId17" Type="http://schemas.openxmlformats.org/officeDocument/2006/relationships/themeOverride" Target="../theme/themeOverride12.xml"/><Relationship Id="rId16" Type="http://schemas.openxmlformats.org/officeDocument/2006/relationships/image" Target="../media/image5.png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1.xml"/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2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2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3.xml"/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4.xml"/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5.xml"/><Relationship Id="rId5" Type="http://schemas.openxmlformats.org/officeDocument/2006/relationships/image" Target="../media/image5.png"/><Relationship Id="rId4" Type="http://schemas.openxmlformats.org/officeDocument/2006/relationships/image" Target="../media/image36.png"/><Relationship Id="rId3" Type="http://schemas.openxmlformats.org/officeDocument/2006/relationships/tags" Target="../tags/tag124.xml"/><Relationship Id="rId2" Type="http://schemas.openxmlformats.org/officeDocument/2006/relationships/image" Target="../media/image35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6.xml"/><Relationship Id="rId3" Type="http://schemas.openxmlformats.org/officeDocument/2006/relationships/image" Target="../media/image3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3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hemeOverride" Target="../theme/themeOverride4.xml"/><Relationship Id="rId7" Type="http://schemas.openxmlformats.org/officeDocument/2006/relationships/image" Target="../media/image5.png"/><Relationship Id="rId6" Type="http://schemas.openxmlformats.org/officeDocument/2006/relationships/image" Target="../media/image8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5.xml"/><Relationship Id="rId4" Type="http://schemas.openxmlformats.org/officeDocument/2006/relationships/image" Target="../media/image5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6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12.png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11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7.xml"/><Relationship Id="rId12" Type="http://schemas.openxmlformats.org/officeDocument/2006/relationships/image" Target="../media/image5.png"/><Relationship Id="rId11" Type="http://schemas.openxmlformats.org/officeDocument/2006/relationships/image" Target="../media/image13.png"/><Relationship Id="rId10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9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资源 2@4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4860" y="838200"/>
            <a:ext cx="10622280" cy="4173855"/>
          </a:xfrm>
          <a:prstGeom prst="rect">
            <a:avLst/>
          </a:prstGeom>
          <a:effectLst>
            <a:reflection stA="50000" endA="275" endPos="39000" dir="5400000" sy="-100000" algn="bl" rotWithShape="0"/>
          </a:effectLst>
        </p:spPr>
      </p:pic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3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4860" y="1136015"/>
            <a:ext cx="738695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>
                <a:solidFill>
                  <a:srgbClr val="9600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湖南大学</a:t>
            </a:r>
            <a:r>
              <a:rPr lang="en-US" altLang="zh-CN" sz="660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PPT</a:t>
            </a:r>
            <a:r>
              <a:rPr lang="zh-CN" altLang="en-US" sz="660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  <a:sym typeface="+mn-ea"/>
              </a:rPr>
              <a:t>模板</a:t>
            </a:r>
            <a:endParaRPr lang="zh-CN" altLang="en-US" sz="6600">
              <a:solidFill>
                <a:schemeClr val="tx1">
                  <a:lumMod val="85000"/>
                  <a:lumOff val="1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  <a:p>
            <a:endParaRPr lang="zh-CN" altLang="en-US" sz="6600">
              <a:solidFill>
                <a:schemeClr val="tx2">
                  <a:lumMod val="7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54735" y="3375025"/>
            <a:ext cx="3872230" cy="736600"/>
            <a:chOff x="1534" y="5110"/>
            <a:chExt cx="6098" cy="1160"/>
          </a:xfrm>
        </p:grpSpPr>
        <p:grpSp>
          <p:nvGrpSpPr>
            <p:cNvPr id="23" name="组合 22"/>
            <p:cNvGrpSpPr/>
            <p:nvPr/>
          </p:nvGrpSpPr>
          <p:grpSpPr>
            <a:xfrm>
              <a:off x="1534" y="5110"/>
              <a:ext cx="6098" cy="580"/>
              <a:chOff x="1362" y="5208"/>
              <a:chExt cx="6098" cy="580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706" y="5208"/>
                <a:ext cx="575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atin typeface="楷体" panose="02010609060101010101" pitchFamily="49" charset="-122"/>
                    <a:ea typeface="楷体" panose="02010609060101010101" pitchFamily="49" charset="-122"/>
                  </a:rPr>
                  <a:t>汇报人：融媒体中心</a:t>
                </a:r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2" name="PA_ImportSvg_636886152989506000"/>
              <p:cNvSpPr/>
              <p:nvPr>
                <p:custDataLst>
                  <p:tags r:id="rId4"/>
                </p:custDataLst>
              </p:nvPr>
            </p:nvSpPr>
            <p:spPr>
              <a:xfrm>
                <a:off x="1362" y="5278"/>
                <a:ext cx="350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12506328" h="12997865">
                    <a:moveTo>
                      <a:pt x="6253186" y="5637625"/>
                    </a:moveTo>
                    <a:cubicBezTo>
                      <a:pt x="7807259" y="5637625"/>
                      <a:pt x="9067078" y="4375596"/>
                      <a:pt x="9067078" y="2818792"/>
                    </a:cubicBezTo>
                    <a:cubicBezTo>
                      <a:pt x="9067078" y="1262030"/>
                      <a:pt x="7807216" y="1"/>
                      <a:pt x="6253186" y="1"/>
                    </a:cubicBezTo>
                    <a:cubicBezTo>
                      <a:pt x="4699069" y="1"/>
                      <a:pt x="3439251" y="1262030"/>
                      <a:pt x="3439251" y="2818791"/>
                    </a:cubicBezTo>
                    <a:cubicBezTo>
                      <a:pt x="3439251" y="4375596"/>
                      <a:pt x="4699069" y="5637625"/>
                      <a:pt x="6253186" y="5637625"/>
                    </a:cubicBezTo>
                    <a:close/>
                    <a:moveTo>
                      <a:pt x="6253186" y="6224879"/>
                    </a:moveTo>
                    <a:cubicBezTo>
                      <a:pt x="1339106" y="6224879"/>
                      <a:pt x="1" y="10348137"/>
                      <a:pt x="1" y="11431870"/>
                    </a:cubicBezTo>
                    <a:cubicBezTo>
                      <a:pt x="1" y="12515604"/>
                      <a:pt x="699920" y="12997865"/>
                      <a:pt x="1563308" y="12997865"/>
                    </a:cubicBezTo>
                    <a:lnTo>
                      <a:pt x="10943021" y="12997865"/>
                    </a:lnTo>
                    <a:cubicBezTo>
                      <a:pt x="11806409" y="12997865"/>
                      <a:pt x="12506328" y="12515604"/>
                      <a:pt x="12506328" y="11431870"/>
                    </a:cubicBezTo>
                    <a:cubicBezTo>
                      <a:pt x="12506328" y="10348137"/>
                      <a:pt x="11167223" y="6224879"/>
                      <a:pt x="6253186" y="6224879"/>
                    </a:cubicBezTo>
                    <a:close/>
                  </a:path>
                </a:pathLst>
              </a:custGeom>
              <a:noFill/>
              <a:ln w="28575">
                <a:solidFill>
                  <a:srgbClr val="96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ea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534" y="5690"/>
              <a:ext cx="6098" cy="580"/>
              <a:chOff x="1362" y="5789"/>
              <a:chExt cx="6098" cy="58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706" y="5789"/>
                <a:ext cx="575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时间：</a:t>
                </a:r>
                <a:r>
                  <a:rPr lang="en-US" altLang="zh-CN">
                    <a:latin typeface="楷体" panose="02010609060101010101" pitchFamily="49" charset="-122"/>
                    <a:ea typeface="楷体" panose="02010609060101010101" pitchFamily="49" charset="-122"/>
                    <a:cs typeface="楷体" panose="02010609060101010101" pitchFamily="49" charset="-122"/>
                  </a:rPr>
                  <a:t>  2022.XX.XX</a:t>
                </a:r>
                <a:endParaRPr lang="en-US" altLang="zh-CN"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endParaRPr>
              </a:p>
            </p:txBody>
          </p:sp>
          <p:sp>
            <p:nvSpPr>
              <p:cNvPr id="22" name="Shape 2608"/>
              <p:cNvSpPr/>
              <p:nvPr/>
            </p:nvSpPr>
            <p:spPr>
              <a:xfrm>
                <a:off x="1362" y="5936"/>
                <a:ext cx="350" cy="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64" y="3600"/>
                    </a:moveTo>
                    <a:cubicBezTo>
                      <a:pt x="1422" y="3600"/>
                      <a:pt x="982" y="3063"/>
                      <a:pt x="982" y="2400"/>
                    </a:cubicBezTo>
                    <a:cubicBezTo>
                      <a:pt x="982" y="1738"/>
                      <a:pt x="1422" y="1200"/>
                      <a:pt x="1964" y="1200"/>
                    </a:cubicBezTo>
                    <a:cubicBezTo>
                      <a:pt x="2506" y="1200"/>
                      <a:pt x="2945" y="1738"/>
                      <a:pt x="2945" y="2400"/>
                    </a:cubicBezTo>
                    <a:cubicBezTo>
                      <a:pt x="2945" y="3063"/>
                      <a:pt x="2506" y="3600"/>
                      <a:pt x="1964" y="3600"/>
                    </a:cubicBezTo>
                    <a:moveTo>
                      <a:pt x="1964" y="0"/>
                    </a:moveTo>
                    <a:cubicBezTo>
                      <a:pt x="879" y="0"/>
                      <a:pt x="0" y="1075"/>
                      <a:pt x="0" y="2400"/>
                    </a:cubicBezTo>
                    <a:cubicBezTo>
                      <a:pt x="0" y="3726"/>
                      <a:pt x="879" y="4800"/>
                      <a:pt x="1964" y="4800"/>
                    </a:cubicBezTo>
                    <a:cubicBezTo>
                      <a:pt x="3048" y="4800"/>
                      <a:pt x="3927" y="3726"/>
                      <a:pt x="3927" y="2400"/>
                    </a:cubicBezTo>
                    <a:cubicBezTo>
                      <a:pt x="3927" y="1075"/>
                      <a:pt x="3048" y="0"/>
                      <a:pt x="1964" y="0"/>
                    </a:cubicBezTo>
                    <a:moveTo>
                      <a:pt x="1964" y="12000"/>
                    </a:moveTo>
                    <a:cubicBezTo>
                      <a:pt x="1422" y="12000"/>
                      <a:pt x="982" y="11463"/>
                      <a:pt x="982" y="10800"/>
                    </a:cubicBezTo>
                    <a:cubicBezTo>
                      <a:pt x="982" y="10138"/>
                      <a:pt x="1422" y="9600"/>
                      <a:pt x="1964" y="9600"/>
                    </a:cubicBezTo>
                    <a:cubicBezTo>
                      <a:pt x="2506" y="9600"/>
                      <a:pt x="2945" y="10138"/>
                      <a:pt x="2945" y="10800"/>
                    </a:cubicBezTo>
                    <a:cubicBezTo>
                      <a:pt x="2945" y="11463"/>
                      <a:pt x="2506" y="12000"/>
                      <a:pt x="1964" y="12000"/>
                    </a:cubicBezTo>
                    <a:moveTo>
                      <a:pt x="1964" y="8401"/>
                    </a:moveTo>
                    <a:cubicBezTo>
                      <a:pt x="879" y="8401"/>
                      <a:pt x="0" y="9475"/>
                      <a:pt x="0" y="10800"/>
                    </a:cubicBezTo>
                    <a:cubicBezTo>
                      <a:pt x="0" y="12126"/>
                      <a:pt x="879" y="13200"/>
                      <a:pt x="1964" y="13200"/>
                    </a:cubicBezTo>
                    <a:cubicBezTo>
                      <a:pt x="3048" y="13200"/>
                      <a:pt x="3927" y="12126"/>
                      <a:pt x="3927" y="10800"/>
                    </a:cubicBezTo>
                    <a:cubicBezTo>
                      <a:pt x="3927" y="9475"/>
                      <a:pt x="3048" y="8401"/>
                      <a:pt x="1964" y="8401"/>
                    </a:cubicBezTo>
                    <a:moveTo>
                      <a:pt x="19636" y="12000"/>
                    </a:moveTo>
                    <a:lnTo>
                      <a:pt x="7855" y="12000"/>
                    </a:lnTo>
                    <a:cubicBezTo>
                      <a:pt x="7313" y="12000"/>
                      <a:pt x="6873" y="11463"/>
                      <a:pt x="6873" y="10801"/>
                    </a:cubicBezTo>
                    <a:cubicBezTo>
                      <a:pt x="6873" y="10138"/>
                      <a:pt x="7313" y="9600"/>
                      <a:pt x="7855" y="9600"/>
                    </a:cubicBezTo>
                    <a:lnTo>
                      <a:pt x="19636" y="9600"/>
                    </a:lnTo>
                    <a:cubicBezTo>
                      <a:pt x="20178" y="9600"/>
                      <a:pt x="20618" y="10138"/>
                      <a:pt x="20618" y="10801"/>
                    </a:cubicBezTo>
                    <a:cubicBezTo>
                      <a:pt x="20618" y="11463"/>
                      <a:pt x="20178" y="12000"/>
                      <a:pt x="19636" y="12000"/>
                    </a:cubicBezTo>
                    <a:moveTo>
                      <a:pt x="19636" y="8401"/>
                    </a:moveTo>
                    <a:lnTo>
                      <a:pt x="7855" y="8401"/>
                    </a:lnTo>
                    <a:cubicBezTo>
                      <a:pt x="6770" y="8401"/>
                      <a:pt x="5891" y="9475"/>
                      <a:pt x="5891" y="10801"/>
                    </a:cubicBezTo>
                    <a:cubicBezTo>
                      <a:pt x="5891" y="12126"/>
                      <a:pt x="6770" y="13200"/>
                      <a:pt x="7855" y="13200"/>
                    </a:cubicBezTo>
                    <a:lnTo>
                      <a:pt x="19636" y="13200"/>
                    </a:lnTo>
                    <a:cubicBezTo>
                      <a:pt x="20721" y="13200"/>
                      <a:pt x="21600" y="12126"/>
                      <a:pt x="21600" y="10801"/>
                    </a:cubicBezTo>
                    <a:cubicBezTo>
                      <a:pt x="21600" y="9475"/>
                      <a:pt x="20721" y="8401"/>
                      <a:pt x="19636" y="8401"/>
                    </a:cubicBezTo>
                    <a:moveTo>
                      <a:pt x="19636" y="20400"/>
                    </a:moveTo>
                    <a:lnTo>
                      <a:pt x="7855" y="20400"/>
                    </a:lnTo>
                    <a:cubicBezTo>
                      <a:pt x="7313" y="20400"/>
                      <a:pt x="6873" y="19862"/>
                      <a:pt x="6873" y="19200"/>
                    </a:cubicBezTo>
                    <a:cubicBezTo>
                      <a:pt x="6873" y="18538"/>
                      <a:pt x="7313" y="18000"/>
                      <a:pt x="7855" y="18000"/>
                    </a:cubicBezTo>
                    <a:lnTo>
                      <a:pt x="19636" y="18000"/>
                    </a:lnTo>
                    <a:cubicBezTo>
                      <a:pt x="20178" y="18000"/>
                      <a:pt x="20618" y="18538"/>
                      <a:pt x="20618" y="19200"/>
                    </a:cubicBezTo>
                    <a:cubicBezTo>
                      <a:pt x="20618" y="19862"/>
                      <a:pt x="20178" y="20400"/>
                      <a:pt x="19636" y="20400"/>
                    </a:cubicBezTo>
                    <a:moveTo>
                      <a:pt x="19636" y="16800"/>
                    </a:moveTo>
                    <a:lnTo>
                      <a:pt x="7855" y="16800"/>
                    </a:lnTo>
                    <a:cubicBezTo>
                      <a:pt x="6770" y="16800"/>
                      <a:pt x="5891" y="17875"/>
                      <a:pt x="5891" y="19200"/>
                    </a:cubicBezTo>
                    <a:cubicBezTo>
                      <a:pt x="5891" y="20526"/>
                      <a:pt x="6770" y="21600"/>
                      <a:pt x="7855" y="21600"/>
                    </a:cubicBezTo>
                    <a:lnTo>
                      <a:pt x="19636" y="21600"/>
                    </a:lnTo>
                    <a:cubicBezTo>
                      <a:pt x="20721" y="21600"/>
                      <a:pt x="21600" y="20526"/>
                      <a:pt x="21600" y="19200"/>
                    </a:cubicBezTo>
                    <a:cubicBezTo>
                      <a:pt x="21600" y="17875"/>
                      <a:pt x="20721" y="16800"/>
                      <a:pt x="19636" y="16800"/>
                    </a:cubicBezTo>
                    <a:moveTo>
                      <a:pt x="7855" y="1201"/>
                    </a:moveTo>
                    <a:lnTo>
                      <a:pt x="19636" y="1201"/>
                    </a:lnTo>
                    <a:cubicBezTo>
                      <a:pt x="20178" y="1201"/>
                      <a:pt x="20618" y="1738"/>
                      <a:pt x="20618" y="2400"/>
                    </a:cubicBezTo>
                    <a:cubicBezTo>
                      <a:pt x="20618" y="3063"/>
                      <a:pt x="20178" y="3600"/>
                      <a:pt x="19636" y="3600"/>
                    </a:cubicBezTo>
                    <a:lnTo>
                      <a:pt x="7855" y="3600"/>
                    </a:lnTo>
                    <a:cubicBezTo>
                      <a:pt x="7313" y="3600"/>
                      <a:pt x="6873" y="3063"/>
                      <a:pt x="6873" y="2400"/>
                    </a:cubicBezTo>
                    <a:cubicBezTo>
                      <a:pt x="6873" y="1738"/>
                      <a:pt x="7313" y="1201"/>
                      <a:pt x="7855" y="1201"/>
                    </a:cubicBezTo>
                    <a:moveTo>
                      <a:pt x="7855" y="4800"/>
                    </a:moveTo>
                    <a:lnTo>
                      <a:pt x="19636" y="4800"/>
                    </a:lnTo>
                    <a:cubicBezTo>
                      <a:pt x="20721" y="4800"/>
                      <a:pt x="21600" y="3726"/>
                      <a:pt x="21600" y="2400"/>
                    </a:cubicBezTo>
                    <a:cubicBezTo>
                      <a:pt x="21600" y="1075"/>
                      <a:pt x="20721" y="1"/>
                      <a:pt x="19636" y="1"/>
                    </a:cubicBezTo>
                    <a:lnTo>
                      <a:pt x="7855" y="1"/>
                    </a:lnTo>
                    <a:cubicBezTo>
                      <a:pt x="6770" y="1"/>
                      <a:pt x="5891" y="1075"/>
                      <a:pt x="5891" y="2400"/>
                    </a:cubicBezTo>
                    <a:cubicBezTo>
                      <a:pt x="5891" y="3726"/>
                      <a:pt x="6770" y="4800"/>
                      <a:pt x="7855" y="4800"/>
                    </a:cubicBezTo>
                    <a:moveTo>
                      <a:pt x="1964" y="20400"/>
                    </a:moveTo>
                    <a:cubicBezTo>
                      <a:pt x="1422" y="20400"/>
                      <a:pt x="982" y="19862"/>
                      <a:pt x="982" y="19200"/>
                    </a:cubicBezTo>
                    <a:cubicBezTo>
                      <a:pt x="982" y="18538"/>
                      <a:pt x="1422" y="18000"/>
                      <a:pt x="1964" y="18000"/>
                    </a:cubicBezTo>
                    <a:cubicBezTo>
                      <a:pt x="2506" y="18000"/>
                      <a:pt x="2945" y="18538"/>
                      <a:pt x="2945" y="19200"/>
                    </a:cubicBezTo>
                    <a:cubicBezTo>
                      <a:pt x="2945" y="19862"/>
                      <a:pt x="2506" y="20400"/>
                      <a:pt x="1964" y="20400"/>
                    </a:cubicBezTo>
                    <a:moveTo>
                      <a:pt x="1964" y="16800"/>
                    </a:moveTo>
                    <a:cubicBezTo>
                      <a:pt x="879" y="16800"/>
                      <a:pt x="0" y="17875"/>
                      <a:pt x="0" y="19200"/>
                    </a:cubicBezTo>
                    <a:cubicBezTo>
                      <a:pt x="0" y="20526"/>
                      <a:pt x="879" y="21600"/>
                      <a:pt x="1964" y="21600"/>
                    </a:cubicBezTo>
                    <a:cubicBezTo>
                      <a:pt x="3048" y="21600"/>
                      <a:pt x="3927" y="20526"/>
                      <a:pt x="3927" y="19200"/>
                    </a:cubicBezTo>
                    <a:cubicBezTo>
                      <a:pt x="3927" y="17875"/>
                      <a:pt x="3048" y="16800"/>
                      <a:pt x="1964" y="16800"/>
                    </a:cubicBezTo>
                  </a:path>
                </a:pathLst>
              </a:cu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lIns="19045" tIns="19045" rIns="19045" bIns="19045" anchor="ctr"/>
              <a:p>
                <a:pPr defTabSz="228600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entury Gothic" panose="020B0502020202020204" pitchFamily="34" charset="0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99160" y="2215515"/>
            <a:ext cx="543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</a:rPr>
              <a:t> PPt report template of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  <a:sym typeface="+mn-ea"/>
              </a:rPr>
              <a:t>Hunan university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  <a:cs typeface="庞门正道标题体3.0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44849" y="1412173"/>
            <a:ext cx="8977385" cy="4339992"/>
            <a:chOff x="1548" y="1595"/>
            <a:chExt cx="18485" cy="8937"/>
          </a:xfrm>
        </p:grpSpPr>
        <p:sp>
          <p:nvSpPr>
            <p:cNvPr id="32" name="椭圆 31"/>
            <p:cNvSpPr/>
            <p:nvPr/>
          </p:nvSpPr>
          <p:spPr>
            <a:xfrm>
              <a:off x="8846" y="2171"/>
              <a:ext cx="1006" cy="1006"/>
            </a:xfrm>
            <a:prstGeom prst="ellipse">
              <a:avLst/>
            </a:prstGeom>
            <a:solidFill>
              <a:srgbClr val="9826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Impact" panose="020B0806030902050204" pitchFamily="34" charset="0"/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548" y="1595"/>
              <a:ext cx="18485" cy="8937"/>
              <a:chOff x="1548" y="1595"/>
              <a:chExt cx="18485" cy="8937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1548" y="1595"/>
                <a:ext cx="8937" cy="8937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0034" y="2383"/>
                <a:ext cx="9707" cy="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pc="300" dirty="0"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请替换文字内容，修改文字内容。</a:t>
                </a:r>
                <a:endParaRPr lang="zh-CN" altLang="en-US" spc="3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9852" y="4436"/>
                <a:ext cx="1006" cy="1006"/>
              </a:xfrm>
              <a:prstGeom prst="ellipse">
                <a:avLst/>
              </a:prstGeom>
              <a:solidFill>
                <a:srgbClr val="AC5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1039" y="4649"/>
                <a:ext cx="8994" cy="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pc="300" dirty="0"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请替换文字内容，修改文字内容。</a:t>
                </a:r>
                <a:endParaRPr lang="zh-CN" altLang="en-US" spc="3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9852" y="6712"/>
                <a:ext cx="1006" cy="1006"/>
              </a:xfrm>
              <a:prstGeom prst="ellipse">
                <a:avLst/>
              </a:prstGeom>
              <a:solidFill>
                <a:srgbClr val="C17C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1039" y="6925"/>
                <a:ext cx="8702" cy="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pc="300" dirty="0"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请替换文字内容，修改文字内容。</a:t>
                </a:r>
                <a:endParaRPr lang="zh-CN" altLang="en-US" spc="3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8938" y="8823"/>
                <a:ext cx="1006" cy="1006"/>
              </a:xfrm>
              <a:prstGeom prst="ellipse">
                <a:avLst/>
              </a:prstGeom>
              <a:solidFill>
                <a:srgbClr val="D6A9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0124" y="9066"/>
                <a:ext cx="9184" cy="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pc="300" dirty="0"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rPr>
                  <a:t>请替换文字内容，修改文字内容。</a:t>
                </a:r>
                <a:endParaRPr lang="zh-CN" altLang="en-US" spc="3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112" y="2317"/>
                <a:ext cx="475" cy="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cs typeface="+mn-ea"/>
                    <a:sym typeface="+mn-lt"/>
                  </a:rPr>
                  <a:t>1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0108" y="4601"/>
                <a:ext cx="533" cy="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cs typeface="+mn-ea"/>
                    <a:sym typeface="+mn-lt"/>
                  </a:rPr>
                  <a:t>2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0091" y="6840"/>
                <a:ext cx="561" cy="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cs typeface="+mn-ea"/>
                    <a:sym typeface="+mn-lt"/>
                  </a:rPr>
                  <a:t>3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174" y="8962"/>
                <a:ext cx="533" cy="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Impact" panose="020B0806030902050204" pitchFamily="34" charset="0"/>
                    <a:cs typeface="+mn-ea"/>
                    <a:sym typeface="+mn-lt"/>
                  </a:rPr>
                  <a:t>4</a:t>
                </a:r>
                <a:endParaRPr lang="zh-CN" altLang="en-US" sz="2400" dirty="0">
                  <a:solidFill>
                    <a:schemeClr val="bg1"/>
                  </a:solidFill>
                  <a:latin typeface="Impact" panose="020B0806030902050204" pitchFamily="34" charset="0"/>
                  <a:cs typeface="+mn-ea"/>
                  <a:sym typeface="+mn-lt"/>
                </a:endParaRPr>
              </a:p>
            </p:txBody>
          </p:sp>
          <p:pic>
            <p:nvPicPr>
              <p:cNvPr id="49" name="图片 48" descr="公司名称&#10;&#10;描述已自动生成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20" y="3483"/>
                <a:ext cx="5872" cy="6326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12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标题二</a:t>
              </a:r>
              <a:endPara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575330" y="2710888"/>
            <a:ext cx="3503092" cy="382601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120" dirty="0">
                <a:solidFill>
                  <a:srgbClr val="000000">
                    <a:lumMod val="75000"/>
                    <a:lumOff val="2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请输入文字</a:t>
            </a:r>
            <a:endParaRPr lang="zh-CN" altLang="en-US" sz="1600" spc="120" dirty="0">
              <a:solidFill>
                <a:srgbClr val="000000">
                  <a:lumMod val="75000"/>
                  <a:lumOff val="2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5"/>
          <p:cNvSpPr txBox="1"/>
          <p:nvPr>
            <p:custDataLst>
              <p:tags r:id="rId3"/>
            </p:custDataLst>
          </p:nvPr>
        </p:nvSpPr>
        <p:spPr>
          <a:xfrm>
            <a:off x="1575257" y="1384623"/>
            <a:ext cx="3507051" cy="1117985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en-US" sz="3200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请输入标题</a:t>
            </a:r>
            <a:endParaRPr lang="zh-CN" altLang="en-US" sz="3200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400175" y="3406174"/>
            <a:ext cx="3853401" cy="159386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120" dirty="0">
                <a:solidFill>
                  <a:srgbClr val="000000">
                    <a:lumMod val="50000"/>
                    <a:lumOff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右边为多图轮播，图片如需替换，需要将鼠标放到对应的图片上右键点击更换图片，即可替换成您需要的图片。</a:t>
            </a:r>
            <a:endParaRPr lang="zh-CN" altLang="en-US" sz="1600" spc="120" dirty="0">
              <a:solidFill>
                <a:srgbClr val="000000">
                  <a:lumMod val="50000"/>
                  <a:lumOff val="50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5"/>
            </p:custDataLst>
          </p:nvPr>
        </p:nvSpPr>
        <p:spPr>
          <a:xfrm>
            <a:off x="3193415" y="4999990"/>
            <a:ext cx="652145" cy="11684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400" spc="120" dirty="0">
              <a:solidFill>
                <a:sysClr val="window" lastClr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标题二</a:t>
              </a:r>
              <a:endPara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6">
            <a:alphaModFix amt="60000"/>
          </a:blip>
          <a:srcRect t="-7674" r="52556"/>
          <a:stretch>
            <a:fillRect/>
          </a:stretch>
        </p:blipFill>
        <p:spPr>
          <a:xfrm>
            <a:off x="2560320" y="6057900"/>
            <a:ext cx="1537970" cy="579120"/>
          </a:xfrm>
          <a:prstGeom prst="rect">
            <a:avLst/>
          </a:prstGeom>
        </p:spPr>
      </p:pic>
      <p:pic>
        <p:nvPicPr>
          <p:cNvPr id="14" name="PA-图片 2" descr="C:\Users\Gali\Desktop\Snipaste_2022-05-16_00-52-14.jpgSnipaste_2022-05-16_00-52-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t="2224" b="2224"/>
          <a:stretch>
            <a:fillRect/>
          </a:stretch>
        </p:blipFill>
        <p:spPr>
          <a:xfrm>
            <a:off x="6713313" y="1990108"/>
            <a:ext cx="3839658" cy="2879542"/>
          </a:xfrm>
          <a:prstGeom prst="rect">
            <a:avLst/>
          </a:prstGeom>
          <a:effectLst>
            <a:outerShdw blurRad="127000" dist="508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A-图片 4" descr="C:\Users\Gali\Desktop\Snipaste_2022-05-16_00-52-20.jpgSnipaste_2022-05-16_00-52-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3645" b="3645"/>
          <a:stretch>
            <a:fillRect/>
          </a:stretch>
        </p:blipFill>
        <p:spPr>
          <a:xfrm>
            <a:off x="7210439" y="-303212"/>
            <a:ext cx="2840710" cy="2130680"/>
          </a:xfrm>
          <a:prstGeom prst="rect">
            <a:avLst/>
          </a:prstGeom>
        </p:spPr>
      </p:pic>
      <p:pic>
        <p:nvPicPr>
          <p:cNvPr id="16" name="PA-图片 5" descr="C:\Users\Gali\Desktop\Snipaste_2022-05-16_00-52-27.jpgSnipaste_2022-05-16_00-52-2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t="2186" b="2186"/>
          <a:stretch>
            <a:fillRect/>
          </a:stretch>
        </p:blipFill>
        <p:spPr>
          <a:xfrm>
            <a:off x="7212788" y="5032294"/>
            <a:ext cx="2838361" cy="2128917"/>
          </a:xfrm>
          <a:prstGeom prst="rect">
            <a:avLst/>
          </a:prstGeom>
        </p:spPr>
      </p:pic>
      <p:sp>
        <p:nvSpPr>
          <p:cNvPr id="17" name="任意多边形: 形状 5"/>
          <p:cNvSpPr/>
          <p:nvPr>
            <p:custDataLst>
              <p:tags r:id="rId13"/>
            </p:custDataLst>
          </p:nvPr>
        </p:nvSpPr>
        <p:spPr>
          <a:xfrm>
            <a:off x="6090700" y="3249796"/>
            <a:ext cx="275057" cy="357135"/>
          </a:xfrm>
          <a:custGeom>
            <a:avLst/>
            <a:gdLst/>
            <a:ahLst/>
            <a:cxnLst/>
            <a:rect l="0" t="0" r="0" b="0"/>
            <a:pathLst>
              <a:path w="9996139" h="12979042">
                <a:moveTo>
                  <a:pt x="9709758" y="5818291"/>
                </a:moveTo>
                <a:lnTo>
                  <a:pt x="9710070" y="5817979"/>
                </a:lnTo>
                <a:lnTo>
                  <a:pt x="1598039" y="255436"/>
                </a:lnTo>
                <a:lnTo>
                  <a:pt x="1595505" y="257827"/>
                </a:lnTo>
                <a:cubicBezTo>
                  <a:pt x="1427428" y="98224"/>
                  <a:pt x="1199413" y="0"/>
                  <a:pt x="948110" y="0"/>
                </a:cubicBezTo>
                <a:cubicBezTo>
                  <a:pt x="431168" y="0"/>
                  <a:pt x="12125" y="414897"/>
                  <a:pt x="12125" y="927056"/>
                </a:cubicBezTo>
                <a:cubicBezTo>
                  <a:pt x="12125" y="1208341"/>
                  <a:pt x="0" y="1759072"/>
                  <a:pt x="12125" y="1747129"/>
                </a:cubicBezTo>
                <a:lnTo>
                  <a:pt x="12125" y="6489599"/>
                </a:lnTo>
                <a:lnTo>
                  <a:pt x="12125" y="11481605"/>
                </a:lnTo>
                <a:cubicBezTo>
                  <a:pt x="12125" y="11485738"/>
                  <a:pt x="12125" y="11802268"/>
                  <a:pt x="12125" y="12052285"/>
                </a:cubicBezTo>
                <a:cubicBezTo>
                  <a:pt x="12125" y="12564132"/>
                  <a:pt x="431168" y="12979041"/>
                  <a:pt x="948110" y="12979041"/>
                </a:cubicBezTo>
                <a:cubicBezTo>
                  <a:pt x="1200362" y="12979041"/>
                  <a:pt x="1429338" y="12880181"/>
                  <a:pt x="1597402" y="12719121"/>
                </a:cubicBezTo>
                <a:lnTo>
                  <a:pt x="1598039" y="12719446"/>
                </a:lnTo>
                <a:lnTo>
                  <a:pt x="9710070" y="7157073"/>
                </a:lnTo>
                <a:lnTo>
                  <a:pt x="9709758" y="7156579"/>
                </a:lnTo>
                <a:cubicBezTo>
                  <a:pt x="9886114" y="6988046"/>
                  <a:pt x="9996138" y="6751585"/>
                  <a:pt x="9996138" y="6489430"/>
                </a:cubicBezTo>
                <a:cubicBezTo>
                  <a:pt x="9996138" y="6488793"/>
                  <a:pt x="9996138" y="6488312"/>
                  <a:pt x="9996138" y="6487519"/>
                </a:cubicBezTo>
                <a:cubicBezTo>
                  <a:pt x="9996138" y="6486882"/>
                  <a:pt x="9996138" y="6486103"/>
                  <a:pt x="9996138" y="6485622"/>
                </a:cubicBezTo>
                <a:cubicBezTo>
                  <a:pt x="9996138" y="6223441"/>
                  <a:pt x="9886114" y="5986810"/>
                  <a:pt x="9709758" y="5818291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: 形状 6"/>
          <p:cNvSpPr/>
          <p:nvPr>
            <p:custDataLst>
              <p:tags r:id="rId14"/>
            </p:custDataLst>
          </p:nvPr>
        </p:nvSpPr>
        <p:spPr>
          <a:xfrm flipH="1">
            <a:off x="10900528" y="3249796"/>
            <a:ext cx="275057" cy="357135"/>
          </a:xfrm>
          <a:custGeom>
            <a:avLst/>
            <a:gdLst/>
            <a:ahLst/>
            <a:cxnLst/>
            <a:rect l="0" t="0" r="0" b="0"/>
            <a:pathLst>
              <a:path w="9996139" h="12979042">
                <a:moveTo>
                  <a:pt x="9709758" y="5818291"/>
                </a:moveTo>
                <a:lnTo>
                  <a:pt x="9710070" y="5817979"/>
                </a:lnTo>
                <a:lnTo>
                  <a:pt x="1598039" y="255436"/>
                </a:lnTo>
                <a:lnTo>
                  <a:pt x="1595505" y="257827"/>
                </a:lnTo>
                <a:cubicBezTo>
                  <a:pt x="1427428" y="98224"/>
                  <a:pt x="1199413" y="0"/>
                  <a:pt x="948110" y="0"/>
                </a:cubicBezTo>
                <a:cubicBezTo>
                  <a:pt x="431168" y="0"/>
                  <a:pt x="12125" y="414897"/>
                  <a:pt x="12125" y="927056"/>
                </a:cubicBezTo>
                <a:cubicBezTo>
                  <a:pt x="12125" y="1208341"/>
                  <a:pt x="0" y="1759072"/>
                  <a:pt x="12125" y="1747129"/>
                </a:cubicBezTo>
                <a:lnTo>
                  <a:pt x="12125" y="6489599"/>
                </a:lnTo>
                <a:lnTo>
                  <a:pt x="12125" y="11481605"/>
                </a:lnTo>
                <a:cubicBezTo>
                  <a:pt x="12125" y="11485738"/>
                  <a:pt x="12125" y="11802268"/>
                  <a:pt x="12125" y="12052285"/>
                </a:cubicBezTo>
                <a:cubicBezTo>
                  <a:pt x="12125" y="12564132"/>
                  <a:pt x="431168" y="12979041"/>
                  <a:pt x="948110" y="12979041"/>
                </a:cubicBezTo>
                <a:cubicBezTo>
                  <a:pt x="1200362" y="12979041"/>
                  <a:pt x="1429338" y="12880181"/>
                  <a:pt x="1597402" y="12719121"/>
                </a:cubicBezTo>
                <a:lnTo>
                  <a:pt x="1598039" y="12719446"/>
                </a:lnTo>
                <a:lnTo>
                  <a:pt x="9710070" y="7157073"/>
                </a:lnTo>
                <a:lnTo>
                  <a:pt x="9709758" y="7156579"/>
                </a:lnTo>
                <a:cubicBezTo>
                  <a:pt x="9886114" y="6988046"/>
                  <a:pt x="9996138" y="6751585"/>
                  <a:pt x="9996138" y="6489430"/>
                </a:cubicBezTo>
                <a:cubicBezTo>
                  <a:pt x="9996138" y="6488793"/>
                  <a:pt x="9996138" y="6488312"/>
                  <a:pt x="9996138" y="6487519"/>
                </a:cubicBezTo>
                <a:cubicBezTo>
                  <a:pt x="9996138" y="6486882"/>
                  <a:pt x="9996138" y="6486103"/>
                  <a:pt x="9996138" y="6485622"/>
                </a:cubicBezTo>
                <a:cubicBezTo>
                  <a:pt x="9996138" y="6223441"/>
                  <a:pt x="9886114" y="5986810"/>
                  <a:pt x="9709758" y="5818291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00019256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8899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81934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1091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9.62496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888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8212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1094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46561"/>
                                          </p:val>
                                        </p:tav>
                                        <p:tav tm="55000">
                                          <p:val>
                                            <p:fltVal val="1.46561"/>
                                          </p:val>
                                        </p:tav>
                                        <p:tav tm="60000">
                                          <p:val>
                                            <p:fltVal val="0.707906"/>
                                          </p:val>
                                        </p:tav>
                                        <p:tav tm="100000">
                                          <p:val>
                                            <p:fltVal val="0.7079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31043"/>
                                          </p:val>
                                        </p:tav>
                                        <p:tav tm="50000">
                                          <p:val>
                                            <p:fltVal val="1.31043"/>
                                          </p:val>
                                        </p:tav>
                                        <p:tav tm="55000">
                                          <p:val>
                                            <p:fltVal val="-0.310685"/>
                                          </p:val>
                                        </p:tav>
                                        <p:tav tm="60000">
                                          <p:val>
                                            <p:fltVal val="-0.310685"/>
                                          </p:val>
                                        </p:tav>
                                        <p:tav tm="100000">
                                          <p:val>
                                            <p:fltVal val="0.111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0019265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00025708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9.63132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77786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0019265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00025708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1.46561"/>
                                          </p:val>
                                        </p:tav>
                                        <p:tav tm="55000">
                                          <p:val>
                                            <p:fltVal val="1.46561"/>
                                          </p:val>
                                        </p:tav>
                                        <p:tav tm="60000">
                                          <p:val>
                                            <p:fltVal val="0.707906"/>
                                          </p:val>
                                        </p:tav>
                                        <p:tav tm="100000">
                                          <p:val>
                                            <p:fltVal val="0.70790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fltVal val="1.31043"/>
                                          </p:val>
                                        </p:tav>
                                        <p:tav tm="50000">
                                          <p:val>
                                            <p:fltVal val="1.31043"/>
                                          </p:val>
                                        </p:tav>
                                        <p:tav tm="55000">
                                          <p:val>
                                            <p:fltVal val="-0.310685"/>
                                          </p:val>
                                        </p:tav>
                                        <p:tav tm="60000">
                                          <p:val>
                                            <p:fltVal val="-0.310685"/>
                                          </p:val>
                                        </p:tav>
                                        <p:tav tm="100000">
                                          <p:val>
                                            <p:fltVal val="0.1111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81934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10919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9.62496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3888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8212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10945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2"/>
            <a:ext cx="4594178" cy="1660786"/>
            <a:chOff x="7706" y="4476"/>
            <a:chExt cx="4986" cy="1562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第三部分</a:t>
              </a:r>
              <a:endParaRPr lang="zh-CN" altLang="en-US" sz="2400" b="1" spc="600" dirty="0">
                <a:solidFill>
                  <a:srgbClr val="9C1E22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添加您的标题</a:t>
              </a:r>
              <a:endParaRPr lang="zh-CN" altLang="en-US" sz="4800" b="1" spc="300" dirty="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3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2"/>
          <p:cNvSpPr/>
          <p:nvPr/>
        </p:nvSpPr>
        <p:spPr>
          <a:xfrm>
            <a:off x="10958078" y="1441170"/>
            <a:ext cx="469382" cy="469382"/>
          </a:xfrm>
          <a:custGeom>
            <a:avLst/>
            <a:gdLst>
              <a:gd name="connsiteX0" fmla="*/ 268421 w 635000"/>
              <a:gd name="connsiteY0" fmla="*/ 167233 h 635000"/>
              <a:gd name="connsiteX1" fmla="*/ 241338 w 635000"/>
              <a:gd name="connsiteY1" fmla="*/ 194317 h 635000"/>
              <a:gd name="connsiteX2" fmla="*/ 364983 w 635000"/>
              <a:gd name="connsiteY2" fmla="*/ 317962 h 635000"/>
              <a:gd name="connsiteX3" fmla="*/ 241801 w 635000"/>
              <a:gd name="connsiteY3" fmla="*/ 441145 h 635000"/>
              <a:gd name="connsiteX4" fmla="*/ 268421 w 635000"/>
              <a:gd name="connsiteY4" fmla="*/ 467765 h 635000"/>
              <a:gd name="connsiteX5" fmla="*/ 418687 w 635000"/>
              <a:gd name="connsiteY5" fmla="*/ 317499 h 635000"/>
              <a:gd name="connsiteX6" fmla="*/ 317500 w 635000"/>
              <a:gd name="connsiteY6" fmla="*/ 0 h 635000"/>
              <a:gd name="connsiteX7" fmla="*/ 635000 w 635000"/>
              <a:gd name="connsiteY7" fmla="*/ 317500 h 635000"/>
              <a:gd name="connsiteX8" fmla="*/ 317500 w 635000"/>
              <a:gd name="connsiteY8" fmla="*/ 635000 h 635000"/>
              <a:gd name="connsiteX9" fmla="*/ 0 w 635000"/>
              <a:gd name="connsiteY9" fmla="*/ 317500 h 635000"/>
              <a:gd name="connsiteX10" fmla="*/ 317500 w 635000"/>
              <a:gd name="connsiteY10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" h="635000">
                <a:moveTo>
                  <a:pt x="268421" y="167233"/>
                </a:moveTo>
                <a:lnTo>
                  <a:pt x="241338" y="194317"/>
                </a:lnTo>
                <a:lnTo>
                  <a:pt x="364983" y="317962"/>
                </a:lnTo>
                <a:lnTo>
                  <a:pt x="241801" y="441145"/>
                </a:lnTo>
                <a:lnTo>
                  <a:pt x="268421" y="467765"/>
                </a:lnTo>
                <a:lnTo>
                  <a:pt x="418687" y="317499"/>
                </a:lnTo>
                <a:close/>
                <a:moveTo>
                  <a:pt x="317500" y="0"/>
                </a:moveTo>
                <a:cubicBezTo>
                  <a:pt x="492850" y="0"/>
                  <a:pt x="635000" y="142150"/>
                  <a:pt x="635000" y="317500"/>
                </a:cubicBezTo>
                <a:cubicBezTo>
                  <a:pt x="635000" y="492850"/>
                  <a:pt x="492850" y="635000"/>
                  <a:pt x="317500" y="635000"/>
                </a:cubicBezTo>
                <a:cubicBezTo>
                  <a:pt x="142150" y="635000"/>
                  <a:pt x="0" y="492850"/>
                  <a:pt x="0" y="317500"/>
                </a:cubicBezTo>
                <a:cubicBezTo>
                  <a:pt x="0" y="142150"/>
                  <a:pt x="142150" y="0"/>
                  <a:pt x="3175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任意多边形: 形状 13"/>
          <p:cNvSpPr/>
          <p:nvPr/>
        </p:nvSpPr>
        <p:spPr>
          <a:xfrm flipH="1">
            <a:off x="711835" y="1441170"/>
            <a:ext cx="469382" cy="469382"/>
          </a:xfrm>
          <a:custGeom>
            <a:avLst/>
            <a:gdLst>
              <a:gd name="connsiteX0" fmla="*/ 268421 w 635000"/>
              <a:gd name="connsiteY0" fmla="*/ 167233 h 635000"/>
              <a:gd name="connsiteX1" fmla="*/ 241338 w 635000"/>
              <a:gd name="connsiteY1" fmla="*/ 194317 h 635000"/>
              <a:gd name="connsiteX2" fmla="*/ 364983 w 635000"/>
              <a:gd name="connsiteY2" fmla="*/ 317962 h 635000"/>
              <a:gd name="connsiteX3" fmla="*/ 241801 w 635000"/>
              <a:gd name="connsiteY3" fmla="*/ 441145 h 635000"/>
              <a:gd name="connsiteX4" fmla="*/ 268421 w 635000"/>
              <a:gd name="connsiteY4" fmla="*/ 467765 h 635000"/>
              <a:gd name="connsiteX5" fmla="*/ 418687 w 635000"/>
              <a:gd name="connsiteY5" fmla="*/ 317499 h 635000"/>
              <a:gd name="connsiteX6" fmla="*/ 317500 w 635000"/>
              <a:gd name="connsiteY6" fmla="*/ 0 h 635000"/>
              <a:gd name="connsiteX7" fmla="*/ 635000 w 635000"/>
              <a:gd name="connsiteY7" fmla="*/ 317500 h 635000"/>
              <a:gd name="connsiteX8" fmla="*/ 317500 w 635000"/>
              <a:gd name="connsiteY8" fmla="*/ 635000 h 635000"/>
              <a:gd name="connsiteX9" fmla="*/ 0 w 635000"/>
              <a:gd name="connsiteY9" fmla="*/ 317500 h 635000"/>
              <a:gd name="connsiteX10" fmla="*/ 317500 w 635000"/>
              <a:gd name="connsiteY10" fmla="*/ 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5000" h="635000">
                <a:moveTo>
                  <a:pt x="268421" y="167233"/>
                </a:moveTo>
                <a:lnTo>
                  <a:pt x="241338" y="194317"/>
                </a:lnTo>
                <a:lnTo>
                  <a:pt x="364983" y="317962"/>
                </a:lnTo>
                <a:lnTo>
                  <a:pt x="241801" y="441145"/>
                </a:lnTo>
                <a:lnTo>
                  <a:pt x="268421" y="467765"/>
                </a:lnTo>
                <a:lnTo>
                  <a:pt x="418687" y="317499"/>
                </a:lnTo>
                <a:close/>
                <a:moveTo>
                  <a:pt x="317500" y="0"/>
                </a:moveTo>
                <a:cubicBezTo>
                  <a:pt x="492850" y="0"/>
                  <a:pt x="635000" y="142150"/>
                  <a:pt x="635000" y="317500"/>
                </a:cubicBezTo>
                <a:cubicBezTo>
                  <a:pt x="635000" y="492850"/>
                  <a:pt x="492850" y="635000"/>
                  <a:pt x="317500" y="635000"/>
                </a:cubicBezTo>
                <a:cubicBezTo>
                  <a:pt x="142150" y="635000"/>
                  <a:pt x="0" y="492850"/>
                  <a:pt x="0" y="317500"/>
                </a:cubicBezTo>
                <a:cubicBezTo>
                  <a:pt x="0" y="142150"/>
                  <a:pt x="142150" y="0"/>
                  <a:pt x="3175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PA_矩形 10"/>
          <p:cNvSpPr/>
          <p:nvPr>
            <p:custDataLst>
              <p:tags r:id="rId2"/>
            </p:custDataLst>
          </p:nvPr>
        </p:nvSpPr>
        <p:spPr>
          <a:xfrm>
            <a:off x="1301115" y="1555115"/>
            <a:ext cx="2094865" cy="35382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在这里添加相关的文字描述，可以从您的文案中复制需要的内容到这里，选择仅保留文字即可。</a:t>
            </a:r>
            <a:endParaRPr lang="zh-CN" altLang="en-US" sz="1600" spc="30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在这里添加相关的文字描述，可以从您的文案中复制需要的内容到这里，选择仅保留文字即可。</a:t>
            </a:r>
            <a:endParaRPr lang="zh-CN" altLang="en-US" sz="16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6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24" name="PA_矩形 10"/>
          <p:cNvSpPr/>
          <p:nvPr>
            <p:custDataLst>
              <p:tags r:id="rId3"/>
            </p:custDataLst>
          </p:nvPr>
        </p:nvSpPr>
        <p:spPr>
          <a:xfrm>
            <a:off x="8651875" y="1555115"/>
            <a:ext cx="2094865" cy="35382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在这里添加相关的文字描述，可以从您的文案中复制需要的内容到这里，选择仅保留文字即可。</a:t>
            </a:r>
            <a:endParaRPr lang="zh-CN" altLang="en-US" sz="1600" spc="30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1600" spc="3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在这里添加相关的文字描述，可以从您的文案中复制需要的内容到这里，选择仅保留文字即可。</a:t>
            </a:r>
            <a:endParaRPr lang="zh-CN" altLang="en-US" sz="16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l">
              <a:lnSpc>
                <a:spcPct val="100000"/>
              </a:lnSpc>
            </a:pPr>
            <a:endParaRPr lang="zh-CN" altLang="en-US" sz="16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pic>
        <p:nvPicPr>
          <p:cNvPr id="23" name="图片 22" descr="书院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645" y="1349375"/>
            <a:ext cx="4396740" cy="491426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标题三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5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22222E-6 L -0.04557 2.22222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22222E-6 L -0.04557 2.22222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4" grpId="0"/>
      <p:bldP spid="2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122051" y="2698975"/>
            <a:ext cx="1841279" cy="1841279"/>
            <a:chOff x="2592948" y="3233641"/>
            <a:chExt cx="1841279" cy="1841279"/>
          </a:xfrm>
        </p:grpSpPr>
        <p:sp>
          <p:nvSpPr>
            <p:cNvPr id="40" name="圆角矩形 39"/>
            <p:cNvSpPr/>
            <p:nvPr/>
          </p:nvSpPr>
          <p:spPr>
            <a:xfrm rot="2700000">
              <a:off x="2592948" y="3233641"/>
              <a:ext cx="1841279" cy="184127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gradFill>
                <a:gsLst>
                  <a:gs pos="1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  <a:effectLst>
              <a:outerShdw blurRad="254000" dist="127000" dir="36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 rot="2700000">
              <a:off x="2637483" y="3278177"/>
              <a:ext cx="1752208" cy="175220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椭圆 43"/>
          <p:cNvSpPr/>
          <p:nvPr/>
        </p:nvSpPr>
        <p:spPr>
          <a:xfrm>
            <a:off x="3366721" y="1998925"/>
            <a:ext cx="3241378" cy="3241378"/>
          </a:xfrm>
          <a:prstGeom prst="ellipse">
            <a:avLst/>
          </a:prstGeom>
          <a:noFill/>
          <a:ln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 rot="2700000">
            <a:off x="5860415" y="1986280"/>
            <a:ext cx="593725" cy="593725"/>
          </a:xfrm>
          <a:prstGeom prst="roundRect">
            <a:avLst>
              <a:gd name="adj" fmla="val 50000"/>
            </a:avLst>
          </a:prstGeom>
          <a:solidFill>
            <a:srgbClr val="EAD4D5"/>
          </a:solidFill>
          <a:ln w="19050">
            <a:solidFill>
              <a:schemeClr val="bg1"/>
            </a:soli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>
            <a:spLocks noChangeAspect="1"/>
          </p:cNvSpPr>
          <p:nvPr/>
        </p:nvSpPr>
        <p:spPr>
          <a:xfrm rot="2700000">
            <a:off x="6289040" y="3333750"/>
            <a:ext cx="593725" cy="593725"/>
          </a:xfrm>
          <a:prstGeom prst="roundRect">
            <a:avLst>
              <a:gd name="adj" fmla="val 50000"/>
            </a:avLst>
          </a:prstGeom>
          <a:solidFill>
            <a:srgbClr val="AC5154"/>
          </a:solidFill>
          <a:ln w="19050">
            <a:solidFill>
              <a:schemeClr val="bg1"/>
            </a:soli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 rot="2700000">
            <a:off x="5691505" y="4593590"/>
            <a:ext cx="593725" cy="593725"/>
          </a:xfrm>
          <a:prstGeom prst="roundRect">
            <a:avLst>
              <a:gd name="adj" fmla="val 50000"/>
            </a:avLst>
          </a:prstGeom>
          <a:solidFill>
            <a:srgbClr val="EAD4D5"/>
          </a:solidFill>
          <a:ln w="19050">
            <a:solidFill>
              <a:schemeClr val="bg1"/>
            </a:solidFill>
          </a:ln>
          <a:effectLst>
            <a:outerShdw blurRad="254000" dist="127000" dir="36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930751" y="2913699"/>
            <a:ext cx="3196233" cy="209078"/>
            <a:chOff x="693420" y="3421857"/>
            <a:chExt cx="3196233" cy="209078"/>
          </a:xfrm>
        </p:grpSpPr>
        <p:cxnSp>
          <p:nvCxnSpPr>
            <p:cNvPr id="55" name="直接连接符 54"/>
            <p:cNvCxnSpPr/>
            <p:nvPr/>
          </p:nvCxnSpPr>
          <p:spPr>
            <a:xfrm flipH="1" flipV="1">
              <a:off x="3826668" y="3421857"/>
              <a:ext cx="62985" cy="209078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693420" y="3429000"/>
              <a:ext cx="3135629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854714" y="2534242"/>
            <a:ext cx="19431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>
                <a:solidFill>
                  <a:srgbClr val="000000">
                    <a:lumMod val="75000"/>
                    <a:lumOff val="25000"/>
                  </a:srgb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添加您的标题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33755" y="3210560"/>
            <a:ext cx="2886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1400" spc="30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rPr>
              <a:t>请在这里添加相关的文字描述，可以从您的文案中复制需要的内容到这里，选择仅保留文字即可。</a:t>
            </a:r>
            <a:endParaRPr lang="zh-CN" altLang="en-US" sz="1400" spc="300" dirty="0">
              <a:solidFill>
                <a:prstClr val="black">
                  <a:lumMod val="65000"/>
                  <a:lumOff val="35000"/>
                </a:prstClr>
              </a:solidFill>
              <a:latin typeface="楷体" panose="02010609060101010101" pitchFamily="49" charset="-122"/>
              <a:ea typeface="楷体" panose="02010609060101010101" pitchFamily="49" charset="-122"/>
              <a:sym typeface="清刻本悦宋拼音体" panose="0201060001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50330" y="1929130"/>
            <a:ext cx="3853815" cy="1008380"/>
            <a:chOff x="10158" y="3038"/>
            <a:chExt cx="6069" cy="1588"/>
          </a:xfrm>
        </p:grpSpPr>
        <p:sp>
          <p:nvSpPr>
            <p:cNvPr id="60" name="文本框 59"/>
            <p:cNvSpPr txBox="1"/>
            <p:nvPr/>
          </p:nvSpPr>
          <p:spPr>
            <a:xfrm>
              <a:off x="10158" y="3038"/>
              <a:ext cx="2593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300" dirty="0">
                  <a:latin typeface="黑体" panose="02010609060101010101" charset="-122"/>
                  <a:ea typeface="黑体" panose="02010609060101010101" charset="-122"/>
                </a:rPr>
                <a:t>添加您的标题</a:t>
              </a:r>
              <a:endParaRPr lang="zh-CN" altLang="en-US" sz="1600" b="1" spc="3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1133" y="3466"/>
              <a:ext cx="509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00000"/>
                </a:lnSpc>
              </a:pPr>
              <a:r>
                <a:rPr lang="zh-CN" altLang="en-US" sz="1400" spc="300">
                  <a:solidFill>
                    <a:prstClr val="black">
                      <a:lumMod val="65000"/>
                      <a:lumOff val="3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清刻本悦宋拼音体" panose="02010600010101010101" charset="-122"/>
                </a:rPr>
                <a:t>请在这里添加相关的文字描述，可以从您的文案中复制需要的内容到这里，选择仅保留文字即可。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9770" y="3425825"/>
            <a:ext cx="4076700" cy="1023620"/>
            <a:chOff x="11102" y="5395"/>
            <a:chExt cx="6420" cy="1612"/>
          </a:xfrm>
        </p:grpSpPr>
        <p:sp>
          <p:nvSpPr>
            <p:cNvPr id="63" name="文本框 62"/>
            <p:cNvSpPr txBox="1"/>
            <p:nvPr/>
          </p:nvSpPr>
          <p:spPr>
            <a:xfrm>
              <a:off x="11102" y="5395"/>
              <a:ext cx="2593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300" dirty="0">
                  <a:latin typeface="黑体" panose="02010609060101010101" charset="-122"/>
                  <a:ea typeface="黑体" panose="02010609060101010101" charset="-122"/>
                </a:rPr>
                <a:t>添加您的标题</a:t>
              </a:r>
              <a:endParaRPr lang="zh-CN" altLang="en-US" sz="1600" b="1" spc="3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1368" y="5847"/>
              <a:ext cx="6155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zh-CN" altLang="en-US" sz="1400" spc="300">
                  <a:solidFill>
                    <a:prstClr val="black">
                      <a:lumMod val="65000"/>
                      <a:lumOff val="3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清刻本悦宋拼音体" panose="02010600010101010101" charset="-122"/>
                </a:rPr>
                <a:t>请在这里添加相关的文字描述，可以从您的文案中复制需要的内容到这里，选择仅保留文字即可。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408420" y="4921885"/>
            <a:ext cx="4133215" cy="1075690"/>
            <a:chOff x="10189" y="7144"/>
            <a:chExt cx="6509" cy="1694"/>
          </a:xfrm>
        </p:grpSpPr>
        <p:sp>
          <p:nvSpPr>
            <p:cNvPr id="66" name="文本框 65"/>
            <p:cNvSpPr txBox="1"/>
            <p:nvPr/>
          </p:nvSpPr>
          <p:spPr>
            <a:xfrm>
              <a:off x="10189" y="7144"/>
              <a:ext cx="2593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spc="300" dirty="0">
                  <a:latin typeface="黑体" panose="02010609060101010101" charset="-122"/>
                  <a:ea typeface="黑体" panose="02010609060101010101" charset="-122"/>
                </a:rPr>
                <a:t>添加您的标题</a:t>
              </a:r>
              <a:endParaRPr lang="zh-CN" altLang="en-US" sz="1600" b="1" spc="300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0255" y="7677"/>
              <a:ext cx="644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00000"/>
                </a:lnSpc>
              </a:pPr>
              <a:r>
                <a:rPr lang="zh-CN" altLang="en-US" sz="1400" spc="300">
                  <a:solidFill>
                    <a:prstClr val="black">
                      <a:lumMod val="65000"/>
                      <a:lumOff val="3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清刻本悦宋拼音体" panose="02010600010101010101" charset="-122"/>
                </a:rPr>
                <a:t>请在这里添加相关的文字描述，可以从您的文案中复制需要的内容到这里，选择仅保留文字即可。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</p:grpSp>
      <p:pic>
        <p:nvPicPr>
          <p:cNvPr id="72" name="图片 71" descr="水教1"/>
          <p:cNvPicPr>
            <a:picLocks noChangeAspect="1"/>
          </p:cNvPicPr>
          <p:nvPr/>
        </p:nvPicPr>
        <p:blipFill>
          <a:blip r:embed="rId2"/>
          <a:srcRect b="11856"/>
          <a:stretch>
            <a:fillRect/>
          </a:stretch>
        </p:blipFill>
        <p:spPr>
          <a:xfrm>
            <a:off x="3970020" y="2534285"/>
            <a:ext cx="2152015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24245" y="2073910"/>
            <a:ext cx="25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9C1E22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2400" b="1">
              <a:solidFill>
                <a:srgbClr val="9C1E2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8420" y="3389630"/>
            <a:ext cx="25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9780" y="4660265"/>
            <a:ext cx="25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9C1E22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endParaRPr lang="en-US" altLang="zh-CN" sz="2400" b="1">
              <a:solidFill>
                <a:srgbClr val="9C1E22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13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标题三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556260" y="599757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25 2.22222E-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3.7037E-6 L 0.025 3.7037E-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4" grpId="1" bldLvl="0" animBg="1"/>
      <p:bldP spid="57" grpId="0"/>
      <p:bldP spid="57" grpId="1"/>
      <p:bldP spid="58" grpId="0"/>
      <p:bldP spid="5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431925" y="926465"/>
            <a:ext cx="2287905" cy="1134110"/>
          </a:xfrm>
          <a:prstGeom prst="rect">
            <a:avLst/>
          </a:prstGeom>
          <a:noFill/>
          <a:ln>
            <a:noFill/>
          </a:ln>
        </p:spPr>
        <p:txBody>
          <a:bodyPr lIns="54000" tIns="46800" rIns="90000" bIns="46800" anchor="ctr" anchorCtr="0">
            <a:normAutofit/>
          </a:bodyPr>
          <a:lstStyle>
            <a:defPPr>
              <a:defRPr lang="zh-CN"/>
            </a:defPPr>
            <a:lvl1pPr>
              <a:buSzPct val="25000"/>
              <a:defRPr sz="3200">
                <a:solidFill>
                  <a:sysClr val="window" lastClr="FFFFFF"/>
                </a:solidFill>
                <a:latin typeface="Arial" panose="020B0604020202020204" pitchFamily="34" charset="0"/>
                <a:ea typeface="Montserrat" panose="00000500000000000000" charset="-122"/>
                <a:cs typeface="Arial" panose="020B0604020202020204" pitchFamily="34" charset="0"/>
              </a:defRPr>
            </a:lvl1pPr>
          </a:lstStyle>
          <a:p>
            <a:pPr defTabSz="685800"/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Montserrat" panose="00000500000000000000" charset="-122"/>
              </a:rPr>
              <a:t>请输入标题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黑体" panose="02010609060101010101" charset="-122"/>
              <a:ea typeface="黑体" panose="02010609060101010101" charset="-122"/>
              <a:cs typeface="+mn-ea"/>
              <a:sym typeface="Montserrat" panose="00000500000000000000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3887089" y="1060742"/>
            <a:ext cx="6482851" cy="9999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buSzPct val="25000"/>
              <a:defRPr>
                <a:solidFill>
                  <a:sysClr val="window" lastClr="FFFFFF"/>
                </a:solidFill>
                <a:latin typeface="Arial" panose="020B0604020202020204" pitchFamily="34" charset="0"/>
                <a:ea typeface="Montserrat" panose="00000500000000000000" charset="-122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120" dirty="0">
                <a:solidFill>
                  <a:srgbClr val="000000">
                    <a:lumMod val="50000"/>
                    <a:lumOff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右边为多图轮播，图片如需替换，需要将鼠标放到对应的图片上右键点击更换图片，即可替换成您需要的图片。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3620130" y="1000326"/>
            <a:ext cx="98821" cy="999924"/>
          </a:xfrm>
          <a:prstGeom prst="rect">
            <a:avLst/>
          </a:prstGeom>
          <a:solidFill>
            <a:srgbClr val="C5CFCF"/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标题三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5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  <p:pic>
        <p:nvPicPr>
          <p:cNvPr id="17" name="PA-图片 2" descr="C:\Users\Gali\Desktop\Snipaste_2022-05-16_00-48-09.jpgSnipaste_2022-05-16_00-48-0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t="3465" b="3465"/>
          <a:stretch>
            <a:fillRect/>
          </a:stretch>
        </p:blipFill>
        <p:spPr>
          <a:xfrm>
            <a:off x="4022138" y="2872383"/>
            <a:ext cx="4151597" cy="3113484"/>
          </a:xfrm>
          <a:prstGeom prst="rect">
            <a:avLst/>
          </a:prstGeom>
        </p:spPr>
      </p:pic>
      <p:pic>
        <p:nvPicPr>
          <p:cNvPr id="18" name="PA-图片 4" descr="C:\Users\Gali\Desktop\Snipaste_2022-05-16_00-48-15.jpgSnipaste_2022-05-16_00-48-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6272" b="6272"/>
          <a:stretch>
            <a:fillRect/>
          </a:stretch>
        </p:blipFill>
        <p:spPr>
          <a:xfrm>
            <a:off x="815164" y="3277235"/>
            <a:ext cx="3071495" cy="2303780"/>
          </a:xfrm>
          <a:prstGeom prst="rect">
            <a:avLst/>
          </a:prstGeom>
        </p:spPr>
      </p:pic>
      <p:pic>
        <p:nvPicPr>
          <p:cNvPr id="20" name="PA-图片 5" descr="C:\Users\Gali\Desktop\Snipaste_2022-05-16_00-48-33.jpgSnipaste_2022-05-16_00-48-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t="1120" b="1120"/>
          <a:stretch>
            <a:fillRect/>
          </a:stretch>
        </p:blipFill>
        <p:spPr>
          <a:xfrm>
            <a:off x="8311758" y="3277234"/>
            <a:ext cx="3068955" cy="2301874"/>
          </a:xfrm>
          <a:prstGeom prst="rect">
            <a:avLst/>
          </a:prstGeom>
        </p:spPr>
      </p:pic>
      <p:sp>
        <p:nvSpPr>
          <p:cNvPr id="21" name="任意多边形: 形状 6"/>
          <p:cNvSpPr/>
          <p:nvPr>
            <p:custDataLst>
              <p:tags r:id="rId12"/>
            </p:custDataLst>
          </p:nvPr>
        </p:nvSpPr>
        <p:spPr>
          <a:xfrm rot="5400000">
            <a:off x="5911885" y="2279333"/>
            <a:ext cx="372110" cy="483235"/>
          </a:xfrm>
          <a:custGeom>
            <a:avLst/>
            <a:gdLst/>
            <a:ahLst/>
            <a:cxnLst/>
            <a:rect l="0" t="0" r="0" b="0"/>
            <a:pathLst>
              <a:path w="9996139" h="12979042">
                <a:moveTo>
                  <a:pt x="9709758" y="5818291"/>
                </a:moveTo>
                <a:lnTo>
                  <a:pt x="9710070" y="5817979"/>
                </a:lnTo>
                <a:lnTo>
                  <a:pt x="1598039" y="255436"/>
                </a:lnTo>
                <a:lnTo>
                  <a:pt x="1595505" y="257827"/>
                </a:lnTo>
                <a:cubicBezTo>
                  <a:pt x="1427428" y="98224"/>
                  <a:pt x="1199413" y="0"/>
                  <a:pt x="948110" y="0"/>
                </a:cubicBezTo>
                <a:cubicBezTo>
                  <a:pt x="431168" y="0"/>
                  <a:pt x="12125" y="414897"/>
                  <a:pt x="12125" y="927056"/>
                </a:cubicBezTo>
                <a:cubicBezTo>
                  <a:pt x="12125" y="1208341"/>
                  <a:pt x="0" y="1759072"/>
                  <a:pt x="12125" y="1747129"/>
                </a:cubicBezTo>
                <a:lnTo>
                  <a:pt x="12125" y="6489599"/>
                </a:lnTo>
                <a:lnTo>
                  <a:pt x="12125" y="11481605"/>
                </a:lnTo>
                <a:cubicBezTo>
                  <a:pt x="12125" y="11485738"/>
                  <a:pt x="12125" y="11802268"/>
                  <a:pt x="12125" y="12052285"/>
                </a:cubicBezTo>
                <a:cubicBezTo>
                  <a:pt x="12125" y="12564132"/>
                  <a:pt x="431168" y="12979041"/>
                  <a:pt x="948110" y="12979041"/>
                </a:cubicBezTo>
                <a:cubicBezTo>
                  <a:pt x="1200362" y="12979041"/>
                  <a:pt x="1429338" y="12880181"/>
                  <a:pt x="1597402" y="12719121"/>
                </a:cubicBezTo>
                <a:lnTo>
                  <a:pt x="1598039" y="12719446"/>
                </a:lnTo>
                <a:lnTo>
                  <a:pt x="9710070" y="7157073"/>
                </a:lnTo>
                <a:lnTo>
                  <a:pt x="9709758" y="7156579"/>
                </a:lnTo>
                <a:cubicBezTo>
                  <a:pt x="9886114" y="6988046"/>
                  <a:pt x="9996138" y="6751585"/>
                  <a:pt x="9996138" y="6489430"/>
                </a:cubicBezTo>
                <a:cubicBezTo>
                  <a:pt x="9996138" y="6488793"/>
                  <a:pt x="9996138" y="6488312"/>
                  <a:pt x="9996138" y="6487519"/>
                </a:cubicBezTo>
                <a:cubicBezTo>
                  <a:pt x="9996138" y="6486882"/>
                  <a:pt x="9996138" y="6486103"/>
                  <a:pt x="9996138" y="6485622"/>
                </a:cubicBezTo>
                <a:cubicBezTo>
                  <a:pt x="9996138" y="6223441"/>
                  <a:pt x="9886114" y="5986810"/>
                  <a:pt x="9709758" y="5818291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charset="-122"/>
            </a:endParaRPr>
          </a:p>
        </p:txBody>
      </p:sp>
      <p:sp>
        <p:nvSpPr>
          <p:cNvPr id="22" name="任意多边形: 形状 10"/>
          <p:cNvSpPr/>
          <p:nvPr>
            <p:custDataLst>
              <p:tags r:id="rId13"/>
            </p:custDataLst>
          </p:nvPr>
        </p:nvSpPr>
        <p:spPr>
          <a:xfrm rot="16200000">
            <a:off x="5911885" y="6095683"/>
            <a:ext cx="372110" cy="483235"/>
          </a:xfrm>
          <a:custGeom>
            <a:avLst/>
            <a:gdLst/>
            <a:ahLst/>
            <a:cxnLst/>
            <a:rect l="0" t="0" r="0" b="0"/>
            <a:pathLst>
              <a:path w="9996139" h="12979042">
                <a:moveTo>
                  <a:pt x="9709758" y="5818291"/>
                </a:moveTo>
                <a:lnTo>
                  <a:pt x="9710070" y="5817979"/>
                </a:lnTo>
                <a:lnTo>
                  <a:pt x="1598039" y="255436"/>
                </a:lnTo>
                <a:lnTo>
                  <a:pt x="1595505" y="257827"/>
                </a:lnTo>
                <a:cubicBezTo>
                  <a:pt x="1427428" y="98224"/>
                  <a:pt x="1199413" y="0"/>
                  <a:pt x="948110" y="0"/>
                </a:cubicBezTo>
                <a:cubicBezTo>
                  <a:pt x="431168" y="0"/>
                  <a:pt x="12125" y="414897"/>
                  <a:pt x="12125" y="927056"/>
                </a:cubicBezTo>
                <a:cubicBezTo>
                  <a:pt x="12125" y="1208341"/>
                  <a:pt x="0" y="1759072"/>
                  <a:pt x="12125" y="1747129"/>
                </a:cubicBezTo>
                <a:lnTo>
                  <a:pt x="12125" y="6489599"/>
                </a:lnTo>
                <a:lnTo>
                  <a:pt x="12125" y="11481605"/>
                </a:lnTo>
                <a:cubicBezTo>
                  <a:pt x="12125" y="11485738"/>
                  <a:pt x="12125" y="11802268"/>
                  <a:pt x="12125" y="12052285"/>
                </a:cubicBezTo>
                <a:cubicBezTo>
                  <a:pt x="12125" y="12564132"/>
                  <a:pt x="431168" y="12979041"/>
                  <a:pt x="948110" y="12979041"/>
                </a:cubicBezTo>
                <a:cubicBezTo>
                  <a:pt x="1200362" y="12979041"/>
                  <a:pt x="1429338" y="12880181"/>
                  <a:pt x="1597402" y="12719121"/>
                </a:cubicBezTo>
                <a:lnTo>
                  <a:pt x="1598039" y="12719446"/>
                </a:lnTo>
                <a:lnTo>
                  <a:pt x="9710070" y="7157073"/>
                </a:lnTo>
                <a:lnTo>
                  <a:pt x="9709758" y="7156579"/>
                </a:lnTo>
                <a:cubicBezTo>
                  <a:pt x="9886114" y="6988046"/>
                  <a:pt x="9996138" y="6751585"/>
                  <a:pt x="9996138" y="6489430"/>
                </a:cubicBezTo>
                <a:cubicBezTo>
                  <a:pt x="9996138" y="6488793"/>
                  <a:pt x="9996138" y="6488312"/>
                  <a:pt x="9996138" y="6487519"/>
                </a:cubicBezTo>
                <a:cubicBezTo>
                  <a:pt x="9996138" y="6486882"/>
                  <a:pt x="9996138" y="6486103"/>
                  <a:pt x="9996138" y="6485622"/>
                </a:cubicBezTo>
                <a:cubicBezTo>
                  <a:pt x="9996138" y="6223441"/>
                  <a:pt x="9886114" y="5986810"/>
                  <a:pt x="9709758" y="5818291"/>
                </a:cubicBezTo>
                <a:close/>
              </a:path>
            </a:pathLst>
          </a:cu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E6BC5">
              <a:shade val="50000"/>
            </a:srgbClr>
          </a:lnRef>
          <a:fillRef idx="1">
            <a:srgbClr val="1E6BC5"/>
          </a:fillRef>
          <a:effectRef idx="0">
            <a:srgbClr val="1E6BC5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charset="-122"/>
            </a:endParaRPr>
          </a:p>
        </p:txBody>
      </p:sp>
      <p:pic>
        <p:nvPicPr>
          <p:cNvPr id="23" name="PA-图片 3" descr="C:\Users\Gali\Desktop\Snipaste_2022-05-16_00-48-21.jpgSnipaste_2022-05-16_00-48-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6014" b="6014"/>
          <a:stretch>
            <a:fillRect/>
          </a:stretch>
        </p:blipFill>
        <p:spPr>
          <a:xfrm>
            <a:off x="-2390606" y="3277234"/>
            <a:ext cx="3070294" cy="2303779"/>
          </a:xfrm>
          <a:prstGeom prst="rect">
            <a:avLst/>
          </a:prstGeom>
        </p:spPr>
      </p:pic>
      <p:pic>
        <p:nvPicPr>
          <p:cNvPr id="24" name="PA-图片 11" descr="C:\Users\Gali\Desktop\Snipaste_2022-05-16_00-48-27.jpgSnipaste_2022-05-16_00-48-2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rcRect t="2070" b="2070"/>
          <a:stretch>
            <a:fillRect/>
          </a:stretch>
        </p:blipFill>
        <p:spPr>
          <a:xfrm>
            <a:off x="11513650" y="3277234"/>
            <a:ext cx="3068955" cy="230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629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.83671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9.85146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1.41285e-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3073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2.8257e-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885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11806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3074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0001390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8879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11834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626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1.15995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2.3199e-0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fltVal val="1.25172"/>
                                          </p:val>
                                        </p:tav>
                                        <p:tav tm="50000">
                                          <p:val>
                                            <p:fltVal val="1.25172"/>
                                          </p:val>
                                        </p:tav>
                                        <p:tav tm="55000">
                                          <p:val>
                                            <p:fltVal val="-0.251829"/>
                                          </p:val>
                                        </p:tav>
                                        <p:tav tm="60000">
                                          <p:val>
                                            <p:fltVal val="-0.251829"/>
                                          </p:val>
                                        </p:tav>
                                        <p:tav tm="100000">
                                          <p:val>
                                            <p:fltVal val="-0.0701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fltVal val="1.67125"/>
                                          </p:val>
                                        </p:tav>
                                        <p:tav tm="55000">
                                          <p:val>
                                            <p:fltVal val="1.67125"/>
                                          </p:val>
                                        </p:tav>
                                        <p:tav tm="60000">
                                          <p:val>
                                            <p:fltVal val="0.645833"/>
                                          </p:val>
                                        </p:tav>
                                        <p:tav tm="100000">
                                          <p:val>
                                            <p:fltVal val="0.64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001098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00030096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57032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2.11928e-0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8868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11806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6147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0001390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002083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00027790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57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0001506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8879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11836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fltVal val="1.25172"/>
                                          </p:val>
                                        </p:tav>
                                        <p:tav tm="50000">
                                          <p:val>
                                            <p:fltVal val="1.25172"/>
                                          </p:val>
                                        </p:tav>
                                        <p:tav tm="55000">
                                          <p:val>
                                            <p:fltVal val="-0.251829"/>
                                          </p:val>
                                        </p:tav>
                                        <p:tav tm="60000">
                                          <p:val>
                                            <p:fltVal val="-0.251829"/>
                                          </p:val>
                                        </p:tav>
                                        <p:tav tm="100000">
                                          <p:val>
                                            <p:fltVal val="-0.0701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fltVal val="1.67125"/>
                                          </p:val>
                                        </p:tav>
                                        <p:tav tm="55000">
                                          <p:val>
                                            <p:fltVal val="1.67125"/>
                                          </p:val>
                                        </p:tav>
                                        <p:tav tm="60000">
                                          <p:val>
                                            <p:fltVal val="0.645833"/>
                                          </p:val>
                                        </p:tav>
                                        <p:tav tm="100000">
                                          <p:val>
                                            <p:fltVal val="0.64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001098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00027776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0.8773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001506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002083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0003011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87776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0001388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001098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000277766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87739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00015066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002083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0003011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fltVal val="1.25172"/>
                                          </p:val>
                                        </p:tav>
                                        <p:tav tm="50000">
                                          <p:val>
                                            <p:fltVal val="1.25172"/>
                                          </p:val>
                                        </p:tav>
                                        <p:tav tm="55000">
                                          <p:val>
                                            <p:fltVal val="-0.251829"/>
                                          </p:val>
                                        </p:tav>
                                        <p:tav tm="60000">
                                          <p:val>
                                            <p:fltVal val="-0.251829"/>
                                          </p:val>
                                        </p:tav>
                                        <p:tav tm="100000">
                                          <p:val>
                                            <p:fltVal val="-0.0701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fltVal val="1.67125"/>
                                          </p:val>
                                        </p:tav>
                                        <p:tav tm="55000">
                                          <p:val>
                                            <p:fltVal val="1.67125"/>
                                          </p:val>
                                        </p:tav>
                                        <p:tav tm="60000">
                                          <p:val>
                                            <p:fltVal val="0.645833"/>
                                          </p:val>
                                        </p:tav>
                                        <p:tav tm="100000">
                                          <p:val>
                                            <p:fltVal val="0.64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8868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11806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0.61477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00139067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0020834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00027790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0.57006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001506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8879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118368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.140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0.00015048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001098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00030096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40000">
                                          <p:val>
                                            <p:fltVal val="1.25172"/>
                                          </p:val>
                                        </p:tav>
                                        <p:tav tm="50000">
                                          <p:val>
                                            <p:fltVal val="1.25172"/>
                                          </p:val>
                                        </p:tav>
                                        <p:tav tm="55000">
                                          <p:val>
                                            <p:fltVal val="-0.251829"/>
                                          </p:val>
                                        </p:tav>
                                        <p:tav tm="60000">
                                          <p:val>
                                            <p:fltVal val="-0.251829"/>
                                          </p:val>
                                        </p:tav>
                                        <p:tav tm="100000">
                                          <p:val>
                                            <p:fltVal val="-0.0701656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40000">
                                          <p:val>
                                            <p:strVal val="ppt_y"/>
                                          </p:val>
                                        </p:tav>
                                        <p:tav tm="50000">
                                          <p:val>
                                            <p:fltVal val="1.67125"/>
                                          </p:val>
                                        </p:tav>
                                        <p:tav tm="55000">
                                          <p:val>
                                            <p:fltVal val="1.67125"/>
                                          </p:val>
                                        </p:tav>
                                        <p:tav tm="60000">
                                          <p:val>
                                            <p:fltVal val="0.645833"/>
                                          </p:val>
                                        </p:tav>
                                        <p:tav tm="100000">
                                          <p:val>
                                            <p:fltVal val="0.6458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9.85146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1.41285e-0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0.30733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-2.8257e-08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-0.08859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-0.118067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0.307439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00013909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.088799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0.11834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-0.26262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.15995e-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+2.3199e-05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>
            <p:custDataLst>
              <p:tags r:id="rId2"/>
            </p:custDataLst>
          </p:nvPr>
        </p:nvGrpSpPr>
        <p:grpSpPr>
          <a:xfrm>
            <a:off x="1538268" y="1470209"/>
            <a:ext cx="3238007" cy="1670085"/>
            <a:chOff x="1665903" y="1693898"/>
            <a:chExt cx="3238007" cy="1670085"/>
          </a:xfrm>
        </p:grpSpPr>
        <p:sp>
          <p:nvSpPr>
            <p:cNvPr id="38" name="文本框 37"/>
            <p:cNvSpPr txBox="1"/>
            <p:nvPr/>
          </p:nvSpPr>
          <p:spPr>
            <a:xfrm>
              <a:off x="2289475" y="1693898"/>
              <a:ext cx="26144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清刻本悦宋拼音体" panose="02010600010101010101" charset="-122"/>
                </a:rPr>
                <a:t>要点一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清刻本悦宋拼音体" panose="02010600010101010101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1976559" y="1763783"/>
              <a:ext cx="0" cy="160020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none"/>
              <a:tailEnd type="oval"/>
            </a:ln>
            <a:effectLst/>
          </p:spPr>
        </p:cxnSp>
        <p:grpSp>
          <p:nvGrpSpPr>
            <p:cNvPr id="40" name="组合 39"/>
            <p:cNvGrpSpPr/>
            <p:nvPr/>
          </p:nvGrpSpPr>
          <p:grpSpPr>
            <a:xfrm>
              <a:off x="1665903" y="1720089"/>
              <a:ext cx="623572" cy="623570"/>
              <a:chOff x="4326254" y="5067936"/>
              <a:chExt cx="623572" cy="62357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4326254" y="5067936"/>
                <a:ext cx="623572" cy="623570"/>
              </a:xfrm>
              <a:prstGeom prst="ellipse">
                <a:avLst/>
              </a:prstGeom>
              <a:solidFill>
                <a:srgbClr val="D9DFE7"/>
              </a:solidFill>
              <a:ln w="25400" cap="flat" cmpd="sng" algn="ctr">
                <a:solidFill>
                  <a:srgbClr val="FFFFFF"/>
                </a:solidFill>
                <a:prstDash val="solid"/>
                <a:miter lim="800000"/>
              </a:ln>
              <a:effectLst>
                <a:innerShdw blurRad="63500" dist="50800" dir="16200000">
                  <a:prstClr val="black">
                    <a:alpha val="2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方正清刻本悦宋简体" panose="02000000000000000000" charset="-122"/>
                    <a:ea typeface="方正清刻本悦宋简体" panose="02000000000000000000" charset="-122"/>
                  </a:rPr>
                  <a:t>80</a:t>
                </a:r>
                <a:endPara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4409440" y="5151120"/>
                <a:ext cx="457200" cy="457200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B03A05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</a:endParaRPr>
              </a:p>
            </p:txBody>
          </p:sp>
        </p:grpSp>
        <p:sp>
          <p:nvSpPr>
            <p:cNvPr id="43" name="文本框 42"/>
            <p:cNvSpPr txBox="1"/>
            <p:nvPr/>
          </p:nvSpPr>
          <p:spPr>
            <a:xfrm>
              <a:off x="2289475" y="2014672"/>
              <a:ext cx="2508232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0000"/>
                </a:lnSpc>
                <a:defRPr/>
              </a:pPr>
              <a:r>
                <a:rPr lang="zh-CN" altLang="en-US" sz="1400" kern="0" spc="30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清刻本悦宋拼音体" panose="02010600010101010101" charset="-122"/>
                </a:rPr>
                <a:t>由在此输入详细介绍，以表达项目工作的详细资料和文字信息。</a:t>
              </a:r>
              <a:endParaRPr kumimoji="0" lang="zh-CN" altLang="en-US" sz="1400" i="0" u="none" strike="noStrike" kern="0" cap="none" spc="3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86295" y="1847208"/>
              <a:ext cx="39243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清刻本悦宋拼音体" panose="02010600010101010101" charset="-122"/>
                </a:rPr>
                <a:t>01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清刻本悦宋拼音体" panose="02010600010101010101" charset="-122"/>
              </a:endParaRPr>
            </a:p>
          </p:txBody>
        </p:sp>
      </p:grpSp>
      <p:sp>
        <p:nvSpPr>
          <p:cNvPr id="45" name="任意多边形 44"/>
          <p:cNvSpPr/>
          <p:nvPr>
            <p:custDataLst>
              <p:tags r:id="rId3"/>
            </p:custDataLst>
          </p:nvPr>
        </p:nvSpPr>
        <p:spPr>
          <a:xfrm flipV="1">
            <a:off x="7773317" y="2941521"/>
            <a:ext cx="2798302" cy="1245271"/>
          </a:xfrm>
          <a:custGeom>
            <a:avLst/>
            <a:gdLst>
              <a:gd name="connsiteX0" fmla="*/ 2175667 w 2798302"/>
              <a:gd name="connsiteY0" fmla="*/ 1245271 h 1245271"/>
              <a:gd name="connsiteX1" fmla="*/ 2290669 w 2798302"/>
              <a:gd name="connsiteY1" fmla="*/ 1197636 h 1245271"/>
              <a:gd name="connsiteX2" fmla="*/ 2750667 w 2798302"/>
              <a:gd name="connsiteY2" fmla="*/ 737638 h 1245271"/>
              <a:gd name="connsiteX3" fmla="*/ 2750667 w 2798302"/>
              <a:gd name="connsiteY3" fmla="*/ 507633 h 1245271"/>
              <a:gd name="connsiteX4" fmla="*/ 2290669 w 2798302"/>
              <a:gd name="connsiteY4" fmla="*/ 47635 h 1245271"/>
              <a:gd name="connsiteX5" fmla="*/ 2060664 w 2798302"/>
              <a:gd name="connsiteY5" fmla="*/ 47635 h 1245271"/>
              <a:gd name="connsiteX6" fmla="*/ 1810754 w 2798302"/>
              <a:gd name="connsiteY6" fmla="*/ 297546 h 1245271"/>
              <a:gd name="connsiteX7" fmla="*/ 1737228 w 2798302"/>
              <a:gd name="connsiteY7" fmla="*/ 342214 h 1245271"/>
              <a:gd name="connsiteX8" fmla="*/ 839785 w 2798302"/>
              <a:gd name="connsiteY8" fmla="*/ 569455 h 1245271"/>
              <a:gd name="connsiteX9" fmla="*/ 836965 w 2798302"/>
              <a:gd name="connsiteY9" fmla="*/ 569312 h 1245271"/>
              <a:gd name="connsiteX10" fmla="*/ 835439 w 2798302"/>
              <a:gd name="connsiteY10" fmla="*/ 569398 h 1245271"/>
              <a:gd name="connsiteX11" fmla="*/ 6665 w 2798302"/>
              <a:gd name="connsiteY11" fmla="*/ 471082 h 1245271"/>
              <a:gd name="connsiteX12" fmla="*/ 0 w 2798302"/>
              <a:gd name="connsiteY12" fmla="*/ 468945 h 1245271"/>
              <a:gd name="connsiteX13" fmla="*/ 0 w 2798302"/>
              <a:gd name="connsiteY13" fmla="*/ 622636 h 1245271"/>
              <a:gd name="connsiteX14" fmla="*/ 0 w 2798302"/>
              <a:gd name="connsiteY14" fmla="*/ 625017 h 1245271"/>
              <a:gd name="connsiteX15" fmla="*/ 0 w 2798302"/>
              <a:gd name="connsiteY15" fmla="*/ 778708 h 1245271"/>
              <a:gd name="connsiteX16" fmla="*/ 6665 w 2798302"/>
              <a:gd name="connsiteY16" fmla="*/ 776571 h 1245271"/>
              <a:gd name="connsiteX17" fmla="*/ 835439 w 2798302"/>
              <a:gd name="connsiteY17" fmla="*/ 678255 h 1245271"/>
              <a:gd name="connsiteX18" fmla="*/ 836965 w 2798302"/>
              <a:gd name="connsiteY18" fmla="*/ 678341 h 1245271"/>
              <a:gd name="connsiteX19" fmla="*/ 839785 w 2798302"/>
              <a:gd name="connsiteY19" fmla="*/ 678198 h 1245271"/>
              <a:gd name="connsiteX20" fmla="*/ 1737228 w 2798302"/>
              <a:gd name="connsiteY20" fmla="*/ 905439 h 1245271"/>
              <a:gd name="connsiteX21" fmla="*/ 1816823 w 2798302"/>
              <a:gd name="connsiteY21" fmla="*/ 953794 h 1245271"/>
              <a:gd name="connsiteX22" fmla="*/ 2060664 w 2798302"/>
              <a:gd name="connsiteY22" fmla="*/ 1197636 h 1245271"/>
              <a:gd name="connsiteX23" fmla="*/ 2175667 w 2798302"/>
              <a:gd name="connsiteY23" fmla="*/ 1245271 h 124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8302" h="1245271">
                <a:moveTo>
                  <a:pt x="2175667" y="1245271"/>
                </a:moveTo>
                <a:cubicBezTo>
                  <a:pt x="2217289" y="1245271"/>
                  <a:pt x="2258912" y="1229393"/>
                  <a:pt x="2290669" y="1197636"/>
                </a:cubicBezTo>
                <a:lnTo>
                  <a:pt x="2750667" y="737638"/>
                </a:lnTo>
                <a:cubicBezTo>
                  <a:pt x="2814181" y="674124"/>
                  <a:pt x="2814181" y="571147"/>
                  <a:pt x="2750667" y="507633"/>
                </a:cubicBezTo>
                <a:lnTo>
                  <a:pt x="2290669" y="47635"/>
                </a:lnTo>
                <a:cubicBezTo>
                  <a:pt x="2227155" y="-15879"/>
                  <a:pt x="2124178" y="-15879"/>
                  <a:pt x="2060664" y="47635"/>
                </a:cubicBezTo>
                <a:lnTo>
                  <a:pt x="1810754" y="297546"/>
                </a:lnTo>
                <a:lnTo>
                  <a:pt x="1737228" y="342214"/>
                </a:lnTo>
                <a:cubicBezTo>
                  <a:pt x="1470451" y="487136"/>
                  <a:pt x="1164732" y="569455"/>
                  <a:pt x="839785" y="569455"/>
                </a:cubicBezTo>
                <a:lnTo>
                  <a:pt x="836965" y="569312"/>
                </a:lnTo>
                <a:lnTo>
                  <a:pt x="835439" y="569398"/>
                </a:lnTo>
                <a:cubicBezTo>
                  <a:pt x="536668" y="577048"/>
                  <a:pt x="254703" y="541488"/>
                  <a:pt x="6665" y="471082"/>
                </a:cubicBezTo>
                <a:lnTo>
                  <a:pt x="0" y="468945"/>
                </a:lnTo>
                <a:lnTo>
                  <a:pt x="0" y="622636"/>
                </a:lnTo>
                <a:lnTo>
                  <a:pt x="0" y="625017"/>
                </a:lnTo>
                <a:lnTo>
                  <a:pt x="0" y="778708"/>
                </a:lnTo>
                <a:lnTo>
                  <a:pt x="6665" y="776571"/>
                </a:lnTo>
                <a:cubicBezTo>
                  <a:pt x="254703" y="706165"/>
                  <a:pt x="536668" y="670605"/>
                  <a:pt x="835439" y="678255"/>
                </a:cubicBezTo>
                <a:lnTo>
                  <a:pt x="836965" y="678341"/>
                </a:lnTo>
                <a:lnTo>
                  <a:pt x="839785" y="678198"/>
                </a:lnTo>
                <a:cubicBezTo>
                  <a:pt x="1164732" y="678198"/>
                  <a:pt x="1470451" y="760517"/>
                  <a:pt x="1737228" y="905439"/>
                </a:cubicBezTo>
                <a:lnTo>
                  <a:pt x="1816823" y="953794"/>
                </a:lnTo>
                <a:lnTo>
                  <a:pt x="2060664" y="1197636"/>
                </a:lnTo>
                <a:cubicBezTo>
                  <a:pt x="2092421" y="1229393"/>
                  <a:pt x="2134044" y="1245271"/>
                  <a:pt x="2175667" y="1245271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圆角矩形 45"/>
          <p:cNvSpPr/>
          <p:nvPr>
            <p:custDataLst>
              <p:tags r:id="rId4"/>
            </p:custDataLst>
          </p:nvPr>
        </p:nvSpPr>
        <p:spPr>
          <a:xfrm rot="2700000">
            <a:off x="9546256" y="3167775"/>
            <a:ext cx="792758" cy="792758"/>
          </a:xfrm>
          <a:prstGeom prst="roundRect">
            <a:avLst/>
          </a:prstGeom>
          <a:solidFill>
            <a:srgbClr val="EAD4D5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任意多边形 46"/>
          <p:cNvSpPr/>
          <p:nvPr>
            <p:custDataLst>
              <p:tags r:id="rId5"/>
            </p:custDataLst>
          </p:nvPr>
        </p:nvSpPr>
        <p:spPr>
          <a:xfrm flipV="1">
            <a:off x="5074567" y="2941521"/>
            <a:ext cx="2798302" cy="1245271"/>
          </a:xfrm>
          <a:custGeom>
            <a:avLst/>
            <a:gdLst>
              <a:gd name="connsiteX0" fmla="*/ 2175667 w 2798302"/>
              <a:gd name="connsiteY0" fmla="*/ 1245271 h 1245271"/>
              <a:gd name="connsiteX1" fmla="*/ 2290669 w 2798302"/>
              <a:gd name="connsiteY1" fmla="*/ 1197636 h 1245271"/>
              <a:gd name="connsiteX2" fmla="*/ 2750667 w 2798302"/>
              <a:gd name="connsiteY2" fmla="*/ 737638 h 1245271"/>
              <a:gd name="connsiteX3" fmla="*/ 2750667 w 2798302"/>
              <a:gd name="connsiteY3" fmla="*/ 507633 h 1245271"/>
              <a:gd name="connsiteX4" fmla="*/ 2290669 w 2798302"/>
              <a:gd name="connsiteY4" fmla="*/ 47635 h 1245271"/>
              <a:gd name="connsiteX5" fmla="*/ 2060664 w 2798302"/>
              <a:gd name="connsiteY5" fmla="*/ 47635 h 1245271"/>
              <a:gd name="connsiteX6" fmla="*/ 1810754 w 2798302"/>
              <a:gd name="connsiteY6" fmla="*/ 297546 h 1245271"/>
              <a:gd name="connsiteX7" fmla="*/ 1737228 w 2798302"/>
              <a:gd name="connsiteY7" fmla="*/ 342214 h 1245271"/>
              <a:gd name="connsiteX8" fmla="*/ 839785 w 2798302"/>
              <a:gd name="connsiteY8" fmla="*/ 569455 h 1245271"/>
              <a:gd name="connsiteX9" fmla="*/ 836965 w 2798302"/>
              <a:gd name="connsiteY9" fmla="*/ 569312 h 1245271"/>
              <a:gd name="connsiteX10" fmla="*/ 835439 w 2798302"/>
              <a:gd name="connsiteY10" fmla="*/ 569398 h 1245271"/>
              <a:gd name="connsiteX11" fmla="*/ 6665 w 2798302"/>
              <a:gd name="connsiteY11" fmla="*/ 471082 h 1245271"/>
              <a:gd name="connsiteX12" fmla="*/ 0 w 2798302"/>
              <a:gd name="connsiteY12" fmla="*/ 468945 h 1245271"/>
              <a:gd name="connsiteX13" fmla="*/ 0 w 2798302"/>
              <a:gd name="connsiteY13" fmla="*/ 622636 h 1245271"/>
              <a:gd name="connsiteX14" fmla="*/ 0 w 2798302"/>
              <a:gd name="connsiteY14" fmla="*/ 625017 h 1245271"/>
              <a:gd name="connsiteX15" fmla="*/ 0 w 2798302"/>
              <a:gd name="connsiteY15" fmla="*/ 778708 h 1245271"/>
              <a:gd name="connsiteX16" fmla="*/ 6665 w 2798302"/>
              <a:gd name="connsiteY16" fmla="*/ 776571 h 1245271"/>
              <a:gd name="connsiteX17" fmla="*/ 835439 w 2798302"/>
              <a:gd name="connsiteY17" fmla="*/ 678255 h 1245271"/>
              <a:gd name="connsiteX18" fmla="*/ 836965 w 2798302"/>
              <a:gd name="connsiteY18" fmla="*/ 678341 h 1245271"/>
              <a:gd name="connsiteX19" fmla="*/ 839785 w 2798302"/>
              <a:gd name="connsiteY19" fmla="*/ 678198 h 1245271"/>
              <a:gd name="connsiteX20" fmla="*/ 1737228 w 2798302"/>
              <a:gd name="connsiteY20" fmla="*/ 905439 h 1245271"/>
              <a:gd name="connsiteX21" fmla="*/ 1816823 w 2798302"/>
              <a:gd name="connsiteY21" fmla="*/ 953794 h 1245271"/>
              <a:gd name="connsiteX22" fmla="*/ 2060664 w 2798302"/>
              <a:gd name="connsiteY22" fmla="*/ 1197636 h 1245271"/>
              <a:gd name="connsiteX23" fmla="*/ 2175667 w 2798302"/>
              <a:gd name="connsiteY23" fmla="*/ 1245271 h 124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8302" h="1245271">
                <a:moveTo>
                  <a:pt x="2175667" y="1245271"/>
                </a:moveTo>
                <a:cubicBezTo>
                  <a:pt x="2217289" y="1245271"/>
                  <a:pt x="2258912" y="1229393"/>
                  <a:pt x="2290669" y="1197636"/>
                </a:cubicBezTo>
                <a:lnTo>
                  <a:pt x="2750667" y="737638"/>
                </a:lnTo>
                <a:cubicBezTo>
                  <a:pt x="2814181" y="674124"/>
                  <a:pt x="2814181" y="571147"/>
                  <a:pt x="2750667" y="507633"/>
                </a:cubicBezTo>
                <a:lnTo>
                  <a:pt x="2290669" y="47635"/>
                </a:lnTo>
                <a:cubicBezTo>
                  <a:pt x="2227155" y="-15879"/>
                  <a:pt x="2124178" y="-15879"/>
                  <a:pt x="2060664" y="47635"/>
                </a:cubicBezTo>
                <a:lnTo>
                  <a:pt x="1810754" y="297546"/>
                </a:lnTo>
                <a:lnTo>
                  <a:pt x="1737228" y="342214"/>
                </a:lnTo>
                <a:cubicBezTo>
                  <a:pt x="1470451" y="487136"/>
                  <a:pt x="1164732" y="569455"/>
                  <a:pt x="839785" y="569455"/>
                </a:cubicBezTo>
                <a:lnTo>
                  <a:pt x="836965" y="569312"/>
                </a:lnTo>
                <a:lnTo>
                  <a:pt x="835439" y="569398"/>
                </a:lnTo>
                <a:cubicBezTo>
                  <a:pt x="536668" y="577048"/>
                  <a:pt x="254703" y="541488"/>
                  <a:pt x="6665" y="471082"/>
                </a:cubicBezTo>
                <a:lnTo>
                  <a:pt x="0" y="468945"/>
                </a:lnTo>
                <a:lnTo>
                  <a:pt x="0" y="622636"/>
                </a:lnTo>
                <a:lnTo>
                  <a:pt x="0" y="625017"/>
                </a:lnTo>
                <a:lnTo>
                  <a:pt x="0" y="778708"/>
                </a:lnTo>
                <a:lnTo>
                  <a:pt x="6665" y="776571"/>
                </a:lnTo>
                <a:cubicBezTo>
                  <a:pt x="254703" y="706165"/>
                  <a:pt x="536668" y="670605"/>
                  <a:pt x="835439" y="678255"/>
                </a:cubicBezTo>
                <a:lnTo>
                  <a:pt x="836965" y="678341"/>
                </a:lnTo>
                <a:lnTo>
                  <a:pt x="839785" y="678198"/>
                </a:lnTo>
                <a:cubicBezTo>
                  <a:pt x="1164732" y="678198"/>
                  <a:pt x="1470451" y="760517"/>
                  <a:pt x="1737228" y="905439"/>
                </a:cubicBezTo>
                <a:lnTo>
                  <a:pt x="1816823" y="953794"/>
                </a:lnTo>
                <a:lnTo>
                  <a:pt x="2060664" y="1197636"/>
                </a:lnTo>
                <a:cubicBezTo>
                  <a:pt x="2092421" y="1229393"/>
                  <a:pt x="2134044" y="1245271"/>
                  <a:pt x="2175667" y="1245271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圆角矩形 47"/>
          <p:cNvSpPr/>
          <p:nvPr>
            <p:custDataLst>
              <p:tags r:id="rId6"/>
            </p:custDataLst>
          </p:nvPr>
        </p:nvSpPr>
        <p:spPr>
          <a:xfrm rot="2700000">
            <a:off x="6847506" y="3167775"/>
            <a:ext cx="792758" cy="792758"/>
          </a:xfrm>
          <a:prstGeom prst="roundRect">
            <a:avLst/>
          </a:prstGeom>
          <a:solidFill>
            <a:srgbClr val="AC5154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任意多边形 48"/>
          <p:cNvSpPr/>
          <p:nvPr>
            <p:custDataLst>
              <p:tags r:id="rId7"/>
            </p:custDataLst>
          </p:nvPr>
        </p:nvSpPr>
        <p:spPr>
          <a:xfrm flipV="1">
            <a:off x="2378357" y="2941521"/>
            <a:ext cx="2798302" cy="1245271"/>
          </a:xfrm>
          <a:custGeom>
            <a:avLst/>
            <a:gdLst>
              <a:gd name="connsiteX0" fmla="*/ 2175667 w 2798302"/>
              <a:gd name="connsiteY0" fmla="*/ 1245271 h 1245271"/>
              <a:gd name="connsiteX1" fmla="*/ 2290669 w 2798302"/>
              <a:gd name="connsiteY1" fmla="*/ 1197636 h 1245271"/>
              <a:gd name="connsiteX2" fmla="*/ 2750667 w 2798302"/>
              <a:gd name="connsiteY2" fmla="*/ 737638 h 1245271"/>
              <a:gd name="connsiteX3" fmla="*/ 2750667 w 2798302"/>
              <a:gd name="connsiteY3" fmla="*/ 507633 h 1245271"/>
              <a:gd name="connsiteX4" fmla="*/ 2290669 w 2798302"/>
              <a:gd name="connsiteY4" fmla="*/ 47635 h 1245271"/>
              <a:gd name="connsiteX5" fmla="*/ 2060664 w 2798302"/>
              <a:gd name="connsiteY5" fmla="*/ 47635 h 1245271"/>
              <a:gd name="connsiteX6" fmla="*/ 1810754 w 2798302"/>
              <a:gd name="connsiteY6" fmla="*/ 297546 h 1245271"/>
              <a:gd name="connsiteX7" fmla="*/ 1737228 w 2798302"/>
              <a:gd name="connsiteY7" fmla="*/ 342214 h 1245271"/>
              <a:gd name="connsiteX8" fmla="*/ 839785 w 2798302"/>
              <a:gd name="connsiteY8" fmla="*/ 569455 h 1245271"/>
              <a:gd name="connsiteX9" fmla="*/ 836965 w 2798302"/>
              <a:gd name="connsiteY9" fmla="*/ 569312 h 1245271"/>
              <a:gd name="connsiteX10" fmla="*/ 835439 w 2798302"/>
              <a:gd name="connsiteY10" fmla="*/ 569398 h 1245271"/>
              <a:gd name="connsiteX11" fmla="*/ 6665 w 2798302"/>
              <a:gd name="connsiteY11" fmla="*/ 471082 h 1245271"/>
              <a:gd name="connsiteX12" fmla="*/ 0 w 2798302"/>
              <a:gd name="connsiteY12" fmla="*/ 468945 h 1245271"/>
              <a:gd name="connsiteX13" fmla="*/ 0 w 2798302"/>
              <a:gd name="connsiteY13" fmla="*/ 622636 h 1245271"/>
              <a:gd name="connsiteX14" fmla="*/ 0 w 2798302"/>
              <a:gd name="connsiteY14" fmla="*/ 625017 h 1245271"/>
              <a:gd name="connsiteX15" fmla="*/ 0 w 2798302"/>
              <a:gd name="connsiteY15" fmla="*/ 778708 h 1245271"/>
              <a:gd name="connsiteX16" fmla="*/ 6665 w 2798302"/>
              <a:gd name="connsiteY16" fmla="*/ 776571 h 1245271"/>
              <a:gd name="connsiteX17" fmla="*/ 835439 w 2798302"/>
              <a:gd name="connsiteY17" fmla="*/ 678255 h 1245271"/>
              <a:gd name="connsiteX18" fmla="*/ 836965 w 2798302"/>
              <a:gd name="connsiteY18" fmla="*/ 678341 h 1245271"/>
              <a:gd name="connsiteX19" fmla="*/ 839785 w 2798302"/>
              <a:gd name="connsiteY19" fmla="*/ 678198 h 1245271"/>
              <a:gd name="connsiteX20" fmla="*/ 1737228 w 2798302"/>
              <a:gd name="connsiteY20" fmla="*/ 905439 h 1245271"/>
              <a:gd name="connsiteX21" fmla="*/ 1816823 w 2798302"/>
              <a:gd name="connsiteY21" fmla="*/ 953794 h 1245271"/>
              <a:gd name="connsiteX22" fmla="*/ 2060664 w 2798302"/>
              <a:gd name="connsiteY22" fmla="*/ 1197636 h 1245271"/>
              <a:gd name="connsiteX23" fmla="*/ 2175667 w 2798302"/>
              <a:gd name="connsiteY23" fmla="*/ 1245271 h 124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798302" h="1245271">
                <a:moveTo>
                  <a:pt x="2175667" y="1245271"/>
                </a:moveTo>
                <a:cubicBezTo>
                  <a:pt x="2217289" y="1245271"/>
                  <a:pt x="2258912" y="1229393"/>
                  <a:pt x="2290669" y="1197636"/>
                </a:cubicBezTo>
                <a:lnTo>
                  <a:pt x="2750667" y="737638"/>
                </a:lnTo>
                <a:cubicBezTo>
                  <a:pt x="2814181" y="674124"/>
                  <a:pt x="2814181" y="571147"/>
                  <a:pt x="2750667" y="507633"/>
                </a:cubicBezTo>
                <a:lnTo>
                  <a:pt x="2290669" y="47635"/>
                </a:lnTo>
                <a:cubicBezTo>
                  <a:pt x="2227155" y="-15879"/>
                  <a:pt x="2124178" y="-15879"/>
                  <a:pt x="2060664" y="47635"/>
                </a:cubicBezTo>
                <a:lnTo>
                  <a:pt x="1810754" y="297546"/>
                </a:lnTo>
                <a:lnTo>
                  <a:pt x="1737228" y="342214"/>
                </a:lnTo>
                <a:cubicBezTo>
                  <a:pt x="1470451" y="487136"/>
                  <a:pt x="1164732" y="569455"/>
                  <a:pt x="839785" y="569455"/>
                </a:cubicBezTo>
                <a:lnTo>
                  <a:pt x="836965" y="569312"/>
                </a:lnTo>
                <a:lnTo>
                  <a:pt x="835439" y="569398"/>
                </a:lnTo>
                <a:cubicBezTo>
                  <a:pt x="536668" y="577048"/>
                  <a:pt x="254703" y="541488"/>
                  <a:pt x="6665" y="471082"/>
                </a:cubicBezTo>
                <a:lnTo>
                  <a:pt x="0" y="468945"/>
                </a:lnTo>
                <a:lnTo>
                  <a:pt x="0" y="622636"/>
                </a:lnTo>
                <a:lnTo>
                  <a:pt x="0" y="625017"/>
                </a:lnTo>
                <a:lnTo>
                  <a:pt x="0" y="778708"/>
                </a:lnTo>
                <a:lnTo>
                  <a:pt x="6665" y="776571"/>
                </a:lnTo>
                <a:cubicBezTo>
                  <a:pt x="254703" y="706165"/>
                  <a:pt x="536668" y="670605"/>
                  <a:pt x="835439" y="678255"/>
                </a:cubicBezTo>
                <a:lnTo>
                  <a:pt x="836965" y="678341"/>
                </a:lnTo>
                <a:lnTo>
                  <a:pt x="839785" y="678198"/>
                </a:lnTo>
                <a:cubicBezTo>
                  <a:pt x="1164732" y="678198"/>
                  <a:pt x="1470451" y="760517"/>
                  <a:pt x="1737228" y="905439"/>
                </a:cubicBezTo>
                <a:lnTo>
                  <a:pt x="1816823" y="953794"/>
                </a:lnTo>
                <a:lnTo>
                  <a:pt x="2060664" y="1197636"/>
                </a:lnTo>
                <a:cubicBezTo>
                  <a:pt x="2092421" y="1229393"/>
                  <a:pt x="2134044" y="1245271"/>
                  <a:pt x="2175667" y="1245271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>
            <p:custDataLst>
              <p:tags r:id="rId8"/>
            </p:custDataLst>
          </p:nvPr>
        </p:nvSpPr>
        <p:spPr>
          <a:xfrm rot="2700000">
            <a:off x="4151296" y="3167775"/>
            <a:ext cx="792758" cy="792758"/>
          </a:xfrm>
          <a:prstGeom prst="roundRect">
            <a:avLst/>
          </a:prstGeom>
          <a:solidFill>
            <a:srgbClr val="D6A9A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圆角矩形 50"/>
          <p:cNvSpPr/>
          <p:nvPr>
            <p:custDataLst>
              <p:tags r:id="rId9"/>
            </p:custDataLst>
          </p:nvPr>
        </p:nvSpPr>
        <p:spPr>
          <a:xfrm rot="2700000">
            <a:off x="1365111" y="3080340"/>
            <a:ext cx="967626" cy="96762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圆角矩形 51"/>
          <p:cNvSpPr/>
          <p:nvPr>
            <p:custDataLst>
              <p:tags r:id="rId10"/>
            </p:custDataLst>
          </p:nvPr>
        </p:nvSpPr>
        <p:spPr>
          <a:xfrm rot="2700000">
            <a:off x="1452546" y="3167775"/>
            <a:ext cx="792758" cy="792758"/>
          </a:xfrm>
          <a:prstGeom prst="roundRect">
            <a:avLst/>
          </a:prstGeom>
          <a:solidFill>
            <a:srgbClr val="C17C7E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80515" y="3957320"/>
            <a:ext cx="3279140" cy="1985645"/>
            <a:chOff x="2489" y="6232"/>
            <a:chExt cx="5164" cy="3127"/>
          </a:xfrm>
        </p:grpSpPr>
        <p:grpSp>
          <p:nvGrpSpPr>
            <p:cNvPr id="29" name="组合 28"/>
            <p:cNvGrpSpPr/>
            <p:nvPr>
              <p:custDataLst>
                <p:tags r:id="rId11"/>
              </p:custDataLst>
            </p:nvPr>
          </p:nvGrpSpPr>
          <p:grpSpPr>
            <a:xfrm>
              <a:off x="6671" y="6232"/>
              <a:ext cx="982" cy="2949"/>
              <a:chOff x="4363524" y="4181228"/>
              <a:chExt cx="623572" cy="1872577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4675310" y="4181228"/>
                <a:ext cx="0" cy="16002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  <a:headEnd type="oval"/>
                <a:tailEnd type="none"/>
              </a:ln>
              <a:effectLst/>
            </p:spPr>
          </p:cxnSp>
          <p:grpSp>
            <p:nvGrpSpPr>
              <p:cNvPr id="32" name="组合 31"/>
              <p:cNvGrpSpPr/>
              <p:nvPr/>
            </p:nvGrpSpPr>
            <p:grpSpPr>
              <a:xfrm>
                <a:off x="4363524" y="5430235"/>
                <a:ext cx="623572" cy="623570"/>
                <a:chOff x="4326254" y="5067936"/>
                <a:chExt cx="623572" cy="62357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4326254" y="5067936"/>
                  <a:ext cx="623572" cy="623570"/>
                </a:xfrm>
                <a:prstGeom prst="ellipse">
                  <a:avLst/>
                </a:prstGeom>
                <a:solidFill>
                  <a:srgbClr val="D9DFE7"/>
                </a:solidFill>
                <a:ln w="254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409440" y="515112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6821" y="8405"/>
              <a:ext cx="61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清刻本悦宋拼音体" panose="02010600010101010101" charset="-122"/>
                  <a:ea typeface="清刻本悦宋拼音体" panose="02010600010101010101" charset="-122"/>
                  <a:sym typeface="清刻本悦宋拼音体" panose="02010600010101010101" charset="-122"/>
                </a:rPr>
                <a:t>02</a:t>
              </a: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清刻本悦宋拼音体" panose="02010600010101010101" charset="-122"/>
                <a:ea typeface="清刻本悦宋拼音体" panose="02010600010101010101" charset="-122"/>
                <a:sym typeface="清刻本悦宋拼音体" panose="02010600010101010101" charset="-122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489" y="7694"/>
              <a:ext cx="41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清刻本悦宋拼音体" panose="02010600010101010101" charset="-122"/>
                </a:rPr>
                <a:t>要点二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清刻本悦宋拼音体" panose="02010600010101010101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489" y="8199"/>
              <a:ext cx="39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00000"/>
                </a:lnSpc>
                <a:defRPr/>
              </a:pPr>
              <a:r>
                <a:rPr lang="zh-CN" altLang="en-US" sz="1400" kern="0" spc="30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清刻本悦宋拼音体" panose="02010600010101010101" charset="-122"/>
                </a:rPr>
                <a:t>由在此输入详细介绍，以表达项目工作的详细资料和文字信息。</a:t>
              </a:r>
              <a:endParaRPr kumimoji="0" lang="zh-CN" altLang="en-US" sz="1400" i="0" u="none" strike="noStrike" kern="0" cap="none" spc="3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32295" y="1496695"/>
            <a:ext cx="3454400" cy="1643380"/>
            <a:chOff x="10917" y="2357"/>
            <a:chExt cx="5440" cy="2588"/>
          </a:xfrm>
        </p:grpSpPr>
        <p:grpSp>
          <p:nvGrpSpPr>
            <p:cNvPr id="21" name="组合 20"/>
            <p:cNvGrpSpPr/>
            <p:nvPr>
              <p:custDataLst>
                <p:tags r:id="rId12"/>
              </p:custDataLst>
            </p:nvPr>
          </p:nvGrpSpPr>
          <p:grpSpPr>
            <a:xfrm>
              <a:off x="10917" y="2357"/>
              <a:ext cx="982" cy="2589"/>
              <a:chOff x="7059734" y="1720089"/>
              <a:chExt cx="623572" cy="1643894"/>
            </a:xfrm>
          </p:grpSpPr>
          <p:cxnSp>
            <p:nvCxnSpPr>
              <p:cNvPr id="23" name="直接箭头连接符 22"/>
              <p:cNvCxnSpPr/>
              <p:nvPr/>
            </p:nvCxnSpPr>
            <p:spPr>
              <a:xfrm>
                <a:off x="7371520" y="1763783"/>
                <a:ext cx="0" cy="16002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  <a:headEnd type="none"/>
                <a:tailEnd type="oval"/>
              </a:ln>
              <a:effectLst/>
            </p:spPr>
          </p:cxnSp>
          <p:grpSp>
            <p:nvGrpSpPr>
              <p:cNvPr id="24" name="组合 23"/>
              <p:cNvGrpSpPr/>
              <p:nvPr/>
            </p:nvGrpSpPr>
            <p:grpSpPr>
              <a:xfrm>
                <a:off x="7059734" y="1720089"/>
                <a:ext cx="623572" cy="623570"/>
                <a:chOff x="4326254" y="5067936"/>
                <a:chExt cx="623572" cy="623570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4326254" y="5067936"/>
                  <a:ext cx="623572" cy="623570"/>
                </a:xfrm>
                <a:prstGeom prst="ellipse">
                  <a:avLst/>
                </a:prstGeom>
                <a:solidFill>
                  <a:srgbClr val="D9DFE7"/>
                </a:solidFill>
                <a:ln w="254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4409440" y="515112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71" name="文本框 70"/>
            <p:cNvSpPr txBox="1"/>
            <p:nvPr/>
          </p:nvSpPr>
          <p:spPr>
            <a:xfrm>
              <a:off x="11111" y="2560"/>
              <a:ext cx="61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清刻本悦宋拼音体" panose="02010600010101010101" charset="-122"/>
                  <a:ea typeface="清刻本悦宋拼音体" panose="02010600010101010101" charset="-122"/>
                  <a:sym typeface="清刻本悦宋拼音体" panose="02010600010101010101" charset="-122"/>
                </a:rPr>
                <a:t>03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清刻本悦宋拼音体" panose="02010600010101010101" charset="-122"/>
                <a:ea typeface="清刻本悦宋拼音体" panose="02010600010101010101" charset="-122"/>
                <a:sym typeface="清刻本悦宋拼音体" panose="02010600010101010101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清刻本悦宋拼音体" panose="02010600010101010101" charset="-122"/>
                <a:ea typeface="清刻本悦宋拼音体" panose="02010600010101010101" charset="-122"/>
                <a:sym typeface="清刻本悦宋拼音体" panose="02010600010101010101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241" y="2419"/>
              <a:ext cx="41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清刻本悦宋拼音体" panose="02010600010101010101" charset="-122"/>
                </a:rPr>
                <a:t>要点三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清刻本悦宋拼音体" panose="02010600010101010101" charset="-122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2241" y="2924"/>
              <a:ext cx="39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0000"/>
                </a:lnSpc>
                <a:defRPr/>
              </a:pPr>
              <a:r>
                <a:rPr lang="zh-CN" altLang="en-US" sz="1400" kern="0" spc="30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清刻本悦宋拼音体" panose="02010600010101010101" charset="-122"/>
                </a:rPr>
                <a:t>由在此输入详细介绍，以表达项目工作的详细资料和文字信息。</a:t>
              </a:r>
              <a:endParaRPr kumimoji="0" lang="zh-CN" altLang="en-US" sz="1400" i="0" u="none" strike="noStrike" kern="0" cap="none" spc="3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983095" y="3957320"/>
            <a:ext cx="3271520" cy="2018665"/>
            <a:chOff x="10997" y="6232"/>
            <a:chExt cx="5152" cy="3179"/>
          </a:xfrm>
        </p:grpSpPr>
        <p:grpSp>
          <p:nvGrpSpPr>
            <p:cNvPr id="10" name="组合 9"/>
            <p:cNvGrpSpPr/>
            <p:nvPr>
              <p:custDataLst>
                <p:tags r:id="rId13"/>
              </p:custDataLst>
            </p:nvPr>
          </p:nvGrpSpPr>
          <p:grpSpPr>
            <a:xfrm>
              <a:off x="15167" y="6232"/>
              <a:ext cx="982" cy="2949"/>
              <a:chOff x="9758484" y="4181228"/>
              <a:chExt cx="623572" cy="187257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10070270" y="4181228"/>
                <a:ext cx="0" cy="16002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  <a:miter lim="800000"/>
                <a:headEnd type="oval"/>
                <a:tailEnd type="none"/>
              </a:ln>
              <a:effectLst/>
            </p:spPr>
          </p:cxnSp>
          <p:grpSp>
            <p:nvGrpSpPr>
              <p:cNvPr id="13" name="组合 12"/>
              <p:cNvGrpSpPr/>
              <p:nvPr/>
            </p:nvGrpSpPr>
            <p:grpSpPr>
              <a:xfrm>
                <a:off x="9758484" y="5430235"/>
                <a:ext cx="623572" cy="623570"/>
                <a:chOff x="4326254" y="5067936"/>
                <a:chExt cx="623572" cy="623570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4326254" y="5067936"/>
                  <a:ext cx="623572" cy="623570"/>
                </a:xfrm>
                <a:prstGeom prst="ellipse">
                  <a:avLst/>
                </a:prstGeom>
                <a:solidFill>
                  <a:srgbClr val="D9DFE7"/>
                </a:solidFill>
                <a:ln w="25400" cap="flat" cmpd="sng" algn="ctr">
                  <a:solidFill>
                    <a:srgbClr val="FFFFFF"/>
                  </a:solidFill>
                  <a:prstDash val="solid"/>
                  <a:miter lim="800000"/>
                </a:ln>
                <a:effectLst>
                  <a:innerShdw blurRad="63500" dist="50800" dir="16200000">
                    <a:prstClr val="black">
                      <a:alpha val="20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409440" y="5151120"/>
                  <a:ext cx="457200" cy="457200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72" name="文本框 71"/>
            <p:cNvSpPr txBox="1"/>
            <p:nvPr/>
          </p:nvSpPr>
          <p:spPr>
            <a:xfrm>
              <a:off x="15349" y="8395"/>
              <a:ext cx="61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清刻本悦宋拼音体" panose="02010600010101010101" charset="-122"/>
                  <a:ea typeface="清刻本悦宋拼音体" panose="02010600010101010101" charset="-122"/>
                  <a:sym typeface="清刻本悦宋拼音体" panose="02010600010101010101" charset="-122"/>
                </a:rPr>
                <a:t>03</a:t>
              </a:r>
              <a:endPara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清刻本悦宋拼音体" panose="02010600010101010101" charset="-122"/>
                <a:ea typeface="清刻本悦宋拼音体" panose="02010600010101010101" charset="-122"/>
                <a:sym typeface="清刻本悦宋拼音体" panose="02010600010101010101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清刻本悦宋拼音体" panose="02010600010101010101" charset="-122"/>
                <a:ea typeface="清刻本悦宋拼音体" panose="02010600010101010101" charset="-122"/>
                <a:sym typeface="清刻本悦宋拼音体" panose="02010600010101010101" charset="-122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997" y="7595"/>
              <a:ext cx="41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sym typeface="清刻本悦宋拼音体" panose="02010600010101010101" charset="-122"/>
                </a:rPr>
                <a:t>要点四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清刻本悦宋拼音体" panose="02010600010101010101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0997" y="8100"/>
              <a:ext cx="395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0000"/>
                </a:lnSpc>
                <a:defRPr/>
              </a:pPr>
              <a:r>
                <a:rPr lang="zh-CN" altLang="en-US" sz="1400" kern="0" spc="30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清刻本悦宋拼音体" panose="02010600010101010101" charset="-122"/>
                </a:rPr>
                <a:t>由在此输入详细介绍，以表达项目工作的详细资料和文字信息。</a:t>
              </a:r>
              <a:endParaRPr kumimoji="0" lang="zh-CN" altLang="en-US" sz="1400" i="0" u="none" strike="noStrike" kern="0" cap="none" spc="30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清刻本悦宋拼音体" panose="0201060001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标题三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14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资源 5@4x"/>
          <p:cNvPicPr>
            <a:picLocks noChangeAspect="1"/>
          </p:cNvPicPr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4465320" y="3124200"/>
            <a:ext cx="7813675" cy="3733800"/>
          </a:xfrm>
          <a:prstGeom prst="rect">
            <a:avLst/>
          </a:prstGeom>
        </p:spPr>
      </p:pic>
      <p:sp>
        <p:nvSpPr>
          <p:cNvPr id="3" name="文本框 62"/>
          <p:cNvSpPr txBox="1"/>
          <p:nvPr>
            <p:custDataLst>
              <p:tags r:id="rId3"/>
            </p:custDataLst>
          </p:nvPr>
        </p:nvSpPr>
        <p:spPr>
          <a:xfrm>
            <a:off x="920115" y="1340768"/>
            <a:ext cx="8792845" cy="32448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</a:pPr>
            <a:endParaRPr lang="zh-CN" altLang="en-US" sz="1200" spc="300">
              <a:solidFill>
                <a:schemeClr val="tx1">
                  <a:lumMod val="50000"/>
                  <a:lumOff val="50000"/>
                </a:schemeClr>
              </a:solidFill>
              <a:latin typeface="方正清刻本悦宋简体" panose="02000000000000000000" charset="-122"/>
              <a:ea typeface="方正清刻本悦宋简体" panose="02000000000000000000" charset="-122"/>
              <a:cs typeface="+mn-ea"/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91840" y="2862580"/>
            <a:ext cx="3875405" cy="1423670"/>
            <a:chOff x="5184" y="4508"/>
            <a:chExt cx="6103" cy="2242"/>
          </a:xfrm>
        </p:grpSpPr>
        <p:sp>
          <p:nvSpPr>
            <p:cNvPr id="36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5184" y="5776"/>
              <a:ext cx="2569" cy="914"/>
            </a:xfrm>
            <a:custGeom>
              <a:avLst/>
              <a:gdLst>
                <a:gd name="T0" fmla="*/ 1026 w 1026"/>
                <a:gd name="T1" fmla="*/ 0 h 365"/>
                <a:gd name="T2" fmla="*/ 1026 w 1026"/>
                <a:gd name="T3" fmla="*/ 365 h 365"/>
                <a:gd name="T4" fmla="*/ 0 w 1026"/>
                <a:gd name="T5" fmla="*/ 365 h 365"/>
                <a:gd name="T6" fmla="*/ 153 w 1026"/>
                <a:gd name="T7" fmla="*/ 0 h 365"/>
                <a:gd name="T8" fmla="*/ 1026 w 1026"/>
                <a:gd name="T9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6" h="365">
                  <a:moveTo>
                    <a:pt x="1026" y="0"/>
                  </a:moveTo>
                  <a:lnTo>
                    <a:pt x="1026" y="365"/>
                  </a:lnTo>
                  <a:lnTo>
                    <a:pt x="0" y="365"/>
                  </a:lnTo>
                  <a:lnTo>
                    <a:pt x="153" y="0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C17C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3891" tIns="36945" rIns="73891" bIns="36945" numCol="1" anchor="t" anchorCtr="0" compatLnSpc="1"/>
            <a:p>
              <a:pPr marL="0" marR="0" lvl="0" indent="0" algn="l" defTabSz="90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4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84" name="TextBox 50"/>
            <p:cNvSpPr txBox="1"/>
            <p:nvPr>
              <p:custDataLst>
                <p:tags r:id="rId5"/>
              </p:custDataLst>
            </p:nvPr>
          </p:nvSpPr>
          <p:spPr>
            <a:xfrm>
              <a:off x="5465" y="4508"/>
              <a:ext cx="1414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R="0" lvl="0" indent="0" defTabSz="90424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4000" b="1" dirty="0"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20204" pitchFamily="34" charset="0"/>
                </a:rPr>
                <a:t>02.</a:t>
              </a:r>
              <a:endParaRPr lang="en-US" sz="4000" b="1" dirty="0"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2" name="Rectangle 20"/>
            <p:cNvSpPr/>
            <p:nvPr>
              <p:custDataLst>
                <p:tags r:id="rId6"/>
              </p:custDataLst>
            </p:nvPr>
          </p:nvSpPr>
          <p:spPr>
            <a:xfrm>
              <a:off x="7913" y="5776"/>
              <a:ext cx="3375" cy="974"/>
            </a:xfrm>
            <a:prstGeom prst="rect">
              <a:avLst/>
            </a:prstGeom>
          </p:spPr>
          <p:txBody>
            <a:bodyPr wrap="square">
              <a:normAutofit/>
            </a:bodyPr>
            <a:p>
              <a:pPr marL="0" marR="0" lvl="0" indent="0" defTabSz="9042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150" normalizeH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Arial" panose="020B0604020202020204" pitchFamily="34" charset="0"/>
                </a:rPr>
                <a:t>单击此处添加文本具体内容</a:t>
              </a:r>
              <a:endParaRPr kumimoji="0" lang="zh-CN" altLang="en-US" sz="1400" b="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10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标题三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67435" y="3568065"/>
            <a:ext cx="4154805" cy="1489075"/>
            <a:chOff x="1681" y="5619"/>
            <a:chExt cx="6543" cy="2345"/>
          </a:xfrm>
        </p:grpSpPr>
        <p:sp>
          <p:nvSpPr>
            <p:cNvPr id="8" name="Freeform 5"/>
            <p:cNvSpPr/>
            <p:nvPr>
              <p:custDataLst>
                <p:tags r:id="rId7"/>
              </p:custDataLst>
            </p:nvPr>
          </p:nvSpPr>
          <p:spPr bwMode="auto">
            <a:xfrm>
              <a:off x="1681" y="6937"/>
              <a:ext cx="3033" cy="1027"/>
            </a:xfrm>
            <a:custGeom>
              <a:avLst/>
              <a:gdLst>
                <a:gd name="T0" fmla="*/ 1211 w 1211"/>
                <a:gd name="T1" fmla="*/ 0 h 410"/>
                <a:gd name="T2" fmla="*/ 1035 w 1211"/>
                <a:gd name="T3" fmla="*/ 410 h 410"/>
                <a:gd name="T4" fmla="*/ 0 w 1211"/>
                <a:gd name="T5" fmla="*/ 410 h 410"/>
                <a:gd name="T6" fmla="*/ 329 w 1211"/>
                <a:gd name="T7" fmla="*/ 0 h 410"/>
                <a:gd name="T8" fmla="*/ 1211 w 1211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410">
                  <a:moveTo>
                    <a:pt x="1211" y="0"/>
                  </a:moveTo>
                  <a:lnTo>
                    <a:pt x="1035" y="410"/>
                  </a:lnTo>
                  <a:lnTo>
                    <a:pt x="0" y="410"/>
                  </a:lnTo>
                  <a:lnTo>
                    <a:pt x="329" y="0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AC51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3891" tIns="36945" rIns="73891" bIns="36945" numCol="1" anchor="t" anchorCtr="0" compatLnSpc="1"/>
            <a:p>
              <a:pPr marL="0" marR="0" lvl="0" indent="0" algn="l" defTabSz="90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4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83" name="TextBox 49"/>
            <p:cNvSpPr txBox="1"/>
            <p:nvPr>
              <p:custDataLst>
                <p:tags r:id="rId8"/>
              </p:custDataLst>
            </p:nvPr>
          </p:nvSpPr>
          <p:spPr>
            <a:xfrm>
              <a:off x="2448" y="5619"/>
              <a:ext cx="1414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defTabSz="904240"/>
              <a:r>
                <a:rPr lang="en-US" sz="4000" b="1" dirty="0"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20204" pitchFamily="34" charset="0"/>
                </a:rPr>
                <a:t>01.</a:t>
              </a:r>
              <a:endParaRPr lang="en-US" sz="4000" b="1" dirty="0"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7" name="Rectangle 20"/>
            <p:cNvSpPr/>
            <p:nvPr>
              <p:custDataLst>
                <p:tags r:id="rId9"/>
              </p:custDataLst>
            </p:nvPr>
          </p:nvSpPr>
          <p:spPr>
            <a:xfrm>
              <a:off x="4850" y="6990"/>
              <a:ext cx="3375" cy="974"/>
            </a:xfrm>
            <a:prstGeom prst="rect">
              <a:avLst/>
            </a:prstGeom>
          </p:spPr>
          <p:txBody>
            <a:bodyPr wrap="square">
              <a:normAutofit/>
            </a:bodyPr>
            <a:p>
              <a:pPr marL="0" marR="0" lvl="0" indent="0" defTabSz="9042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150" normalizeH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Arial" panose="020B0604020202020204" pitchFamily="34" charset="0"/>
                </a:rPr>
                <a:t>单击此处添加文本具体内容</a:t>
              </a:r>
              <a:endParaRPr kumimoji="0" lang="zh-CN" altLang="en-US" sz="1400" b="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64455" y="2226310"/>
            <a:ext cx="4041140" cy="1441450"/>
            <a:chOff x="8133" y="3506"/>
            <a:chExt cx="6364" cy="2270"/>
          </a:xfrm>
        </p:grpSpPr>
        <p:sp>
          <p:nvSpPr>
            <p:cNvPr id="46" name="Freeform 13"/>
            <p:cNvSpPr/>
            <p:nvPr>
              <p:custDataLst>
                <p:tags r:id="rId10"/>
              </p:custDataLst>
            </p:nvPr>
          </p:nvSpPr>
          <p:spPr bwMode="auto">
            <a:xfrm>
              <a:off x="8224" y="4652"/>
              <a:ext cx="2572" cy="869"/>
            </a:xfrm>
            <a:custGeom>
              <a:avLst/>
              <a:gdLst>
                <a:gd name="T0" fmla="*/ 0 w 1027"/>
                <a:gd name="T1" fmla="*/ 0 h 347"/>
                <a:gd name="T2" fmla="*/ 0 w 1027"/>
                <a:gd name="T3" fmla="*/ 347 h 347"/>
                <a:gd name="T4" fmla="*/ 1027 w 1027"/>
                <a:gd name="T5" fmla="*/ 347 h 347"/>
                <a:gd name="T6" fmla="*/ 869 w 1027"/>
                <a:gd name="T7" fmla="*/ 0 h 347"/>
                <a:gd name="T8" fmla="*/ 0 w 1027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347">
                  <a:moveTo>
                    <a:pt x="0" y="0"/>
                  </a:moveTo>
                  <a:lnTo>
                    <a:pt x="0" y="347"/>
                  </a:lnTo>
                  <a:lnTo>
                    <a:pt x="1027" y="347"/>
                  </a:lnTo>
                  <a:lnTo>
                    <a:pt x="8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3891" tIns="36945" rIns="73891" bIns="36945" numCol="1" anchor="t" anchorCtr="0" compatLnSpc="1"/>
            <a:p>
              <a:pPr marL="0" marR="0" lvl="0" indent="0" algn="l" defTabSz="90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4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85" name="TextBox 52"/>
            <p:cNvSpPr txBox="1"/>
            <p:nvPr>
              <p:custDataLst>
                <p:tags r:id="rId11"/>
              </p:custDataLst>
            </p:nvPr>
          </p:nvSpPr>
          <p:spPr>
            <a:xfrm>
              <a:off x="8133" y="3506"/>
              <a:ext cx="1414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defTabSz="904240"/>
              <a:r>
                <a:rPr lang="en-US" sz="4000" b="1" dirty="0"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20204" pitchFamily="34" charset="0"/>
                </a:rPr>
                <a:t>03.</a:t>
              </a:r>
              <a:endParaRPr lang="en-US" sz="4000" b="1" dirty="0"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12" name="Rectangle 20"/>
            <p:cNvSpPr/>
            <p:nvPr>
              <p:custDataLst>
                <p:tags r:id="rId12"/>
              </p:custDataLst>
            </p:nvPr>
          </p:nvSpPr>
          <p:spPr>
            <a:xfrm>
              <a:off x="11123" y="4802"/>
              <a:ext cx="3375" cy="974"/>
            </a:xfrm>
            <a:prstGeom prst="rect">
              <a:avLst/>
            </a:prstGeom>
          </p:spPr>
          <p:txBody>
            <a:bodyPr wrap="square">
              <a:normAutofit/>
            </a:bodyPr>
            <a:p>
              <a:pPr marL="0" marR="0" lvl="0" indent="0" defTabSz="9042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150" normalizeH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Arial" panose="020B0604020202020204" pitchFamily="34" charset="0"/>
                </a:rPr>
                <a:t>单击此处添加文本具体内容</a:t>
              </a:r>
              <a:endParaRPr kumimoji="0" lang="zh-CN" altLang="en-US" sz="1400" b="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08470" y="1573530"/>
            <a:ext cx="4246880" cy="1289050"/>
            <a:chOff x="10722" y="2478"/>
            <a:chExt cx="6688" cy="2030"/>
          </a:xfrm>
        </p:grpSpPr>
        <p:sp>
          <p:nvSpPr>
            <p:cNvPr id="76" name="Freeform 10"/>
            <p:cNvSpPr/>
            <p:nvPr>
              <p:custDataLst>
                <p:tags r:id="rId13"/>
              </p:custDataLst>
            </p:nvPr>
          </p:nvSpPr>
          <p:spPr bwMode="auto">
            <a:xfrm>
              <a:off x="10821" y="3646"/>
              <a:ext cx="2998" cy="801"/>
            </a:xfrm>
            <a:custGeom>
              <a:avLst/>
              <a:gdLst>
                <a:gd name="T0" fmla="*/ 0 w 1197"/>
                <a:gd name="T1" fmla="*/ 0 h 320"/>
                <a:gd name="T2" fmla="*/ 166 w 1197"/>
                <a:gd name="T3" fmla="*/ 320 h 320"/>
                <a:gd name="T4" fmla="*/ 1197 w 1197"/>
                <a:gd name="T5" fmla="*/ 320 h 320"/>
                <a:gd name="T6" fmla="*/ 877 w 1197"/>
                <a:gd name="T7" fmla="*/ 0 h 320"/>
                <a:gd name="T8" fmla="*/ 0 w 1197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320">
                  <a:moveTo>
                    <a:pt x="0" y="0"/>
                  </a:moveTo>
                  <a:lnTo>
                    <a:pt x="166" y="320"/>
                  </a:lnTo>
                  <a:lnTo>
                    <a:pt x="1197" y="320"/>
                  </a:lnTo>
                  <a:lnTo>
                    <a:pt x="8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73891" tIns="36945" rIns="73891" bIns="36945" numCol="1" anchor="t" anchorCtr="0" compatLnSpc="1"/>
            <a:p>
              <a:pPr marL="0" marR="0" lvl="0" indent="0" algn="l" defTabSz="90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94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86" name="TextBox 53"/>
            <p:cNvSpPr txBox="1"/>
            <p:nvPr>
              <p:custDataLst>
                <p:tags r:id="rId14"/>
              </p:custDataLst>
            </p:nvPr>
          </p:nvSpPr>
          <p:spPr>
            <a:xfrm>
              <a:off x="10722" y="2478"/>
              <a:ext cx="1414" cy="111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pPr marL="0" marR="0" lvl="0" indent="0" algn="l" defTabSz="90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20204" pitchFamily="34" charset="0"/>
                </a:rPr>
                <a:t>04</a:t>
              </a:r>
              <a:r>
                <a:rPr lang="en-US" sz="4000" b="1" dirty="0">
                  <a:latin typeface="方正清刻本悦宋简体" panose="02000000000000000000" charset="-122"/>
                  <a:ea typeface="方正清刻本悦宋简体" panose="02000000000000000000" charset="-122"/>
                  <a:sym typeface="Arial" panose="020B0604020202020204" pitchFamily="34" charset="0"/>
                </a:rPr>
                <a:t>.</a:t>
              </a:r>
              <a:endParaRPr kumimoji="0" 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方正清刻本悦宋简体" panose="02000000000000000000" charset="-122"/>
                <a:ea typeface="方正清刻本悦宋简体" panose="02000000000000000000" charset="-122"/>
                <a:sym typeface="Arial" panose="020B0604020202020204" pitchFamily="34" charset="0"/>
              </a:endParaRPr>
            </a:p>
          </p:txBody>
        </p:sp>
        <p:sp>
          <p:nvSpPr>
            <p:cNvPr id="13" name="Rectangle 20"/>
            <p:cNvSpPr/>
            <p:nvPr>
              <p:custDataLst>
                <p:tags r:id="rId15"/>
              </p:custDataLst>
            </p:nvPr>
          </p:nvSpPr>
          <p:spPr>
            <a:xfrm>
              <a:off x="14036" y="3534"/>
              <a:ext cx="3375" cy="974"/>
            </a:xfrm>
            <a:prstGeom prst="rect">
              <a:avLst/>
            </a:prstGeom>
          </p:spPr>
          <p:txBody>
            <a:bodyPr wrap="square">
              <a:normAutofit/>
            </a:bodyPr>
            <a:p>
              <a:pPr marL="0" marR="0" lvl="0" indent="0" defTabSz="9042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400" b="0" i="0" u="none" strike="noStrike" kern="1200" cap="none" spc="150" normalizeH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  <a:sym typeface="Arial" panose="020B0604020202020204" pitchFamily="34" charset="0"/>
                </a:rPr>
                <a:t>单击此处添加文本具体内容</a:t>
              </a:r>
              <a:endParaRPr kumimoji="0" lang="zh-CN" altLang="en-US" sz="1400" b="0" i="0" u="none" strike="noStrike" kern="1200" cap="none" spc="15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16">
            <a:alphaModFix amt="60000"/>
          </a:blip>
          <a:srcRect t="-7674" r="52556"/>
          <a:stretch>
            <a:fillRect/>
          </a:stretch>
        </p:blipFill>
        <p:spPr>
          <a:xfrm>
            <a:off x="10279380" y="31686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2"/>
            <a:ext cx="4594178" cy="1660786"/>
            <a:chOff x="7706" y="4476"/>
            <a:chExt cx="4986" cy="1562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第四部分</a:t>
              </a:r>
              <a:endParaRPr lang="zh-CN" altLang="en-US" sz="2400" b="1" spc="600" dirty="0">
                <a:solidFill>
                  <a:srgbClr val="9C1E22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添加您的标题</a:t>
              </a:r>
              <a:endParaRPr lang="zh-CN" altLang="en-US" sz="4800" b="1" spc="300" dirty="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3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494045" y="1303247"/>
            <a:ext cx="1796142" cy="4691743"/>
          </a:xfrm>
          <a:prstGeom prst="rect">
            <a:avLst/>
          </a:prstGeom>
          <a:noFill/>
          <a:ln w="28575">
            <a:solidFill>
              <a:srgbClr val="945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91685" y="1562015"/>
            <a:ext cx="675005" cy="41740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6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6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67035" y="1488440"/>
            <a:ext cx="644525" cy="21958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在此添加标题</a:t>
            </a:r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0641" y="1303247"/>
            <a:ext cx="1796142" cy="4691743"/>
          </a:xfrm>
          <a:prstGeom prst="rect">
            <a:avLst/>
          </a:prstGeom>
          <a:noFill/>
          <a:ln w="28575">
            <a:solidFill>
              <a:srgbClr val="945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48281" y="1562015"/>
            <a:ext cx="675005" cy="41740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6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6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23580" y="1488440"/>
            <a:ext cx="644525" cy="23577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在此添加标题</a:t>
            </a:r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l="85754" b="84109"/>
          <a:stretch>
            <a:fillRect/>
          </a:stretch>
        </p:blipFill>
        <p:spPr>
          <a:xfrm>
            <a:off x="8489656" y="4959533"/>
            <a:ext cx="552924" cy="92503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897372" y="1303247"/>
            <a:ext cx="1796142" cy="4691743"/>
          </a:xfrm>
          <a:prstGeom prst="rect">
            <a:avLst/>
          </a:prstGeom>
          <a:noFill/>
          <a:ln w="28575">
            <a:solidFill>
              <a:srgbClr val="9451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楷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95012" y="1562015"/>
            <a:ext cx="675005" cy="41740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6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6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70270" y="1488440"/>
            <a:ext cx="644525" cy="2155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在此添加标题</a:t>
            </a:r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/>
          <a:srcRect l="85754" b="84109"/>
          <a:stretch>
            <a:fillRect/>
          </a:stretch>
        </p:blipFill>
        <p:spPr>
          <a:xfrm>
            <a:off x="6136387" y="4959533"/>
            <a:ext cx="552924" cy="925034"/>
          </a:xfrm>
          <a:prstGeom prst="rect">
            <a:avLst/>
          </a:prstGeom>
        </p:spPr>
      </p:pic>
      <p:pic>
        <p:nvPicPr>
          <p:cNvPr id="2" name="图片 1" descr="资源 1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5" y="1742440"/>
            <a:ext cx="3778250" cy="43878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3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标题四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5" name="图片 4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  <p:bldP spid="11" grpId="0" bldLvl="0" animBg="1"/>
      <p:bldP spid="12" grpId="0"/>
      <p:bldP spid="13" grpId="0"/>
      <p:bldP spid="15" grpId="0" bldLvl="0" animBg="1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6@4x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29192" y="1510486"/>
            <a:ext cx="3230620" cy="1339216"/>
            <a:chOff x="1976" y="2379"/>
            <a:chExt cx="6639" cy="2752"/>
          </a:xfrm>
        </p:grpSpPr>
        <p:sp>
          <p:nvSpPr>
            <p:cNvPr id="9" name="任意多边形 8"/>
            <p:cNvSpPr/>
            <p:nvPr/>
          </p:nvSpPr>
          <p:spPr>
            <a:xfrm>
              <a:off x="1976" y="2379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634" y="2624"/>
              <a:ext cx="3752" cy="104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b="1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添加您的标题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06" y="3958"/>
              <a:ext cx="6409" cy="117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5632" y="1570164"/>
            <a:ext cx="3338510" cy="1387503"/>
            <a:chOff x="9186" y="2441"/>
            <a:chExt cx="6458" cy="2683"/>
          </a:xfrm>
        </p:grpSpPr>
        <p:sp>
          <p:nvSpPr>
            <p:cNvPr id="7" name="任意多边形 6"/>
            <p:cNvSpPr/>
            <p:nvPr/>
          </p:nvSpPr>
          <p:spPr>
            <a:xfrm>
              <a:off x="9186" y="2441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917" y="2667"/>
              <a:ext cx="3752" cy="9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b="1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添加您的标题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35" y="4020"/>
              <a:ext cx="6409" cy="11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09700" y="3476100"/>
            <a:ext cx="3277746" cy="1548378"/>
            <a:chOff x="1900" y="5573"/>
            <a:chExt cx="6409" cy="3028"/>
          </a:xfrm>
        </p:grpSpPr>
        <p:sp>
          <p:nvSpPr>
            <p:cNvPr id="16" name="任意多边形 15"/>
            <p:cNvSpPr/>
            <p:nvPr/>
          </p:nvSpPr>
          <p:spPr>
            <a:xfrm>
              <a:off x="1900" y="5573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" y="5670"/>
              <a:ext cx="3752" cy="99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b="1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添加您的标题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0" y="7485"/>
              <a:ext cx="6409" cy="11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77000" y="3354705"/>
            <a:ext cx="3234515" cy="1600804"/>
            <a:chOff x="8920" y="5474"/>
            <a:chExt cx="6409" cy="3172"/>
          </a:xfrm>
        </p:grpSpPr>
        <p:sp>
          <p:nvSpPr>
            <p:cNvPr id="27" name="任意多边形 26"/>
            <p:cNvSpPr/>
            <p:nvPr/>
          </p:nvSpPr>
          <p:spPr>
            <a:xfrm>
              <a:off x="9186" y="5474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04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924" y="5700"/>
              <a:ext cx="3752" cy="10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b="1" spc="30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添加您的标题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8920" y="7515"/>
              <a:ext cx="6409" cy="11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906010" y="510540"/>
            <a:ext cx="2454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目录</a:t>
            </a:r>
            <a:endParaRPr lang="zh-CN" altLang="en-US" sz="4400">
              <a:solidFill>
                <a:srgbClr val="576271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3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" name="图片 43" descr="资源 6@4x"/>
          <p:cNvPicPr>
            <a:picLocks noChangeAspect="1"/>
          </p:cNvPicPr>
          <p:nvPr/>
        </p:nvPicPr>
        <p:blipFill>
          <a:blip r:embed="rId1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sp>
        <p:nvSpPr>
          <p:cNvPr id="26" name="等腰三角形 25"/>
          <p:cNvSpPr/>
          <p:nvPr/>
        </p:nvSpPr>
        <p:spPr>
          <a:xfrm rot="5400000">
            <a:off x="3300954" y="3157262"/>
            <a:ext cx="212054" cy="182805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5941692" y="3157262"/>
            <a:ext cx="212054" cy="182805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8593473" y="3157262"/>
            <a:ext cx="212054" cy="182805"/>
          </a:xfrm>
          <a:prstGeom prst="triangl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698500" y="1265555"/>
            <a:ext cx="2490470" cy="3902710"/>
            <a:chOff x="1100" y="1993"/>
            <a:chExt cx="3922" cy="6146"/>
          </a:xfrm>
        </p:grpSpPr>
        <p:sp>
          <p:nvSpPr>
            <p:cNvPr id="5" name="圆角矩形 4"/>
            <p:cNvSpPr/>
            <p:nvPr/>
          </p:nvSpPr>
          <p:spPr>
            <a:xfrm>
              <a:off x="1722" y="4624"/>
              <a:ext cx="2895" cy="985"/>
            </a:xfrm>
            <a:prstGeom prst="roundRect">
              <a:avLst>
                <a:gd name="adj" fmla="val 50000"/>
              </a:avLst>
            </a:prstGeom>
            <a:solidFill>
              <a:srgbClr val="D6A9AA"/>
            </a:solidFill>
            <a:ln w="44450">
              <a:solidFill>
                <a:schemeClr val="bg1"/>
              </a:solidFill>
            </a:ln>
            <a:effectLst>
              <a:outerShdw blurRad="101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63" y="4752"/>
              <a:ext cx="24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 spc="1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STEP 01</a:t>
              </a:r>
              <a:endParaRPr lang="zh-CN" altLang="en-US" sz="2400" b="1" spc="1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00" y="6107"/>
              <a:ext cx="3923" cy="2032"/>
              <a:chOff x="819550" y="4034586"/>
              <a:chExt cx="2491186" cy="1290320"/>
            </a:xfrm>
          </p:grpSpPr>
          <p:sp>
            <p:nvSpPr>
              <p:cNvPr id="30" name="文本框 29"/>
              <p:cNvSpPr txBox="1"/>
              <p:nvPr/>
            </p:nvSpPr>
            <p:spPr bwMode="auto">
              <a:xfrm>
                <a:off x="819550" y="4587671"/>
                <a:ext cx="24911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zh-CN" altLang="en-US" sz="1400" spc="30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由在此输入详细介绍，以表达项目工作的详细资料和文字信息。</a:t>
                </a:r>
                <a:endPara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 bwMode="auto">
              <a:xfrm>
                <a:off x="904378" y="4034586"/>
                <a:ext cx="2406358" cy="553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" y="1993"/>
              <a:ext cx="2638" cy="2263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42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标题四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458845" y="1288415"/>
            <a:ext cx="2490470" cy="3879850"/>
            <a:chOff x="5447" y="2029"/>
            <a:chExt cx="3922" cy="6110"/>
          </a:xfrm>
        </p:grpSpPr>
        <p:sp>
          <p:nvSpPr>
            <p:cNvPr id="9" name="圆角矩形 8"/>
            <p:cNvSpPr/>
            <p:nvPr/>
          </p:nvSpPr>
          <p:spPr>
            <a:xfrm>
              <a:off x="5922" y="4624"/>
              <a:ext cx="2895" cy="985"/>
            </a:xfrm>
            <a:prstGeom prst="roundRect">
              <a:avLst>
                <a:gd name="adj" fmla="val 50000"/>
              </a:avLst>
            </a:prstGeom>
            <a:solidFill>
              <a:srgbClr val="C17C7F"/>
            </a:solidFill>
            <a:ln w="44450">
              <a:solidFill>
                <a:schemeClr val="bg1"/>
              </a:solidFill>
            </a:ln>
            <a:effectLst>
              <a:outerShdw blurRad="101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147" y="4752"/>
              <a:ext cx="24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 spc="1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GreekS" panose="00000400000000000000" charset="0"/>
                </a:rPr>
                <a:t>STEP 02</a:t>
              </a:r>
              <a:endParaRPr lang="zh-CN" altLang="en-US" sz="2400" b="1" spc="1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GreekS" panose="00000400000000000000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7" y="2029"/>
              <a:ext cx="2583" cy="2245"/>
            </a:xfrm>
            <a:prstGeom prst="rect">
              <a:avLst/>
            </a:prstGeom>
          </p:spPr>
        </p:pic>
        <p:grpSp>
          <p:nvGrpSpPr>
            <p:cNvPr id="48" name="组合 47"/>
            <p:cNvGrpSpPr/>
            <p:nvPr/>
          </p:nvGrpSpPr>
          <p:grpSpPr>
            <a:xfrm>
              <a:off x="5447" y="6107"/>
              <a:ext cx="3923" cy="2032"/>
              <a:chOff x="819550" y="4034586"/>
              <a:chExt cx="2491186" cy="1290320"/>
            </a:xfrm>
          </p:grpSpPr>
          <p:sp>
            <p:nvSpPr>
              <p:cNvPr id="49" name="文本框 48"/>
              <p:cNvSpPr txBox="1"/>
              <p:nvPr/>
            </p:nvSpPr>
            <p:spPr bwMode="auto">
              <a:xfrm>
                <a:off x="819550" y="4587671"/>
                <a:ext cx="24911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zh-CN" altLang="en-US" sz="1400" spc="30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由在此输入详细介绍，以表达项目工作的详细资料和文字信息。</a:t>
                </a:r>
                <a:endPara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 bwMode="auto">
              <a:xfrm>
                <a:off x="904378" y="4034586"/>
                <a:ext cx="2406358" cy="553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6219190" y="1243330"/>
            <a:ext cx="2490470" cy="3924935"/>
            <a:chOff x="9794" y="1958"/>
            <a:chExt cx="3922" cy="6181"/>
          </a:xfrm>
        </p:grpSpPr>
        <p:sp>
          <p:nvSpPr>
            <p:cNvPr id="10" name="圆角矩形 9"/>
            <p:cNvSpPr/>
            <p:nvPr/>
          </p:nvSpPr>
          <p:spPr>
            <a:xfrm>
              <a:off x="10122" y="4624"/>
              <a:ext cx="2895" cy="985"/>
            </a:xfrm>
            <a:prstGeom prst="roundRect">
              <a:avLst>
                <a:gd name="adj" fmla="val 50000"/>
              </a:avLst>
            </a:prstGeom>
            <a:solidFill>
              <a:srgbClr val="AC5154"/>
            </a:solidFill>
            <a:ln w="44450">
              <a:solidFill>
                <a:schemeClr val="bg1"/>
              </a:solidFill>
            </a:ln>
            <a:effectLst>
              <a:outerShdw blurRad="101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347" y="4752"/>
              <a:ext cx="24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 spc="1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</a:rPr>
                <a:t>STEP 03</a:t>
              </a:r>
              <a:endParaRPr lang="zh-CN" altLang="en-US" sz="2400" b="1" spc="1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7" y="1958"/>
              <a:ext cx="2526" cy="2294"/>
            </a:xfrm>
            <a:prstGeom prst="rect">
              <a:avLst/>
            </a:prstGeom>
          </p:spPr>
        </p:pic>
        <p:grpSp>
          <p:nvGrpSpPr>
            <p:cNvPr id="52" name="组合 51"/>
            <p:cNvGrpSpPr/>
            <p:nvPr/>
          </p:nvGrpSpPr>
          <p:grpSpPr>
            <a:xfrm>
              <a:off x="9794" y="6107"/>
              <a:ext cx="3923" cy="2032"/>
              <a:chOff x="819550" y="4034586"/>
              <a:chExt cx="2491186" cy="1290320"/>
            </a:xfrm>
          </p:grpSpPr>
          <p:sp>
            <p:nvSpPr>
              <p:cNvPr id="53" name="文本框 52"/>
              <p:cNvSpPr txBox="1"/>
              <p:nvPr/>
            </p:nvSpPr>
            <p:spPr bwMode="auto">
              <a:xfrm>
                <a:off x="819550" y="4587671"/>
                <a:ext cx="24911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zh-CN" altLang="en-US" sz="1400" spc="30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由在此输入详细介绍，以表达项目工作的详细资料和文字信息。</a:t>
                </a:r>
                <a:endPara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 bwMode="auto">
              <a:xfrm>
                <a:off x="904378" y="4034586"/>
                <a:ext cx="2406358" cy="553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8790940" y="1265555"/>
            <a:ext cx="2490470" cy="3902710"/>
            <a:chOff x="13844" y="1993"/>
            <a:chExt cx="3922" cy="6146"/>
          </a:xfrm>
        </p:grpSpPr>
        <p:sp>
          <p:nvSpPr>
            <p:cNvPr id="11" name="圆角矩形 10"/>
            <p:cNvSpPr/>
            <p:nvPr/>
          </p:nvSpPr>
          <p:spPr>
            <a:xfrm>
              <a:off x="14322" y="4624"/>
              <a:ext cx="2895" cy="985"/>
            </a:xfrm>
            <a:prstGeom prst="roundRect">
              <a:avLst>
                <a:gd name="adj" fmla="val 50000"/>
              </a:avLst>
            </a:prstGeom>
            <a:solidFill>
              <a:srgbClr val="98262A"/>
            </a:solidFill>
            <a:ln w="44450">
              <a:solidFill>
                <a:schemeClr val="bg1"/>
              </a:solidFill>
            </a:ln>
            <a:effectLst>
              <a:outerShdw blurRad="101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547" y="4752"/>
              <a:ext cx="244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 spc="100" dirty="0">
                  <a:solidFill>
                    <a:srgbClr val="FFFFFF"/>
                  </a:solidFill>
                  <a:latin typeface="黑体" panose="02010609060101010101" charset="-122"/>
                  <a:ea typeface="黑体" panose="02010609060101010101" charset="-122"/>
                  <a:cs typeface="GreekC" panose="00000400000000000000" charset="0"/>
                </a:rPr>
                <a:t>STEP 04</a:t>
              </a:r>
              <a:endParaRPr lang="zh-CN" altLang="en-US" sz="2400" b="1" spc="100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GreekC" panose="00000400000000000000" charset="0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80" y="1993"/>
              <a:ext cx="2522" cy="2316"/>
            </a:xfrm>
            <a:prstGeom prst="rect">
              <a:avLst/>
            </a:prstGeom>
          </p:spPr>
        </p:pic>
        <p:grpSp>
          <p:nvGrpSpPr>
            <p:cNvPr id="55" name="组合 54"/>
            <p:cNvGrpSpPr/>
            <p:nvPr/>
          </p:nvGrpSpPr>
          <p:grpSpPr>
            <a:xfrm>
              <a:off x="13844" y="6107"/>
              <a:ext cx="3923" cy="2032"/>
              <a:chOff x="819550" y="4034586"/>
              <a:chExt cx="2491186" cy="1290320"/>
            </a:xfrm>
          </p:grpSpPr>
          <p:sp>
            <p:nvSpPr>
              <p:cNvPr id="56" name="文本框 55"/>
              <p:cNvSpPr txBox="1"/>
              <p:nvPr/>
            </p:nvSpPr>
            <p:spPr bwMode="auto">
              <a:xfrm>
                <a:off x="819550" y="4587671"/>
                <a:ext cx="2491105" cy="737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zh-CN" altLang="en-US" sz="1400" spc="30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由在此输入详细介绍，以表达项目工作的详细资料和文字信息。</a:t>
                </a:r>
                <a:endPara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 bwMode="auto">
              <a:xfrm>
                <a:off x="904378" y="4034586"/>
                <a:ext cx="2406358" cy="553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6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资源 5@4x"/>
          <p:cNvPicPr>
            <a:picLocks noChangeAspect="1"/>
          </p:cNvPicPr>
          <p:nvPr/>
        </p:nvPicPr>
        <p:blipFill>
          <a:blip r:embed="rId1">
            <a:alphaModFix amt="58000"/>
          </a:blip>
          <a:stretch>
            <a:fillRect/>
          </a:stretch>
        </p:blipFill>
        <p:spPr>
          <a:xfrm>
            <a:off x="4465320" y="3124200"/>
            <a:ext cx="7813675" cy="37338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303338" y="1128945"/>
            <a:ext cx="8638103" cy="4942100"/>
            <a:chOff x="2674938" y="1906588"/>
            <a:chExt cx="5513388" cy="3154363"/>
          </a:xfrm>
        </p:grpSpPr>
        <p:sp>
          <p:nvSpPr>
            <p:cNvPr id="2" name="Freeform 6"/>
            <p:cNvSpPr/>
            <p:nvPr/>
          </p:nvSpPr>
          <p:spPr bwMode="auto">
            <a:xfrm>
              <a:off x="2728913" y="2781300"/>
              <a:ext cx="1660525" cy="1462088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128" y="0"/>
                </a:cxn>
                <a:cxn ang="0">
                  <a:pos x="100" y="16"/>
                </a:cxn>
                <a:cxn ang="0">
                  <a:pos x="6" y="179"/>
                </a:cxn>
                <a:cxn ang="0">
                  <a:pos x="6" y="211"/>
                </a:cxn>
                <a:cxn ang="0">
                  <a:pos x="100" y="374"/>
                </a:cxn>
                <a:cxn ang="0">
                  <a:pos x="128" y="390"/>
                </a:cxn>
                <a:cxn ang="0">
                  <a:pos x="316" y="390"/>
                </a:cxn>
                <a:cxn ang="0">
                  <a:pos x="343" y="374"/>
                </a:cxn>
                <a:cxn ang="0">
                  <a:pos x="437" y="211"/>
                </a:cxn>
                <a:cxn ang="0">
                  <a:pos x="437" y="179"/>
                </a:cxn>
                <a:cxn ang="0">
                  <a:pos x="343" y="16"/>
                </a:cxn>
                <a:cxn ang="0">
                  <a:pos x="316" y="0"/>
                </a:cxn>
              </a:cxnLst>
              <a:rect l="0" t="0" r="r" b="b"/>
              <a:pathLst>
                <a:path w="443" h="390">
                  <a:moveTo>
                    <a:pt x="316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16" y="0"/>
                    <a:pt x="106" y="6"/>
                    <a:pt x="100" y="16"/>
                  </a:cubicBezTo>
                  <a:cubicBezTo>
                    <a:pt x="6" y="179"/>
                    <a:pt x="6" y="179"/>
                    <a:pt x="6" y="179"/>
                  </a:cubicBezTo>
                  <a:cubicBezTo>
                    <a:pt x="0" y="189"/>
                    <a:pt x="0" y="201"/>
                    <a:pt x="6" y="211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6" y="384"/>
                    <a:pt x="116" y="390"/>
                    <a:pt x="128" y="390"/>
                  </a:cubicBezTo>
                  <a:cubicBezTo>
                    <a:pt x="316" y="390"/>
                    <a:pt x="316" y="390"/>
                    <a:pt x="316" y="390"/>
                  </a:cubicBezTo>
                  <a:cubicBezTo>
                    <a:pt x="327" y="390"/>
                    <a:pt x="338" y="384"/>
                    <a:pt x="343" y="374"/>
                  </a:cubicBezTo>
                  <a:cubicBezTo>
                    <a:pt x="437" y="211"/>
                    <a:pt x="437" y="211"/>
                    <a:pt x="437" y="211"/>
                  </a:cubicBezTo>
                  <a:cubicBezTo>
                    <a:pt x="443" y="201"/>
                    <a:pt x="443" y="189"/>
                    <a:pt x="437" y="179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38" y="6"/>
                    <a:pt x="327" y="0"/>
                    <a:pt x="316" y="0"/>
                  </a:cubicBezTo>
                </a:path>
              </a:pathLst>
            </a:custGeom>
            <a:solidFill>
              <a:schemeClr val="accent4">
                <a:lumMod val="50000"/>
                <a:alpha val="16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3" name="Freeform 7"/>
            <p:cNvSpPr/>
            <p:nvPr/>
          </p:nvSpPr>
          <p:spPr bwMode="auto">
            <a:xfrm>
              <a:off x="2674938" y="2754448"/>
              <a:ext cx="1662113" cy="1457325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128" y="0"/>
                </a:cxn>
                <a:cxn ang="0">
                  <a:pos x="100" y="16"/>
                </a:cxn>
                <a:cxn ang="0">
                  <a:pos x="6" y="178"/>
                </a:cxn>
                <a:cxn ang="0">
                  <a:pos x="6" y="211"/>
                </a:cxn>
                <a:cxn ang="0">
                  <a:pos x="100" y="373"/>
                </a:cxn>
                <a:cxn ang="0">
                  <a:pos x="128" y="389"/>
                </a:cxn>
                <a:cxn ang="0">
                  <a:pos x="316" y="389"/>
                </a:cxn>
                <a:cxn ang="0">
                  <a:pos x="343" y="373"/>
                </a:cxn>
                <a:cxn ang="0">
                  <a:pos x="437" y="211"/>
                </a:cxn>
                <a:cxn ang="0">
                  <a:pos x="437" y="178"/>
                </a:cxn>
                <a:cxn ang="0">
                  <a:pos x="343" y="16"/>
                </a:cxn>
                <a:cxn ang="0">
                  <a:pos x="316" y="0"/>
                </a:cxn>
              </a:cxnLst>
              <a:rect l="0" t="0" r="r" b="b"/>
              <a:pathLst>
                <a:path w="443" h="389">
                  <a:moveTo>
                    <a:pt x="316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16" y="0"/>
                    <a:pt x="106" y="6"/>
                    <a:pt x="100" y="16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0" y="188"/>
                    <a:pt x="0" y="201"/>
                    <a:pt x="6" y="211"/>
                  </a:cubicBezTo>
                  <a:cubicBezTo>
                    <a:pt x="100" y="373"/>
                    <a:pt x="100" y="373"/>
                    <a:pt x="100" y="373"/>
                  </a:cubicBezTo>
                  <a:cubicBezTo>
                    <a:pt x="106" y="383"/>
                    <a:pt x="116" y="389"/>
                    <a:pt x="128" y="389"/>
                  </a:cubicBezTo>
                  <a:cubicBezTo>
                    <a:pt x="316" y="389"/>
                    <a:pt x="316" y="389"/>
                    <a:pt x="316" y="389"/>
                  </a:cubicBezTo>
                  <a:cubicBezTo>
                    <a:pt x="327" y="389"/>
                    <a:pt x="338" y="383"/>
                    <a:pt x="343" y="373"/>
                  </a:cubicBezTo>
                  <a:cubicBezTo>
                    <a:pt x="437" y="211"/>
                    <a:pt x="437" y="211"/>
                    <a:pt x="437" y="211"/>
                  </a:cubicBezTo>
                  <a:cubicBezTo>
                    <a:pt x="443" y="201"/>
                    <a:pt x="443" y="188"/>
                    <a:pt x="437" y="178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38" y="6"/>
                    <a:pt x="327" y="0"/>
                    <a:pt x="316" y="0"/>
                  </a:cubicBezTo>
                  <a:close/>
                </a:path>
              </a:pathLst>
            </a:custGeom>
            <a:solidFill>
              <a:srgbClr val="F9F2F2"/>
            </a:solidFill>
            <a:ln w="9525">
              <a:solidFill>
                <a:srgbClr val="94514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5" name="Freeform 12"/>
            <p:cNvSpPr/>
            <p:nvPr/>
          </p:nvSpPr>
          <p:spPr bwMode="auto">
            <a:xfrm>
              <a:off x="4122738" y="1944688"/>
              <a:ext cx="1662113" cy="1458913"/>
            </a:xfrm>
            <a:custGeom>
              <a:avLst/>
              <a:gdLst/>
              <a:ahLst/>
              <a:cxnLst>
                <a:cxn ang="0">
                  <a:pos x="315" y="0"/>
                </a:cxn>
                <a:cxn ang="0">
                  <a:pos x="128" y="0"/>
                </a:cxn>
                <a:cxn ang="0">
                  <a:pos x="100" y="16"/>
                </a:cxn>
                <a:cxn ang="0">
                  <a:pos x="6" y="178"/>
                </a:cxn>
                <a:cxn ang="0">
                  <a:pos x="6" y="210"/>
                </a:cxn>
                <a:cxn ang="0">
                  <a:pos x="100" y="373"/>
                </a:cxn>
                <a:cxn ang="0">
                  <a:pos x="128" y="389"/>
                </a:cxn>
                <a:cxn ang="0">
                  <a:pos x="315" y="389"/>
                </a:cxn>
                <a:cxn ang="0">
                  <a:pos x="343" y="373"/>
                </a:cxn>
                <a:cxn ang="0">
                  <a:pos x="437" y="210"/>
                </a:cxn>
                <a:cxn ang="0">
                  <a:pos x="437" y="178"/>
                </a:cxn>
                <a:cxn ang="0">
                  <a:pos x="343" y="16"/>
                </a:cxn>
                <a:cxn ang="0">
                  <a:pos x="315" y="0"/>
                </a:cxn>
              </a:cxnLst>
              <a:rect l="0" t="0" r="r" b="b"/>
              <a:pathLst>
                <a:path w="443" h="389">
                  <a:moveTo>
                    <a:pt x="31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16" y="0"/>
                    <a:pt x="106" y="6"/>
                    <a:pt x="100" y="16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0" y="188"/>
                    <a:pt x="0" y="200"/>
                    <a:pt x="6" y="210"/>
                  </a:cubicBezTo>
                  <a:cubicBezTo>
                    <a:pt x="100" y="373"/>
                    <a:pt x="100" y="373"/>
                    <a:pt x="100" y="373"/>
                  </a:cubicBezTo>
                  <a:cubicBezTo>
                    <a:pt x="106" y="383"/>
                    <a:pt x="116" y="389"/>
                    <a:pt x="128" y="389"/>
                  </a:cubicBezTo>
                  <a:cubicBezTo>
                    <a:pt x="315" y="389"/>
                    <a:pt x="315" y="389"/>
                    <a:pt x="315" y="389"/>
                  </a:cubicBezTo>
                  <a:cubicBezTo>
                    <a:pt x="327" y="389"/>
                    <a:pt x="338" y="383"/>
                    <a:pt x="343" y="373"/>
                  </a:cubicBezTo>
                  <a:cubicBezTo>
                    <a:pt x="437" y="210"/>
                    <a:pt x="437" y="210"/>
                    <a:pt x="437" y="210"/>
                  </a:cubicBezTo>
                  <a:cubicBezTo>
                    <a:pt x="443" y="200"/>
                    <a:pt x="443" y="188"/>
                    <a:pt x="437" y="178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38" y="6"/>
                    <a:pt x="327" y="0"/>
                    <a:pt x="315" y="0"/>
                  </a:cubicBezTo>
                </a:path>
              </a:pathLst>
            </a:custGeom>
            <a:solidFill>
              <a:schemeClr val="accent4">
                <a:lumMod val="50000"/>
                <a:alpha val="16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4070351" y="1906588"/>
              <a:ext cx="1662113" cy="1463675"/>
            </a:xfrm>
            <a:custGeom>
              <a:avLst/>
              <a:gdLst/>
              <a:ahLst/>
              <a:cxnLst>
                <a:cxn ang="0">
                  <a:pos x="315" y="0"/>
                </a:cxn>
                <a:cxn ang="0">
                  <a:pos x="128" y="0"/>
                </a:cxn>
                <a:cxn ang="0">
                  <a:pos x="100" y="16"/>
                </a:cxn>
                <a:cxn ang="0">
                  <a:pos x="6" y="179"/>
                </a:cxn>
                <a:cxn ang="0">
                  <a:pos x="6" y="211"/>
                </a:cxn>
                <a:cxn ang="0">
                  <a:pos x="100" y="374"/>
                </a:cxn>
                <a:cxn ang="0">
                  <a:pos x="128" y="390"/>
                </a:cxn>
                <a:cxn ang="0">
                  <a:pos x="315" y="390"/>
                </a:cxn>
                <a:cxn ang="0">
                  <a:pos x="343" y="374"/>
                </a:cxn>
                <a:cxn ang="0">
                  <a:pos x="437" y="211"/>
                </a:cxn>
                <a:cxn ang="0">
                  <a:pos x="437" y="179"/>
                </a:cxn>
                <a:cxn ang="0">
                  <a:pos x="343" y="16"/>
                </a:cxn>
                <a:cxn ang="0">
                  <a:pos x="315" y="0"/>
                </a:cxn>
              </a:cxnLst>
              <a:rect l="0" t="0" r="r" b="b"/>
              <a:pathLst>
                <a:path w="443" h="390">
                  <a:moveTo>
                    <a:pt x="31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16" y="0"/>
                    <a:pt x="106" y="6"/>
                    <a:pt x="100" y="16"/>
                  </a:cubicBezTo>
                  <a:cubicBezTo>
                    <a:pt x="6" y="179"/>
                    <a:pt x="6" y="179"/>
                    <a:pt x="6" y="179"/>
                  </a:cubicBezTo>
                  <a:cubicBezTo>
                    <a:pt x="0" y="189"/>
                    <a:pt x="0" y="201"/>
                    <a:pt x="6" y="211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6" y="384"/>
                    <a:pt x="116" y="390"/>
                    <a:pt x="128" y="390"/>
                  </a:cubicBezTo>
                  <a:cubicBezTo>
                    <a:pt x="315" y="390"/>
                    <a:pt x="315" y="390"/>
                    <a:pt x="315" y="390"/>
                  </a:cubicBezTo>
                  <a:cubicBezTo>
                    <a:pt x="327" y="390"/>
                    <a:pt x="338" y="384"/>
                    <a:pt x="343" y="374"/>
                  </a:cubicBezTo>
                  <a:cubicBezTo>
                    <a:pt x="437" y="211"/>
                    <a:pt x="437" y="211"/>
                    <a:pt x="437" y="211"/>
                  </a:cubicBezTo>
                  <a:cubicBezTo>
                    <a:pt x="443" y="201"/>
                    <a:pt x="443" y="189"/>
                    <a:pt x="437" y="179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38" y="6"/>
                    <a:pt x="327" y="0"/>
                    <a:pt x="315" y="0"/>
                  </a:cubicBezTo>
                  <a:close/>
                </a:path>
              </a:pathLst>
            </a:custGeom>
            <a:solidFill>
              <a:srgbClr val="F9F2F2"/>
            </a:solidFill>
            <a:ln w="9525">
              <a:solidFill>
                <a:srgbClr val="94514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4122738" y="3602038"/>
              <a:ext cx="1662113" cy="1458913"/>
            </a:xfrm>
            <a:custGeom>
              <a:avLst/>
              <a:gdLst/>
              <a:ahLst/>
              <a:cxnLst>
                <a:cxn ang="0">
                  <a:pos x="315" y="0"/>
                </a:cxn>
                <a:cxn ang="0">
                  <a:pos x="128" y="0"/>
                </a:cxn>
                <a:cxn ang="0">
                  <a:pos x="100" y="16"/>
                </a:cxn>
                <a:cxn ang="0">
                  <a:pos x="6" y="178"/>
                </a:cxn>
                <a:cxn ang="0">
                  <a:pos x="6" y="210"/>
                </a:cxn>
                <a:cxn ang="0">
                  <a:pos x="100" y="373"/>
                </a:cxn>
                <a:cxn ang="0">
                  <a:pos x="128" y="389"/>
                </a:cxn>
                <a:cxn ang="0">
                  <a:pos x="315" y="389"/>
                </a:cxn>
                <a:cxn ang="0">
                  <a:pos x="343" y="373"/>
                </a:cxn>
                <a:cxn ang="0">
                  <a:pos x="437" y="210"/>
                </a:cxn>
                <a:cxn ang="0">
                  <a:pos x="437" y="178"/>
                </a:cxn>
                <a:cxn ang="0">
                  <a:pos x="343" y="16"/>
                </a:cxn>
                <a:cxn ang="0">
                  <a:pos x="315" y="0"/>
                </a:cxn>
              </a:cxnLst>
              <a:rect l="0" t="0" r="r" b="b"/>
              <a:pathLst>
                <a:path w="443" h="389">
                  <a:moveTo>
                    <a:pt x="31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16" y="0"/>
                    <a:pt x="106" y="6"/>
                    <a:pt x="100" y="16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0" y="188"/>
                    <a:pt x="0" y="200"/>
                    <a:pt x="6" y="210"/>
                  </a:cubicBezTo>
                  <a:cubicBezTo>
                    <a:pt x="100" y="373"/>
                    <a:pt x="100" y="373"/>
                    <a:pt x="100" y="373"/>
                  </a:cubicBezTo>
                  <a:cubicBezTo>
                    <a:pt x="106" y="383"/>
                    <a:pt x="116" y="389"/>
                    <a:pt x="128" y="389"/>
                  </a:cubicBezTo>
                  <a:cubicBezTo>
                    <a:pt x="315" y="389"/>
                    <a:pt x="315" y="389"/>
                    <a:pt x="315" y="389"/>
                  </a:cubicBezTo>
                  <a:cubicBezTo>
                    <a:pt x="327" y="389"/>
                    <a:pt x="338" y="383"/>
                    <a:pt x="343" y="373"/>
                  </a:cubicBezTo>
                  <a:cubicBezTo>
                    <a:pt x="437" y="210"/>
                    <a:pt x="437" y="210"/>
                    <a:pt x="437" y="210"/>
                  </a:cubicBezTo>
                  <a:cubicBezTo>
                    <a:pt x="443" y="200"/>
                    <a:pt x="443" y="188"/>
                    <a:pt x="437" y="178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38" y="6"/>
                    <a:pt x="327" y="0"/>
                    <a:pt x="315" y="0"/>
                  </a:cubicBezTo>
                </a:path>
              </a:pathLst>
            </a:custGeom>
            <a:solidFill>
              <a:schemeClr val="accent4">
                <a:lumMod val="50000"/>
                <a:alpha val="16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8" name="Freeform 19"/>
            <p:cNvSpPr/>
            <p:nvPr/>
          </p:nvSpPr>
          <p:spPr bwMode="auto">
            <a:xfrm>
              <a:off x="4070351" y="3565525"/>
              <a:ext cx="1662113" cy="1462088"/>
            </a:xfrm>
            <a:custGeom>
              <a:avLst/>
              <a:gdLst/>
              <a:ahLst/>
              <a:cxnLst>
                <a:cxn ang="0">
                  <a:pos x="315" y="0"/>
                </a:cxn>
                <a:cxn ang="0">
                  <a:pos x="128" y="0"/>
                </a:cxn>
                <a:cxn ang="0">
                  <a:pos x="100" y="16"/>
                </a:cxn>
                <a:cxn ang="0">
                  <a:pos x="6" y="179"/>
                </a:cxn>
                <a:cxn ang="0">
                  <a:pos x="6" y="211"/>
                </a:cxn>
                <a:cxn ang="0">
                  <a:pos x="100" y="374"/>
                </a:cxn>
                <a:cxn ang="0">
                  <a:pos x="128" y="390"/>
                </a:cxn>
                <a:cxn ang="0">
                  <a:pos x="315" y="390"/>
                </a:cxn>
                <a:cxn ang="0">
                  <a:pos x="343" y="374"/>
                </a:cxn>
                <a:cxn ang="0">
                  <a:pos x="437" y="211"/>
                </a:cxn>
                <a:cxn ang="0">
                  <a:pos x="437" y="179"/>
                </a:cxn>
                <a:cxn ang="0">
                  <a:pos x="343" y="16"/>
                </a:cxn>
                <a:cxn ang="0">
                  <a:pos x="315" y="0"/>
                </a:cxn>
              </a:cxnLst>
              <a:rect l="0" t="0" r="r" b="b"/>
              <a:pathLst>
                <a:path w="443" h="390">
                  <a:moveTo>
                    <a:pt x="31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16" y="0"/>
                    <a:pt x="106" y="6"/>
                    <a:pt x="100" y="16"/>
                  </a:cubicBezTo>
                  <a:cubicBezTo>
                    <a:pt x="6" y="179"/>
                    <a:pt x="6" y="179"/>
                    <a:pt x="6" y="179"/>
                  </a:cubicBezTo>
                  <a:cubicBezTo>
                    <a:pt x="0" y="189"/>
                    <a:pt x="0" y="201"/>
                    <a:pt x="6" y="211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6" y="384"/>
                    <a:pt x="116" y="390"/>
                    <a:pt x="128" y="390"/>
                  </a:cubicBezTo>
                  <a:cubicBezTo>
                    <a:pt x="315" y="390"/>
                    <a:pt x="315" y="390"/>
                    <a:pt x="315" y="390"/>
                  </a:cubicBezTo>
                  <a:cubicBezTo>
                    <a:pt x="327" y="390"/>
                    <a:pt x="338" y="384"/>
                    <a:pt x="343" y="374"/>
                  </a:cubicBezTo>
                  <a:cubicBezTo>
                    <a:pt x="437" y="211"/>
                    <a:pt x="437" y="211"/>
                    <a:pt x="437" y="211"/>
                  </a:cubicBezTo>
                  <a:cubicBezTo>
                    <a:pt x="443" y="201"/>
                    <a:pt x="443" y="189"/>
                    <a:pt x="437" y="179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38" y="6"/>
                    <a:pt x="327" y="0"/>
                    <a:pt x="315" y="0"/>
                  </a:cubicBezTo>
                  <a:close/>
                </a:path>
              </a:pathLst>
            </a:custGeom>
            <a:solidFill>
              <a:srgbClr val="F9F2F2"/>
            </a:solidFill>
            <a:ln w="9525">
              <a:solidFill>
                <a:srgbClr val="94514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9" name="Freeform 24"/>
            <p:cNvSpPr/>
            <p:nvPr/>
          </p:nvSpPr>
          <p:spPr bwMode="auto">
            <a:xfrm>
              <a:off x="5526088" y="2335213"/>
              <a:ext cx="2662238" cy="2339975"/>
            </a:xfrm>
            <a:custGeom>
              <a:avLst/>
              <a:gdLst/>
              <a:ahLst/>
              <a:cxnLst>
                <a:cxn ang="0">
                  <a:pos x="506" y="0"/>
                </a:cxn>
                <a:cxn ang="0">
                  <a:pos x="204" y="0"/>
                </a:cxn>
                <a:cxn ang="0">
                  <a:pos x="160" y="25"/>
                </a:cxn>
                <a:cxn ang="0">
                  <a:pos x="9" y="287"/>
                </a:cxn>
                <a:cxn ang="0">
                  <a:pos x="9" y="337"/>
                </a:cxn>
                <a:cxn ang="0">
                  <a:pos x="160" y="599"/>
                </a:cxn>
                <a:cxn ang="0">
                  <a:pos x="204" y="624"/>
                </a:cxn>
                <a:cxn ang="0">
                  <a:pos x="506" y="624"/>
                </a:cxn>
                <a:cxn ang="0">
                  <a:pos x="550" y="599"/>
                </a:cxn>
                <a:cxn ang="0">
                  <a:pos x="701" y="337"/>
                </a:cxn>
                <a:cxn ang="0">
                  <a:pos x="701" y="287"/>
                </a:cxn>
                <a:cxn ang="0">
                  <a:pos x="550" y="25"/>
                </a:cxn>
                <a:cxn ang="0">
                  <a:pos x="506" y="0"/>
                </a:cxn>
              </a:cxnLst>
              <a:rect l="0" t="0" r="r" b="b"/>
              <a:pathLst>
                <a:path w="710" h="624">
                  <a:moveTo>
                    <a:pt x="506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186" y="0"/>
                    <a:pt x="169" y="9"/>
                    <a:pt x="160" y="25"/>
                  </a:cubicBezTo>
                  <a:cubicBezTo>
                    <a:pt x="9" y="287"/>
                    <a:pt x="9" y="287"/>
                    <a:pt x="9" y="287"/>
                  </a:cubicBezTo>
                  <a:cubicBezTo>
                    <a:pt x="0" y="302"/>
                    <a:pt x="0" y="321"/>
                    <a:pt x="9" y="337"/>
                  </a:cubicBezTo>
                  <a:cubicBezTo>
                    <a:pt x="160" y="599"/>
                    <a:pt x="160" y="599"/>
                    <a:pt x="160" y="599"/>
                  </a:cubicBezTo>
                  <a:cubicBezTo>
                    <a:pt x="169" y="614"/>
                    <a:pt x="186" y="624"/>
                    <a:pt x="204" y="624"/>
                  </a:cubicBezTo>
                  <a:cubicBezTo>
                    <a:pt x="506" y="624"/>
                    <a:pt x="506" y="624"/>
                    <a:pt x="506" y="624"/>
                  </a:cubicBezTo>
                  <a:cubicBezTo>
                    <a:pt x="524" y="624"/>
                    <a:pt x="541" y="614"/>
                    <a:pt x="550" y="599"/>
                  </a:cubicBezTo>
                  <a:cubicBezTo>
                    <a:pt x="701" y="337"/>
                    <a:pt x="701" y="337"/>
                    <a:pt x="701" y="337"/>
                  </a:cubicBezTo>
                  <a:cubicBezTo>
                    <a:pt x="710" y="321"/>
                    <a:pt x="710" y="302"/>
                    <a:pt x="701" y="287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41" y="9"/>
                    <a:pt x="524" y="0"/>
                    <a:pt x="506" y="0"/>
                  </a:cubicBezTo>
                </a:path>
              </a:pathLst>
            </a:custGeom>
            <a:solidFill>
              <a:schemeClr val="accent4">
                <a:lumMod val="50000"/>
                <a:alpha val="16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  <p:sp>
          <p:nvSpPr>
            <p:cNvPr id="11" name="Freeform 25"/>
            <p:cNvSpPr/>
            <p:nvPr/>
          </p:nvSpPr>
          <p:spPr bwMode="auto">
            <a:xfrm>
              <a:off x="5473701" y="2297113"/>
              <a:ext cx="2662238" cy="2339975"/>
            </a:xfrm>
            <a:custGeom>
              <a:avLst/>
              <a:gdLst/>
              <a:ahLst/>
              <a:cxnLst>
                <a:cxn ang="0">
                  <a:pos x="506" y="0"/>
                </a:cxn>
                <a:cxn ang="0">
                  <a:pos x="204" y="0"/>
                </a:cxn>
                <a:cxn ang="0">
                  <a:pos x="160" y="25"/>
                </a:cxn>
                <a:cxn ang="0">
                  <a:pos x="9" y="287"/>
                </a:cxn>
                <a:cxn ang="0">
                  <a:pos x="9" y="337"/>
                </a:cxn>
                <a:cxn ang="0">
                  <a:pos x="160" y="600"/>
                </a:cxn>
                <a:cxn ang="0">
                  <a:pos x="204" y="624"/>
                </a:cxn>
                <a:cxn ang="0">
                  <a:pos x="506" y="624"/>
                </a:cxn>
                <a:cxn ang="0">
                  <a:pos x="550" y="600"/>
                </a:cxn>
                <a:cxn ang="0">
                  <a:pos x="701" y="337"/>
                </a:cxn>
                <a:cxn ang="0">
                  <a:pos x="701" y="287"/>
                </a:cxn>
                <a:cxn ang="0">
                  <a:pos x="550" y="25"/>
                </a:cxn>
                <a:cxn ang="0">
                  <a:pos x="506" y="0"/>
                </a:cxn>
              </a:cxnLst>
              <a:rect l="0" t="0" r="r" b="b"/>
              <a:pathLst>
                <a:path w="710" h="624">
                  <a:moveTo>
                    <a:pt x="506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186" y="0"/>
                    <a:pt x="169" y="10"/>
                    <a:pt x="160" y="25"/>
                  </a:cubicBezTo>
                  <a:cubicBezTo>
                    <a:pt x="9" y="287"/>
                    <a:pt x="9" y="287"/>
                    <a:pt x="9" y="287"/>
                  </a:cubicBezTo>
                  <a:cubicBezTo>
                    <a:pt x="0" y="303"/>
                    <a:pt x="0" y="322"/>
                    <a:pt x="9" y="337"/>
                  </a:cubicBezTo>
                  <a:cubicBezTo>
                    <a:pt x="160" y="600"/>
                    <a:pt x="160" y="600"/>
                    <a:pt x="160" y="600"/>
                  </a:cubicBezTo>
                  <a:cubicBezTo>
                    <a:pt x="169" y="615"/>
                    <a:pt x="186" y="624"/>
                    <a:pt x="204" y="624"/>
                  </a:cubicBezTo>
                  <a:cubicBezTo>
                    <a:pt x="506" y="624"/>
                    <a:pt x="506" y="624"/>
                    <a:pt x="506" y="624"/>
                  </a:cubicBezTo>
                  <a:cubicBezTo>
                    <a:pt x="524" y="624"/>
                    <a:pt x="541" y="615"/>
                    <a:pt x="550" y="600"/>
                  </a:cubicBezTo>
                  <a:cubicBezTo>
                    <a:pt x="701" y="337"/>
                    <a:pt x="701" y="337"/>
                    <a:pt x="701" y="337"/>
                  </a:cubicBezTo>
                  <a:cubicBezTo>
                    <a:pt x="710" y="322"/>
                    <a:pt x="710" y="303"/>
                    <a:pt x="701" y="287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41" y="10"/>
                    <a:pt x="524" y="0"/>
                    <a:pt x="506" y="0"/>
                  </a:cubicBezTo>
                  <a:close/>
                </a:path>
              </a:pathLst>
            </a:custGeom>
            <a:solidFill>
              <a:srgbClr val="F9F2F2"/>
            </a:solidFill>
            <a:ln w="9525">
              <a:solidFill>
                <a:srgbClr val="94514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ea typeface="楷体" panose="02010609060101010101" pitchFamily="49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18915" y="1744980"/>
            <a:ext cx="15741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4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704080" y="1385570"/>
            <a:ext cx="187325" cy="187325"/>
          </a:xfrm>
          <a:prstGeom prst="ellipse">
            <a:avLst/>
          </a:prstGeom>
          <a:solidFill>
            <a:srgbClr val="9826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016115" y="3089275"/>
            <a:ext cx="15741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4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691120" y="2070735"/>
            <a:ext cx="187325" cy="187325"/>
          </a:xfrm>
          <a:prstGeom prst="ellipse">
            <a:avLst/>
          </a:prstGeom>
          <a:solidFill>
            <a:srgbClr val="9826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003675" y="4387850"/>
            <a:ext cx="15741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4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88840" y="4028440"/>
            <a:ext cx="187325" cy="187325"/>
          </a:xfrm>
          <a:prstGeom prst="ellipse">
            <a:avLst/>
          </a:prstGeom>
          <a:solidFill>
            <a:srgbClr val="9826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07845" y="3105150"/>
            <a:ext cx="15741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zh-CN" altLang="en-US" sz="1400" spc="3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由在此输入详细介绍，以表达项目工作的详细资料和文字信息。</a:t>
            </a:r>
            <a:endParaRPr lang="zh-CN" altLang="en-US" sz="1400" spc="3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493010" y="2745740"/>
            <a:ext cx="187325" cy="187325"/>
          </a:xfrm>
          <a:prstGeom prst="ellipse">
            <a:avLst/>
          </a:prstGeom>
          <a:solidFill>
            <a:srgbClr val="98262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0081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90217" y="4936789"/>
            <a:ext cx="2939001" cy="189859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00815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962343" y="242869"/>
            <a:ext cx="2939001" cy="189859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12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标题四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5" name="图片 14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6" grpId="0"/>
      <p:bldP spid="18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895762" y="2012086"/>
            <a:ext cx="1440160" cy="144015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outerShdw blurRad="228600" dist="1016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5964139" y="2080460"/>
            <a:ext cx="1303409" cy="1303409"/>
          </a:xfrm>
          <a:prstGeom prst="arc">
            <a:avLst>
              <a:gd name="adj1" fmla="val 16200000"/>
              <a:gd name="adj2" fmla="val 11820584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788" y="2516143"/>
            <a:ext cx="1008111" cy="55399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3000" b="1" spc="30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</a:rPr>
              <a:t>85%</a:t>
            </a:r>
            <a:endParaRPr lang="zh-CN" altLang="en-US" sz="3000" b="1" spc="300" dirty="0">
              <a:solidFill>
                <a:schemeClr val="accent4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99100" y="2240935"/>
            <a:ext cx="3600400" cy="925889"/>
            <a:chOff x="1911251" y="1321493"/>
            <a:chExt cx="1226297" cy="925889"/>
          </a:xfrm>
        </p:grpSpPr>
        <p:sp>
          <p:nvSpPr>
            <p:cNvPr id="8" name="矩形 7"/>
            <p:cNvSpPr/>
            <p:nvPr/>
          </p:nvSpPr>
          <p:spPr>
            <a:xfrm>
              <a:off x="1911251" y="1321493"/>
              <a:ext cx="558005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在此添加标题</a:t>
              </a:r>
              <a:endParaRPr lang="zh-CN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11251" y="1725412"/>
              <a:ext cx="1226297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请在此输入详细文字信息和简介</a:t>
              </a:r>
              <a:r>
                <a:rPr lang="en-US" altLang="zh-CN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请在此输入详细文字信息和简介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57814" y="3781661"/>
            <a:ext cx="539364" cy="539364"/>
            <a:chOff x="6067821" y="2492896"/>
            <a:chExt cx="539364" cy="539364"/>
          </a:xfrm>
        </p:grpSpPr>
        <p:sp>
          <p:nvSpPr>
            <p:cNvPr id="15" name="椭圆 14"/>
            <p:cNvSpPr/>
            <p:nvPr/>
          </p:nvSpPr>
          <p:spPr>
            <a:xfrm>
              <a:off x="6067821" y="2492896"/>
              <a:ext cx="539364" cy="53936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b="1" kern="0">
                <a:gradFill>
                  <a:gsLst>
                    <a:gs pos="38000">
                      <a:srgbClr val="FF371F"/>
                    </a:gs>
                    <a:gs pos="100000">
                      <a:srgbClr val="FF710B"/>
                    </a:gs>
                  </a:gsLst>
                  <a:lin ang="2400000" scaled="0"/>
                </a:gradFill>
                <a:latin typeface="+mj-ea"/>
                <a:ea typeface="+mj-ea"/>
              </a:endParaRPr>
            </a:p>
          </p:txBody>
        </p:sp>
        <p:sp>
          <p:nvSpPr>
            <p:cNvPr id="36" name="文本框 9"/>
            <p:cNvSpPr txBox="1"/>
            <p:nvPr/>
          </p:nvSpPr>
          <p:spPr>
            <a:xfrm>
              <a:off x="6069516" y="2579630"/>
              <a:ext cx="535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298983" y="3641489"/>
            <a:ext cx="4032449" cy="889258"/>
            <a:chOff x="1911251" y="1321493"/>
            <a:chExt cx="1373453" cy="889258"/>
          </a:xfrm>
        </p:grpSpPr>
        <p:sp>
          <p:nvSpPr>
            <p:cNvPr id="38" name="矩形 37"/>
            <p:cNvSpPr/>
            <p:nvPr/>
          </p:nvSpPr>
          <p:spPr>
            <a:xfrm>
              <a:off x="1911251" y="1321493"/>
              <a:ext cx="5608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在此添加标题</a:t>
              </a:r>
              <a:endParaRPr lang="zh-CN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11251" y="1688781"/>
              <a:ext cx="1373453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请在此输入详细文字信息和简介</a:t>
              </a:r>
              <a:r>
                <a:rPr lang="en-US" altLang="zh-CN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请在此输入详细文字信息和简介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007085" y="3721425"/>
            <a:ext cx="45719" cy="694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157814" y="4846423"/>
            <a:ext cx="539364" cy="539364"/>
            <a:chOff x="6067821" y="2492896"/>
            <a:chExt cx="539364" cy="539364"/>
          </a:xfrm>
        </p:grpSpPr>
        <p:sp>
          <p:nvSpPr>
            <p:cNvPr id="45" name="椭圆 44"/>
            <p:cNvSpPr/>
            <p:nvPr/>
          </p:nvSpPr>
          <p:spPr>
            <a:xfrm>
              <a:off x="6067821" y="2492896"/>
              <a:ext cx="539364" cy="539364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sz="1400" b="1" kern="0">
                <a:gradFill>
                  <a:gsLst>
                    <a:gs pos="38000">
                      <a:srgbClr val="FF371F"/>
                    </a:gs>
                    <a:gs pos="100000">
                      <a:srgbClr val="FF710B"/>
                    </a:gs>
                  </a:gsLst>
                  <a:lin ang="2400000" scaled="0"/>
                </a:gradFill>
                <a:latin typeface="+mj-ea"/>
                <a:ea typeface="+mj-ea"/>
              </a:endParaRPr>
            </a:p>
          </p:txBody>
        </p:sp>
        <p:sp>
          <p:nvSpPr>
            <p:cNvPr id="46" name="文本框 9"/>
            <p:cNvSpPr txBox="1"/>
            <p:nvPr/>
          </p:nvSpPr>
          <p:spPr>
            <a:xfrm>
              <a:off x="6069516" y="2579630"/>
              <a:ext cx="535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02</a:t>
              </a:r>
              <a:endParaRPr lang="zh-CN" altLang="en-US" sz="20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007085" y="4786187"/>
            <a:ext cx="45719" cy="6940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+mj-ea"/>
              <a:ea typeface="+mj-ea"/>
            </a:endParaRPr>
          </a:p>
        </p:txBody>
      </p:sp>
      <p:pic>
        <p:nvPicPr>
          <p:cNvPr id="3" name="图片 2" descr="资源 2@4x"/>
          <p:cNvPicPr>
            <a:picLocks noChangeAspect="1"/>
          </p:cNvPicPr>
          <p:nvPr/>
        </p:nvPicPr>
        <p:blipFill>
          <a:blip r:embed="rId2"/>
          <a:srcRect b="15836"/>
          <a:stretch>
            <a:fillRect/>
          </a:stretch>
        </p:blipFill>
        <p:spPr>
          <a:xfrm>
            <a:off x="763905" y="1703705"/>
            <a:ext cx="4081780" cy="39890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10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标题四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65420" y="4671080"/>
            <a:ext cx="3600400" cy="925889"/>
            <a:chOff x="1911251" y="1321493"/>
            <a:chExt cx="1226297" cy="925889"/>
          </a:xfrm>
        </p:grpSpPr>
        <p:sp>
          <p:nvSpPr>
            <p:cNvPr id="16" name="矩形 15"/>
            <p:cNvSpPr/>
            <p:nvPr/>
          </p:nvSpPr>
          <p:spPr>
            <a:xfrm>
              <a:off x="1911251" y="1321493"/>
              <a:ext cx="558005" cy="337185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在此添加标题</a:t>
              </a:r>
              <a:endParaRPr lang="zh-CN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11251" y="1725412"/>
              <a:ext cx="1226297" cy="521970"/>
            </a:xfrm>
            <a:prstGeom prst="rect">
              <a:avLst/>
            </a:prstGeom>
          </p:spPr>
          <p:txBody>
            <a:bodyPr wrap="square" anchor="ctr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请在此输入详细文字信息和简介</a:t>
              </a:r>
              <a:r>
                <a:rPr lang="en-US" altLang="zh-CN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,</a:t>
              </a:r>
              <a:r>
                <a:rPr lang="zh-CN" altLang="en-US" sz="1400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rPr>
                <a:t>请在此输入详细文字信息和简介</a:t>
              </a:r>
              <a:endParaRPr lang="zh-CN" altLang="en-US" sz="1400" spc="3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/>
      <p:bldP spid="43" grpId="0" bldLvl="0" animBg="1"/>
      <p:bldP spid="5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5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1607185"/>
            <a:ext cx="11905615" cy="525081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906395" y="2068830"/>
            <a:ext cx="6379210" cy="1529080"/>
            <a:chOff x="4727" y="2833"/>
            <a:chExt cx="10046" cy="2408"/>
          </a:xfrm>
        </p:grpSpPr>
        <p:pic>
          <p:nvPicPr>
            <p:cNvPr id="21" name="图片 20" descr="红楼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4727" y="2833"/>
              <a:ext cx="2740" cy="240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55" y="2833"/>
              <a:ext cx="547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4400">
                  <a:solidFill>
                    <a:srgbClr val="96000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谢谢观看</a:t>
              </a:r>
              <a:endParaRPr lang="zh-CN" altLang="en-US" sz="4400">
                <a:solidFill>
                  <a:srgbClr val="960000"/>
                </a:solidFill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009" y="4008"/>
              <a:ext cx="518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955" y="4215"/>
              <a:ext cx="68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rgbClr val="960000"/>
                  </a:solidFill>
                </a:rPr>
                <a:t>thank you for watching</a:t>
              </a:r>
              <a:endParaRPr lang="en-US" altLang="zh-CN" sz="2400">
                <a:solidFill>
                  <a:srgbClr val="960000"/>
                </a:solidFill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10325100" y="26670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6@4x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7505" y="358140"/>
            <a:ext cx="795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感谢以下人员</a:t>
            </a:r>
            <a:r>
              <a:rPr lang="zh-CN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参与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“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线稿湖大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”PPT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的制作：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7505" y="1047750"/>
            <a:ext cx="795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设计：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  <a:sym typeface="+mn-ea"/>
              </a:rPr>
              <a:t>刘佳琳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  <a:sym typeface="+mn-ea"/>
              </a:rPr>
              <a:t> 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黄思钰 王小川 毛骁扬 廖子仪 郭玉茹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思源黑体 CN Heavy" panose="020B0A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7505" y="1446530"/>
            <a:ext cx="7955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插画：湖南大学融媒体中心、刘佳琳</a:t>
            </a:r>
            <a:endParaRPr lang="en-US" altLang="zh-CN" sz="200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思源黑体 CN Heavy" panose="020B0A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7505" y="2300605"/>
            <a:ext cx="60788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版权声明：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本</a:t>
            </a:r>
            <a:r>
              <a:rPr lang="en-US" altLang="zh-CN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PPT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的所有内容（包括素材、插画等），由湖南大学学生团队进行创作，版权归湖南大学融媒体中心所有。在未经允许的情况下不得擅自移用</a:t>
            </a:r>
            <a:r>
              <a:rPr lang="en-US" altLang="zh-CN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PPT</a:t>
            </a:r>
            <a:r>
              <a:rPr lang="zh-CN" altLang="en-US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思源黑体 CN Heavy" panose="020B0A00000000000000" charset="-122"/>
              </a:rPr>
              <a:t>内的所有素材，包括图片、文本、设计图等，如需使用，请与湖南大学融媒体中心联络。</a:t>
            </a:r>
            <a:endParaRPr lang="zh-CN" altLang="en-US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思源黑体 CN Heavy" panose="020B0A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1000" y="692785"/>
            <a:ext cx="50215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欢迎关注湖南大学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  <a:p>
            <a:pPr algn="ctr"/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官方微信（微信号：HNU1926）</a:t>
            </a:r>
            <a:endParaRPr lang="zh-CN" altLang="en-US" sz="2000">
              <a:solidFill>
                <a:schemeClr val="bg1">
                  <a:lumMod val="50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alphaModFix amt="80000"/>
            <a:grayscl/>
          </a:blip>
          <a:stretch>
            <a:fillRect/>
          </a:stretch>
        </p:blipFill>
        <p:spPr>
          <a:xfrm>
            <a:off x="7717790" y="1631315"/>
            <a:ext cx="3048000" cy="30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2"/>
            <a:ext cx="4594178" cy="1660786"/>
            <a:chOff x="7706" y="4476"/>
            <a:chExt cx="4986" cy="1562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第一部分</a:t>
              </a:r>
              <a:endParaRPr lang="zh-CN" altLang="en-US" sz="2400" b="1" spc="600" dirty="0">
                <a:solidFill>
                  <a:srgbClr val="9C1E22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添加您的标题</a:t>
              </a:r>
              <a:endParaRPr lang="zh-CN" altLang="en-US" sz="4800" b="1" spc="300" dirty="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3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标题一</a:t>
              </a:r>
              <a:endPara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0" name="PA_文本框 8"/>
          <p:cNvSpPr txBox="1"/>
          <p:nvPr>
            <p:custDataLst>
              <p:tags r:id="rId2"/>
            </p:custDataLst>
          </p:nvPr>
        </p:nvSpPr>
        <p:spPr>
          <a:xfrm>
            <a:off x="833583" y="1583880"/>
            <a:ext cx="1184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095286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前言</a:t>
            </a:r>
            <a:endParaRPr lang="zh-CN" altLang="en-US" sz="3600" b="1" spc="300" dirty="0">
              <a:solidFill>
                <a:srgbClr val="095286"/>
              </a:solidFill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11" name="PA_圆角矩形 9"/>
          <p:cNvSpPr/>
          <p:nvPr>
            <p:custDataLst>
              <p:tags r:id="rId3"/>
            </p:custDataLst>
          </p:nvPr>
        </p:nvSpPr>
        <p:spPr>
          <a:xfrm>
            <a:off x="914546" y="2230211"/>
            <a:ext cx="2772000" cy="1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">
                <a:srgbClr val="0070C0"/>
              </a:gs>
              <a:gs pos="99000">
                <a:srgbClr val="00B0F0"/>
              </a:gs>
            </a:gsLst>
            <a:lin ang="0" scaled="1"/>
            <a:tileRect/>
          </a:gradFill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2" name="PA_矩形 10"/>
          <p:cNvSpPr/>
          <p:nvPr>
            <p:custDataLst>
              <p:tags r:id="rId4"/>
            </p:custDataLst>
          </p:nvPr>
        </p:nvSpPr>
        <p:spPr>
          <a:xfrm>
            <a:off x="833755" y="2453640"/>
            <a:ext cx="48202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spc="3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在这里添加相关的文字描述，可以从您的文案中复制需要的内容到这里，选择仅保留文字即可。</a:t>
            </a:r>
            <a:endParaRPr lang="zh-CN" altLang="en-US" sz="14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sp>
        <p:nvSpPr>
          <p:cNvPr id="13" name="PA_矩形 11"/>
          <p:cNvSpPr/>
          <p:nvPr>
            <p:custDataLst>
              <p:tags r:id="rId5"/>
            </p:custDataLst>
          </p:nvPr>
        </p:nvSpPr>
        <p:spPr>
          <a:xfrm>
            <a:off x="1941579" y="1869879"/>
            <a:ext cx="1249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00">
                <a:solidFill>
                  <a:srgbClr val="095286"/>
                </a:solidFill>
                <a:latin typeface="黑体" panose="02010609060101010101" charset="-122"/>
                <a:ea typeface="黑体" panose="02010609060101010101" charset="-122"/>
              </a:rPr>
              <a:t>PREFACE</a:t>
            </a:r>
            <a:endParaRPr lang="en-US" altLang="zh-CN" spc="300" dirty="0">
              <a:solidFill>
                <a:srgbClr val="09528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校牌1"/>
          <p:cNvPicPr>
            <a:picLocks noChangeAspect="1"/>
          </p:cNvPicPr>
          <p:nvPr/>
        </p:nvPicPr>
        <p:blipFill>
          <a:blip r:embed="rId6"/>
          <a:srcRect b="24875"/>
          <a:stretch>
            <a:fillRect/>
          </a:stretch>
        </p:blipFill>
        <p:spPr>
          <a:xfrm>
            <a:off x="6531610" y="1457325"/>
            <a:ext cx="4419600" cy="4363085"/>
          </a:xfrm>
          <a:prstGeom prst="rect">
            <a:avLst/>
          </a:prstGeom>
        </p:spPr>
      </p:pic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7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-0.04557 -4.81481E-6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5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-4.44444E-6 L -0.04557 -4.44444E-6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22222E-6 L -0.04557 2.22222E-6 " pathEditMode="relative" rAng="0" ptsTypes="AA">
                                      <p:cBhvr>
                                        <p:cTn id="26" dur="1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 bldLvl="0" animBg="1"/>
      <p:bldP spid="11" grpId="1" bldLvl="0" animBg="1"/>
      <p:bldP spid="12" grpId="0"/>
      <p:bldP spid="12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未标题-3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3848100" y="3551555"/>
            <a:ext cx="8343900" cy="333502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6492"/>
            <a:ext cx="9128081" cy="459006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9154841" y="3634333"/>
            <a:ext cx="3037208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</a:t>
            </a:r>
            <a:r>
              <a:rPr lang="zh-CN" alt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的标题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5457" y="3266101"/>
            <a:ext cx="3150555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</a:t>
            </a:r>
            <a:r>
              <a:rPr lang="zh-CN" alt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的标题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5841" y="1178459"/>
            <a:ext cx="2860938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添加您的标题</a:t>
            </a:r>
            <a:endParaRPr lang="en-US" altLang="zh-CN" b="1" spc="30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03675" y="1178756"/>
            <a:ext cx="2932591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</a:t>
            </a:r>
            <a:r>
              <a:rPr lang="zh-CN" alt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的标题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847465" y="42570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9259775" y="1387036"/>
            <a:ext cx="2932591" cy="9912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</a:t>
            </a:r>
            <a:r>
              <a:rPr lang="zh-CN" alt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的标题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51446" y="4095978"/>
            <a:ext cx="3037208" cy="9912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</a:t>
            </a:r>
            <a:r>
              <a:rPr lang="zh-CN" alt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的标题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65782" y="5087281"/>
            <a:ext cx="3150555" cy="9912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添加您</a:t>
            </a:r>
            <a:r>
              <a:rPr lang="zh-CN" alt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的标题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50" spc="3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由在此输入详细介绍，以表达项目工作的详细资料和文字信息。</a:t>
            </a:r>
            <a:endParaRPr lang="en-US" altLang="zh-CN" sz="1050" spc="3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092960" y="220408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276340" y="222821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952230" y="226377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940800" y="377253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276340" y="380682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516630" y="390842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456305" y="5601970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3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标题一</a:t>
              </a:r>
              <a:endPara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5" name="图片 4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2" grpId="1" animBg="1"/>
      <p:bldP spid="53" grpId="1" animBg="1"/>
      <p:bldP spid="54" grpId="1" animBg="1"/>
      <p:bldP spid="55" grpId="1" animBg="1"/>
      <p:bldP spid="56" grpId="1" animBg="1"/>
      <p:bldP spid="57" grpId="1" animBg="1"/>
      <p:bldP spid="58" grpId="1" animBg="1"/>
      <p:bldP spid="36" grpId="0"/>
      <p:bldP spid="36" grpId="1"/>
      <p:bldP spid="37" grpId="0"/>
      <p:bldP spid="37" grpId="1"/>
      <p:bldP spid="49" grpId="0"/>
      <p:bldP spid="49" grpId="1"/>
      <p:bldP spid="34" grpId="0"/>
      <p:bldP spid="34" grpId="1"/>
      <p:bldP spid="50" grpId="0"/>
      <p:bldP spid="50" grpId="1"/>
      <p:bldP spid="35" grpId="0"/>
      <p:bldP spid="35" grpId="1"/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资源 6@4x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338455" y="1591310"/>
            <a:ext cx="5606415" cy="1838960"/>
            <a:chOff x="533" y="2506"/>
            <a:chExt cx="8829" cy="2896"/>
          </a:xfrm>
        </p:grpSpPr>
        <p:sp>
          <p:nvSpPr>
            <p:cNvPr id="28" name="Freeform 8"/>
            <p:cNvSpPr/>
            <p:nvPr/>
          </p:nvSpPr>
          <p:spPr bwMode="auto">
            <a:xfrm>
              <a:off x="6468" y="2506"/>
              <a:ext cx="2894" cy="2896"/>
            </a:xfrm>
            <a:custGeom>
              <a:avLst/>
              <a:gdLst>
                <a:gd name="T0" fmla="*/ 12846 w 12846"/>
                <a:gd name="T1" fmla="*/ 12846 h 12846"/>
                <a:gd name="T2" fmla="*/ 12846 w 12846"/>
                <a:gd name="T3" fmla="*/ 0 h 12846"/>
                <a:gd name="T4" fmla="*/ 0 w 12846"/>
                <a:gd name="T5" fmla="*/ 12846 h 12846"/>
                <a:gd name="T6" fmla="*/ 12846 w 12846"/>
                <a:gd name="T7" fmla="*/ 12846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6" h="12846">
                  <a:moveTo>
                    <a:pt x="12846" y="12846"/>
                  </a:moveTo>
                  <a:lnTo>
                    <a:pt x="12846" y="0"/>
                  </a:lnTo>
                  <a:cubicBezTo>
                    <a:pt x="5751" y="0"/>
                    <a:pt x="0" y="5751"/>
                    <a:pt x="0" y="12846"/>
                  </a:cubicBezTo>
                  <a:lnTo>
                    <a:pt x="12846" y="12846"/>
                  </a:lnTo>
                  <a:close/>
                </a:path>
              </a:pathLst>
            </a:custGeom>
            <a:solidFill>
              <a:srgbClr val="98262A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5030" y="3447"/>
              <a:ext cx="1014" cy="1014"/>
            </a:xfrm>
            <a:prstGeom prst="ellipse">
              <a:avLst/>
            </a:prstGeom>
            <a:solidFill>
              <a:srgbClr val="9C1D22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33" y="3249"/>
              <a:ext cx="4416" cy="1208"/>
              <a:chOff x="1521563" y="2048312"/>
              <a:chExt cx="2583720" cy="766801"/>
            </a:xfrm>
          </p:grpSpPr>
          <p:sp>
            <p:nvSpPr>
              <p:cNvPr id="59" name="文本框 58"/>
              <p:cNvSpPr txBox="1"/>
              <p:nvPr/>
            </p:nvSpPr>
            <p:spPr bwMode="auto">
              <a:xfrm>
                <a:off x="1521563" y="2446813"/>
                <a:ext cx="2577284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zh-CN" altLang="en-US" spc="1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在此添加内容</a:t>
                </a:r>
                <a:endParaRPr lang="zh-CN" altLang="en-US" spc="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1698925" y="2048312"/>
                <a:ext cx="2406358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4955" y="3601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079" y="4129"/>
              <a:ext cx="170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title here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标题一</a:t>
              </a:r>
              <a:endPara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8455" y="3561715"/>
            <a:ext cx="5606415" cy="1838960"/>
            <a:chOff x="533" y="5609"/>
            <a:chExt cx="8829" cy="2896"/>
          </a:xfrm>
        </p:grpSpPr>
        <p:sp>
          <p:nvSpPr>
            <p:cNvPr id="27" name="Freeform 7"/>
            <p:cNvSpPr/>
            <p:nvPr/>
          </p:nvSpPr>
          <p:spPr bwMode="auto">
            <a:xfrm>
              <a:off x="6468" y="5609"/>
              <a:ext cx="2894" cy="2896"/>
            </a:xfrm>
            <a:custGeom>
              <a:avLst/>
              <a:gdLst>
                <a:gd name="T0" fmla="*/ 12846 w 12846"/>
                <a:gd name="T1" fmla="*/ 0 h 12846"/>
                <a:gd name="T2" fmla="*/ 0 w 12846"/>
                <a:gd name="T3" fmla="*/ 0 h 12846"/>
                <a:gd name="T4" fmla="*/ 12846 w 12846"/>
                <a:gd name="T5" fmla="*/ 12846 h 12846"/>
                <a:gd name="T6" fmla="*/ 12846 w 12846"/>
                <a:gd name="T7" fmla="*/ 0 h 12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46" h="12846">
                  <a:moveTo>
                    <a:pt x="12846" y="0"/>
                  </a:moveTo>
                  <a:lnTo>
                    <a:pt x="0" y="0"/>
                  </a:lnTo>
                  <a:cubicBezTo>
                    <a:pt x="0" y="7095"/>
                    <a:pt x="5751" y="12846"/>
                    <a:pt x="12846" y="12846"/>
                  </a:cubicBezTo>
                  <a:lnTo>
                    <a:pt x="12846" y="0"/>
                  </a:lnTo>
                  <a:close/>
                </a:path>
              </a:pathLst>
            </a:custGeom>
            <a:solidFill>
              <a:srgbClr val="C17C7F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5030" y="6550"/>
              <a:ext cx="1014" cy="1014"/>
            </a:xfrm>
            <a:prstGeom prst="ellipse">
              <a:avLst/>
            </a:prstGeom>
            <a:solidFill>
              <a:srgbClr val="C17C7F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955" y="6714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079" y="6404"/>
              <a:ext cx="170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title here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33" y="6367"/>
              <a:ext cx="4416" cy="1208"/>
              <a:chOff x="1521563" y="2048312"/>
              <a:chExt cx="2583720" cy="766801"/>
            </a:xfrm>
          </p:grpSpPr>
          <p:sp>
            <p:nvSpPr>
              <p:cNvPr id="9" name="文本框 8"/>
              <p:cNvSpPr txBox="1"/>
              <p:nvPr/>
            </p:nvSpPr>
            <p:spPr bwMode="auto">
              <a:xfrm>
                <a:off x="1521563" y="2446813"/>
                <a:ext cx="2577284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r">
                  <a:defRPr/>
                </a:pPr>
                <a:r>
                  <a:rPr lang="zh-CN" altLang="en-US" spc="1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在此添加内容</a:t>
                </a:r>
                <a:endParaRPr lang="zh-CN" altLang="en-US" spc="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 bwMode="auto">
              <a:xfrm>
                <a:off x="1698925" y="2048312"/>
                <a:ext cx="2406358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r"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076315" y="1591310"/>
            <a:ext cx="5740400" cy="1838960"/>
            <a:chOff x="9569" y="2506"/>
            <a:chExt cx="9040" cy="2896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" y="2506"/>
              <a:ext cx="2894" cy="2896"/>
            </a:xfrm>
            <a:custGeom>
              <a:avLst/>
              <a:gdLst>
                <a:gd name="T0" fmla="*/ 0 w 6423"/>
                <a:gd name="T1" fmla="*/ 6423 h 6423"/>
                <a:gd name="T2" fmla="*/ 6423 w 6423"/>
                <a:gd name="T3" fmla="*/ 6423 h 6423"/>
                <a:gd name="T4" fmla="*/ 0 w 6423"/>
                <a:gd name="T5" fmla="*/ 0 h 6423"/>
                <a:gd name="T6" fmla="*/ 0 w 6423"/>
                <a:gd name="T7" fmla="*/ 0 h 6423"/>
                <a:gd name="T8" fmla="*/ 0 w 6423"/>
                <a:gd name="T9" fmla="*/ 6423 h 6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3" h="6423">
                  <a:moveTo>
                    <a:pt x="0" y="6423"/>
                  </a:moveTo>
                  <a:lnTo>
                    <a:pt x="6423" y="6423"/>
                  </a:lnTo>
                  <a:cubicBezTo>
                    <a:pt x="6423" y="2876"/>
                    <a:pt x="3547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423"/>
                  </a:lnTo>
                  <a:close/>
                </a:path>
              </a:pathLst>
            </a:custGeom>
            <a:solidFill>
              <a:srgbClr val="AC5154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12888" y="3447"/>
              <a:ext cx="1014" cy="1014"/>
            </a:xfrm>
            <a:prstGeom prst="ellipse">
              <a:avLst/>
            </a:prstGeom>
            <a:solidFill>
              <a:srgbClr val="AC5154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811" y="3601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968" y="4129"/>
              <a:ext cx="170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title here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4205" y="3254"/>
              <a:ext cx="4405" cy="1208"/>
              <a:chOff x="1698842" y="2048312"/>
              <a:chExt cx="2577284" cy="766801"/>
            </a:xfrm>
          </p:grpSpPr>
          <p:sp>
            <p:nvSpPr>
              <p:cNvPr id="12" name="文本框 11"/>
              <p:cNvSpPr txBox="1"/>
              <p:nvPr/>
            </p:nvSpPr>
            <p:spPr bwMode="auto">
              <a:xfrm>
                <a:off x="1698842" y="2446813"/>
                <a:ext cx="2577284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l">
                  <a:defRPr/>
                </a:pPr>
                <a:r>
                  <a:rPr lang="zh-CN" altLang="en-US" spc="1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在此添加内容</a:t>
                </a:r>
                <a:endParaRPr lang="zh-CN" altLang="en-US" spc="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 bwMode="auto">
              <a:xfrm>
                <a:off x="1698925" y="2048312"/>
                <a:ext cx="2406358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l"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039485" y="3541395"/>
            <a:ext cx="5777230" cy="1838960"/>
            <a:chOff x="9511" y="5577"/>
            <a:chExt cx="9098" cy="2896"/>
          </a:xfrm>
        </p:grpSpPr>
        <p:sp>
          <p:nvSpPr>
            <p:cNvPr id="26" name="Freeform 6"/>
            <p:cNvSpPr/>
            <p:nvPr/>
          </p:nvSpPr>
          <p:spPr bwMode="auto">
            <a:xfrm>
              <a:off x="9511" y="5577"/>
              <a:ext cx="2894" cy="2896"/>
            </a:xfrm>
            <a:custGeom>
              <a:avLst/>
              <a:gdLst>
                <a:gd name="T0" fmla="*/ 0 w 6423"/>
                <a:gd name="T1" fmla="*/ 0 h 6423"/>
                <a:gd name="T2" fmla="*/ 0 w 6423"/>
                <a:gd name="T3" fmla="*/ 6423 h 6423"/>
                <a:gd name="T4" fmla="*/ 6423 w 6423"/>
                <a:gd name="T5" fmla="*/ 0 h 6423"/>
                <a:gd name="T6" fmla="*/ 0 w 6423"/>
                <a:gd name="T7" fmla="*/ 0 h 6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23" h="6423">
                  <a:moveTo>
                    <a:pt x="0" y="0"/>
                  </a:moveTo>
                  <a:lnTo>
                    <a:pt x="0" y="6423"/>
                  </a:lnTo>
                  <a:cubicBezTo>
                    <a:pt x="3547" y="6423"/>
                    <a:pt x="6423" y="3547"/>
                    <a:pt x="64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A9AA"/>
            </a:solidFill>
            <a:ln w="38100">
              <a:solidFill>
                <a:schemeClr val="bg1"/>
              </a:solidFill>
              <a:prstDash val="solid"/>
              <a:round/>
            </a:ln>
            <a:effectLst>
              <a:outerShdw blurRad="101600" dist="381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9C1E22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12888" y="6550"/>
              <a:ext cx="1014" cy="1014"/>
            </a:xfrm>
            <a:prstGeom prst="ellipse">
              <a:avLst/>
            </a:prstGeom>
            <a:solidFill>
              <a:srgbClr val="EAD4D5"/>
            </a:solidFill>
            <a:ln w="25400">
              <a:solidFill>
                <a:schemeClr val="bg1"/>
              </a:solidFill>
              <a:prstDash val="solid"/>
              <a:round/>
            </a:ln>
            <a:effectLst>
              <a:outerShdw blurRad="63500" dist="25400" dir="5400000" algn="t" rotWithShape="0">
                <a:schemeClr val="tx2">
                  <a:alpha val="2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2811" y="6714"/>
              <a:ext cx="116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9C1E22"/>
                  </a:solidFill>
                  <a:latin typeface="+mj-ea"/>
                  <a:ea typeface="+mj-ea"/>
                </a:rPr>
                <a:t>04</a:t>
              </a:r>
              <a:endParaRPr lang="en-US" altLang="zh-CN" sz="2400" dirty="0">
                <a:solidFill>
                  <a:srgbClr val="9C1E22"/>
                </a:solidFill>
                <a:latin typeface="+mj-ea"/>
                <a:ea typeface="+mj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9968" y="6404"/>
              <a:ext cx="170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  <a:latin typeface="+mj-ea"/>
                  <a:ea typeface="+mj-ea"/>
                </a:rPr>
                <a:t>title here</a:t>
              </a:r>
              <a:endParaRPr lang="en-US" altLang="zh-CN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4205" y="6525"/>
              <a:ext cx="4405" cy="1208"/>
              <a:chOff x="1698842" y="2048312"/>
              <a:chExt cx="2577284" cy="766801"/>
            </a:xfrm>
          </p:grpSpPr>
          <p:sp>
            <p:nvSpPr>
              <p:cNvPr id="15" name="文本框 14"/>
              <p:cNvSpPr txBox="1"/>
              <p:nvPr/>
            </p:nvSpPr>
            <p:spPr bwMode="auto">
              <a:xfrm>
                <a:off x="1698842" y="2446813"/>
                <a:ext cx="2577284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l">
                  <a:defRPr/>
                </a:pPr>
                <a:r>
                  <a:rPr lang="zh-CN" altLang="en-US" spc="1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在此添加内容</a:t>
                </a:r>
                <a:endParaRPr lang="zh-CN" altLang="en-US" spc="1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 bwMode="auto">
              <a:xfrm>
                <a:off x="1698925" y="2048312"/>
                <a:ext cx="2406358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algn="l">
                  <a:defRPr/>
                </a:pPr>
                <a:r>
                  <a:rPr lang="zh-CN" altLang="en-US" sz="2000" b="1" spc="300" dirty="0">
                    <a:solidFill>
                      <a:schemeClr val="bg1">
                        <a:lumMod val="50000"/>
                      </a:schemeClr>
                    </a:solidFill>
                    <a:latin typeface="黑体" panose="02010609060101010101" charset="-122"/>
                    <a:ea typeface="黑体" panose="02010609060101010101" charset="-122"/>
                  </a:rPr>
                  <a:t>在此添加标题</a:t>
                </a:r>
                <a:endPara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pic>
        <p:nvPicPr>
          <p:cNvPr id="4" name="图片 3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43610" y="2357755"/>
            <a:ext cx="2794635" cy="3564890"/>
            <a:chOff x="1486" y="3713"/>
            <a:chExt cx="4401" cy="5614"/>
          </a:xfrm>
        </p:grpSpPr>
        <p:pic>
          <p:nvPicPr>
            <p:cNvPr id="22" name="图片 21" descr="湖南大学建筑_源文件_转曲-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486" y="3713"/>
              <a:ext cx="4389" cy="3956"/>
            </a:xfrm>
            <a:prstGeom prst="rect">
              <a:avLst/>
            </a:prstGeom>
          </p:spPr>
        </p:pic>
        <p:sp>
          <p:nvSpPr>
            <p:cNvPr id="23" name="矩形 22"/>
            <p:cNvSpPr/>
            <p:nvPr>
              <p:custDataLst>
                <p:tags r:id="rId3"/>
              </p:custDataLst>
            </p:nvPr>
          </p:nvSpPr>
          <p:spPr>
            <a:xfrm>
              <a:off x="1581" y="3713"/>
              <a:ext cx="4307" cy="5615"/>
            </a:xfrm>
            <a:prstGeom prst="rect">
              <a:avLst/>
            </a:prstGeom>
            <a:noFill/>
            <a:ln w="28575">
              <a:solidFill>
                <a:srgbClr val="98262A"/>
              </a:solidFill>
            </a:ln>
            <a:effectLst/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4"/>
              </p:custDataLst>
            </p:nvPr>
          </p:nvSpPr>
          <p:spPr>
            <a:xfrm>
              <a:off x="2133" y="7505"/>
              <a:ext cx="3203" cy="625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2000" spc="300" dirty="0">
                  <a:solidFill>
                    <a:srgbClr val="AC5154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1</a:t>
              </a:r>
              <a:endParaRPr lang="en-US" altLang="zh-CN" sz="2000" spc="300" dirty="0">
                <a:solidFill>
                  <a:srgbClr val="AC5154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33" y="8311"/>
              <a:ext cx="32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00000"/>
                </a:lnSpc>
              </a:pPr>
              <a:r>
                <a:rPr lang="zh-CN" altLang="en-US" sz="1400" spc="300">
                  <a:solidFill>
                    <a:prstClr val="black">
                      <a:lumMod val="65000"/>
                      <a:lumOff val="3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请在这里添加相关的文字描述</a:t>
              </a:r>
              <a:endParaRPr lang="zh-CN" altLang="en-US" sz="14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3" name="PA_矩形 10"/>
          <p:cNvSpPr/>
          <p:nvPr>
            <p:custDataLst>
              <p:tags r:id="rId5"/>
            </p:custDataLst>
          </p:nvPr>
        </p:nvSpPr>
        <p:spPr>
          <a:xfrm>
            <a:off x="943610" y="1212850"/>
            <a:ext cx="5558790" cy="73723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1400" spc="30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在这里添加相关的文字描述，可以从您的文案中复制需要的内容到这里，选择仅保留文字即可。</a:t>
            </a:r>
            <a:endParaRPr lang="zh-CN" altLang="en-US" sz="1400" spc="3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64075" y="2357755"/>
            <a:ext cx="2961640" cy="3564890"/>
            <a:chOff x="7345" y="3713"/>
            <a:chExt cx="4664" cy="5614"/>
          </a:xfrm>
        </p:grpSpPr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7527" y="3713"/>
              <a:ext cx="4307" cy="5615"/>
            </a:xfrm>
            <a:prstGeom prst="rect">
              <a:avLst/>
            </a:prstGeom>
            <a:noFill/>
            <a:ln w="28575">
              <a:solidFill>
                <a:srgbClr val="98262A"/>
              </a:solidFill>
            </a:ln>
            <a:effectLst/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>
              <p:custDataLst>
                <p:tags r:id="rId7"/>
              </p:custDataLst>
            </p:nvPr>
          </p:nvSpPr>
          <p:spPr>
            <a:xfrm>
              <a:off x="8079" y="7505"/>
              <a:ext cx="3203" cy="625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2000" spc="300" dirty="0">
                  <a:solidFill>
                    <a:srgbClr val="AC5154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2</a:t>
              </a:r>
              <a:endParaRPr lang="en-US" altLang="zh-CN" sz="2000" spc="300" dirty="0">
                <a:solidFill>
                  <a:srgbClr val="AC5154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079" y="8311"/>
              <a:ext cx="32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00000"/>
                </a:lnSpc>
              </a:pPr>
              <a:r>
                <a:rPr lang="zh-CN" altLang="en-US" sz="1400" spc="300">
                  <a:solidFill>
                    <a:prstClr val="black">
                      <a:lumMod val="65000"/>
                      <a:lumOff val="3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请在这里添加相关的文字描述</a:t>
              </a:r>
              <a:endParaRPr lang="zh-CN" altLang="en-US" sz="14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" name="图片 1" descr="湖南大学建筑_源文件_转曲-2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7345" y="3726"/>
              <a:ext cx="4664" cy="3985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8362950" y="2357755"/>
            <a:ext cx="2856230" cy="3564890"/>
            <a:chOff x="13170" y="3713"/>
            <a:chExt cx="4498" cy="5614"/>
          </a:xfrm>
        </p:grpSpPr>
        <p:sp>
          <p:nvSpPr>
            <p:cNvPr id="58" name="矩形 57"/>
            <p:cNvSpPr/>
            <p:nvPr>
              <p:custDataLst>
                <p:tags r:id="rId9"/>
              </p:custDataLst>
            </p:nvPr>
          </p:nvSpPr>
          <p:spPr>
            <a:xfrm>
              <a:off x="13362" y="3713"/>
              <a:ext cx="4307" cy="5615"/>
            </a:xfrm>
            <a:prstGeom prst="rect">
              <a:avLst/>
            </a:prstGeom>
            <a:noFill/>
            <a:ln w="28575">
              <a:solidFill>
                <a:srgbClr val="98262A"/>
              </a:solidFill>
            </a:ln>
            <a:effectLst/>
          </p:spPr>
          <p:style>
            <a:lnRef idx="2">
              <a:srgbClr val="2196F3">
                <a:shade val="50000"/>
              </a:srgbClr>
            </a:lnRef>
            <a:fillRef idx="1">
              <a:srgbClr val="2196F3"/>
            </a:fillRef>
            <a:effectRef idx="0">
              <a:srgbClr val="2196F3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>
              <p:custDataLst>
                <p:tags r:id="rId10"/>
              </p:custDataLst>
            </p:nvPr>
          </p:nvSpPr>
          <p:spPr>
            <a:xfrm>
              <a:off x="13914" y="7505"/>
              <a:ext cx="3203" cy="625"/>
            </a:xfrm>
            <a:prstGeom prst="rect">
              <a:avLst/>
            </a:prstGeom>
            <a:noFill/>
          </p:spPr>
          <p:txBody>
            <a:bodyPr wrap="square" bIns="0" rtlCol="0" anchor="b" anchorCtr="0">
              <a:noAutofit/>
            </a:bodyPr>
            <a:lstStyle>
              <a:defPPr>
                <a:defRPr lang="en-US"/>
              </a:defPPr>
              <a:lvl1pPr>
                <a:lnSpc>
                  <a:spcPct val="120000"/>
                </a:lnSpc>
                <a:defRPr kumimoji="1" b="1">
                  <a:solidFill>
                    <a:srgbClr val="2196F3"/>
                  </a:solidFill>
                  <a:latin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2000" spc="300" dirty="0">
                  <a:solidFill>
                    <a:srgbClr val="AC5154"/>
                  </a:solidFill>
                  <a:latin typeface="方正清刻本悦宋简体" panose="02000000000000000000" charset="-122"/>
                  <a:ea typeface="方正清刻本悦宋简体" panose="02000000000000000000" charset="-122"/>
                </a:rPr>
                <a:t>3</a:t>
              </a:r>
              <a:endParaRPr lang="en-US" altLang="zh-CN" sz="2000" spc="300" dirty="0">
                <a:solidFill>
                  <a:srgbClr val="AC5154"/>
                </a:solidFill>
                <a:latin typeface="方正清刻本悦宋简体" panose="02000000000000000000" charset="-122"/>
                <a:ea typeface="方正清刻本悦宋简体" panose="02000000000000000000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914" y="8311"/>
              <a:ext cx="32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00000"/>
                </a:lnSpc>
              </a:pPr>
              <a:r>
                <a:rPr lang="zh-CN" altLang="en-US" sz="1400" spc="300">
                  <a:solidFill>
                    <a:prstClr val="black">
                      <a:lumMod val="65000"/>
                      <a:lumOff val="35000"/>
                    </a:prst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请在这里添加相关的文字描述</a:t>
              </a:r>
              <a:endParaRPr lang="zh-CN" altLang="en-US" sz="14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3" name="图片 2" descr="湖南大学建筑_源文件_转曲-8"/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3170" y="3726"/>
              <a:ext cx="4498" cy="4009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10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标题一</a:t>
              </a:r>
              <a:endParaRPr lang="en-US" altLang="zh-CN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12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2"/>
            <a:ext cx="4594178" cy="1660786"/>
            <a:chOff x="7706" y="4476"/>
            <a:chExt cx="4986" cy="1562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第二部分</a:t>
              </a:r>
              <a:endParaRPr lang="zh-CN" altLang="en-US" sz="2400" b="1" spc="600" dirty="0">
                <a:solidFill>
                  <a:srgbClr val="9C1E22"/>
                </a:solidFill>
                <a:effectLst/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12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添加您的标题</a:t>
              </a:r>
              <a:endParaRPr lang="zh-CN" altLang="en-US" sz="4800" b="1" spc="300" dirty="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3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25839" y="1144366"/>
            <a:ext cx="3857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95286"/>
                </a:solidFill>
                <a:latin typeface="黑体" panose="02010609060101010101" charset="-122"/>
                <a:ea typeface="黑体" panose="02010609060101010101" charset="-122"/>
              </a:rPr>
              <a:t>在这里插入您的</a:t>
            </a:r>
            <a:r>
              <a:rPr lang="zh-CN" altLang="en-US" sz="3200" b="1" dirty="0">
                <a:solidFill>
                  <a:srgbClr val="095286"/>
                </a:solidFill>
                <a:latin typeface="黑体" panose="02010609060101010101" charset="-122"/>
                <a:ea typeface="黑体" panose="02010609060101010101" charset="-122"/>
              </a:rPr>
              <a:t>标题</a:t>
            </a:r>
            <a:endParaRPr lang="zh-CN" altLang="en-US" sz="3200" b="1" dirty="0">
              <a:solidFill>
                <a:srgbClr val="09528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6730" y="2231390"/>
            <a:ext cx="5276215" cy="736600"/>
            <a:chOff x="8798" y="3514"/>
            <a:chExt cx="8309" cy="1160"/>
          </a:xfrm>
        </p:grpSpPr>
        <p:sp>
          <p:nvSpPr>
            <p:cNvPr id="30" name="文本框 29"/>
            <p:cNvSpPr txBox="1"/>
            <p:nvPr/>
          </p:nvSpPr>
          <p:spPr>
            <a:xfrm>
              <a:off x="9395" y="3514"/>
              <a:ext cx="771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ea"/>
                </a:rPr>
                <a:t>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798" y="4099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86730" y="3198495"/>
            <a:ext cx="5276215" cy="736600"/>
            <a:chOff x="8798" y="5037"/>
            <a:chExt cx="8309" cy="1160"/>
          </a:xfrm>
        </p:grpSpPr>
        <p:sp>
          <p:nvSpPr>
            <p:cNvPr id="34" name="文本框 33"/>
            <p:cNvSpPr txBox="1"/>
            <p:nvPr/>
          </p:nvSpPr>
          <p:spPr>
            <a:xfrm>
              <a:off x="9395" y="5037"/>
              <a:ext cx="771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ea"/>
                </a:rPr>
                <a:t>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8798" y="5622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98160" y="4182110"/>
            <a:ext cx="5276215" cy="736600"/>
            <a:chOff x="8816" y="6586"/>
            <a:chExt cx="8309" cy="1160"/>
          </a:xfrm>
        </p:grpSpPr>
        <p:sp>
          <p:nvSpPr>
            <p:cNvPr id="38" name="文本框 37"/>
            <p:cNvSpPr txBox="1"/>
            <p:nvPr/>
          </p:nvSpPr>
          <p:spPr>
            <a:xfrm>
              <a:off x="9413" y="6586"/>
              <a:ext cx="771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ea"/>
                </a:rPr>
                <a:t>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816" y="7171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8160" y="5165725"/>
            <a:ext cx="5276215" cy="736600"/>
            <a:chOff x="8816" y="8135"/>
            <a:chExt cx="8309" cy="1160"/>
          </a:xfrm>
        </p:grpSpPr>
        <p:sp>
          <p:nvSpPr>
            <p:cNvPr id="43" name="文本框 42"/>
            <p:cNvSpPr txBox="1"/>
            <p:nvPr/>
          </p:nvSpPr>
          <p:spPr>
            <a:xfrm>
              <a:off x="9413" y="8135"/>
              <a:ext cx="7713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1400" spc="300">
                  <a:solidFill>
                    <a:schemeClr val="tx1">
                      <a:lumMod val="50000"/>
                      <a:lumOff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ea"/>
                </a:rPr>
                <a:t>在这里添加相关的文字描述，可以从您的文案中复制需要的内容到这里，选择仅保留文字即可。</a:t>
              </a:r>
              <a:endParaRPr lang="zh-CN" alt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8816" y="8720"/>
              <a:ext cx="295" cy="2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 descr="红楼1.jpg"/>
          <p:cNvPicPr>
            <a:picLocks noChangeAspect="1"/>
          </p:cNvPicPr>
          <p:nvPr/>
        </p:nvPicPr>
        <p:blipFill>
          <a:blip r:embed="rId2"/>
          <a:srcRect b="18079"/>
          <a:stretch>
            <a:fillRect/>
          </a:stretch>
        </p:blipFill>
        <p:spPr>
          <a:xfrm>
            <a:off x="793115" y="1776095"/>
            <a:ext cx="4277360" cy="37750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741054" y="362991"/>
            <a:ext cx="4261494" cy="534502"/>
            <a:chOff x="-264804" y="362991"/>
            <a:chExt cx="4261494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标题二</a:t>
              </a:r>
              <a:endPara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117729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副标题</a:t>
              </a:r>
              <a:endParaRPr lang="zh-CN" altLang="en-US" sz="2000" b="1" spc="600" dirty="0">
                <a:solidFill>
                  <a:schemeClr val="bg1">
                    <a:lumMod val="6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3">
            <a:alphaModFix amt="60000"/>
          </a:blip>
          <a:srcRect t="-7674" r="52556"/>
          <a:stretch>
            <a:fillRect/>
          </a:stretch>
        </p:blipFill>
        <p:spPr>
          <a:xfrm>
            <a:off x="10157460" y="614934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PA" val="v4.0.0"/>
</p:tagLst>
</file>

<file path=ppt/tags/tag101.xml><?xml version="1.0" encoding="utf-8"?>
<p:tagLst xmlns:p="http://schemas.openxmlformats.org/presentationml/2006/main">
  <p:tag name="PA" val="v4.0.0"/>
</p:tagLst>
</file>

<file path=ppt/tags/tag102.xml><?xml version="1.0" encoding="utf-8"?>
<p:tagLst xmlns:p="http://schemas.openxmlformats.org/presentationml/2006/main">
  <p:tag name="PA" val="v4.0.0"/>
</p:tagLst>
</file>

<file path=ppt/tags/tag103.xml><?xml version="1.0" encoding="utf-8"?>
<p:tagLst xmlns:p="http://schemas.openxmlformats.org/presentationml/2006/main">
  <p:tag name="PA" val="v4.0.0"/>
</p:tagLst>
</file>

<file path=ppt/tags/tag104.xml><?xml version="1.0" encoding="utf-8"?>
<p:tagLst xmlns:p="http://schemas.openxmlformats.org/presentationml/2006/main">
  <p:tag name="PA" val="v4.0.0"/>
</p:tagLst>
</file>

<file path=ppt/tags/tag105.xml><?xml version="1.0" encoding="utf-8"?>
<p:tagLst xmlns:p="http://schemas.openxmlformats.org/presentationml/2006/main">
  <p:tag name="PA" val="v4.0.0"/>
</p:tagLst>
</file>

<file path=ppt/tags/tag106.xml><?xml version="1.0" encoding="utf-8"?>
<p:tagLst xmlns:p="http://schemas.openxmlformats.org/presentationml/2006/main">
  <p:tag name="PA" val="v4.0.0"/>
</p:tagLst>
</file>

<file path=ppt/tags/tag107.xml><?xml version="1.0" encoding="utf-8"?>
<p:tagLst xmlns:p="http://schemas.openxmlformats.org/presentationml/2006/main">
  <p:tag name="PA" val="v4.0.0"/>
</p:tagLst>
</file>

<file path=ppt/tags/tag108.xml><?xml version="1.0" encoding="utf-8"?>
<p:tagLst xmlns:p="http://schemas.openxmlformats.org/presentationml/2006/main">
  <p:tag name="KSO_WM_UNIT_PRESET_TEXT" val="点击此处添加正文，文字是您思想的提炼，请尽量言简意赅的阐述观点。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DIAGRAM_GROUP_CODE" val="ε1-2"/>
  <p:tag name="KSO_WM_UNIT_TYPE" val="f"/>
  <p:tag name="KSO_WM_UNIT_INDEX" val="1"/>
  <p:tag name="KSO_WM_UNIT_ID" val="diagram20204790_2*f*1"/>
  <p:tag name="KSO_WM_TEMPLATE_CATEGORY" val="diagram"/>
  <p:tag name="KSO_WM_TEMPLATE_INDEX" val="20204790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377_3*m_h_i*1_2_2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8"/>
  <p:tag name="KSO_WM_UNIT_ID" val="diagram20199377_3*m_h_i*1_2_8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77_3*m_h_f*1_1_1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9377_3*m_h_i*1_1_2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6"/>
  <p:tag name="KSO_WM_UNIT_ID" val="diagram20199377_3*m_h_i*1_1_6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77_3*m_h_f*1_1_1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7"/>
  <p:tag name="KSO_WM_UNIT_ID" val="diagram20199377_3*m_h_i*1_3_7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1"/>
  <p:tag name="KSO_WM_UNIT_ID" val="diagram20199377_3*m_h_i*1_3_11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77_3*m_h_f*1_1_1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9377_3*m_h_i*1_4_2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9"/>
  <p:tag name="KSO_WM_UNIT_ID" val="diagram20199377_3*m_h_i*1_4_9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DIAGRAM_MODELTYPE" val="numdgm"/>
  <p:tag name="KSO_WM_UNIT_SUBTYPE" val="a"/>
  <p:tag name="KSO_WM_UNIT_PRESET_TEXT" val="单击此处添加文本具体内容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377_3*m_h_f*1_1_1"/>
  <p:tag name="KSO_WM_TEMPLATE_CATEGORY" val="diagram"/>
  <p:tag name="KSO_WM_TEMPLATE_INDEX" val="2019937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4.xml><?xml version="1.0" encoding="utf-8"?>
<p:tagLst xmlns:p="http://schemas.openxmlformats.org/presentationml/2006/main">
  <p:tag name="KSO_WM_UNIT_PLACING_PICTURE_USER_VIEWPORT" val="{&quot;height&quot;:7714,&quot;width&quot;:7159}"/>
</p:tagLst>
</file>

<file path=ppt/tags/tag125.xml><?xml version="1.0" encoding="utf-8"?>
<p:tagLst xmlns:p="http://schemas.openxmlformats.org/presentationml/2006/main">
  <p:tag name="COMMONDATA" val="eyJoZGlkIjoiMWViNmMzNjU5ZWQyN2UxZDdlYzJiODY0ZTE3MzY1ZTIifQ=="/>
  <p:tag name="KSO_WPP_MARK_KEY" val="685cb894-f0a1-4b7b-8377-400752dbab8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diagram20200538_1*i*4"/>
  <p:tag name="KSO_WM_TEMPLATE_CATEGORY" val="diagram"/>
  <p:tag name="KSO_WM_TEMPLATE_INDEX" val="20200538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PA" val="v4.0.0"/>
</p:tagLst>
</file>

<file path=ppt/tags/tag65.xml><?xml version="1.0" encoding="utf-8"?>
<p:tagLst xmlns:p="http://schemas.openxmlformats.org/presentationml/2006/main">
  <p:tag name="PA" val="v4.0.0"/>
</p:tagLst>
</file>

<file path=ppt/tags/tag66.xml><?xml version="1.0" encoding="utf-8"?>
<p:tagLst xmlns:p="http://schemas.openxmlformats.org/presentationml/2006/main">
  <p:tag name="PA" val="v4.0.0"/>
</p:tagLst>
</file>

<file path=ppt/tags/tag67.xml><?xml version="1.0" encoding="utf-8"?>
<p:tagLst xmlns:p="http://schemas.openxmlformats.org/presentationml/2006/main">
  <p:tag name="PA" val="v4.0.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1325_1*l_h_i*1_1_2"/>
  <p:tag name="KSO_WM_TEMPLATE_CATEGORY" val="diagram"/>
  <p:tag name="KSO_WM_TEMPLATE_INDEX" val="2020132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ISCONTENTSTITLE" val="0"/>
  <p:tag name="KSO_WM_UNIT_PRESET_TEXT" val="人员招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25_1*l_h_a*1_1_1"/>
  <p:tag name="KSO_WM_TEMPLATE_CATEGORY" val="diagram"/>
  <p:tag name="KSO_WM_TEMPLATE_INDEX" val="2020132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PA" val="v4.0.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1325_1*l_h_i*1_1_2"/>
  <p:tag name="KSO_WM_TEMPLATE_CATEGORY" val="diagram"/>
  <p:tag name="KSO_WM_TEMPLATE_INDEX" val="2020132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人员招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25_1*l_h_a*1_1_1"/>
  <p:tag name="KSO_WM_TEMPLATE_CATEGORY" val="diagram"/>
  <p:tag name="KSO_WM_TEMPLATE_INDEX" val="2020132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1325_1*l_h_i*1_1_2"/>
  <p:tag name="KSO_WM_TEMPLATE_CATEGORY" val="diagram"/>
  <p:tag name="KSO_WM_TEMPLATE_INDEX" val="20201325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人员招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1325_1*l_h_a*1_1_1"/>
  <p:tag name="KSO_WM_TEMPLATE_CATEGORY" val="diagram"/>
  <p:tag name="KSO_WM_TEMPLATE_INDEX" val="2020132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SHOW_EDIT_AREA_INDICATION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1"/>
  <p:tag name="KSO_WM_UNIT_ID" val="diagram20200543_1*f*1"/>
  <p:tag name="KSO_WM_TEMPLATE_CATEGORY" val="diagram"/>
  <p:tag name="KSO_WM_TEMPLATE_INDEX" val="2020054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此处&#13;添加标题内容"/>
  <p:tag name="KSO_WM_UNIT_NOCLEAR" val="0"/>
  <p:tag name="KSO_WM_UNIT_SHOW_EDIT_AREA_INDICATION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diagram20200543_1*a*1"/>
  <p:tag name="KSO_WM_TEMPLATE_CATEGORY" val="diagram"/>
  <p:tag name="KSO_WM_TEMPLATE_INDEX" val="2020054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SHOW_EDIT_AREA_INDICATION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diagram20200543_1*f*2"/>
  <p:tag name="KSO_WM_TEMPLATE_CATEGORY" val="diagram"/>
  <p:tag name="KSO_WM_TEMPLATE_INDEX" val="2020054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PRESET_TEXT" val="单击此处添加文本"/>
  <p:tag name="KSO_WM_UNIT_NOCLEAR" val="0"/>
  <p:tag name="KSO_WM_UNIT_SHOW_EDIT_AREA_INDICATION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3"/>
  <p:tag name="KSO_WM_UNIT_ID" val="diagram20200543_1*f*3"/>
  <p:tag name="KSO_WM_TEMPLATE_CATEGORY" val="diagram"/>
  <p:tag name="KSO_WM_TEMPLATE_INDEX" val="20200543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PA" val="v5.2.4"/>
  <p:tag name="RESOURCELIBID_ANIM" val="557083"/>
  <p:tag name="KSO_WM_UNIT_DIAGRAM_MODELTYPE" val="flashPicture"/>
  <p:tag name="KSO_WM_UNIT_VALUE" val="799*106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26_1*ζ_h_d*1_2_1"/>
  <p:tag name="KSO_WM_TEMPLATE_CATEGORY" val="mixed"/>
  <p:tag name="KSO_WM_TEMPLATE_INDEX" val="20199726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PA" val="v5.2.4"/>
  <p:tag name="RESOURCELIBID_ANIM" val="557083"/>
  <p:tag name="KSO_WM_UNIT_DIAGRAM_MODELTYPE" val="flashPicture"/>
  <p:tag name="KSO_WM_UNIT_VALUE" val="591*7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26_1*ζ_h_d*1_1_1"/>
  <p:tag name="KSO_WM_TEMPLATE_CATEGORY" val="mixed"/>
  <p:tag name="KSO_WM_TEMPLATE_INDEX" val="20199726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81.xml><?xml version="1.0" encoding="utf-8"?>
<p:tagLst xmlns:p="http://schemas.openxmlformats.org/presentationml/2006/main">
  <p:tag name="PA" val="v5.2.4"/>
  <p:tag name="RESOURCELIBID_ANIM" val="557083"/>
  <p:tag name="KSO_WM_UNIT_DIAGRAM_MODELTYPE" val="flashPicture"/>
  <p:tag name="KSO_WM_UNIT_VALUE" val="591*788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26_1*ζ_h_d*1_3_1"/>
  <p:tag name="KSO_WM_TEMPLATE_CATEGORY" val="mixed"/>
  <p:tag name="KSO_WM_TEMPLATE_INDEX" val="20199726"/>
  <p:tag name="KSO_WM_UNIT_LAYERLEVEL" val="1_1_1"/>
  <p:tag name="KSO_WM_TAG_VERSION" val="1.0"/>
  <p:tag name="KSO_WM_BEAUTIFY_FLAG" val="#wm#"/>
  <p:tag name="KSO_WM_UNIT_FLASH_PICTURE_RATE" val="2"/>
  <p:tag name="KSO_WM_UNIT_USESOURCEFORMAT_APPLY" val="1"/>
</p:tagLst>
</file>

<file path=ppt/tags/tag8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mixed20199726_1*ζ_i*1_1"/>
  <p:tag name="KSO_WM_TEMPLATE_CATEGORY" val="mixed"/>
  <p:tag name="KSO_WM_TEMPLATE_INDEX" val="20199726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mixed20199726_1*ζ_i*1_2"/>
  <p:tag name="KSO_WM_TEMPLATE_CATEGORY" val="mixed"/>
  <p:tag name="KSO_WM_TEMPLATE_INDEX" val="20199726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PA" val="v4.0.0"/>
</p:tagLst>
</file>

<file path=ppt/tags/tag85.xml><?xml version="1.0" encoding="utf-8"?>
<p:tagLst xmlns:p="http://schemas.openxmlformats.org/presentationml/2006/main">
  <p:tag name="PA" val="v4.0.0"/>
</p:tagLst>
</file>

<file path=ppt/tags/tag86.xml><?xml version="1.0" encoding="utf-8"?>
<p:tagLst xmlns:p="http://schemas.openxmlformats.org/presentationml/2006/main">
  <p:tag name="KSO_WM_TEMPLATE_CATEGORY" val="diagram"/>
  <p:tag name="KSO_WM_TEMPLATE_INDEX" val="20200533"/>
  <p:tag name="KSO_WM_UNIT_TYPE" val="a"/>
  <p:tag name="KSO_WM_UNIT_INDEX" val="1"/>
  <p:tag name="KSO_WM_UNIT_ID" val="diagram20200533_1*a*1"/>
  <p:tag name="KSO_WM_UNIT_LAYERLEVEL" val="1"/>
  <p:tag name="KSO_WM_UNIT_VALUE" val="15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&#13;添加标题"/>
  <p:tag name="KSO_WM_UNIT_NOCLEAR" val="0"/>
  <p:tag name="KSO_WM_UNIT_SHOW_EDIT_AREA_INDICATION" val="0"/>
  <p:tag name="KSO_WM_UNIT_DIAGRAM_ISNUMVISUAL" val="0"/>
  <p:tag name="KSO_WM_UNIT_DIAGRAM_ISREFERUNIT" val="0"/>
  <p:tag name="KSO_WM_DIAGRAM_GROUP_CODE" val="ζ1-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ISCONTENTSTITLE" val="0"/>
  <p:tag name="KSO_WM_TEMPLATE_CATEGORY" val="diagram"/>
  <p:tag name="KSO_WM_TEMPLATE_INDEX" val="20200533"/>
  <p:tag name="KSO_WM_UNIT_TYPE" val="f"/>
  <p:tag name="KSO_WM_UNIT_INDEX" val="1"/>
  <p:tag name="KSO_WM_UNIT_ID" val="diagram20200533_1*f*1"/>
  <p:tag name="KSO_WM_UNIT_LAYERLEVEL" val="1"/>
  <p:tag name="KSO_WM_UNIT_VALUE" val="198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SHOW_EDIT_AREA_INDICATION" val="0"/>
  <p:tag name="KSO_WM_UNIT_DIAGRAM_ISNUMVISUAL" val="0"/>
  <p:tag name="KSO_WM_UNIT_DIAGRAM_ISREFERUNIT" val="0"/>
  <p:tag name="KSO_WM_DIAGRAM_GROUP_CODE" val="ζ1-1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diagram20200533_1*i*1"/>
  <p:tag name="KSO_WM_TEMPLATE_CATEGORY" val="diagram"/>
  <p:tag name="KSO_WM_TEMPLATE_INDEX" val="20200533"/>
  <p:tag name="KSO_WM_UNIT_LAYERLEVEL" val="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DIAGRAM_MODELTYPE" val="flashPicture"/>
  <p:tag name="KSO_WM_UNIT_VALUE" val="864*115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3_1"/>
  <p:tag name="KSO_WM_UNIT_ID" val="mixed20199734_1*ζ_h_d*1_3_1"/>
  <p:tag name="KSO_WM_TEMPLATE_CATEGORY" val="mixed"/>
  <p:tag name="KSO_WM_TEMPLATE_INDEX" val="20199734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DIAGRAM_MODELTYPE" val="flashPicture"/>
  <p:tag name="KSO_WM_UNIT_VALUE" val="639*853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2_1"/>
  <p:tag name="KSO_WM_UNIT_ID" val="mixed20199734_1*ζ_h_d*1_2_1"/>
  <p:tag name="KSO_WM_TEMPLATE_CATEGORY" val="mixed"/>
  <p:tag name="KSO_WM_TEMPLATE_INDEX" val="20199734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USESOURCEFORMAT_APPLY" val="1"/>
</p:tagLst>
</file>

<file path=ppt/tags/tag91.xml><?xml version="1.0" encoding="utf-8"?>
<p:tagLst xmlns:p="http://schemas.openxmlformats.org/presentationml/2006/main">
  <p:tag name="KSO_WM_UNIT_DIAGRAM_MODELTYPE" val="flashPicture"/>
  <p:tag name="KSO_WM_UNIT_VALUE" val="639*85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4_1"/>
  <p:tag name="KSO_WM_UNIT_ID" val="mixed20199734_1*ζ_h_d*1_4_1"/>
  <p:tag name="KSO_WM_TEMPLATE_CATEGORY" val="mixed"/>
  <p:tag name="KSO_WM_TEMPLATE_INDEX" val="20199734"/>
  <p:tag name="KSO_WM_UNIT_LAYERLEVEL" val="1_1_1"/>
  <p:tag name="KSO_WM_TAG_VERSION" val="1.0"/>
  <p:tag name="KSO_WM_BEAUTIFY_FLAG" val="#wm#"/>
  <p:tag name="PA" val="v5.2.4"/>
  <p:tag name="RESOURCELIBID_ANIM" val="557083"/>
  <p:tag name="KSO_WM_UNIT_FLASH_PICTURE_RATE" val="2"/>
  <p:tag name="KSO_WM_UNIT_USESOURCEFORMAT_APPLY" val="1"/>
</p:tagLst>
</file>

<file path=ppt/tags/tag92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1"/>
  <p:tag name="KSO_WM_UNIT_ID" val="mixed20199734_1*ζ_i*1_1"/>
  <p:tag name="KSO_WM_TEMPLATE_CATEGORY" val="mixed"/>
  <p:tag name="KSO_WM_TEMPLATE_INDEX" val="20199734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DIAGRAM_MODELTYPE" val="flashPicture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SUBTYPE" val="f"/>
  <p:tag name="KSO_WM_UNIT_TYPE" val="ζ_i"/>
  <p:tag name="KSO_WM_UNIT_INDEX" val="1_2"/>
  <p:tag name="KSO_WM_UNIT_ID" val="mixed20199734_1*ζ_i*1_2"/>
  <p:tag name="KSO_WM_TEMPLATE_CATEGORY" val="mixed"/>
  <p:tag name="KSO_WM_TEMPLATE_INDEX" val="20199734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PA" val="v5.2.4"/>
  <p:tag name="KSO_WM_UNIT_DIAGRAM_MODELTYPE" val="flashPicture"/>
  <p:tag name="KSO_WM_UNIT_VALUE" val="639*85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mixed20199734_1*ζ_h_d*1_1_1"/>
  <p:tag name="KSO_WM_TEMPLATE_CATEGORY" val="mixed"/>
  <p:tag name="KSO_WM_TEMPLATE_INDEX" val="20199734"/>
  <p:tag name="KSO_WM_UNIT_LAYERLEVEL" val="1_1_1"/>
  <p:tag name="KSO_WM_TAG_VERSION" val="1.0"/>
  <p:tag name="KSO_WM_BEAUTIFY_FLAG" val="#wm#"/>
  <p:tag name="RESOURCELIBID_ANIM" val="557083"/>
  <p:tag name="KSO_WM_UNIT_FLASH_PICTURE_RATE" val="2"/>
  <p:tag name="KSO_WM_UNIT_USESOURCEFORMAT_APPLY" val="1"/>
</p:tagLst>
</file>

<file path=ppt/tags/tag95.xml><?xml version="1.0" encoding="utf-8"?>
<p:tagLst xmlns:p="http://schemas.openxmlformats.org/presentationml/2006/main">
  <p:tag name="PA" val="v5.2.4"/>
  <p:tag name="KSO_WM_UNIT_DIAGRAM_MODELTYPE" val="flashPicture"/>
  <p:tag name="KSO_WM_UNIT_VALUE" val="639*85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5_1"/>
  <p:tag name="KSO_WM_UNIT_ID" val="mixed20199734_1*ζ_h_d*1_5_1"/>
  <p:tag name="KSO_WM_TEMPLATE_CATEGORY" val="mixed"/>
  <p:tag name="KSO_WM_TEMPLATE_INDEX" val="20199734"/>
  <p:tag name="KSO_WM_UNIT_LAYERLEVEL" val="1_1_1"/>
  <p:tag name="KSO_WM_TAG_VERSION" val="1.0"/>
  <p:tag name="KSO_WM_BEAUTIFY_FLAG" val="#wm#"/>
  <p:tag name="RESOURCELIBID_ANIM" val="557083"/>
  <p:tag name="KSO_WM_UNIT_FLASH_PICTURE_RATE" val="2"/>
  <p:tag name="KSO_WM_UNIT_USESOURCEFORMAT_APPLY" val="1"/>
</p:tagLst>
</file>

<file path=ppt/tags/tag96.xml><?xml version="1.0" encoding="utf-8"?>
<p:tagLst xmlns:p="http://schemas.openxmlformats.org/presentationml/2006/main">
  <p:tag name="PA" val="v4.0.0"/>
</p:tagLst>
</file>

<file path=ppt/tags/tag97.xml><?xml version="1.0" encoding="utf-8"?>
<p:tagLst xmlns:p="http://schemas.openxmlformats.org/presentationml/2006/main">
  <p:tag name="PA" val="v4.0.0"/>
</p:tagLst>
</file>

<file path=ppt/tags/tag98.xml><?xml version="1.0" encoding="utf-8"?>
<p:tagLst xmlns:p="http://schemas.openxmlformats.org/presentationml/2006/main">
  <p:tag name="PA" val="v4.0.0"/>
</p:tagLst>
</file>

<file path=ppt/tags/tag9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E0000"/>
      </a:accent1>
      <a:accent2>
        <a:srgbClr val="B60000"/>
      </a:accent2>
      <a:accent3>
        <a:srgbClr val="960000"/>
      </a:accent3>
      <a:accent4>
        <a:srgbClr val="FF0000"/>
      </a:accent4>
      <a:accent5>
        <a:srgbClr val="D10000"/>
      </a:accent5>
      <a:accent6>
        <a:srgbClr val="810000"/>
      </a:accent6>
      <a:hlink>
        <a:srgbClr val="4472C4"/>
      </a:hlink>
      <a:folHlink>
        <a:srgbClr val="BFBFBF"/>
      </a:folHlink>
    </a:clrScheme>
    <a:fontScheme name="自定义 1">
      <a:majorFont>
        <a:latin typeface="等线 Light"/>
        <a:ea typeface="方正清刻本悦宋简体"/>
        <a:cs typeface=""/>
      </a:majorFont>
      <a:minorFont>
        <a:latin typeface="等线"/>
        <a:ea typeface="方正清刻本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2454</Words>
  <Application>WPS 演示</Application>
  <PresentationFormat>宽屏</PresentationFormat>
  <Paragraphs>375</Paragraphs>
  <Slides>24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8" baseType="lpstr">
      <vt:lpstr>Arial</vt:lpstr>
      <vt:lpstr>宋体</vt:lpstr>
      <vt:lpstr>Wingdings</vt:lpstr>
      <vt:lpstr>Wingdings</vt:lpstr>
      <vt:lpstr>思源黑体 CN Heavy</vt:lpstr>
      <vt:lpstr>黑体</vt:lpstr>
      <vt:lpstr>楷体</vt:lpstr>
      <vt:lpstr>微软雅黑</vt:lpstr>
      <vt:lpstr>Gill Sans</vt:lpstr>
      <vt:lpstr>Century Gothic</vt:lpstr>
      <vt:lpstr>庞门正道标题体3.0</vt:lpstr>
      <vt:lpstr>方正清刻本悦宋简体</vt:lpstr>
      <vt:lpstr>Impact</vt:lpstr>
      <vt:lpstr>等线 Light</vt:lpstr>
      <vt:lpstr>等线</vt:lpstr>
      <vt:lpstr>Calibri</vt:lpstr>
      <vt:lpstr>Gill Sans MT</vt:lpstr>
      <vt:lpstr>Arial Unicode MS</vt:lpstr>
      <vt:lpstr>清刻本悦宋拼音体</vt:lpstr>
      <vt:lpstr>Montserrat</vt:lpstr>
      <vt:lpstr>GreekS</vt:lpstr>
      <vt:lpstr>GreekC</vt:lpstr>
      <vt:lpstr>Office 主题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以太</cp:lastModifiedBy>
  <cp:revision>44</cp:revision>
  <dcterms:created xsi:type="dcterms:W3CDTF">2018-05-25T02:04:00Z</dcterms:created>
  <dcterms:modified xsi:type="dcterms:W3CDTF">2022-09-15T00:50:20Z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296A7E0D281944BCBE19B7C425A6E94C</vt:lpwstr>
  </property>
  <property fmtid="{D5CDD505-2E9C-101B-9397-08002B2CF9AE}" pid="3" name="KSOProductBuildVer">
    <vt:lpwstr>2052-11.1.0.12313</vt:lpwstr>
  </property>
</Properties>
</file>