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7"/>
  </p:notesMasterIdLst>
  <p:sldIdLst>
    <p:sldId id="256" r:id="rId6"/>
    <p:sldId id="263" r:id="rId7"/>
    <p:sldId id="260" r:id="rId8"/>
    <p:sldId id="261" r:id="rId9"/>
    <p:sldId id="276" r:id="rId10"/>
    <p:sldId id="262" r:id="rId11"/>
    <p:sldId id="267" r:id="rId12"/>
    <p:sldId id="266" r:id="rId13"/>
    <p:sldId id="258" r:id="rId14"/>
    <p:sldId id="265" r:id="rId15"/>
    <p:sldId id="272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433"/>
        <p:guide orient="horz" pos="3338"/>
        <p:guide orient="horz" pos="2160"/>
        <p:guide pos="2884"/>
        <p:guide pos="4876"/>
        <p:guide pos="860"/>
      </p:guideLst>
    </p:cSldViewPr>
  </p:slideViewPr>
  <p:gridSpacing cx="70" cy="7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1" Type="http://schemas.openxmlformats.org/officeDocument/2006/relationships/tags" Target="../tags/tag192.xml"/><Relationship Id="rId40" Type="http://schemas.openxmlformats.org/officeDocument/2006/relationships/tags" Target="../tags/tag191.xml"/><Relationship Id="rId4" Type="http://schemas.openxmlformats.org/officeDocument/2006/relationships/tags" Target="../tags/tag155.xml"/><Relationship Id="rId39" Type="http://schemas.openxmlformats.org/officeDocument/2006/relationships/tags" Target="../tags/tag190.xml"/><Relationship Id="rId38" Type="http://schemas.openxmlformats.org/officeDocument/2006/relationships/tags" Target="../tags/tag189.xml"/><Relationship Id="rId37" Type="http://schemas.openxmlformats.org/officeDocument/2006/relationships/tags" Target="../tags/tag188.xml"/><Relationship Id="rId36" Type="http://schemas.openxmlformats.org/officeDocument/2006/relationships/tags" Target="../tags/tag187.xml"/><Relationship Id="rId35" Type="http://schemas.openxmlformats.org/officeDocument/2006/relationships/tags" Target="../tags/tag186.xml"/><Relationship Id="rId34" Type="http://schemas.openxmlformats.org/officeDocument/2006/relationships/tags" Target="../tags/tag185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5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8" Type="http://schemas.openxmlformats.org/officeDocument/2006/relationships/tags" Target="../tags/tag239.xml"/><Relationship Id="rId47" Type="http://schemas.openxmlformats.org/officeDocument/2006/relationships/tags" Target="../tags/tag238.xml"/><Relationship Id="rId46" Type="http://schemas.openxmlformats.org/officeDocument/2006/relationships/tags" Target="../tags/tag237.xml"/><Relationship Id="rId45" Type="http://schemas.openxmlformats.org/officeDocument/2006/relationships/tags" Target="../tags/tag236.xml"/><Relationship Id="rId44" Type="http://schemas.openxmlformats.org/officeDocument/2006/relationships/tags" Target="../tags/tag235.xml"/><Relationship Id="rId43" Type="http://schemas.openxmlformats.org/officeDocument/2006/relationships/tags" Target="../tags/tag234.xml"/><Relationship Id="rId42" Type="http://schemas.openxmlformats.org/officeDocument/2006/relationships/tags" Target="../tags/tag233.xml"/><Relationship Id="rId41" Type="http://schemas.openxmlformats.org/officeDocument/2006/relationships/tags" Target="../tags/tag232.xml"/><Relationship Id="rId40" Type="http://schemas.openxmlformats.org/officeDocument/2006/relationships/tags" Target="../tags/tag231.xml"/><Relationship Id="rId4" Type="http://schemas.openxmlformats.org/officeDocument/2006/relationships/tags" Target="../tags/tag195.xml"/><Relationship Id="rId39" Type="http://schemas.openxmlformats.org/officeDocument/2006/relationships/tags" Target="../tags/tag230.xml"/><Relationship Id="rId38" Type="http://schemas.openxmlformats.org/officeDocument/2006/relationships/tags" Target="../tags/tag229.xml"/><Relationship Id="rId37" Type="http://schemas.openxmlformats.org/officeDocument/2006/relationships/tags" Target="../tags/tag228.xml"/><Relationship Id="rId36" Type="http://schemas.openxmlformats.org/officeDocument/2006/relationships/tags" Target="../tags/tag227.xml"/><Relationship Id="rId35" Type="http://schemas.openxmlformats.org/officeDocument/2006/relationships/tags" Target="../tags/tag226.xml"/><Relationship Id="rId34" Type="http://schemas.openxmlformats.org/officeDocument/2006/relationships/tags" Target="../tags/tag225.xml"/><Relationship Id="rId33" Type="http://schemas.openxmlformats.org/officeDocument/2006/relationships/tags" Target="../tags/tag224.xml"/><Relationship Id="rId32" Type="http://schemas.openxmlformats.org/officeDocument/2006/relationships/tags" Target="../tags/tag223.xml"/><Relationship Id="rId31" Type="http://schemas.openxmlformats.org/officeDocument/2006/relationships/tags" Target="../tags/tag222.xml"/><Relationship Id="rId30" Type="http://schemas.openxmlformats.org/officeDocument/2006/relationships/tags" Target="../tags/tag221.xml"/><Relationship Id="rId3" Type="http://schemas.openxmlformats.org/officeDocument/2006/relationships/tags" Target="../tags/tag194.xml"/><Relationship Id="rId29" Type="http://schemas.openxmlformats.org/officeDocument/2006/relationships/tags" Target="../tags/tag220.xml"/><Relationship Id="rId28" Type="http://schemas.openxmlformats.org/officeDocument/2006/relationships/tags" Target="../tags/tag219.xml"/><Relationship Id="rId27" Type="http://schemas.openxmlformats.org/officeDocument/2006/relationships/tags" Target="../tags/tag218.xml"/><Relationship Id="rId26" Type="http://schemas.openxmlformats.org/officeDocument/2006/relationships/tags" Target="../tags/tag217.xml"/><Relationship Id="rId25" Type="http://schemas.openxmlformats.org/officeDocument/2006/relationships/tags" Target="../tags/tag216.xml"/><Relationship Id="rId24" Type="http://schemas.openxmlformats.org/officeDocument/2006/relationships/tags" Target="../tags/tag2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tags" Target="../tags/tag193.xml"/><Relationship Id="rId19" Type="http://schemas.openxmlformats.org/officeDocument/2006/relationships/tags" Target="../tags/tag210.xml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tags" Target="../tags/tag207.xml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9" Type="http://schemas.openxmlformats.org/officeDocument/2006/relationships/tags" Target="../tags/tag373.xml"/><Relationship Id="rId98" Type="http://schemas.openxmlformats.org/officeDocument/2006/relationships/tags" Target="../tags/tag372.xml"/><Relationship Id="rId97" Type="http://schemas.openxmlformats.org/officeDocument/2006/relationships/tags" Target="../tags/tag371.xml"/><Relationship Id="rId96" Type="http://schemas.openxmlformats.org/officeDocument/2006/relationships/tags" Target="../tags/tag370.xml"/><Relationship Id="rId95" Type="http://schemas.openxmlformats.org/officeDocument/2006/relationships/tags" Target="../tags/tag369.xml"/><Relationship Id="rId94" Type="http://schemas.openxmlformats.org/officeDocument/2006/relationships/tags" Target="../tags/tag368.xml"/><Relationship Id="rId93" Type="http://schemas.openxmlformats.org/officeDocument/2006/relationships/tags" Target="../tags/tag367.xml"/><Relationship Id="rId92" Type="http://schemas.openxmlformats.org/officeDocument/2006/relationships/tags" Target="../tags/tag366.xml"/><Relationship Id="rId91" Type="http://schemas.openxmlformats.org/officeDocument/2006/relationships/tags" Target="../tags/tag365.xml"/><Relationship Id="rId90" Type="http://schemas.openxmlformats.org/officeDocument/2006/relationships/tags" Target="../tags/tag364.xml"/><Relationship Id="rId9" Type="http://schemas.openxmlformats.org/officeDocument/2006/relationships/tags" Target="../tags/tag283.xml"/><Relationship Id="rId89" Type="http://schemas.openxmlformats.org/officeDocument/2006/relationships/tags" Target="../tags/tag363.xml"/><Relationship Id="rId88" Type="http://schemas.openxmlformats.org/officeDocument/2006/relationships/tags" Target="../tags/tag362.xml"/><Relationship Id="rId87" Type="http://schemas.openxmlformats.org/officeDocument/2006/relationships/tags" Target="../tags/tag361.xml"/><Relationship Id="rId86" Type="http://schemas.openxmlformats.org/officeDocument/2006/relationships/tags" Target="../tags/tag360.xml"/><Relationship Id="rId85" Type="http://schemas.openxmlformats.org/officeDocument/2006/relationships/tags" Target="../tags/tag359.xml"/><Relationship Id="rId84" Type="http://schemas.openxmlformats.org/officeDocument/2006/relationships/tags" Target="../tags/tag358.xml"/><Relationship Id="rId83" Type="http://schemas.openxmlformats.org/officeDocument/2006/relationships/tags" Target="../tags/tag357.xml"/><Relationship Id="rId82" Type="http://schemas.openxmlformats.org/officeDocument/2006/relationships/tags" Target="../tags/tag356.xml"/><Relationship Id="rId81" Type="http://schemas.openxmlformats.org/officeDocument/2006/relationships/tags" Target="../tags/tag355.xml"/><Relationship Id="rId80" Type="http://schemas.openxmlformats.org/officeDocument/2006/relationships/tags" Target="../tags/tag354.xml"/><Relationship Id="rId8" Type="http://schemas.openxmlformats.org/officeDocument/2006/relationships/tags" Target="../tags/tag282.xml"/><Relationship Id="rId79" Type="http://schemas.openxmlformats.org/officeDocument/2006/relationships/tags" Target="../tags/tag353.xml"/><Relationship Id="rId78" Type="http://schemas.openxmlformats.org/officeDocument/2006/relationships/tags" Target="../tags/tag352.xml"/><Relationship Id="rId77" Type="http://schemas.openxmlformats.org/officeDocument/2006/relationships/tags" Target="../tags/tag351.xml"/><Relationship Id="rId76" Type="http://schemas.openxmlformats.org/officeDocument/2006/relationships/tags" Target="../tags/tag350.xml"/><Relationship Id="rId75" Type="http://schemas.openxmlformats.org/officeDocument/2006/relationships/tags" Target="../tags/tag349.xml"/><Relationship Id="rId74" Type="http://schemas.openxmlformats.org/officeDocument/2006/relationships/tags" Target="../tags/tag348.xml"/><Relationship Id="rId73" Type="http://schemas.openxmlformats.org/officeDocument/2006/relationships/tags" Target="../tags/tag347.xml"/><Relationship Id="rId72" Type="http://schemas.openxmlformats.org/officeDocument/2006/relationships/tags" Target="../tags/tag346.xml"/><Relationship Id="rId71" Type="http://schemas.openxmlformats.org/officeDocument/2006/relationships/tags" Target="../tags/tag345.xml"/><Relationship Id="rId70" Type="http://schemas.openxmlformats.org/officeDocument/2006/relationships/tags" Target="../tags/tag344.xml"/><Relationship Id="rId7" Type="http://schemas.openxmlformats.org/officeDocument/2006/relationships/tags" Target="../tags/tag281.xml"/><Relationship Id="rId69" Type="http://schemas.openxmlformats.org/officeDocument/2006/relationships/tags" Target="../tags/tag343.xml"/><Relationship Id="rId68" Type="http://schemas.openxmlformats.org/officeDocument/2006/relationships/tags" Target="../tags/tag342.xml"/><Relationship Id="rId67" Type="http://schemas.openxmlformats.org/officeDocument/2006/relationships/tags" Target="../tags/tag341.xml"/><Relationship Id="rId66" Type="http://schemas.openxmlformats.org/officeDocument/2006/relationships/tags" Target="../tags/tag340.xml"/><Relationship Id="rId65" Type="http://schemas.openxmlformats.org/officeDocument/2006/relationships/tags" Target="../tags/tag339.xml"/><Relationship Id="rId64" Type="http://schemas.openxmlformats.org/officeDocument/2006/relationships/tags" Target="../tags/tag338.xml"/><Relationship Id="rId63" Type="http://schemas.openxmlformats.org/officeDocument/2006/relationships/tags" Target="../tags/tag337.xml"/><Relationship Id="rId62" Type="http://schemas.openxmlformats.org/officeDocument/2006/relationships/tags" Target="../tags/tag336.xml"/><Relationship Id="rId61" Type="http://schemas.openxmlformats.org/officeDocument/2006/relationships/tags" Target="../tags/tag335.xml"/><Relationship Id="rId60" Type="http://schemas.openxmlformats.org/officeDocument/2006/relationships/tags" Target="../tags/tag334.xml"/><Relationship Id="rId6" Type="http://schemas.openxmlformats.org/officeDocument/2006/relationships/tags" Target="../tags/tag280.xml"/><Relationship Id="rId59" Type="http://schemas.openxmlformats.org/officeDocument/2006/relationships/tags" Target="../tags/tag333.xml"/><Relationship Id="rId58" Type="http://schemas.openxmlformats.org/officeDocument/2006/relationships/tags" Target="../tags/tag332.xml"/><Relationship Id="rId57" Type="http://schemas.openxmlformats.org/officeDocument/2006/relationships/tags" Target="../tags/tag331.xml"/><Relationship Id="rId56" Type="http://schemas.openxmlformats.org/officeDocument/2006/relationships/tags" Target="../tags/tag330.xml"/><Relationship Id="rId55" Type="http://schemas.openxmlformats.org/officeDocument/2006/relationships/tags" Target="../tags/tag329.xml"/><Relationship Id="rId54" Type="http://schemas.openxmlformats.org/officeDocument/2006/relationships/tags" Target="../tags/tag328.xml"/><Relationship Id="rId53" Type="http://schemas.openxmlformats.org/officeDocument/2006/relationships/tags" Target="../tags/tag327.xml"/><Relationship Id="rId52" Type="http://schemas.openxmlformats.org/officeDocument/2006/relationships/tags" Target="../tags/tag326.xml"/><Relationship Id="rId51" Type="http://schemas.openxmlformats.org/officeDocument/2006/relationships/tags" Target="../tags/tag325.xml"/><Relationship Id="rId50" Type="http://schemas.openxmlformats.org/officeDocument/2006/relationships/tags" Target="../tags/tag324.xml"/><Relationship Id="rId5" Type="http://schemas.openxmlformats.org/officeDocument/2006/relationships/tags" Target="../tags/tag279.xml"/><Relationship Id="rId49" Type="http://schemas.openxmlformats.org/officeDocument/2006/relationships/tags" Target="../tags/tag323.xml"/><Relationship Id="rId48" Type="http://schemas.openxmlformats.org/officeDocument/2006/relationships/tags" Target="../tags/tag322.xml"/><Relationship Id="rId47" Type="http://schemas.openxmlformats.org/officeDocument/2006/relationships/tags" Target="../tags/tag321.xml"/><Relationship Id="rId46" Type="http://schemas.openxmlformats.org/officeDocument/2006/relationships/tags" Target="../tags/tag320.xml"/><Relationship Id="rId45" Type="http://schemas.openxmlformats.org/officeDocument/2006/relationships/tags" Target="../tags/tag319.xml"/><Relationship Id="rId44" Type="http://schemas.openxmlformats.org/officeDocument/2006/relationships/tags" Target="../tags/tag318.xml"/><Relationship Id="rId43" Type="http://schemas.openxmlformats.org/officeDocument/2006/relationships/tags" Target="../tags/tag317.xml"/><Relationship Id="rId42" Type="http://schemas.openxmlformats.org/officeDocument/2006/relationships/tags" Target="../tags/tag316.xml"/><Relationship Id="rId41" Type="http://schemas.openxmlformats.org/officeDocument/2006/relationships/tags" Target="../tags/tag315.xml"/><Relationship Id="rId40" Type="http://schemas.openxmlformats.org/officeDocument/2006/relationships/tags" Target="../tags/tag314.xml"/><Relationship Id="rId4" Type="http://schemas.openxmlformats.org/officeDocument/2006/relationships/tags" Target="../tags/tag278.xml"/><Relationship Id="rId39" Type="http://schemas.openxmlformats.org/officeDocument/2006/relationships/tags" Target="../tags/tag313.xml"/><Relationship Id="rId38" Type="http://schemas.openxmlformats.org/officeDocument/2006/relationships/tags" Target="../tags/tag312.xml"/><Relationship Id="rId37" Type="http://schemas.openxmlformats.org/officeDocument/2006/relationships/tags" Target="../tags/tag311.xml"/><Relationship Id="rId36" Type="http://schemas.openxmlformats.org/officeDocument/2006/relationships/tags" Target="../tags/tag310.xml"/><Relationship Id="rId35" Type="http://schemas.openxmlformats.org/officeDocument/2006/relationships/tags" Target="../tags/tag309.xml"/><Relationship Id="rId34" Type="http://schemas.openxmlformats.org/officeDocument/2006/relationships/tags" Target="../tags/tag308.xml"/><Relationship Id="rId33" Type="http://schemas.openxmlformats.org/officeDocument/2006/relationships/tags" Target="../tags/tag307.xml"/><Relationship Id="rId32" Type="http://schemas.openxmlformats.org/officeDocument/2006/relationships/tags" Target="../tags/tag306.xml"/><Relationship Id="rId31" Type="http://schemas.openxmlformats.org/officeDocument/2006/relationships/tags" Target="../tags/tag305.xml"/><Relationship Id="rId30" Type="http://schemas.openxmlformats.org/officeDocument/2006/relationships/tags" Target="../tags/tag304.xml"/><Relationship Id="rId3" Type="http://schemas.openxmlformats.org/officeDocument/2006/relationships/tags" Target="../tags/tag277.xml"/><Relationship Id="rId29" Type="http://schemas.openxmlformats.org/officeDocument/2006/relationships/tags" Target="../tags/tag303.xml"/><Relationship Id="rId28" Type="http://schemas.openxmlformats.org/officeDocument/2006/relationships/tags" Target="../tags/tag302.xml"/><Relationship Id="rId27" Type="http://schemas.openxmlformats.org/officeDocument/2006/relationships/tags" Target="../tags/tag301.xml"/><Relationship Id="rId26" Type="http://schemas.openxmlformats.org/officeDocument/2006/relationships/tags" Target="../tags/tag300.xml"/><Relationship Id="rId25" Type="http://schemas.openxmlformats.org/officeDocument/2006/relationships/tags" Target="../tags/tag299.xml"/><Relationship Id="rId24" Type="http://schemas.openxmlformats.org/officeDocument/2006/relationships/tags" Target="../tags/tag298.xml"/><Relationship Id="rId23" Type="http://schemas.openxmlformats.org/officeDocument/2006/relationships/tags" Target="../tags/tag297.xml"/><Relationship Id="rId22" Type="http://schemas.openxmlformats.org/officeDocument/2006/relationships/tags" Target="../tags/tag296.xml"/><Relationship Id="rId21" Type="http://schemas.openxmlformats.org/officeDocument/2006/relationships/tags" Target="../tags/tag295.xml"/><Relationship Id="rId20" Type="http://schemas.openxmlformats.org/officeDocument/2006/relationships/tags" Target="../tags/tag294.xml"/><Relationship Id="rId2" Type="http://schemas.openxmlformats.org/officeDocument/2006/relationships/tags" Target="../tags/tag276.xml"/><Relationship Id="rId19" Type="http://schemas.openxmlformats.org/officeDocument/2006/relationships/tags" Target="../tags/tag293.xml"/><Relationship Id="rId18" Type="http://schemas.openxmlformats.org/officeDocument/2006/relationships/tags" Target="../tags/tag292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6" Type="http://schemas.openxmlformats.org/officeDocument/2006/relationships/tags" Target="../tags/tag420.xml"/><Relationship Id="rId145" Type="http://schemas.openxmlformats.org/officeDocument/2006/relationships/tags" Target="../tags/tag419.xml"/><Relationship Id="rId144" Type="http://schemas.openxmlformats.org/officeDocument/2006/relationships/tags" Target="../tags/tag418.xml"/><Relationship Id="rId143" Type="http://schemas.openxmlformats.org/officeDocument/2006/relationships/tags" Target="../tags/tag417.xml"/><Relationship Id="rId142" Type="http://schemas.openxmlformats.org/officeDocument/2006/relationships/tags" Target="../tags/tag416.xml"/><Relationship Id="rId141" Type="http://schemas.openxmlformats.org/officeDocument/2006/relationships/tags" Target="../tags/tag415.xml"/><Relationship Id="rId140" Type="http://schemas.openxmlformats.org/officeDocument/2006/relationships/tags" Target="../tags/tag414.xml"/><Relationship Id="rId14" Type="http://schemas.openxmlformats.org/officeDocument/2006/relationships/tags" Target="../tags/tag288.xml"/><Relationship Id="rId139" Type="http://schemas.openxmlformats.org/officeDocument/2006/relationships/tags" Target="../tags/tag413.xml"/><Relationship Id="rId138" Type="http://schemas.openxmlformats.org/officeDocument/2006/relationships/tags" Target="../tags/tag412.xml"/><Relationship Id="rId137" Type="http://schemas.openxmlformats.org/officeDocument/2006/relationships/tags" Target="../tags/tag411.xml"/><Relationship Id="rId136" Type="http://schemas.openxmlformats.org/officeDocument/2006/relationships/tags" Target="../tags/tag410.xml"/><Relationship Id="rId135" Type="http://schemas.openxmlformats.org/officeDocument/2006/relationships/tags" Target="../tags/tag409.xml"/><Relationship Id="rId134" Type="http://schemas.openxmlformats.org/officeDocument/2006/relationships/tags" Target="../tags/tag408.xml"/><Relationship Id="rId133" Type="http://schemas.openxmlformats.org/officeDocument/2006/relationships/tags" Target="../tags/tag407.xml"/><Relationship Id="rId132" Type="http://schemas.openxmlformats.org/officeDocument/2006/relationships/tags" Target="../tags/tag406.xml"/><Relationship Id="rId131" Type="http://schemas.openxmlformats.org/officeDocument/2006/relationships/tags" Target="../tags/tag405.xml"/><Relationship Id="rId130" Type="http://schemas.openxmlformats.org/officeDocument/2006/relationships/tags" Target="../tags/tag404.xml"/><Relationship Id="rId13" Type="http://schemas.openxmlformats.org/officeDocument/2006/relationships/tags" Target="../tags/tag287.xml"/><Relationship Id="rId129" Type="http://schemas.openxmlformats.org/officeDocument/2006/relationships/tags" Target="../tags/tag403.xml"/><Relationship Id="rId128" Type="http://schemas.openxmlformats.org/officeDocument/2006/relationships/tags" Target="../tags/tag402.xml"/><Relationship Id="rId127" Type="http://schemas.openxmlformats.org/officeDocument/2006/relationships/tags" Target="../tags/tag401.xml"/><Relationship Id="rId126" Type="http://schemas.openxmlformats.org/officeDocument/2006/relationships/tags" Target="../tags/tag400.xml"/><Relationship Id="rId125" Type="http://schemas.openxmlformats.org/officeDocument/2006/relationships/tags" Target="../tags/tag399.xml"/><Relationship Id="rId124" Type="http://schemas.openxmlformats.org/officeDocument/2006/relationships/tags" Target="../tags/tag398.xml"/><Relationship Id="rId123" Type="http://schemas.openxmlformats.org/officeDocument/2006/relationships/tags" Target="../tags/tag397.xml"/><Relationship Id="rId122" Type="http://schemas.openxmlformats.org/officeDocument/2006/relationships/tags" Target="../tags/tag396.xml"/><Relationship Id="rId121" Type="http://schemas.openxmlformats.org/officeDocument/2006/relationships/tags" Target="../tags/tag395.xml"/><Relationship Id="rId120" Type="http://schemas.openxmlformats.org/officeDocument/2006/relationships/tags" Target="../tags/tag394.xml"/><Relationship Id="rId12" Type="http://schemas.openxmlformats.org/officeDocument/2006/relationships/tags" Target="../tags/tag286.xml"/><Relationship Id="rId119" Type="http://schemas.openxmlformats.org/officeDocument/2006/relationships/tags" Target="../tags/tag393.xml"/><Relationship Id="rId118" Type="http://schemas.openxmlformats.org/officeDocument/2006/relationships/tags" Target="../tags/tag392.xml"/><Relationship Id="rId117" Type="http://schemas.openxmlformats.org/officeDocument/2006/relationships/tags" Target="../tags/tag391.xml"/><Relationship Id="rId116" Type="http://schemas.openxmlformats.org/officeDocument/2006/relationships/tags" Target="../tags/tag390.xml"/><Relationship Id="rId115" Type="http://schemas.openxmlformats.org/officeDocument/2006/relationships/tags" Target="../tags/tag389.xml"/><Relationship Id="rId114" Type="http://schemas.openxmlformats.org/officeDocument/2006/relationships/tags" Target="../tags/tag388.xml"/><Relationship Id="rId113" Type="http://schemas.openxmlformats.org/officeDocument/2006/relationships/tags" Target="../tags/tag387.xml"/><Relationship Id="rId112" Type="http://schemas.openxmlformats.org/officeDocument/2006/relationships/tags" Target="../tags/tag386.xml"/><Relationship Id="rId111" Type="http://schemas.openxmlformats.org/officeDocument/2006/relationships/tags" Target="../tags/tag385.xml"/><Relationship Id="rId110" Type="http://schemas.openxmlformats.org/officeDocument/2006/relationships/tags" Target="../tags/tag384.xml"/><Relationship Id="rId11" Type="http://schemas.openxmlformats.org/officeDocument/2006/relationships/tags" Target="../tags/tag285.xml"/><Relationship Id="rId109" Type="http://schemas.openxmlformats.org/officeDocument/2006/relationships/tags" Target="../tags/tag383.xml"/><Relationship Id="rId108" Type="http://schemas.openxmlformats.org/officeDocument/2006/relationships/tags" Target="../tags/tag382.xml"/><Relationship Id="rId107" Type="http://schemas.openxmlformats.org/officeDocument/2006/relationships/tags" Target="../tags/tag381.xml"/><Relationship Id="rId106" Type="http://schemas.openxmlformats.org/officeDocument/2006/relationships/tags" Target="../tags/tag380.xml"/><Relationship Id="rId105" Type="http://schemas.openxmlformats.org/officeDocument/2006/relationships/tags" Target="../tags/tag379.xml"/><Relationship Id="rId104" Type="http://schemas.openxmlformats.org/officeDocument/2006/relationships/tags" Target="../tags/tag378.xml"/><Relationship Id="rId103" Type="http://schemas.openxmlformats.org/officeDocument/2006/relationships/tags" Target="../tags/tag377.xml"/><Relationship Id="rId102" Type="http://schemas.openxmlformats.org/officeDocument/2006/relationships/tags" Target="../tags/tag376.xml"/><Relationship Id="rId101" Type="http://schemas.openxmlformats.org/officeDocument/2006/relationships/tags" Target="../tags/tag375.xml"/><Relationship Id="rId100" Type="http://schemas.openxmlformats.org/officeDocument/2006/relationships/tags" Target="../tags/tag374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121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312408" y="2968135"/>
            <a:ext cx="2831593" cy="3889865"/>
            <a:chOff x="8416544" y="2968135"/>
            <a:chExt cx="3775457" cy="3889865"/>
          </a:xfrm>
        </p:grpSpPr>
        <p:sp>
          <p:nvSpPr>
            <p:cNvPr id="9" name="Freeform 5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8527138" y="3078729"/>
              <a:ext cx="3664863" cy="3779271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0" name="Freeform 6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8416544" y="2968135"/>
              <a:ext cx="3775457" cy="3889865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" name="Freeform 7"/>
            <p:cNvSpPr/>
            <p:nvPr>
              <p:custDataLst>
                <p:tags r:id="rId5"/>
              </p:custDataLst>
            </p:nvPr>
          </p:nvSpPr>
          <p:spPr bwMode="auto">
            <a:xfrm flipH="1">
              <a:off x="8633919" y="3185510"/>
              <a:ext cx="3558082" cy="3672490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2" name="Freeform 8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8527138" y="3078729"/>
              <a:ext cx="3664863" cy="2864009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3" name="Freeform 9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8742606" y="3294197"/>
              <a:ext cx="3449395" cy="3563803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4" name="Freeform 10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8633919" y="3185510"/>
              <a:ext cx="3558082" cy="3672490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5" name="Freeform 11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8849386" y="3400978"/>
              <a:ext cx="3342615" cy="3457022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9" name="Freeform 12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8742606" y="3294197"/>
              <a:ext cx="3449395" cy="3563803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0" name="Freeform 13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8959981" y="3509665"/>
              <a:ext cx="3232020" cy="3348335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1" name="Freeform 14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8849386" y="3400978"/>
              <a:ext cx="3342615" cy="3457022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2" name="Freeform 15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9066760" y="3616446"/>
              <a:ext cx="3125241" cy="3241554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3" name="Freeform 16"/>
            <p:cNvSpPr/>
            <p:nvPr>
              <p:custDataLst>
                <p:tags r:id="rId14"/>
              </p:custDataLst>
            </p:nvPr>
          </p:nvSpPr>
          <p:spPr bwMode="auto">
            <a:xfrm flipH="1">
              <a:off x="8959981" y="3509665"/>
              <a:ext cx="3232020" cy="3348335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4" name="Freeform 17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9175449" y="3727040"/>
              <a:ext cx="3016552" cy="3130960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5" name="Freeform 18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9066760" y="3616446"/>
              <a:ext cx="3125241" cy="3241554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6" name="Freeform 19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9282230" y="3833821"/>
              <a:ext cx="2909771" cy="3024179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7" name="Freeform 20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9175449" y="3727040"/>
              <a:ext cx="3016552" cy="2215698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8" name="Freeform 21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9392824" y="3942508"/>
              <a:ext cx="2799177" cy="2915492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29" name="Freeform 22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9282230" y="3833821"/>
              <a:ext cx="2909771" cy="3024179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30" name="Freeform 24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9392824" y="3942508"/>
              <a:ext cx="2799177" cy="2915492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</p:grpSp>
      <p:sp>
        <p:nvSpPr>
          <p:cNvPr id="31" name="Freeform 96"/>
          <p:cNvSpPr/>
          <p:nvPr>
            <p:custDataLst>
              <p:tags r:id="rId22"/>
            </p:custDataLst>
          </p:nvPr>
        </p:nvSpPr>
        <p:spPr bwMode="auto">
          <a:xfrm>
            <a:off x="-1191" y="0"/>
            <a:ext cx="1993108" cy="2332906"/>
          </a:xfrm>
          <a:custGeom>
            <a:avLst/>
            <a:gdLst>
              <a:gd name="T0" fmla="*/ 1885 w 1885"/>
              <a:gd name="T1" fmla="*/ 731 h 1338"/>
              <a:gd name="T2" fmla="*/ 1155 w 1885"/>
              <a:gd name="T3" fmla="*/ 0 h 1338"/>
              <a:gd name="T4" fmla="*/ 0 w 1885"/>
              <a:gd name="T5" fmla="*/ 0 h 1338"/>
              <a:gd name="T6" fmla="*/ 0 w 1885"/>
              <a:gd name="T7" fmla="*/ 58 h 1338"/>
              <a:gd name="T8" fmla="*/ 1279 w 1885"/>
              <a:gd name="T9" fmla="*/ 1338 h 1338"/>
              <a:gd name="T10" fmla="*/ 1885 w 1885"/>
              <a:gd name="T11" fmla="*/ 731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5" h="1338">
                <a:moveTo>
                  <a:pt x="1885" y="731"/>
                </a:moveTo>
                <a:lnTo>
                  <a:pt x="1155" y="0"/>
                </a:lnTo>
                <a:lnTo>
                  <a:pt x="0" y="0"/>
                </a:lnTo>
                <a:lnTo>
                  <a:pt x="0" y="58"/>
                </a:lnTo>
                <a:lnTo>
                  <a:pt x="1279" y="1338"/>
                </a:lnTo>
                <a:lnTo>
                  <a:pt x="1885" y="731"/>
                </a:lnTo>
                <a:close/>
              </a:path>
            </a:pathLst>
          </a:custGeom>
          <a:gradFill>
            <a:gsLst>
              <a:gs pos="29000">
                <a:schemeClr val="tx2"/>
              </a:gs>
              <a:gs pos="100000">
                <a:schemeClr val="accent1"/>
              </a:gs>
            </a:gsLst>
            <a:lin ang="14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>
            <p:custDataLst>
              <p:tags r:id="rId23"/>
            </p:custDataLst>
          </p:nvPr>
        </p:nvGrpSpPr>
        <p:grpSpPr>
          <a:xfrm>
            <a:off x="104776" y="0"/>
            <a:ext cx="2619375" cy="4033838"/>
            <a:chOff x="139701" y="0"/>
            <a:chExt cx="3492500" cy="4033838"/>
          </a:xfrm>
        </p:grpSpPr>
        <p:sp>
          <p:nvSpPr>
            <p:cNvPr id="33" name="Freeform 100"/>
            <p:cNvSpPr/>
            <p:nvPr>
              <p:custDataLst>
                <p:tags r:id="rId24"/>
              </p:custDataLst>
            </p:nvPr>
          </p:nvSpPr>
          <p:spPr bwMode="auto">
            <a:xfrm>
              <a:off x="139701" y="0"/>
              <a:ext cx="2203450" cy="3449638"/>
            </a:xfrm>
            <a:custGeom>
              <a:avLst/>
              <a:gdLst>
                <a:gd name="T0" fmla="*/ 0 w 1388"/>
                <a:gd name="T1" fmla="*/ 2169 h 2173"/>
                <a:gd name="T2" fmla="*/ 7 w 1388"/>
                <a:gd name="T3" fmla="*/ 2173 h 2173"/>
                <a:gd name="T4" fmla="*/ 1388 w 1388"/>
                <a:gd name="T5" fmla="*/ 0 h 2173"/>
                <a:gd name="T6" fmla="*/ 1378 w 1388"/>
                <a:gd name="T7" fmla="*/ 0 h 2173"/>
                <a:gd name="T8" fmla="*/ 0 w 1388"/>
                <a:gd name="T9" fmla="*/ 2169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8" h="2173">
                  <a:moveTo>
                    <a:pt x="0" y="2169"/>
                  </a:moveTo>
                  <a:lnTo>
                    <a:pt x="7" y="2173"/>
                  </a:lnTo>
                  <a:lnTo>
                    <a:pt x="1388" y="0"/>
                  </a:lnTo>
                  <a:lnTo>
                    <a:pt x="1378" y="0"/>
                  </a:lnTo>
                  <a:lnTo>
                    <a:pt x="0" y="2169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101"/>
            <p:cNvSpPr/>
            <p:nvPr>
              <p:custDataLst>
                <p:tags r:id="rId25"/>
              </p:custDataLst>
            </p:nvPr>
          </p:nvSpPr>
          <p:spPr bwMode="auto">
            <a:xfrm>
              <a:off x="168276" y="0"/>
              <a:ext cx="2212975" cy="3468688"/>
            </a:xfrm>
            <a:custGeom>
              <a:avLst/>
              <a:gdLst>
                <a:gd name="T0" fmla="*/ 0 w 1394"/>
                <a:gd name="T1" fmla="*/ 2181 h 2185"/>
                <a:gd name="T2" fmla="*/ 7 w 1394"/>
                <a:gd name="T3" fmla="*/ 2185 h 2185"/>
                <a:gd name="T4" fmla="*/ 1394 w 1394"/>
                <a:gd name="T5" fmla="*/ 0 h 2185"/>
                <a:gd name="T6" fmla="*/ 1385 w 1394"/>
                <a:gd name="T7" fmla="*/ 0 h 2185"/>
                <a:gd name="T8" fmla="*/ 0 w 1394"/>
                <a:gd name="T9" fmla="*/ 2181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185">
                  <a:moveTo>
                    <a:pt x="0" y="2181"/>
                  </a:moveTo>
                  <a:lnTo>
                    <a:pt x="7" y="2185"/>
                  </a:lnTo>
                  <a:lnTo>
                    <a:pt x="1394" y="0"/>
                  </a:lnTo>
                  <a:lnTo>
                    <a:pt x="1385" y="0"/>
                  </a:lnTo>
                  <a:lnTo>
                    <a:pt x="0" y="2181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102"/>
            <p:cNvSpPr/>
            <p:nvPr>
              <p:custDataLst>
                <p:tags r:id="rId26"/>
              </p:custDataLst>
            </p:nvPr>
          </p:nvSpPr>
          <p:spPr bwMode="auto">
            <a:xfrm>
              <a:off x="195263" y="0"/>
              <a:ext cx="2225675" cy="3486150"/>
            </a:xfrm>
            <a:custGeom>
              <a:avLst/>
              <a:gdLst>
                <a:gd name="T0" fmla="*/ 0 w 1402"/>
                <a:gd name="T1" fmla="*/ 2192 h 2196"/>
                <a:gd name="T2" fmla="*/ 8 w 1402"/>
                <a:gd name="T3" fmla="*/ 2196 h 2196"/>
                <a:gd name="T4" fmla="*/ 1402 w 1402"/>
                <a:gd name="T5" fmla="*/ 0 h 2196"/>
                <a:gd name="T6" fmla="*/ 1392 w 1402"/>
                <a:gd name="T7" fmla="*/ 0 h 2196"/>
                <a:gd name="T8" fmla="*/ 0 w 1402"/>
                <a:gd name="T9" fmla="*/ 2192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2" h="2196">
                  <a:moveTo>
                    <a:pt x="0" y="2192"/>
                  </a:moveTo>
                  <a:lnTo>
                    <a:pt x="8" y="2196"/>
                  </a:lnTo>
                  <a:lnTo>
                    <a:pt x="1402" y="0"/>
                  </a:lnTo>
                  <a:lnTo>
                    <a:pt x="1392" y="0"/>
                  </a:lnTo>
                  <a:lnTo>
                    <a:pt x="0" y="21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103"/>
            <p:cNvSpPr/>
            <p:nvPr>
              <p:custDataLst>
                <p:tags r:id="rId27"/>
              </p:custDataLst>
            </p:nvPr>
          </p:nvSpPr>
          <p:spPr bwMode="auto">
            <a:xfrm>
              <a:off x="223838" y="0"/>
              <a:ext cx="2236788" cy="3505200"/>
            </a:xfrm>
            <a:custGeom>
              <a:avLst/>
              <a:gdLst>
                <a:gd name="T0" fmla="*/ 0 w 1409"/>
                <a:gd name="T1" fmla="*/ 2202 h 2208"/>
                <a:gd name="T2" fmla="*/ 7 w 1409"/>
                <a:gd name="T3" fmla="*/ 2208 h 2208"/>
                <a:gd name="T4" fmla="*/ 1409 w 1409"/>
                <a:gd name="T5" fmla="*/ 0 h 2208"/>
                <a:gd name="T6" fmla="*/ 1399 w 1409"/>
                <a:gd name="T7" fmla="*/ 0 h 2208"/>
                <a:gd name="T8" fmla="*/ 0 w 1409"/>
                <a:gd name="T9" fmla="*/ 2202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9" h="2208">
                  <a:moveTo>
                    <a:pt x="0" y="2202"/>
                  </a:moveTo>
                  <a:lnTo>
                    <a:pt x="7" y="2208"/>
                  </a:lnTo>
                  <a:lnTo>
                    <a:pt x="1409" y="0"/>
                  </a:lnTo>
                  <a:lnTo>
                    <a:pt x="1399" y="0"/>
                  </a:lnTo>
                  <a:lnTo>
                    <a:pt x="0" y="220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104"/>
            <p:cNvSpPr/>
            <p:nvPr>
              <p:custDataLst>
                <p:tags r:id="rId28"/>
              </p:custDataLst>
            </p:nvPr>
          </p:nvSpPr>
          <p:spPr bwMode="auto">
            <a:xfrm>
              <a:off x="252413" y="0"/>
              <a:ext cx="2246313" cy="3521075"/>
            </a:xfrm>
            <a:custGeom>
              <a:avLst/>
              <a:gdLst>
                <a:gd name="T0" fmla="*/ 0 w 1415"/>
                <a:gd name="T1" fmla="*/ 2214 h 2218"/>
                <a:gd name="T2" fmla="*/ 7 w 1415"/>
                <a:gd name="T3" fmla="*/ 2218 h 2218"/>
                <a:gd name="T4" fmla="*/ 1415 w 1415"/>
                <a:gd name="T5" fmla="*/ 0 h 2218"/>
                <a:gd name="T6" fmla="*/ 1406 w 1415"/>
                <a:gd name="T7" fmla="*/ 0 h 2218"/>
                <a:gd name="T8" fmla="*/ 0 w 1415"/>
                <a:gd name="T9" fmla="*/ 221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5" h="2218">
                  <a:moveTo>
                    <a:pt x="0" y="2214"/>
                  </a:moveTo>
                  <a:lnTo>
                    <a:pt x="7" y="2218"/>
                  </a:lnTo>
                  <a:lnTo>
                    <a:pt x="1415" y="0"/>
                  </a:lnTo>
                  <a:lnTo>
                    <a:pt x="1406" y="0"/>
                  </a:lnTo>
                  <a:lnTo>
                    <a:pt x="0" y="2214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105"/>
            <p:cNvSpPr/>
            <p:nvPr>
              <p:custDataLst>
                <p:tags r:id="rId29"/>
              </p:custDataLst>
            </p:nvPr>
          </p:nvSpPr>
          <p:spPr bwMode="auto">
            <a:xfrm>
              <a:off x="279401" y="0"/>
              <a:ext cx="2259013" cy="3538538"/>
            </a:xfrm>
            <a:custGeom>
              <a:avLst/>
              <a:gdLst>
                <a:gd name="T0" fmla="*/ 0 w 1423"/>
                <a:gd name="T1" fmla="*/ 2225 h 2229"/>
                <a:gd name="T2" fmla="*/ 7 w 1423"/>
                <a:gd name="T3" fmla="*/ 2229 h 2229"/>
                <a:gd name="T4" fmla="*/ 1423 w 1423"/>
                <a:gd name="T5" fmla="*/ 0 h 2229"/>
                <a:gd name="T6" fmla="*/ 1414 w 1423"/>
                <a:gd name="T7" fmla="*/ 0 h 2229"/>
                <a:gd name="T8" fmla="*/ 0 w 1423"/>
                <a:gd name="T9" fmla="*/ 2225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3" h="2229">
                  <a:moveTo>
                    <a:pt x="0" y="2225"/>
                  </a:moveTo>
                  <a:lnTo>
                    <a:pt x="7" y="2229"/>
                  </a:lnTo>
                  <a:lnTo>
                    <a:pt x="1423" y="0"/>
                  </a:lnTo>
                  <a:lnTo>
                    <a:pt x="1414" y="0"/>
                  </a:lnTo>
                  <a:lnTo>
                    <a:pt x="0" y="222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106"/>
            <p:cNvSpPr/>
            <p:nvPr>
              <p:custDataLst>
                <p:tags r:id="rId30"/>
              </p:custDataLst>
            </p:nvPr>
          </p:nvSpPr>
          <p:spPr bwMode="auto">
            <a:xfrm>
              <a:off x="307976" y="0"/>
              <a:ext cx="2270125" cy="3557588"/>
            </a:xfrm>
            <a:custGeom>
              <a:avLst/>
              <a:gdLst>
                <a:gd name="T0" fmla="*/ 0 w 1430"/>
                <a:gd name="T1" fmla="*/ 2237 h 2241"/>
                <a:gd name="T2" fmla="*/ 6 w 1430"/>
                <a:gd name="T3" fmla="*/ 2241 h 2241"/>
                <a:gd name="T4" fmla="*/ 1430 w 1430"/>
                <a:gd name="T5" fmla="*/ 0 h 2241"/>
                <a:gd name="T6" fmla="*/ 1420 w 1430"/>
                <a:gd name="T7" fmla="*/ 0 h 2241"/>
                <a:gd name="T8" fmla="*/ 0 w 1430"/>
                <a:gd name="T9" fmla="*/ 2237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0" h="2241">
                  <a:moveTo>
                    <a:pt x="0" y="2237"/>
                  </a:moveTo>
                  <a:lnTo>
                    <a:pt x="6" y="2241"/>
                  </a:lnTo>
                  <a:lnTo>
                    <a:pt x="1430" y="0"/>
                  </a:lnTo>
                  <a:lnTo>
                    <a:pt x="1420" y="0"/>
                  </a:lnTo>
                  <a:lnTo>
                    <a:pt x="0" y="2237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107"/>
            <p:cNvSpPr/>
            <p:nvPr>
              <p:custDataLst>
                <p:tags r:id="rId31"/>
              </p:custDataLst>
            </p:nvPr>
          </p:nvSpPr>
          <p:spPr bwMode="auto">
            <a:xfrm>
              <a:off x="336551" y="0"/>
              <a:ext cx="2279650" cy="3575050"/>
            </a:xfrm>
            <a:custGeom>
              <a:avLst/>
              <a:gdLst>
                <a:gd name="T0" fmla="*/ 0 w 1436"/>
                <a:gd name="T1" fmla="*/ 2247 h 2252"/>
                <a:gd name="T2" fmla="*/ 6 w 1436"/>
                <a:gd name="T3" fmla="*/ 2252 h 2252"/>
                <a:gd name="T4" fmla="*/ 1436 w 1436"/>
                <a:gd name="T5" fmla="*/ 0 h 2252"/>
                <a:gd name="T6" fmla="*/ 1427 w 1436"/>
                <a:gd name="T7" fmla="*/ 0 h 2252"/>
                <a:gd name="T8" fmla="*/ 0 w 1436"/>
                <a:gd name="T9" fmla="*/ 2247 h 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6" h="2252">
                  <a:moveTo>
                    <a:pt x="0" y="2247"/>
                  </a:moveTo>
                  <a:lnTo>
                    <a:pt x="6" y="2252"/>
                  </a:lnTo>
                  <a:lnTo>
                    <a:pt x="1436" y="0"/>
                  </a:lnTo>
                  <a:lnTo>
                    <a:pt x="1427" y="0"/>
                  </a:lnTo>
                  <a:lnTo>
                    <a:pt x="0" y="2247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108"/>
            <p:cNvSpPr/>
            <p:nvPr>
              <p:custDataLst>
                <p:tags r:id="rId32"/>
              </p:custDataLst>
            </p:nvPr>
          </p:nvSpPr>
          <p:spPr bwMode="auto">
            <a:xfrm>
              <a:off x="361951" y="0"/>
              <a:ext cx="2293938" cy="3592513"/>
            </a:xfrm>
            <a:custGeom>
              <a:avLst/>
              <a:gdLst>
                <a:gd name="T0" fmla="*/ 0 w 1445"/>
                <a:gd name="T1" fmla="*/ 2258 h 2263"/>
                <a:gd name="T2" fmla="*/ 8 w 1445"/>
                <a:gd name="T3" fmla="*/ 2263 h 2263"/>
                <a:gd name="T4" fmla="*/ 1445 w 1445"/>
                <a:gd name="T5" fmla="*/ 0 h 2263"/>
                <a:gd name="T6" fmla="*/ 1435 w 1445"/>
                <a:gd name="T7" fmla="*/ 0 h 2263"/>
                <a:gd name="T8" fmla="*/ 0 w 1445"/>
                <a:gd name="T9" fmla="*/ 2258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263">
                  <a:moveTo>
                    <a:pt x="0" y="2258"/>
                  </a:moveTo>
                  <a:lnTo>
                    <a:pt x="8" y="2263"/>
                  </a:lnTo>
                  <a:lnTo>
                    <a:pt x="1445" y="0"/>
                  </a:lnTo>
                  <a:lnTo>
                    <a:pt x="1435" y="0"/>
                  </a:lnTo>
                  <a:lnTo>
                    <a:pt x="0" y="2258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109"/>
            <p:cNvSpPr/>
            <p:nvPr>
              <p:custDataLst>
                <p:tags r:id="rId33"/>
              </p:custDataLst>
            </p:nvPr>
          </p:nvSpPr>
          <p:spPr bwMode="auto">
            <a:xfrm>
              <a:off x="390526" y="0"/>
              <a:ext cx="2305050" cy="3609975"/>
            </a:xfrm>
            <a:custGeom>
              <a:avLst/>
              <a:gdLst>
                <a:gd name="T0" fmla="*/ 0 w 1452"/>
                <a:gd name="T1" fmla="*/ 2270 h 2274"/>
                <a:gd name="T2" fmla="*/ 7 w 1452"/>
                <a:gd name="T3" fmla="*/ 2274 h 2274"/>
                <a:gd name="T4" fmla="*/ 1452 w 1452"/>
                <a:gd name="T5" fmla="*/ 0 h 2274"/>
                <a:gd name="T6" fmla="*/ 1441 w 1452"/>
                <a:gd name="T7" fmla="*/ 0 h 2274"/>
                <a:gd name="T8" fmla="*/ 0 w 1452"/>
                <a:gd name="T9" fmla="*/ 2270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2274">
                  <a:moveTo>
                    <a:pt x="0" y="2270"/>
                  </a:moveTo>
                  <a:lnTo>
                    <a:pt x="7" y="2274"/>
                  </a:lnTo>
                  <a:lnTo>
                    <a:pt x="1452" y="0"/>
                  </a:lnTo>
                  <a:lnTo>
                    <a:pt x="1441" y="0"/>
                  </a:lnTo>
                  <a:lnTo>
                    <a:pt x="0" y="227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10"/>
            <p:cNvSpPr/>
            <p:nvPr>
              <p:custDataLst>
                <p:tags r:id="rId34"/>
              </p:custDataLst>
            </p:nvPr>
          </p:nvSpPr>
          <p:spPr bwMode="auto">
            <a:xfrm>
              <a:off x="419101" y="0"/>
              <a:ext cx="2314575" cy="3627438"/>
            </a:xfrm>
            <a:custGeom>
              <a:avLst/>
              <a:gdLst>
                <a:gd name="T0" fmla="*/ 0 w 1458"/>
                <a:gd name="T1" fmla="*/ 2280 h 2285"/>
                <a:gd name="T2" fmla="*/ 7 w 1458"/>
                <a:gd name="T3" fmla="*/ 2285 h 2285"/>
                <a:gd name="T4" fmla="*/ 1458 w 1458"/>
                <a:gd name="T5" fmla="*/ 0 h 2285"/>
                <a:gd name="T6" fmla="*/ 1448 w 1458"/>
                <a:gd name="T7" fmla="*/ 0 h 2285"/>
                <a:gd name="T8" fmla="*/ 0 w 1458"/>
                <a:gd name="T9" fmla="*/ 228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2285">
                  <a:moveTo>
                    <a:pt x="0" y="2280"/>
                  </a:moveTo>
                  <a:lnTo>
                    <a:pt x="7" y="2285"/>
                  </a:lnTo>
                  <a:lnTo>
                    <a:pt x="1458" y="0"/>
                  </a:lnTo>
                  <a:lnTo>
                    <a:pt x="1448" y="0"/>
                  </a:lnTo>
                  <a:lnTo>
                    <a:pt x="0" y="228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11"/>
            <p:cNvSpPr/>
            <p:nvPr>
              <p:custDataLst>
                <p:tags r:id="rId35"/>
              </p:custDataLst>
            </p:nvPr>
          </p:nvSpPr>
          <p:spPr bwMode="auto">
            <a:xfrm>
              <a:off x="446088" y="0"/>
              <a:ext cx="2327275" cy="3644900"/>
            </a:xfrm>
            <a:custGeom>
              <a:avLst/>
              <a:gdLst>
                <a:gd name="T0" fmla="*/ 0 w 1466"/>
                <a:gd name="T1" fmla="*/ 2292 h 2296"/>
                <a:gd name="T2" fmla="*/ 8 w 1466"/>
                <a:gd name="T3" fmla="*/ 2296 h 2296"/>
                <a:gd name="T4" fmla="*/ 1466 w 1466"/>
                <a:gd name="T5" fmla="*/ 0 h 2296"/>
                <a:gd name="T6" fmla="*/ 1456 w 1466"/>
                <a:gd name="T7" fmla="*/ 0 h 2296"/>
                <a:gd name="T8" fmla="*/ 0 w 1466"/>
                <a:gd name="T9" fmla="*/ 2292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2296">
                  <a:moveTo>
                    <a:pt x="0" y="2292"/>
                  </a:moveTo>
                  <a:lnTo>
                    <a:pt x="8" y="2296"/>
                  </a:lnTo>
                  <a:lnTo>
                    <a:pt x="1466" y="0"/>
                  </a:lnTo>
                  <a:lnTo>
                    <a:pt x="1456" y="0"/>
                  </a:lnTo>
                  <a:lnTo>
                    <a:pt x="0" y="22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12"/>
            <p:cNvSpPr/>
            <p:nvPr>
              <p:custDataLst>
                <p:tags r:id="rId36"/>
              </p:custDataLst>
            </p:nvPr>
          </p:nvSpPr>
          <p:spPr bwMode="auto">
            <a:xfrm>
              <a:off x="474663" y="0"/>
              <a:ext cx="2338388" cy="3662363"/>
            </a:xfrm>
            <a:custGeom>
              <a:avLst/>
              <a:gdLst>
                <a:gd name="T0" fmla="*/ 0 w 1473"/>
                <a:gd name="T1" fmla="*/ 2303 h 2307"/>
                <a:gd name="T2" fmla="*/ 7 w 1473"/>
                <a:gd name="T3" fmla="*/ 2307 h 2307"/>
                <a:gd name="T4" fmla="*/ 1473 w 1473"/>
                <a:gd name="T5" fmla="*/ 0 h 2307"/>
                <a:gd name="T6" fmla="*/ 1462 w 1473"/>
                <a:gd name="T7" fmla="*/ 0 h 2307"/>
                <a:gd name="T8" fmla="*/ 0 w 1473"/>
                <a:gd name="T9" fmla="*/ 230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307">
                  <a:moveTo>
                    <a:pt x="0" y="2303"/>
                  </a:moveTo>
                  <a:lnTo>
                    <a:pt x="7" y="2307"/>
                  </a:lnTo>
                  <a:lnTo>
                    <a:pt x="1473" y="0"/>
                  </a:lnTo>
                  <a:lnTo>
                    <a:pt x="1462" y="0"/>
                  </a:lnTo>
                  <a:lnTo>
                    <a:pt x="0" y="2303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113"/>
            <p:cNvSpPr/>
            <p:nvPr>
              <p:custDataLst>
                <p:tags r:id="rId37"/>
              </p:custDataLst>
            </p:nvPr>
          </p:nvSpPr>
          <p:spPr bwMode="auto">
            <a:xfrm>
              <a:off x="503238" y="0"/>
              <a:ext cx="2347913" cy="3681413"/>
            </a:xfrm>
            <a:custGeom>
              <a:avLst/>
              <a:gdLst>
                <a:gd name="T0" fmla="*/ 0 w 1479"/>
                <a:gd name="T1" fmla="*/ 2315 h 2319"/>
                <a:gd name="T2" fmla="*/ 7 w 1479"/>
                <a:gd name="T3" fmla="*/ 2319 h 2319"/>
                <a:gd name="T4" fmla="*/ 1479 w 1479"/>
                <a:gd name="T5" fmla="*/ 0 h 2319"/>
                <a:gd name="T6" fmla="*/ 1469 w 1479"/>
                <a:gd name="T7" fmla="*/ 0 h 2319"/>
                <a:gd name="T8" fmla="*/ 0 w 1479"/>
                <a:gd name="T9" fmla="*/ 2315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319">
                  <a:moveTo>
                    <a:pt x="0" y="2315"/>
                  </a:moveTo>
                  <a:lnTo>
                    <a:pt x="7" y="2319"/>
                  </a:lnTo>
                  <a:lnTo>
                    <a:pt x="1479" y="0"/>
                  </a:lnTo>
                  <a:lnTo>
                    <a:pt x="1469" y="0"/>
                  </a:lnTo>
                  <a:lnTo>
                    <a:pt x="0" y="231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14"/>
            <p:cNvSpPr/>
            <p:nvPr>
              <p:custDataLst>
                <p:tags r:id="rId38"/>
              </p:custDataLst>
            </p:nvPr>
          </p:nvSpPr>
          <p:spPr bwMode="auto">
            <a:xfrm>
              <a:off x="530226" y="0"/>
              <a:ext cx="2359025" cy="3698875"/>
            </a:xfrm>
            <a:custGeom>
              <a:avLst/>
              <a:gdLst>
                <a:gd name="T0" fmla="*/ 0 w 1486"/>
                <a:gd name="T1" fmla="*/ 2325 h 2330"/>
                <a:gd name="T2" fmla="*/ 6 w 1486"/>
                <a:gd name="T3" fmla="*/ 2330 h 2330"/>
                <a:gd name="T4" fmla="*/ 1486 w 1486"/>
                <a:gd name="T5" fmla="*/ 0 h 2330"/>
                <a:gd name="T6" fmla="*/ 1477 w 1486"/>
                <a:gd name="T7" fmla="*/ 0 h 2330"/>
                <a:gd name="T8" fmla="*/ 0 w 1486"/>
                <a:gd name="T9" fmla="*/ 2325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6" h="2330">
                  <a:moveTo>
                    <a:pt x="0" y="2325"/>
                  </a:moveTo>
                  <a:lnTo>
                    <a:pt x="6" y="2330"/>
                  </a:lnTo>
                  <a:lnTo>
                    <a:pt x="1486" y="0"/>
                  </a:lnTo>
                  <a:lnTo>
                    <a:pt x="1477" y="0"/>
                  </a:lnTo>
                  <a:lnTo>
                    <a:pt x="0" y="232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15"/>
            <p:cNvSpPr/>
            <p:nvPr>
              <p:custDataLst>
                <p:tags r:id="rId39"/>
              </p:custDataLst>
            </p:nvPr>
          </p:nvSpPr>
          <p:spPr bwMode="auto">
            <a:xfrm>
              <a:off x="558801" y="0"/>
              <a:ext cx="2370138" cy="3714750"/>
            </a:xfrm>
            <a:custGeom>
              <a:avLst/>
              <a:gdLst>
                <a:gd name="T0" fmla="*/ 0 w 1493"/>
                <a:gd name="T1" fmla="*/ 2336 h 2340"/>
                <a:gd name="T2" fmla="*/ 6 w 1493"/>
                <a:gd name="T3" fmla="*/ 2340 h 2340"/>
                <a:gd name="T4" fmla="*/ 1493 w 1493"/>
                <a:gd name="T5" fmla="*/ 0 h 2340"/>
                <a:gd name="T6" fmla="*/ 1483 w 1493"/>
                <a:gd name="T7" fmla="*/ 0 h 2340"/>
                <a:gd name="T8" fmla="*/ 0 w 1493"/>
                <a:gd name="T9" fmla="*/ 2336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3" h="2340">
                  <a:moveTo>
                    <a:pt x="0" y="2336"/>
                  </a:moveTo>
                  <a:lnTo>
                    <a:pt x="6" y="2340"/>
                  </a:lnTo>
                  <a:lnTo>
                    <a:pt x="1493" y="0"/>
                  </a:lnTo>
                  <a:lnTo>
                    <a:pt x="1483" y="0"/>
                  </a:lnTo>
                  <a:lnTo>
                    <a:pt x="0" y="2336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16"/>
            <p:cNvSpPr/>
            <p:nvPr>
              <p:custDataLst>
                <p:tags r:id="rId40"/>
              </p:custDataLst>
            </p:nvPr>
          </p:nvSpPr>
          <p:spPr bwMode="auto">
            <a:xfrm>
              <a:off x="585788" y="0"/>
              <a:ext cx="2382838" cy="3733800"/>
            </a:xfrm>
            <a:custGeom>
              <a:avLst/>
              <a:gdLst>
                <a:gd name="T0" fmla="*/ 0 w 1501"/>
                <a:gd name="T1" fmla="*/ 2348 h 2352"/>
                <a:gd name="T2" fmla="*/ 7 w 1501"/>
                <a:gd name="T3" fmla="*/ 2352 h 2352"/>
                <a:gd name="T4" fmla="*/ 1501 w 1501"/>
                <a:gd name="T5" fmla="*/ 0 h 2352"/>
                <a:gd name="T6" fmla="*/ 1491 w 1501"/>
                <a:gd name="T7" fmla="*/ 0 h 2352"/>
                <a:gd name="T8" fmla="*/ 0 w 1501"/>
                <a:gd name="T9" fmla="*/ 2348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2352">
                  <a:moveTo>
                    <a:pt x="0" y="2348"/>
                  </a:moveTo>
                  <a:lnTo>
                    <a:pt x="7" y="2352"/>
                  </a:lnTo>
                  <a:lnTo>
                    <a:pt x="1501" y="0"/>
                  </a:lnTo>
                  <a:lnTo>
                    <a:pt x="1491" y="0"/>
                  </a:lnTo>
                  <a:lnTo>
                    <a:pt x="0" y="2348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17"/>
            <p:cNvSpPr/>
            <p:nvPr>
              <p:custDataLst>
                <p:tags r:id="rId41"/>
              </p:custDataLst>
            </p:nvPr>
          </p:nvSpPr>
          <p:spPr bwMode="auto">
            <a:xfrm>
              <a:off x="612776" y="0"/>
              <a:ext cx="2393950" cy="3751263"/>
            </a:xfrm>
            <a:custGeom>
              <a:avLst/>
              <a:gdLst>
                <a:gd name="T0" fmla="*/ 0 w 1508"/>
                <a:gd name="T1" fmla="*/ 2358 h 2363"/>
                <a:gd name="T2" fmla="*/ 7 w 1508"/>
                <a:gd name="T3" fmla="*/ 2363 h 2363"/>
                <a:gd name="T4" fmla="*/ 1508 w 1508"/>
                <a:gd name="T5" fmla="*/ 0 h 2363"/>
                <a:gd name="T6" fmla="*/ 1499 w 1508"/>
                <a:gd name="T7" fmla="*/ 0 h 2363"/>
                <a:gd name="T8" fmla="*/ 0 w 1508"/>
                <a:gd name="T9" fmla="*/ 2358 h 2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2363">
                  <a:moveTo>
                    <a:pt x="0" y="2358"/>
                  </a:moveTo>
                  <a:lnTo>
                    <a:pt x="7" y="2363"/>
                  </a:lnTo>
                  <a:lnTo>
                    <a:pt x="1508" y="0"/>
                  </a:lnTo>
                  <a:lnTo>
                    <a:pt x="1499" y="0"/>
                  </a:lnTo>
                  <a:lnTo>
                    <a:pt x="0" y="2358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18"/>
            <p:cNvSpPr/>
            <p:nvPr>
              <p:custDataLst>
                <p:tags r:id="rId42"/>
              </p:custDataLst>
            </p:nvPr>
          </p:nvSpPr>
          <p:spPr bwMode="auto">
            <a:xfrm>
              <a:off x="641351" y="0"/>
              <a:ext cx="2405063" cy="3768725"/>
            </a:xfrm>
            <a:custGeom>
              <a:avLst/>
              <a:gdLst>
                <a:gd name="T0" fmla="*/ 0 w 1515"/>
                <a:gd name="T1" fmla="*/ 2370 h 2374"/>
                <a:gd name="T2" fmla="*/ 7 w 1515"/>
                <a:gd name="T3" fmla="*/ 2374 h 2374"/>
                <a:gd name="T4" fmla="*/ 1515 w 1515"/>
                <a:gd name="T5" fmla="*/ 0 h 2374"/>
                <a:gd name="T6" fmla="*/ 1506 w 1515"/>
                <a:gd name="T7" fmla="*/ 0 h 2374"/>
                <a:gd name="T8" fmla="*/ 0 w 1515"/>
                <a:gd name="T9" fmla="*/ 2370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5" h="2374">
                  <a:moveTo>
                    <a:pt x="0" y="2370"/>
                  </a:moveTo>
                  <a:lnTo>
                    <a:pt x="7" y="2374"/>
                  </a:lnTo>
                  <a:lnTo>
                    <a:pt x="1515" y="0"/>
                  </a:lnTo>
                  <a:lnTo>
                    <a:pt x="1506" y="0"/>
                  </a:lnTo>
                  <a:lnTo>
                    <a:pt x="0" y="237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19"/>
            <p:cNvSpPr/>
            <p:nvPr>
              <p:custDataLst>
                <p:tags r:id="rId43"/>
              </p:custDataLst>
            </p:nvPr>
          </p:nvSpPr>
          <p:spPr bwMode="auto">
            <a:xfrm>
              <a:off x="669926" y="0"/>
              <a:ext cx="2416175" cy="3786188"/>
            </a:xfrm>
            <a:custGeom>
              <a:avLst/>
              <a:gdLst>
                <a:gd name="T0" fmla="*/ 0 w 1522"/>
                <a:gd name="T1" fmla="*/ 2381 h 2385"/>
                <a:gd name="T2" fmla="*/ 7 w 1522"/>
                <a:gd name="T3" fmla="*/ 2385 h 2385"/>
                <a:gd name="T4" fmla="*/ 1522 w 1522"/>
                <a:gd name="T5" fmla="*/ 0 h 2385"/>
                <a:gd name="T6" fmla="*/ 1512 w 1522"/>
                <a:gd name="T7" fmla="*/ 0 h 2385"/>
                <a:gd name="T8" fmla="*/ 0 w 1522"/>
                <a:gd name="T9" fmla="*/ 2381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2" h="2385">
                  <a:moveTo>
                    <a:pt x="0" y="2381"/>
                  </a:moveTo>
                  <a:lnTo>
                    <a:pt x="7" y="2385"/>
                  </a:lnTo>
                  <a:lnTo>
                    <a:pt x="1522" y="0"/>
                  </a:lnTo>
                  <a:lnTo>
                    <a:pt x="1512" y="0"/>
                  </a:lnTo>
                  <a:lnTo>
                    <a:pt x="0" y="2381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120"/>
            <p:cNvSpPr/>
            <p:nvPr>
              <p:custDataLst>
                <p:tags r:id="rId44"/>
              </p:custDataLst>
            </p:nvPr>
          </p:nvSpPr>
          <p:spPr bwMode="auto">
            <a:xfrm>
              <a:off x="696913" y="0"/>
              <a:ext cx="2427288" cy="3805238"/>
            </a:xfrm>
            <a:custGeom>
              <a:avLst/>
              <a:gdLst>
                <a:gd name="T0" fmla="*/ 0 w 1529"/>
                <a:gd name="T1" fmla="*/ 2392 h 2397"/>
                <a:gd name="T2" fmla="*/ 7 w 1529"/>
                <a:gd name="T3" fmla="*/ 2397 h 2397"/>
                <a:gd name="T4" fmla="*/ 1529 w 1529"/>
                <a:gd name="T5" fmla="*/ 0 h 2397"/>
                <a:gd name="T6" fmla="*/ 1520 w 1529"/>
                <a:gd name="T7" fmla="*/ 0 h 2397"/>
                <a:gd name="T8" fmla="*/ 0 w 1529"/>
                <a:gd name="T9" fmla="*/ 2392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2397">
                  <a:moveTo>
                    <a:pt x="0" y="2392"/>
                  </a:moveTo>
                  <a:lnTo>
                    <a:pt x="7" y="2397"/>
                  </a:lnTo>
                  <a:lnTo>
                    <a:pt x="1529" y="0"/>
                  </a:lnTo>
                  <a:lnTo>
                    <a:pt x="1520" y="0"/>
                  </a:lnTo>
                  <a:lnTo>
                    <a:pt x="0" y="23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121"/>
            <p:cNvSpPr/>
            <p:nvPr>
              <p:custDataLst>
                <p:tags r:id="rId45"/>
              </p:custDataLst>
            </p:nvPr>
          </p:nvSpPr>
          <p:spPr bwMode="auto">
            <a:xfrm>
              <a:off x="725488" y="0"/>
              <a:ext cx="2438400" cy="3822700"/>
            </a:xfrm>
            <a:custGeom>
              <a:avLst/>
              <a:gdLst>
                <a:gd name="T0" fmla="*/ 0 w 1536"/>
                <a:gd name="T1" fmla="*/ 2403 h 2408"/>
                <a:gd name="T2" fmla="*/ 7 w 1536"/>
                <a:gd name="T3" fmla="*/ 2408 h 2408"/>
                <a:gd name="T4" fmla="*/ 1536 w 1536"/>
                <a:gd name="T5" fmla="*/ 0 h 2408"/>
                <a:gd name="T6" fmla="*/ 1527 w 1536"/>
                <a:gd name="T7" fmla="*/ 0 h 2408"/>
                <a:gd name="T8" fmla="*/ 0 w 1536"/>
                <a:gd name="T9" fmla="*/ 2403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2408">
                  <a:moveTo>
                    <a:pt x="0" y="2403"/>
                  </a:moveTo>
                  <a:lnTo>
                    <a:pt x="7" y="2408"/>
                  </a:lnTo>
                  <a:lnTo>
                    <a:pt x="1536" y="0"/>
                  </a:lnTo>
                  <a:lnTo>
                    <a:pt x="1527" y="0"/>
                  </a:lnTo>
                  <a:lnTo>
                    <a:pt x="0" y="2403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122"/>
            <p:cNvSpPr/>
            <p:nvPr>
              <p:custDataLst>
                <p:tags r:id="rId46"/>
              </p:custDataLst>
            </p:nvPr>
          </p:nvSpPr>
          <p:spPr bwMode="auto">
            <a:xfrm>
              <a:off x="754063" y="0"/>
              <a:ext cx="2449513" cy="3838575"/>
            </a:xfrm>
            <a:custGeom>
              <a:avLst/>
              <a:gdLst>
                <a:gd name="T0" fmla="*/ 0 w 1543"/>
                <a:gd name="T1" fmla="*/ 2414 h 2418"/>
                <a:gd name="T2" fmla="*/ 7 w 1543"/>
                <a:gd name="T3" fmla="*/ 2418 h 2418"/>
                <a:gd name="T4" fmla="*/ 1543 w 1543"/>
                <a:gd name="T5" fmla="*/ 0 h 2418"/>
                <a:gd name="T6" fmla="*/ 1532 w 1543"/>
                <a:gd name="T7" fmla="*/ 0 h 2418"/>
                <a:gd name="T8" fmla="*/ 0 w 1543"/>
                <a:gd name="T9" fmla="*/ 2414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2418">
                  <a:moveTo>
                    <a:pt x="0" y="2414"/>
                  </a:moveTo>
                  <a:lnTo>
                    <a:pt x="7" y="2418"/>
                  </a:lnTo>
                  <a:lnTo>
                    <a:pt x="1543" y="0"/>
                  </a:lnTo>
                  <a:lnTo>
                    <a:pt x="1532" y="0"/>
                  </a:lnTo>
                  <a:lnTo>
                    <a:pt x="0" y="2414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123"/>
            <p:cNvSpPr/>
            <p:nvPr>
              <p:custDataLst>
                <p:tags r:id="rId47"/>
              </p:custDataLst>
            </p:nvPr>
          </p:nvSpPr>
          <p:spPr bwMode="auto">
            <a:xfrm>
              <a:off x="781051" y="0"/>
              <a:ext cx="2460625" cy="3857625"/>
            </a:xfrm>
            <a:custGeom>
              <a:avLst/>
              <a:gdLst>
                <a:gd name="T0" fmla="*/ 0 w 1550"/>
                <a:gd name="T1" fmla="*/ 2426 h 2430"/>
                <a:gd name="T2" fmla="*/ 6 w 1550"/>
                <a:gd name="T3" fmla="*/ 2430 h 2430"/>
                <a:gd name="T4" fmla="*/ 1550 w 1550"/>
                <a:gd name="T5" fmla="*/ 0 h 2430"/>
                <a:gd name="T6" fmla="*/ 1540 w 1550"/>
                <a:gd name="T7" fmla="*/ 0 h 2430"/>
                <a:gd name="T8" fmla="*/ 0 w 1550"/>
                <a:gd name="T9" fmla="*/ 2426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0" h="2430">
                  <a:moveTo>
                    <a:pt x="0" y="2426"/>
                  </a:moveTo>
                  <a:lnTo>
                    <a:pt x="6" y="2430"/>
                  </a:lnTo>
                  <a:lnTo>
                    <a:pt x="1550" y="0"/>
                  </a:lnTo>
                  <a:lnTo>
                    <a:pt x="1540" y="0"/>
                  </a:lnTo>
                  <a:lnTo>
                    <a:pt x="0" y="2426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124"/>
            <p:cNvSpPr/>
            <p:nvPr>
              <p:custDataLst>
                <p:tags r:id="rId48"/>
              </p:custDataLst>
            </p:nvPr>
          </p:nvSpPr>
          <p:spPr bwMode="auto">
            <a:xfrm>
              <a:off x="809626" y="0"/>
              <a:ext cx="2471738" cy="3875088"/>
            </a:xfrm>
            <a:custGeom>
              <a:avLst/>
              <a:gdLst>
                <a:gd name="T0" fmla="*/ 0 w 1557"/>
                <a:gd name="T1" fmla="*/ 2436 h 2441"/>
                <a:gd name="T2" fmla="*/ 6 w 1557"/>
                <a:gd name="T3" fmla="*/ 2441 h 2441"/>
                <a:gd name="T4" fmla="*/ 1557 w 1557"/>
                <a:gd name="T5" fmla="*/ 0 h 2441"/>
                <a:gd name="T6" fmla="*/ 1547 w 1557"/>
                <a:gd name="T7" fmla="*/ 0 h 2441"/>
                <a:gd name="T8" fmla="*/ 0 w 1557"/>
                <a:gd name="T9" fmla="*/ 2436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7" h="2441">
                  <a:moveTo>
                    <a:pt x="0" y="2436"/>
                  </a:moveTo>
                  <a:lnTo>
                    <a:pt x="6" y="2441"/>
                  </a:lnTo>
                  <a:lnTo>
                    <a:pt x="1557" y="0"/>
                  </a:lnTo>
                  <a:lnTo>
                    <a:pt x="1547" y="0"/>
                  </a:lnTo>
                  <a:lnTo>
                    <a:pt x="0" y="2436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125"/>
            <p:cNvSpPr/>
            <p:nvPr>
              <p:custDataLst>
                <p:tags r:id="rId49"/>
              </p:custDataLst>
            </p:nvPr>
          </p:nvSpPr>
          <p:spPr bwMode="auto">
            <a:xfrm>
              <a:off x="835026" y="0"/>
              <a:ext cx="2486025" cy="3892550"/>
            </a:xfrm>
            <a:custGeom>
              <a:avLst/>
              <a:gdLst>
                <a:gd name="T0" fmla="*/ 0 w 1566"/>
                <a:gd name="T1" fmla="*/ 2447 h 2452"/>
                <a:gd name="T2" fmla="*/ 8 w 1566"/>
                <a:gd name="T3" fmla="*/ 2452 h 2452"/>
                <a:gd name="T4" fmla="*/ 1566 w 1566"/>
                <a:gd name="T5" fmla="*/ 0 h 2452"/>
                <a:gd name="T6" fmla="*/ 1555 w 1566"/>
                <a:gd name="T7" fmla="*/ 0 h 2452"/>
                <a:gd name="T8" fmla="*/ 0 w 1566"/>
                <a:gd name="T9" fmla="*/ 244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2452">
                  <a:moveTo>
                    <a:pt x="0" y="2447"/>
                  </a:moveTo>
                  <a:lnTo>
                    <a:pt x="8" y="2452"/>
                  </a:lnTo>
                  <a:lnTo>
                    <a:pt x="1566" y="0"/>
                  </a:lnTo>
                  <a:lnTo>
                    <a:pt x="1555" y="0"/>
                  </a:lnTo>
                  <a:lnTo>
                    <a:pt x="0" y="2447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126"/>
            <p:cNvSpPr/>
            <p:nvPr>
              <p:custDataLst>
                <p:tags r:id="rId50"/>
              </p:custDataLst>
            </p:nvPr>
          </p:nvSpPr>
          <p:spPr bwMode="auto">
            <a:xfrm>
              <a:off x="863601" y="0"/>
              <a:ext cx="2497138" cy="3910013"/>
            </a:xfrm>
            <a:custGeom>
              <a:avLst/>
              <a:gdLst>
                <a:gd name="T0" fmla="*/ 0 w 1573"/>
                <a:gd name="T1" fmla="*/ 2459 h 2463"/>
                <a:gd name="T2" fmla="*/ 7 w 1573"/>
                <a:gd name="T3" fmla="*/ 2463 h 2463"/>
                <a:gd name="T4" fmla="*/ 1573 w 1573"/>
                <a:gd name="T5" fmla="*/ 0 h 2463"/>
                <a:gd name="T6" fmla="*/ 1562 w 1573"/>
                <a:gd name="T7" fmla="*/ 0 h 2463"/>
                <a:gd name="T8" fmla="*/ 0 w 1573"/>
                <a:gd name="T9" fmla="*/ 2459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2463">
                  <a:moveTo>
                    <a:pt x="0" y="2459"/>
                  </a:moveTo>
                  <a:lnTo>
                    <a:pt x="7" y="2463"/>
                  </a:lnTo>
                  <a:lnTo>
                    <a:pt x="1573" y="0"/>
                  </a:lnTo>
                  <a:lnTo>
                    <a:pt x="1562" y="0"/>
                  </a:lnTo>
                  <a:lnTo>
                    <a:pt x="0" y="2459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127"/>
            <p:cNvSpPr/>
            <p:nvPr>
              <p:custDataLst>
                <p:tags r:id="rId51"/>
              </p:custDataLst>
            </p:nvPr>
          </p:nvSpPr>
          <p:spPr bwMode="auto">
            <a:xfrm>
              <a:off x="892176" y="0"/>
              <a:ext cx="2505075" cy="3927475"/>
            </a:xfrm>
            <a:custGeom>
              <a:avLst/>
              <a:gdLst>
                <a:gd name="T0" fmla="*/ 0 w 1578"/>
                <a:gd name="T1" fmla="*/ 2470 h 2474"/>
                <a:gd name="T2" fmla="*/ 7 w 1578"/>
                <a:gd name="T3" fmla="*/ 2474 h 2474"/>
                <a:gd name="T4" fmla="*/ 1578 w 1578"/>
                <a:gd name="T5" fmla="*/ 0 h 2474"/>
                <a:gd name="T6" fmla="*/ 1569 w 1578"/>
                <a:gd name="T7" fmla="*/ 0 h 2474"/>
                <a:gd name="T8" fmla="*/ 0 w 1578"/>
                <a:gd name="T9" fmla="*/ 2470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8" h="2474">
                  <a:moveTo>
                    <a:pt x="0" y="2470"/>
                  </a:moveTo>
                  <a:lnTo>
                    <a:pt x="7" y="2474"/>
                  </a:lnTo>
                  <a:lnTo>
                    <a:pt x="1578" y="0"/>
                  </a:lnTo>
                  <a:lnTo>
                    <a:pt x="1569" y="0"/>
                  </a:lnTo>
                  <a:lnTo>
                    <a:pt x="0" y="247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128"/>
            <p:cNvSpPr/>
            <p:nvPr>
              <p:custDataLst>
                <p:tags r:id="rId52"/>
              </p:custDataLst>
            </p:nvPr>
          </p:nvSpPr>
          <p:spPr bwMode="auto">
            <a:xfrm>
              <a:off x="920751" y="0"/>
              <a:ext cx="2516188" cy="3946525"/>
            </a:xfrm>
            <a:custGeom>
              <a:avLst/>
              <a:gdLst>
                <a:gd name="T0" fmla="*/ 0 w 1585"/>
                <a:gd name="T1" fmla="*/ 2481 h 2486"/>
                <a:gd name="T2" fmla="*/ 7 w 1585"/>
                <a:gd name="T3" fmla="*/ 2486 h 2486"/>
                <a:gd name="T4" fmla="*/ 1585 w 1585"/>
                <a:gd name="T5" fmla="*/ 0 h 2486"/>
                <a:gd name="T6" fmla="*/ 1575 w 1585"/>
                <a:gd name="T7" fmla="*/ 0 h 2486"/>
                <a:gd name="T8" fmla="*/ 0 w 1585"/>
                <a:gd name="T9" fmla="*/ 2481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2486">
                  <a:moveTo>
                    <a:pt x="0" y="2481"/>
                  </a:moveTo>
                  <a:lnTo>
                    <a:pt x="7" y="2486"/>
                  </a:lnTo>
                  <a:lnTo>
                    <a:pt x="1585" y="0"/>
                  </a:lnTo>
                  <a:lnTo>
                    <a:pt x="1575" y="0"/>
                  </a:lnTo>
                  <a:lnTo>
                    <a:pt x="0" y="2481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129"/>
            <p:cNvSpPr/>
            <p:nvPr>
              <p:custDataLst>
                <p:tags r:id="rId53"/>
              </p:custDataLst>
            </p:nvPr>
          </p:nvSpPr>
          <p:spPr bwMode="auto">
            <a:xfrm>
              <a:off x="947738" y="0"/>
              <a:ext cx="2528888" cy="3962400"/>
            </a:xfrm>
            <a:custGeom>
              <a:avLst/>
              <a:gdLst>
                <a:gd name="T0" fmla="*/ 0 w 1593"/>
                <a:gd name="T1" fmla="*/ 2492 h 2496"/>
                <a:gd name="T2" fmla="*/ 7 w 1593"/>
                <a:gd name="T3" fmla="*/ 2496 h 2496"/>
                <a:gd name="T4" fmla="*/ 1593 w 1593"/>
                <a:gd name="T5" fmla="*/ 0 h 2496"/>
                <a:gd name="T6" fmla="*/ 1583 w 1593"/>
                <a:gd name="T7" fmla="*/ 0 h 2496"/>
                <a:gd name="T8" fmla="*/ 0 w 1593"/>
                <a:gd name="T9" fmla="*/ 2492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3" h="2496">
                  <a:moveTo>
                    <a:pt x="0" y="2492"/>
                  </a:moveTo>
                  <a:lnTo>
                    <a:pt x="7" y="2496"/>
                  </a:lnTo>
                  <a:lnTo>
                    <a:pt x="1593" y="0"/>
                  </a:lnTo>
                  <a:lnTo>
                    <a:pt x="1583" y="0"/>
                  </a:lnTo>
                  <a:lnTo>
                    <a:pt x="0" y="24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130"/>
            <p:cNvSpPr/>
            <p:nvPr>
              <p:custDataLst>
                <p:tags r:id="rId54"/>
              </p:custDataLst>
            </p:nvPr>
          </p:nvSpPr>
          <p:spPr bwMode="auto">
            <a:xfrm>
              <a:off x="976313" y="0"/>
              <a:ext cx="2538413" cy="3981450"/>
            </a:xfrm>
            <a:custGeom>
              <a:avLst/>
              <a:gdLst>
                <a:gd name="T0" fmla="*/ 0 w 1599"/>
                <a:gd name="T1" fmla="*/ 2504 h 2508"/>
                <a:gd name="T2" fmla="*/ 7 w 1599"/>
                <a:gd name="T3" fmla="*/ 2508 h 2508"/>
                <a:gd name="T4" fmla="*/ 1599 w 1599"/>
                <a:gd name="T5" fmla="*/ 0 h 2508"/>
                <a:gd name="T6" fmla="*/ 1590 w 1599"/>
                <a:gd name="T7" fmla="*/ 0 h 2508"/>
                <a:gd name="T8" fmla="*/ 0 w 1599"/>
                <a:gd name="T9" fmla="*/ 2504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9" h="2508">
                  <a:moveTo>
                    <a:pt x="0" y="2504"/>
                  </a:moveTo>
                  <a:lnTo>
                    <a:pt x="7" y="2508"/>
                  </a:lnTo>
                  <a:lnTo>
                    <a:pt x="1599" y="0"/>
                  </a:lnTo>
                  <a:lnTo>
                    <a:pt x="1590" y="0"/>
                  </a:lnTo>
                  <a:lnTo>
                    <a:pt x="0" y="2504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131"/>
            <p:cNvSpPr/>
            <p:nvPr>
              <p:custDataLst>
                <p:tags r:id="rId55"/>
              </p:custDataLst>
            </p:nvPr>
          </p:nvSpPr>
          <p:spPr bwMode="auto">
            <a:xfrm>
              <a:off x="1004888" y="0"/>
              <a:ext cx="2549525" cy="3998913"/>
            </a:xfrm>
            <a:custGeom>
              <a:avLst/>
              <a:gdLst>
                <a:gd name="T0" fmla="*/ 0 w 1606"/>
                <a:gd name="T1" fmla="*/ 2515 h 2519"/>
                <a:gd name="T2" fmla="*/ 6 w 1606"/>
                <a:gd name="T3" fmla="*/ 2519 h 2519"/>
                <a:gd name="T4" fmla="*/ 1606 w 1606"/>
                <a:gd name="T5" fmla="*/ 0 h 2519"/>
                <a:gd name="T6" fmla="*/ 1597 w 1606"/>
                <a:gd name="T7" fmla="*/ 0 h 2519"/>
                <a:gd name="T8" fmla="*/ 0 w 1606"/>
                <a:gd name="T9" fmla="*/ 2515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6" h="2519">
                  <a:moveTo>
                    <a:pt x="0" y="2515"/>
                  </a:moveTo>
                  <a:lnTo>
                    <a:pt x="6" y="2519"/>
                  </a:lnTo>
                  <a:lnTo>
                    <a:pt x="1606" y="0"/>
                  </a:lnTo>
                  <a:lnTo>
                    <a:pt x="1597" y="0"/>
                  </a:lnTo>
                  <a:lnTo>
                    <a:pt x="0" y="251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132"/>
            <p:cNvSpPr/>
            <p:nvPr>
              <p:custDataLst>
                <p:tags r:id="rId56"/>
              </p:custDataLst>
            </p:nvPr>
          </p:nvSpPr>
          <p:spPr bwMode="auto">
            <a:xfrm>
              <a:off x="1031876" y="0"/>
              <a:ext cx="2562225" cy="4017963"/>
            </a:xfrm>
            <a:custGeom>
              <a:avLst/>
              <a:gdLst>
                <a:gd name="T0" fmla="*/ 0 w 1614"/>
                <a:gd name="T1" fmla="*/ 2525 h 2531"/>
                <a:gd name="T2" fmla="*/ 6 w 1614"/>
                <a:gd name="T3" fmla="*/ 2531 h 2531"/>
                <a:gd name="T4" fmla="*/ 1614 w 1614"/>
                <a:gd name="T5" fmla="*/ 0 h 2531"/>
                <a:gd name="T6" fmla="*/ 1604 w 1614"/>
                <a:gd name="T7" fmla="*/ 0 h 2531"/>
                <a:gd name="T8" fmla="*/ 0 w 1614"/>
                <a:gd name="T9" fmla="*/ 2525 h 2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2531">
                  <a:moveTo>
                    <a:pt x="0" y="2525"/>
                  </a:moveTo>
                  <a:lnTo>
                    <a:pt x="6" y="2531"/>
                  </a:lnTo>
                  <a:lnTo>
                    <a:pt x="1614" y="0"/>
                  </a:lnTo>
                  <a:lnTo>
                    <a:pt x="1604" y="0"/>
                  </a:lnTo>
                  <a:lnTo>
                    <a:pt x="0" y="252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133"/>
            <p:cNvSpPr/>
            <p:nvPr>
              <p:custDataLst>
                <p:tags r:id="rId57"/>
              </p:custDataLst>
            </p:nvPr>
          </p:nvSpPr>
          <p:spPr bwMode="auto">
            <a:xfrm>
              <a:off x="1060451" y="0"/>
              <a:ext cx="2571750" cy="4033838"/>
            </a:xfrm>
            <a:custGeom>
              <a:avLst/>
              <a:gdLst>
                <a:gd name="T0" fmla="*/ 1611 w 1620"/>
                <a:gd name="T1" fmla="*/ 0 h 2541"/>
                <a:gd name="T2" fmla="*/ 0 w 1620"/>
                <a:gd name="T3" fmla="*/ 2537 h 2541"/>
                <a:gd name="T4" fmla="*/ 6 w 1620"/>
                <a:gd name="T5" fmla="*/ 2541 h 2541"/>
                <a:gd name="T6" fmla="*/ 1620 w 1620"/>
                <a:gd name="T7" fmla="*/ 0 h 2541"/>
                <a:gd name="T8" fmla="*/ 1611 w 1620"/>
                <a:gd name="T9" fmla="*/ 0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2541">
                  <a:moveTo>
                    <a:pt x="1611" y="0"/>
                  </a:moveTo>
                  <a:lnTo>
                    <a:pt x="0" y="2537"/>
                  </a:lnTo>
                  <a:lnTo>
                    <a:pt x="6" y="2541"/>
                  </a:lnTo>
                  <a:lnTo>
                    <a:pt x="1620" y="0"/>
                  </a:lnTo>
                  <a:lnTo>
                    <a:pt x="1611" y="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55" name="组合 154"/>
          <p:cNvGrpSpPr/>
          <p:nvPr>
            <p:custDataLst>
              <p:tags r:id="rId58"/>
            </p:custDataLst>
          </p:nvPr>
        </p:nvGrpSpPr>
        <p:grpSpPr>
          <a:xfrm>
            <a:off x="-14278" y="2820988"/>
            <a:ext cx="2936396" cy="4033838"/>
            <a:chOff x="-19038" y="2820988"/>
            <a:chExt cx="3915195" cy="4033838"/>
          </a:xfrm>
        </p:grpSpPr>
        <p:sp>
          <p:nvSpPr>
            <p:cNvPr id="68" name="Freeform 5"/>
            <p:cNvSpPr/>
            <p:nvPr>
              <p:custDataLst>
                <p:tags r:id="rId59"/>
              </p:custDataLst>
            </p:nvPr>
          </p:nvSpPr>
          <p:spPr bwMode="auto">
            <a:xfrm>
              <a:off x="-19038" y="2935675"/>
              <a:ext cx="3800508" cy="3919150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9" name="Freeform 6"/>
            <p:cNvSpPr/>
            <p:nvPr>
              <p:custDataLst>
                <p:tags r:id="rId60"/>
              </p:custDataLst>
            </p:nvPr>
          </p:nvSpPr>
          <p:spPr bwMode="auto">
            <a:xfrm>
              <a:off x="-19038" y="2820988"/>
              <a:ext cx="3915195" cy="4033837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7"/>
            <p:cNvSpPr/>
            <p:nvPr>
              <p:custDataLst>
                <p:tags r:id="rId61"/>
              </p:custDataLst>
            </p:nvPr>
          </p:nvSpPr>
          <p:spPr bwMode="auto">
            <a:xfrm>
              <a:off x="-19038" y="3046408"/>
              <a:ext cx="3689775" cy="3808417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8"/>
            <p:cNvSpPr/>
            <p:nvPr>
              <p:custDataLst>
                <p:tags r:id="rId62"/>
              </p:custDataLst>
            </p:nvPr>
          </p:nvSpPr>
          <p:spPr bwMode="auto">
            <a:xfrm>
              <a:off x="-19038" y="2935675"/>
              <a:ext cx="3800508" cy="2970011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9"/>
            <p:cNvSpPr/>
            <p:nvPr>
              <p:custDataLst>
                <p:tags r:id="rId63"/>
              </p:custDataLst>
            </p:nvPr>
          </p:nvSpPr>
          <p:spPr bwMode="auto">
            <a:xfrm>
              <a:off x="-19038" y="3159119"/>
              <a:ext cx="3577066" cy="3695706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10"/>
            <p:cNvSpPr/>
            <p:nvPr>
              <p:custDataLst>
                <p:tags r:id="rId64"/>
              </p:custDataLst>
            </p:nvPr>
          </p:nvSpPr>
          <p:spPr bwMode="auto">
            <a:xfrm>
              <a:off x="-19038" y="3046408"/>
              <a:ext cx="3689775" cy="3808417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11"/>
            <p:cNvSpPr/>
            <p:nvPr>
              <p:custDataLst>
                <p:tags r:id="rId65"/>
              </p:custDataLst>
            </p:nvPr>
          </p:nvSpPr>
          <p:spPr bwMode="auto">
            <a:xfrm>
              <a:off x="-19038" y="3269851"/>
              <a:ext cx="3466333" cy="3584973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12"/>
            <p:cNvSpPr/>
            <p:nvPr>
              <p:custDataLst>
                <p:tags r:id="rId66"/>
              </p:custDataLst>
            </p:nvPr>
          </p:nvSpPr>
          <p:spPr bwMode="auto">
            <a:xfrm>
              <a:off x="-19038" y="3159119"/>
              <a:ext cx="3577066" cy="3695706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13"/>
            <p:cNvSpPr/>
            <p:nvPr>
              <p:custDataLst>
                <p:tags r:id="rId67"/>
              </p:custDataLst>
            </p:nvPr>
          </p:nvSpPr>
          <p:spPr bwMode="auto">
            <a:xfrm>
              <a:off x="-19038" y="3382562"/>
              <a:ext cx="3351644" cy="3472263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14"/>
            <p:cNvSpPr/>
            <p:nvPr>
              <p:custDataLst>
                <p:tags r:id="rId68"/>
              </p:custDataLst>
            </p:nvPr>
          </p:nvSpPr>
          <p:spPr bwMode="auto">
            <a:xfrm>
              <a:off x="-19038" y="3269851"/>
              <a:ext cx="3466333" cy="3584973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8" name="Freeform 15"/>
            <p:cNvSpPr/>
            <p:nvPr>
              <p:custDataLst>
                <p:tags r:id="rId69"/>
              </p:custDataLst>
            </p:nvPr>
          </p:nvSpPr>
          <p:spPr bwMode="auto">
            <a:xfrm>
              <a:off x="-19038" y="3493295"/>
              <a:ext cx="3240912" cy="3361531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9" name="Freeform 16"/>
            <p:cNvSpPr/>
            <p:nvPr>
              <p:custDataLst>
                <p:tags r:id="rId70"/>
              </p:custDataLst>
            </p:nvPr>
          </p:nvSpPr>
          <p:spPr bwMode="auto">
            <a:xfrm>
              <a:off x="-19038" y="3382562"/>
              <a:ext cx="3351644" cy="3472263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0" name="Freeform 17"/>
            <p:cNvSpPr/>
            <p:nvPr>
              <p:custDataLst>
                <p:tags r:id="rId71"/>
              </p:custDataLst>
            </p:nvPr>
          </p:nvSpPr>
          <p:spPr bwMode="auto">
            <a:xfrm>
              <a:off x="-19038" y="3607982"/>
              <a:ext cx="3128201" cy="3246843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1" name="Freeform 18"/>
            <p:cNvSpPr/>
            <p:nvPr>
              <p:custDataLst>
                <p:tags r:id="rId72"/>
              </p:custDataLst>
            </p:nvPr>
          </p:nvSpPr>
          <p:spPr bwMode="auto">
            <a:xfrm>
              <a:off x="-19038" y="3493295"/>
              <a:ext cx="3240912" cy="3361531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19"/>
            <p:cNvSpPr/>
            <p:nvPr>
              <p:custDataLst>
                <p:tags r:id="rId73"/>
              </p:custDataLst>
            </p:nvPr>
          </p:nvSpPr>
          <p:spPr bwMode="auto">
            <a:xfrm>
              <a:off x="-19038" y="3718715"/>
              <a:ext cx="3017468" cy="3136110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20"/>
            <p:cNvSpPr/>
            <p:nvPr>
              <p:custDataLst>
                <p:tags r:id="rId74"/>
              </p:custDataLst>
            </p:nvPr>
          </p:nvSpPr>
          <p:spPr bwMode="auto">
            <a:xfrm>
              <a:off x="-19038" y="3607982"/>
              <a:ext cx="3128201" cy="2297705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21"/>
            <p:cNvSpPr/>
            <p:nvPr>
              <p:custDataLst>
                <p:tags r:id="rId75"/>
              </p:custDataLst>
            </p:nvPr>
          </p:nvSpPr>
          <p:spPr bwMode="auto">
            <a:xfrm>
              <a:off x="-19038" y="3831425"/>
              <a:ext cx="2902781" cy="3023400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22"/>
            <p:cNvSpPr/>
            <p:nvPr>
              <p:custDataLst>
                <p:tags r:id="rId76"/>
              </p:custDataLst>
            </p:nvPr>
          </p:nvSpPr>
          <p:spPr bwMode="auto">
            <a:xfrm>
              <a:off x="-19038" y="3718715"/>
              <a:ext cx="3017468" cy="3136110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23"/>
            <p:cNvSpPr/>
            <p:nvPr>
              <p:custDataLst>
                <p:tags r:id="rId77"/>
              </p:custDataLst>
            </p:nvPr>
          </p:nvSpPr>
          <p:spPr bwMode="auto">
            <a:xfrm>
              <a:off x="-19038" y="3942158"/>
              <a:ext cx="2794026" cy="2912667"/>
            </a:xfrm>
            <a:custGeom>
              <a:avLst/>
              <a:gdLst>
                <a:gd name="T0" fmla="*/ 0 w 835"/>
                <a:gd name="T1" fmla="*/ 55 h 871"/>
                <a:gd name="T2" fmla="*/ 248 w 835"/>
                <a:gd name="T3" fmla="*/ 0 h 871"/>
                <a:gd name="T4" fmla="*/ 835 w 835"/>
                <a:gd name="T5" fmla="*/ 587 h 871"/>
                <a:gd name="T6" fmla="*/ 761 w 835"/>
                <a:gd name="T7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5" h="871">
                  <a:moveTo>
                    <a:pt x="0" y="55"/>
                  </a:moveTo>
                  <a:cubicBezTo>
                    <a:pt x="75" y="20"/>
                    <a:pt x="159" y="0"/>
                    <a:pt x="248" y="0"/>
                  </a:cubicBezTo>
                  <a:cubicBezTo>
                    <a:pt x="572" y="0"/>
                    <a:pt x="835" y="263"/>
                    <a:pt x="835" y="587"/>
                  </a:cubicBezTo>
                  <a:cubicBezTo>
                    <a:pt x="835" y="690"/>
                    <a:pt x="808" y="787"/>
                    <a:pt x="761" y="871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24"/>
            <p:cNvSpPr/>
            <p:nvPr>
              <p:custDataLst>
                <p:tags r:id="rId78"/>
              </p:custDataLst>
            </p:nvPr>
          </p:nvSpPr>
          <p:spPr bwMode="auto">
            <a:xfrm>
              <a:off x="-19038" y="3831425"/>
              <a:ext cx="2902781" cy="3023400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26"/>
            <p:cNvSpPr/>
            <p:nvPr>
              <p:custDataLst>
                <p:tags r:id="rId79"/>
              </p:custDataLst>
            </p:nvPr>
          </p:nvSpPr>
          <p:spPr bwMode="auto">
            <a:xfrm>
              <a:off x="-19038" y="3942158"/>
              <a:ext cx="2794026" cy="2912667"/>
            </a:xfrm>
            <a:custGeom>
              <a:avLst/>
              <a:gdLst>
                <a:gd name="T0" fmla="*/ 761 w 835"/>
                <a:gd name="T1" fmla="*/ 871 h 871"/>
                <a:gd name="T2" fmla="*/ 835 w 835"/>
                <a:gd name="T3" fmla="*/ 587 h 871"/>
                <a:gd name="T4" fmla="*/ 248 w 835"/>
                <a:gd name="T5" fmla="*/ 0 h 871"/>
                <a:gd name="T6" fmla="*/ 0 w 835"/>
                <a:gd name="T7" fmla="*/ 5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5" h="871">
                  <a:moveTo>
                    <a:pt x="761" y="871"/>
                  </a:moveTo>
                  <a:cubicBezTo>
                    <a:pt x="808" y="787"/>
                    <a:pt x="835" y="690"/>
                    <a:pt x="835" y="587"/>
                  </a:cubicBezTo>
                  <a:cubicBezTo>
                    <a:pt x="835" y="263"/>
                    <a:pt x="572" y="0"/>
                    <a:pt x="248" y="0"/>
                  </a:cubicBezTo>
                  <a:cubicBezTo>
                    <a:pt x="159" y="0"/>
                    <a:pt x="75" y="20"/>
                    <a:pt x="0" y="5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50" name="组合 149"/>
          <p:cNvGrpSpPr/>
          <p:nvPr>
            <p:custDataLst>
              <p:tags r:id="rId80"/>
            </p:custDataLst>
          </p:nvPr>
        </p:nvGrpSpPr>
        <p:grpSpPr>
          <a:xfrm>
            <a:off x="7624167" y="1588"/>
            <a:ext cx="1524012" cy="3185460"/>
            <a:chOff x="10165556" y="1588"/>
            <a:chExt cx="2032016" cy="3185460"/>
          </a:xfrm>
        </p:grpSpPr>
        <p:sp>
          <p:nvSpPr>
            <p:cNvPr id="89" name="任意多边形: 形状 88"/>
            <p:cNvSpPr/>
            <p:nvPr>
              <p:custDataLst>
                <p:tags r:id="rId81"/>
              </p:custDataLst>
            </p:nvPr>
          </p:nvSpPr>
          <p:spPr bwMode="auto">
            <a:xfrm>
              <a:off x="11066463" y="1588"/>
              <a:ext cx="1127465" cy="1773995"/>
            </a:xfrm>
            <a:custGeom>
              <a:avLst/>
              <a:gdLst>
                <a:gd name="connsiteX0" fmla="*/ 0 w 1127465"/>
                <a:gd name="connsiteY0" fmla="*/ 0 h 1773995"/>
                <a:gd name="connsiteX1" fmla="*/ 14288 w 1127465"/>
                <a:gd name="connsiteY1" fmla="*/ 0 h 1773995"/>
                <a:gd name="connsiteX2" fmla="*/ 1127465 w 1127465"/>
                <a:gd name="connsiteY2" fmla="*/ 1750771 h 1773995"/>
                <a:gd name="connsiteX3" fmla="*/ 1127465 w 1127465"/>
                <a:gd name="connsiteY3" fmla="*/ 1773995 h 177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465" h="1773995">
                  <a:moveTo>
                    <a:pt x="0" y="0"/>
                  </a:moveTo>
                  <a:lnTo>
                    <a:pt x="14288" y="0"/>
                  </a:lnTo>
                  <a:lnTo>
                    <a:pt x="1127465" y="1750771"/>
                  </a:lnTo>
                  <a:lnTo>
                    <a:pt x="1127465" y="177399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0" name="任意多边形: 形状 89"/>
            <p:cNvSpPr/>
            <p:nvPr>
              <p:custDataLst>
                <p:tags r:id="rId82"/>
              </p:custDataLst>
            </p:nvPr>
          </p:nvSpPr>
          <p:spPr bwMode="auto">
            <a:xfrm>
              <a:off x="11029950" y="1588"/>
              <a:ext cx="1160034" cy="1824328"/>
            </a:xfrm>
            <a:custGeom>
              <a:avLst/>
              <a:gdLst>
                <a:gd name="connsiteX0" fmla="*/ 0 w 1160034"/>
                <a:gd name="connsiteY0" fmla="*/ 0 h 1824328"/>
                <a:gd name="connsiteX1" fmla="*/ 14288 w 1160034"/>
                <a:gd name="connsiteY1" fmla="*/ 0 h 1824328"/>
                <a:gd name="connsiteX2" fmla="*/ 1160034 w 1160034"/>
                <a:gd name="connsiteY2" fmla="*/ 1801095 h 1824328"/>
                <a:gd name="connsiteX3" fmla="*/ 1160034 w 1160034"/>
                <a:gd name="connsiteY3" fmla="*/ 1824328 h 182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034" h="1824328">
                  <a:moveTo>
                    <a:pt x="0" y="0"/>
                  </a:moveTo>
                  <a:lnTo>
                    <a:pt x="14288" y="0"/>
                  </a:lnTo>
                  <a:lnTo>
                    <a:pt x="1160034" y="1801095"/>
                  </a:lnTo>
                  <a:lnTo>
                    <a:pt x="1160034" y="182432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1" name="任意多边形: 形状 90"/>
            <p:cNvSpPr/>
            <p:nvPr>
              <p:custDataLst>
                <p:tags r:id="rId83"/>
              </p:custDataLst>
            </p:nvPr>
          </p:nvSpPr>
          <p:spPr bwMode="auto">
            <a:xfrm>
              <a:off x="10993439" y="1589"/>
              <a:ext cx="1200385" cy="1887777"/>
            </a:xfrm>
            <a:custGeom>
              <a:avLst/>
              <a:gdLst>
                <a:gd name="connsiteX0" fmla="*/ 0 w 1200385"/>
                <a:gd name="connsiteY0" fmla="*/ 0 h 1887777"/>
                <a:gd name="connsiteX1" fmla="*/ 15875 w 1200385"/>
                <a:gd name="connsiteY1" fmla="*/ 0 h 1887777"/>
                <a:gd name="connsiteX2" fmla="*/ 1200385 w 1200385"/>
                <a:gd name="connsiteY2" fmla="*/ 1864914 h 1887777"/>
                <a:gd name="connsiteX3" fmla="*/ 1200385 w 1200385"/>
                <a:gd name="connsiteY3" fmla="*/ 1887777 h 188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385" h="1887777">
                  <a:moveTo>
                    <a:pt x="0" y="0"/>
                  </a:moveTo>
                  <a:lnTo>
                    <a:pt x="15875" y="0"/>
                  </a:lnTo>
                  <a:lnTo>
                    <a:pt x="1200385" y="1864914"/>
                  </a:lnTo>
                  <a:lnTo>
                    <a:pt x="1200385" y="188777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2" name="任意多边形: 形状 91"/>
            <p:cNvSpPr/>
            <p:nvPr>
              <p:custDataLst>
                <p:tags r:id="rId84"/>
              </p:custDataLst>
            </p:nvPr>
          </p:nvSpPr>
          <p:spPr bwMode="auto">
            <a:xfrm>
              <a:off x="10956925" y="1588"/>
              <a:ext cx="1235075" cy="1942867"/>
            </a:xfrm>
            <a:custGeom>
              <a:avLst/>
              <a:gdLst>
                <a:gd name="connsiteX0" fmla="*/ 0 w 1235075"/>
                <a:gd name="connsiteY0" fmla="*/ 0 h 1942867"/>
                <a:gd name="connsiteX1" fmla="*/ 15875 w 1235075"/>
                <a:gd name="connsiteY1" fmla="*/ 0 h 1942867"/>
                <a:gd name="connsiteX2" fmla="*/ 1235075 w 1235075"/>
                <a:gd name="connsiteY2" fmla="*/ 1918571 h 1942867"/>
                <a:gd name="connsiteX3" fmla="*/ 1235075 w 1235075"/>
                <a:gd name="connsiteY3" fmla="*/ 1942867 h 194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075" h="1942867">
                  <a:moveTo>
                    <a:pt x="0" y="0"/>
                  </a:moveTo>
                  <a:lnTo>
                    <a:pt x="15875" y="0"/>
                  </a:lnTo>
                  <a:lnTo>
                    <a:pt x="1235075" y="1918571"/>
                  </a:lnTo>
                  <a:lnTo>
                    <a:pt x="1235075" y="19428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3" name="任意多边形: 形状 92"/>
            <p:cNvSpPr/>
            <p:nvPr>
              <p:custDataLst>
                <p:tags r:id="rId85"/>
              </p:custDataLst>
            </p:nvPr>
          </p:nvSpPr>
          <p:spPr bwMode="auto">
            <a:xfrm>
              <a:off x="10922001" y="1588"/>
              <a:ext cx="1273779" cy="2004300"/>
            </a:xfrm>
            <a:custGeom>
              <a:avLst/>
              <a:gdLst>
                <a:gd name="connsiteX0" fmla="*/ 0 w 1273779"/>
                <a:gd name="connsiteY0" fmla="*/ 0 h 2004300"/>
                <a:gd name="connsiteX1" fmla="*/ 14288 w 1273779"/>
                <a:gd name="connsiteY1" fmla="*/ 0 h 2004300"/>
                <a:gd name="connsiteX2" fmla="*/ 1273779 w 1273779"/>
                <a:gd name="connsiteY2" fmla="*/ 1982514 h 2004300"/>
                <a:gd name="connsiteX3" fmla="*/ 1273779 w 1273779"/>
                <a:gd name="connsiteY3" fmla="*/ 2004300 h 20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779" h="2004300">
                  <a:moveTo>
                    <a:pt x="0" y="0"/>
                  </a:moveTo>
                  <a:lnTo>
                    <a:pt x="14288" y="0"/>
                  </a:lnTo>
                  <a:lnTo>
                    <a:pt x="1273779" y="1982514"/>
                  </a:lnTo>
                  <a:lnTo>
                    <a:pt x="1273779" y="20043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4" name="任意多边形: 形状 93"/>
            <p:cNvSpPr/>
            <p:nvPr>
              <p:custDataLst>
                <p:tags r:id="rId86"/>
              </p:custDataLst>
            </p:nvPr>
          </p:nvSpPr>
          <p:spPr bwMode="auto">
            <a:xfrm>
              <a:off x="10885488" y="1588"/>
              <a:ext cx="1310291" cy="2061737"/>
            </a:xfrm>
            <a:custGeom>
              <a:avLst/>
              <a:gdLst>
                <a:gd name="connsiteX0" fmla="*/ 0 w 1310291"/>
                <a:gd name="connsiteY0" fmla="*/ 0 h 2061737"/>
                <a:gd name="connsiteX1" fmla="*/ 14288 w 1310291"/>
                <a:gd name="connsiteY1" fmla="*/ 0 h 2061737"/>
                <a:gd name="connsiteX2" fmla="*/ 1310291 w 1310291"/>
                <a:gd name="connsiteY2" fmla="*/ 2039968 h 2061737"/>
                <a:gd name="connsiteX3" fmla="*/ 1310291 w 1310291"/>
                <a:gd name="connsiteY3" fmla="*/ 2061737 h 20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291" h="2061737">
                  <a:moveTo>
                    <a:pt x="0" y="0"/>
                  </a:moveTo>
                  <a:lnTo>
                    <a:pt x="14288" y="0"/>
                  </a:lnTo>
                  <a:lnTo>
                    <a:pt x="1310291" y="2039968"/>
                  </a:lnTo>
                  <a:lnTo>
                    <a:pt x="1310291" y="20617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5" name="任意多边形: 形状 94"/>
            <p:cNvSpPr/>
            <p:nvPr>
              <p:custDataLst>
                <p:tags r:id="rId87"/>
              </p:custDataLst>
            </p:nvPr>
          </p:nvSpPr>
          <p:spPr bwMode="auto">
            <a:xfrm>
              <a:off x="10848975" y="1588"/>
              <a:ext cx="1344953" cy="2115244"/>
            </a:xfrm>
            <a:custGeom>
              <a:avLst/>
              <a:gdLst>
                <a:gd name="connsiteX0" fmla="*/ 0 w 1344953"/>
                <a:gd name="connsiteY0" fmla="*/ 0 h 2115244"/>
                <a:gd name="connsiteX1" fmla="*/ 14287 w 1344953"/>
                <a:gd name="connsiteY1" fmla="*/ 0 h 2115244"/>
                <a:gd name="connsiteX2" fmla="*/ 1344953 w 1344953"/>
                <a:gd name="connsiteY2" fmla="*/ 2093500 h 2115244"/>
                <a:gd name="connsiteX3" fmla="*/ 1344953 w 1344953"/>
                <a:gd name="connsiteY3" fmla="*/ 2115244 h 21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953" h="2115244">
                  <a:moveTo>
                    <a:pt x="0" y="0"/>
                  </a:moveTo>
                  <a:lnTo>
                    <a:pt x="14287" y="0"/>
                  </a:lnTo>
                  <a:lnTo>
                    <a:pt x="1344953" y="2093500"/>
                  </a:lnTo>
                  <a:lnTo>
                    <a:pt x="1344953" y="21152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6" name="任意多边形: 形状 95"/>
            <p:cNvSpPr/>
            <p:nvPr>
              <p:custDataLst>
                <p:tags r:id="rId88"/>
              </p:custDataLst>
            </p:nvPr>
          </p:nvSpPr>
          <p:spPr bwMode="auto">
            <a:xfrm>
              <a:off x="10814050" y="1588"/>
              <a:ext cx="1379878" cy="2171798"/>
            </a:xfrm>
            <a:custGeom>
              <a:avLst/>
              <a:gdLst>
                <a:gd name="connsiteX0" fmla="*/ 0 w 1379878"/>
                <a:gd name="connsiteY0" fmla="*/ 0 h 2171798"/>
                <a:gd name="connsiteX1" fmla="*/ 12700 w 1379878"/>
                <a:gd name="connsiteY1" fmla="*/ 0 h 2171798"/>
                <a:gd name="connsiteX2" fmla="*/ 1379878 w 1379878"/>
                <a:gd name="connsiteY2" fmla="*/ 2151522 h 2171798"/>
                <a:gd name="connsiteX3" fmla="*/ 1379878 w 1379878"/>
                <a:gd name="connsiteY3" fmla="*/ 2171798 h 21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878" h="2171798">
                  <a:moveTo>
                    <a:pt x="0" y="0"/>
                  </a:moveTo>
                  <a:lnTo>
                    <a:pt x="12700" y="0"/>
                  </a:lnTo>
                  <a:lnTo>
                    <a:pt x="1379878" y="2151522"/>
                  </a:lnTo>
                  <a:lnTo>
                    <a:pt x="1379878" y="217179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7" name="任意多边形: 形状 96"/>
            <p:cNvSpPr/>
            <p:nvPr>
              <p:custDataLst>
                <p:tags r:id="rId89"/>
              </p:custDataLst>
            </p:nvPr>
          </p:nvSpPr>
          <p:spPr bwMode="auto">
            <a:xfrm>
              <a:off x="10775951" y="1588"/>
              <a:ext cx="1417679" cy="2229148"/>
            </a:xfrm>
            <a:custGeom>
              <a:avLst/>
              <a:gdLst>
                <a:gd name="connsiteX0" fmla="*/ 0 w 1417679"/>
                <a:gd name="connsiteY0" fmla="*/ 0 h 2229148"/>
                <a:gd name="connsiteX1" fmla="*/ 14288 w 1417679"/>
                <a:gd name="connsiteY1" fmla="*/ 0 h 2229148"/>
                <a:gd name="connsiteX2" fmla="*/ 1417679 w 1417679"/>
                <a:gd name="connsiteY2" fmla="*/ 2206836 h 2229148"/>
                <a:gd name="connsiteX3" fmla="*/ 1417679 w 1417679"/>
                <a:gd name="connsiteY3" fmla="*/ 2229148 h 222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7679" h="2229148">
                  <a:moveTo>
                    <a:pt x="0" y="0"/>
                  </a:moveTo>
                  <a:lnTo>
                    <a:pt x="14288" y="0"/>
                  </a:lnTo>
                  <a:lnTo>
                    <a:pt x="1417679" y="2206836"/>
                  </a:lnTo>
                  <a:lnTo>
                    <a:pt x="1417679" y="222914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8" name="任意多边形: 形状 97"/>
            <p:cNvSpPr/>
            <p:nvPr>
              <p:custDataLst>
                <p:tags r:id="rId90"/>
              </p:custDataLst>
            </p:nvPr>
          </p:nvSpPr>
          <p:spPr bwMode="auto">
            <a:xfrm>
              <a:off x="10739438" y="1588"/>
              <a:ext cx="1454191" cy="2286552"/>
            </a:xfrm>
            <a:custGeom>
              <a:avLst/>
              <a:gdLst>
                <a:gd name="connsiteX0" fmla="*/ 0 w 1454191"/>
                <a:gd name="connsiteY0" fmla="*/ 0 h 2286552"/>
                <a:gd name="connsiteX1" fmla="*/ 15875 w 1454191"/>
                <a:gd name="connsiteY1" fmla="*/ 0 h 2286552"/>
                <a:gd name="connsiteX2" fmla="*/ 1454191 w 1454191"/>
                <a:gd name="connsiteY2" fmla="*/ 2262362 h 2286552"/>
                <a:gd name="connsiteX3" fmla="*/ 1454191 w 1454191"/>
                <a:gd name="connsiteY3" fmla="*/ 2286552 h 228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191" h="2286552">
                  <a:moveTo>
                    <a:pt x="0" y="0"/>
                  </a:moveTo>
                  <a:lnTo>
                    <a:pt x="15875" y="0"/>
                  </a:lnTo>
                  <a:lnTo>
                    <a:pt x="1454191" y="2262362"/>
                  </a:lnTo>
                  <a:lnTo>
                    <a:pt x="1454191" y="22865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99" name="任意多边形: 形状 98"/>
            <p:cNvSpPr/>
            <p:nvPr>
              <p:custDataLst>
                <p:tags r:id="rId91"/>
              </p:custDataLst>
            </p:nvPr>
          </p:nvSpPr>
          <p:spPr bwMode="auto">
            <a:xfrm>
              <a:off x="10704513" y="1588"/>
              <a:ext cx="1489116" cy="2344943"/>
            </a:xfrm>
            <a:custGeom>
              <a:avLst/>
              <a:gdLst>
                <a:gd name="connsiteX0" fmla="*/ 0 w 1489116"/>
                <a:gd name="connsiteY0" fmla="*/ 0 h 2344943"/>
                <a:gd name="connsiteX1" fmla="*/ 14287 w 1489116"/>
                <a:gd name="connsiteY1" fmla="*/ 0 h 2344943"/>
                <a:gd name="connsiteX2" fmla="*/ 1489116 w 1489116"/>
                <a:gd name="connsiteY2" fmla="*/ 2320412 h 2344943"/>
                <a:gd name="connsiteX3" fmla="*/ 1489116 w 1489116"/>
                <a:gd name="connsiteY3" fmla="*/ 2344943 h 234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116" h="2344943">
                  <a:moveTo>
                    <a:pt x="0" y="0"/>
                  </a:moveTo>
                  <a:lnTo>
                    <a:pt x="14287" y="0"/>
                  </a:lnTo>
                  <a:lnTo>
                    <a:pt x="1489116" y="2320412"/>
                  </a:lnTo>
                  <a:lnTo>
                    <a:pt x="1489116" y="234494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0" name="任意多边形: 形状 99"/>
            <p:cNvSpPr/>
            <p:nvPr>
              <p:custDataLst>
                <p:tags r:id="rId92"/>
              </p:custDataLst>
            </p:nvPr>
          </p:nvSpPr>
          <p:spPr bwMode="auto">
            <a:xfrm>
              <a:off x="10668000" y="1589"/>
              <a:ext cx="1525629" cy="2400157"/>
            </a:xfrm>
            <a:custGeom>
              <a:avLst/>
              <a:gdLst>
                <a:gd name="connsiteX0" fmla="*/ 0 w 1525629"/>
                <a:gd name="connsiteY0" fmla="*/ 0 h 2400157"/>
                <a:gd name="connsiteX1" fmla="*/ 14288 w 1525629"/>
                <a:gd name="connsiteY1" fmla="*/ 0 h 2400157"/>
                <a:gd name="connsiteX2" fmla="*/ 1525629 w 1525629"/>
                <a:gd name="connsiteY2" fmla="*/ 2376723 h 2400157"/>
                <a:gd name="connsiteX3" fmla="*/ 1525629 w 1525629"/>
                <a:gd name="connsiteY3" fmla="*/ 2400157 h 240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629" h="2400157">
                  <a:moveTo>
                    <a:pt x="0" y="0"/>
                  </a:moveTo>
                  <a:lnTo>
                    <a:pt x="14288" y="0"/>
                  </a:lnTo>
                  <a:lnTo>
                    <a:pt x="1525629" y="2376723"/>
                  </a:lnTo>
                  <a:lnTo>
                    <a:pt x="1525629" y="240015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1" name="任意多边形: 形状 100"/>
            <p:cNvSpPr/>
            <p:nvPr>
              <p:custDataLst>
                <p:tags r:id="rId93"/>
              </p:custDataLst>
            </p:nvPr>
          </p:nvSpPr>
          <p:spPr bwMode="auto">
            <a:xfrm>
              <a:off x="10631488" y="1588"/>
              <a:ext cx="1563278" cy="2459373"/>
            </a:xfrm>
            <a:custGeom>
              <a:avLst/>
              <a:gdLst>
                <a:gd name="connsiteX0" fmla="*/ 0 w 1563278"/>
                <a:gd name="connsiteY0" fmla="*/ 0 h 2459373"/>
                <a:gd name="connsiteX1" fmla="*/ 15875 w 1563278"/>
                <a:gd name="connsiteY1" fmla="*/ 0 h 2459373"/>
                <a:gd name="connsiteX2" fmla="*/ 1563278 w 1563278"/>
                <a:gd name="connsiteY2" fmla="*/ 2437017 h 2459373"/>
                <a:gd name="connsiteX3" fmla="*/ 1563278 w 1563278"/>
                <a:gd name="connsiteY3" fmla="*/ 2459373 h 245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278" h="2459373">
                  <a:moveTo>
                    <a:pt x="0" y="0"/>
                  </a:moveTo>
                  <a:lnTo>
                    <a:pt x="15875" y="0"/>
                  </a:lnTo>
                  <a:lnTo>
                    <a:pt x="1563278" y="2437017"/>
                  </a:lnTo>
                  <a:lnTo>
                    <a:pt x="1563278" y="245937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2" name="任意多边形: 形状 101"/>
            <p:cNvSpPr/>
            <p:nvPr>
              <p:custDataLst>
                <p:tags r:id="rId94"/>
              </p:custDataLst>
            </p:nvPr>
          </p:nvSpPr>
          <p:spPr bwMode="auto">
            <a:xfrm>
              <a:off x="10594975" y="1588"/>
              <a:ext cx="1600804" cy="2519068"/>
            </a:xfrm>
            <a:custGeom>
              <a:avLst/>
              <a:gdLst>
                <a:gd name="connsiteX0" fmla="*/ 0 w 1600804"/>
                <a:gd name="connsiteY0" fmla="*/ 0 h 2519068"/>
                <a:gd name="connsiteX1" fmla="*/ 14287 w 1600804"/>
                <a:gd name="connsiteY1" fmla="*/ 0 h 2519068"/>
                <a:gd name="connsiteX2" fmla="*/ 1600804 w 1600804"/>
                <a:gd name="connsiteY2" fmla="*/ 2496756 h 2519068"/>
                <a:gd name="connsiteX3" fmla="*/ 1600804 w 1600804"/>
                <a:gd name="connsiteY3" fmla="*/ 2519068 h 251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804" h="2519068">
                  <a:moveTo>
                    <a:pt x="0" y="0"/>
                  </a:moveTo>
                  <a:lnTo>
                    <a:pt x="14287" y="0"/>
                  </a:lnTo>
                  <a:lnTo>
                    <a:pt x="1600804" y="2496756"/>
                  </a:lnTo>
                  <a:lnTo>
                    <a:pt x="1600804" y="251906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3" name="任意多边形: 形状 102"/>
            <p:cNvSpPr/>
            <p:nvPr>
              <p:custDataLst>
                <p:tags r:id="rId95"/>
              </p:custDataLst>
            </p:nvPr>
          </p:nvSpPr>
          <p:spPr bwMode="auto">
            <a:xfrm>
              <a:off x="10560050" y="1588"/>
              <a:ext cx="1635729" cy="2574008"/>
            </a:xfrm>
            <a:custGeom>
              <a:avLst/>
              <a:gdLst>
                <a:gd name="connsiteX0" fmla="*/ 0 w 1635729"/>
                <a:gd name="connsiteY0" fmla="*/ 0 h 2574008"/>
                <a:gd name="connsiteX1" fmla="*/ 12700 w 1635729"/>
                <a:gd name="connsiteY1" fmla="*/ 0 h 2574008"/>
                <a:gd name="connsiteX2" fmla="*/ 1635729 w 1635729"/>
                <a:gd name="connsiteY2" fmla="*/ 2551828 h 2574008"/>
                <a:gd name="connsiteX3" fmla="*/ 1635729 w 1635729"/>
                <a:gd name="connsiteY3" fmla="*/ 2574008 h 257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729" h="2574008">
                  <a:moveTo>
                    <a:pt x="0" y="0"/>
                  </a:moveTo>
                  <a:lnTo>
                    <a:pt x="12700" y="0"/>
                  </a:lnTo>
                  <a:lnTo>
                    <a:pt x="1635729" y="2551828"/>
                  </a:lnTo>
                  <a:lnTo>
                    <a:pt x="1635729" y="257400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4" name="任意多边形: 形状 103"/>
            <p:cNvSpPr/>
            <p:nvPr>
              <p:custDataLst>
                <p:tags r:id="rId96"/>
              </p:custDataLst>
            </p:nvPr>
          </p:nvSpPr>
          <p:spPr bwMode="auto">
            <a:xfrm>
              <a:off x="10523538" y="1588"/>
              <a:ext cx="1669218" cy="2627383"/>
            </a:xfrm>
            <a:custGeom>
              <a:avLst/>
              <a:gdLst>
                <a:gd name="connsiteX0" fmla="*/ 0 w 1669218"/>
                <a:gd name="connsiteY0" fmla="*/ 0 h 2627383"/>
                <a:gd name="connsiteX1" fmla="*/ 14288 w 1669218"/>
                <a:gd name="connsiteY1" fmla="*/ 0 h 2627383"/>
                <a:gd name="connsiteX2" fmla="*/ 1669218 w 1669218"/>
                <a:gd name="connsiteY2" fmla="*/ 2605763 h 2627383"/>
                <a:gd name="connsiteX3" fmla="*/ 1669218 w 1669218"/>
                <a:gd name="connsiteY3" fmla="*/ 2627383 h 262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18" h="2627383">
                  <a:moveTo>
                    <a:pt x="0" y="0"/>
                  </a:moveTo>
                  <a:lnTo>
                    <a:pt x="14288" y="0"/>
                  </a:lnTo>
                  <a:lnTo>
                    <a:pt x="1669218" y="2605763"/>
                  </a:lnTo>
                  <a:lnTo>
                    <a:pt x="1669218" y="262738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5" name="任意多边形: 形状 104"/>
            <p:cNvSpPr/>
            <p:nvPr>
              <p:custDataLst>
                <p:tags r:id="rId97"/>
              </p:custDataLst>
            </p:nvPr>
          </p:nvSpPr>
          <p:spPr bwMode="auto">
            <a:xfrm>
              <a:off x="10485439" y="1589"/>
              <a:ext cx="1710341" cy="2688911"/>
            </a:xfrm>
            <a:custGeom>
              <a:avLst/>
              <a:gdLst>
                <a:gd name="connsiteX0" fmla="*/ 0 w 1710341"/>
                <a:gd name="connsiteY0" fmla="*/ 0 h 2688911"/>
                <a:gd name="connsiteX1" fmla="*/ 15875 w 1710341"/>
                <a:gd name="connsiteY1" fmla="*/ 0 h 2688911"/>
                <a:gd name="connsiteX2" fmla="*/ 1710341 w 1710341"/>
                <a:gd name="connsiteY2" fmla="*/ 2664832 h 2688911"/>
                <a:gd name="connsiteX3" fmla="*/ 1710341 w 1710341"/>
                <a:gd name="connsiteY3" fmla="*/ 2688911 h 268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341" h="2688911">
                  <a:moveTo>
                    <a:pt x="0" y="0"/>
                  </a:moveTo>
                  <a:lnTo>
                    <a:pt x="15875" y="0"/>
                  </a:lnTo>
                  <a:lnTo>
                    <a:pt x="1710341" y="2664832"/>
                  </a:lnTo>
                  <a:lnTo>
                    <a:pt x="1710341" y="268891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6" name="任意多边形: 形状 105"/>
            <p:cNvSpPr/>
            <p:nvPr>
              <p:custDataLst>
                <p:tags r:id="rId98"/>
              </p:custDataLst>
            </p:nvPr>
          </p:nvSpPr>
          <p:spPr bwMode="auto">
            <a:xfrm>
              <a:off x="10450513" y="1588"/>
              <a:ext cx="1745266" cy="2745785"/>
            </a:xfrm>
            <a:custGeom>
              <a:avLst/>
              <a:gdLst>
                <a:gd name="connsiteX0" fmla="*/ 0 w 1745266"/>
                <a:gd name="connsiteY0" fmla="*/ 0 h 2745785"/>
                <a:gd name="connsiteX1" fmla="*/ 14287 w 1745266"/>
                <a:gd name="connsiteY1" fmla="*/ 0 h 2745785"/>
                <a:gd name="connsiteX2" fmla="*/ 1745266 w 1745266"/>
                <a:gd name="connsiteY2" fmla="*/ 2722958 h 2745785"/>
                <a:gd name="connsiteX3" fmla="*/ 1745266 w 1745266"/>
                <a:gd name="connsiteY3" fmla="*/ 2745785 h 274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5266" h="2745785">
                  <a:moveTo>
                    <a:pt x="0" y="0"/>
                  </a:moveTo>
                  <a:lnTo>
                    <a:pt x="14287" y="0"/>
                  </a:lnTo>
                  <a:lnTo>
                    <a:pt x="1745266" y="2722958"/>
                  </a:lnTo>
                  <a:lnTo>
                    <a:pt x="1745266" y="274578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7" name="任意多边形: 形状 106"/>
            <p:cNvSpPr/>
            <p:nvPr>
              <p:custDataLst>
                <p:tags r:id="rId99"/>
              </p:custDataLst>
            </p:nvPr>
          </p:nvSpPr>
          <p:spPr bwMode="auto">
            <a:xfrm>
              <a:off x="10414001" y="1589"/>
              <a:ext cx="1774939" cy="2791909"/>
            </a:xfrm>
            <a:custGeom>
              <a:avLst/>
              <a:gdLst>
                <a:gd name="connsiteX0" fmla="*/ 0 w 1774939"/>
                <a:gd name="connsiteY0" fmla="*/ 0 h 2791909"/>
                <a:gd name="connsiteX1" fmla="*/ 14288 w 1774939"/>
                <a:gd name="connsiteY1" fmla="*/ 0 h 2791909"/>
                <a:gd name="connsiteX2" fmla="*/ 1774939 w 1774939"/>
                <a:gd name="connsiteY2" fmla="*/ 2769620 h 2791909"/>
                <a:gd name="connsiteX3" fmla="*/ 1774939 w 1774939"/>
                <a:gd name="connsiteY3" fmla="*/ 2791909 h 27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4939" h="2791909">
                  <a:moveTo>
                    <a:pt x="0" y="0"/>
                  </a:moveTo>
                  <a:lnTo>
                    <a:pt x="14288" y="0"/>
                  </a:lnTo>
                  <a:lnTo>
                    <a:pt x="1774939" y="2769620"/>
                  </a:lnTo>
                  <a:lnTo>
                    <a:pt x="1774939" y="279190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8" name="任意多边形: 形状 107"/>
            <p:cNvSpPr/>
            <p:nvPr>
              <p:custDataLst>
                <p:tags r:id="rId100"/>
              </p:custDataLst>
            </p:nvPr>
          </p:nvSpPr>
          <p:spPr bwMode="auto">
            <a:xfrm>
              <a:off x="10377489" y="1588"/>
              <a:ext cx="1818291" cy="2860086"/>
            </a:xfrm>
            <a:custGeom>
              <a:avLst/>
              <a:gdLst>
                <a:gd name="connsiteX0" fmla="*/ 0 w 1818291"/>
                <a:gd name="connsiteY0" fmla="*/ 0 h 2860086"/>
                <a:gd name="connsiteX1" fmla="*/ 15875 w 1818291"/>
                <a:gd name="connsiteY1" fmla="*/ 0 h 2860086"/>
                <a:gd name="connsiteX2" fmla="*/ 1818291 w 1818291"/>
                <a:gd name="connsiteY2" fmla="*/ 2836040 h 2860086"/>
                <a:gd name="connsiteX3" fmla="*/ 1818291 w 1818291"/>
                <a:gd name="connsiteY3" fmla="*/ 2860086 h 28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291" h="2860086">
                  <a:moveTo>
                    <a:pt x="0" y="0"/>
                  </a:moveTo>
                  <a:lnTo>
                    <a:pt x="15875" y="0"/>
                  </a:lnTo>
                  <a:lnTo>
                    <a:pt x="1818291" y="2836040"/>
                  </a:lnTo>
                  <a:lnTo>
                    <a:pt x="1818291" y="286008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09" name="任意多边形: 形状 108"/>
            <p:cNvSpPr/>
            <p:nvPr>
              <p:custDataLst>
                <p:tags r:id="rId101"/>
              </p:custDataLst>
            </p:nvPr>
          </p:nvSpPr>
          <p:spPr bwMode="auto">
            <a:xfrm>
              <a:off x="10346531" y="1588"/>
              <a:ext cx="1849096" cy="2909436"/>
            </a:xfrm>
            <a:custGeom>
              <a:avLst/>
              <a:gdLst>
                <a:gd name="connsiteX0" fmla="*/ 0 w 1849096"/>
                <a:gd name="connsiteY0" fmla="*/ 0 h 2909436"/>
                <a:gd name="connsiteX1" fmla="*/ 14288 w 1849096"/>
                <a:gd name="connsiteY1" fmla="*/ 0 h 2909436"/>
                <a:gd name="connsiteX2" fmla="*/ 1849096 w 1849096"/>
                <a:gd name="connsiteY2" fmla="*/ 2885731 h 2909436"/>
                <a:gd name="connsiteX3" fmla="*/ 1849096 w 1849096"/>
                <a:gd name="connsiteY3" fmla="*/ 2909436 h 29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9096" h="2909436">
                  <a:moveTo>
                    <a:pt x="0" y="0"/>
                  </a:moveTo>
                  <a:lnTo>
                    <a:pt x="14288" y="0"/>
                  </a:lnTo>
                  <a:lnTo>
                    <a:pt x="1849096" y="2885731"/>
                  </a:lnTo>
                  <a:lnTo>
                    <a:pt x="1849096" y="29094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0" name="任意多边形: 形状 109"/>
            <p:cNvSpPr/>
            <p:nvPr>
              <p:custDataLst>
                <p:tags r:id="rId102"/>
              </p:custDataLst>
            </p:nvPr>
          </p:nvSpPr>
          <p:spPr bwMode="auto">
            <a:xfrm>
              <a:off x="10310018" y="1589"/>
              <a:ext cx="1886512" cy="2966823"/>
            </a:xfrm>
            <a:custGeom>
              <a:avLst/>
              <a:gdLst>
                <a:gd name="connsiteX0" fmla="*/ 0 w 1886512"/>
                <a:gd name="connsiteY0" fmla="*/ 0 h 2966823"/>
                <a:gd name="connsiteX1" fmla="*/ 14288 w 1886512"/>
                <a:gd name="connsiteY1" fmla="*/ 0 h 2966823"/>
                <a:gd name="connsiteX2" fmla="*/ 1886512 w 1886512"/>
                <a:gd name="connsiteY2" fmla="*/ 2943108 h 2966823"/>
                <a:gd name="connsiteX3" fmla="*/ 1886512 w 1886512"/>
                <a:gd name="connsiteY3" fmla="*/ 2966823 h 296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6512" h="2966823">
                  <a:moveTo>
                    <a:pt x="0" y="0"/>
                  </a:moveTo>
                  <a:lnTo>
                    <a:pt x="14288" y="0"/>
                  </a:lnTo>
                  <a:lnTo>
                    <a:pt x="1886512" y="2943108"/>
                  </a:lnTo>
                  <a:lnTo>
                    <a:pt x="1886512" y="29668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1" name="任意多边形: 形状 110"/>
            <p:cNvSpPr/>
            <p:nvPr>
              <p:custDataLst>
                <p:tags r:id="rId103"/>
              </p:custDataLst>
            </p:nvPr>
          </p:nvSpPr>
          <p:spPr bwMode="auto">
            <a:xfrm>
              <a:off x="10273507" y="1589"/>
              <a:ext cx="1924065" cy="3025867"/>
            </a:xfrm>
            <a:custGeom>
              <a:avLst/>
              <a:gdLst>
                <a:gd name="connsiteX0" fmla="*/ 0 w 1924065"/>
                <a:gd name="connsiteY0" fmla="*/ 0 h 3025867"/>
                <a:gd name="connsiteX1" fmla="*/ 15875 w 1924065"/>
                <a:gd name="connsiteY1" fmla="*/ 0 h 3025867"/>
                <a:gd name="connsiteX2" fmla="*/ 1924065 w 1924065"/>
                <a:gd name="connsiteY2" fmla="*/ 3004289 h 3025867"/>
                <a:gd name="connsiteX3" fmla="*/ 1924065 w 1924065"/>
                <a:gd name="connsiteY3" fmla="*/ 3025867 h 30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65" h="3025867">
                  <a:moveTo>
                    <a:pt x="0" y="0"/>
                  </a:moveTo>
                  <a:lnTo>
                    <a:pt x="15875" y="0"/>
                  </a:lnTo>
                  <a:lnTo>
                    <a:pt x="1924065" y="3004289"/>
                  </a:lnTo>
                  <a:lnTo>
                    <a:pt x="1924065" y="30258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2" name="任意多边形: 形状 111"/>
            <p:cNvSpPr/>
            <p:nvPr>
              <p:custDataLst>
                <p:tags r:id="rId104"/>
              </p:custDataLst>
            </p:nvPr>
          </p:nvSpPr>
          <p:spPr bwMode="auto">
            <a:xfrm>
              <a:off x="10236993" y="1588"/>
              <a:ext cx="1955007" cy="3075375"/>
            </a:xfrm>
            <a:custGeom>
              <a:avLst/>
              <a:gdLst>
                <a:gd name="connsiteX0" fmla="*/ 0 w 1955007"/>
                <a:gd name="connsiteY0" fmla="*/ 0 h 3075375"/>
                <a:gd name="connsiteX1" fmla="*/ 15875 w 1955007"/>
                <a:gd name="connsiteY1" fmla="*/ 0 h 3075375"/>
                <a:gd name="connsiteX2" fmla="*/ 1955007 w 1955007"/>
                <a:gd name="connsiteY2" fmla="*/ 3051478 h 3075375"/>
                <a:gd name="connsiteX3" fmla="*/ 1955007 w 1955007"/>
                <a:gd name="connsiteY3" fmla="*/ 3075375 h 307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007" h="3075375">
                  <a:moveTo>
                    <a:pt x="0" y="0"/>
                  </a:moveTo>
                  <a:lnTo>
                    <a:pt x="15875" y="0"/>
                  </a:lnTo>
                  <a:lnTo>
                    <a:pt x="1955007" y="3051478"/>
                  </a:lnTo>
                  <a:lnTo>
                    <a:pt x="1955007" y="307537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3" name="任意多边形: 形状 112"/>
            <p:cNvSpPr/>
            <p:nvPr>
              <p:custDataLst>
                <p:tags r:id="rId105"/>
              </p:custDataLst>
            </p:nvPr>
          </p:nvSpPr>
          <p:spPr bwMode="auto">
            <a:xfrm>
              <a:off x="10202068" y="1589"/>
              <a:ext cx="1986462" cy="3125711"/>
            </a:xfrm>
            <a:custGeom>
              <a:avLst/>
              <a:gdLst>
                <a:gd name="connsiteX0" fmla="*/ 0 w 1986462"/>
                <a:gd name="connsiteY0" fmla="*/ 0 h 3125711"/>
                <a:gd name="connsiteX1" fmla="*/ 14288 w 1986462"/>
                <a:gd name="connsiteY1" fmla="*/ 0 h 3125711"/>
                <a:gd name="connsiteX2" fmla="*/ 1986462 w 1986462"/>
                <a:gd name="connsiteY2" fmla="*/ 3104320 h 3125711"/>
                <a:gd name="connsiteX3" fmla="*/ 1986462 w 1986462"/>
                <a:gd name="connsiteY3" fmla="*/ 3125711 h 31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6462" h="3125711">
                  <a:moveTo>
                    <a:pt x="0" y="0"/>
                  </a:moveTo>
                  <a:lnTo>
                    <a:pt x="14288" y="0"/>
                  </a:lnTo>
                  <a:lnTo>
                    <a:pt x="1986462" y="3104320"/>
                  </a:lnTo>
                  <a:lnTo>
                    <a:pt x="1986462" y="312571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4" name="任意多边形: 形状 113"/>
            <p:cNvSpPr/>
            <p:nvPr>
              <p:custDataLst>
                <p:tags r:id="rId106"/>
              </p:custDataLst>
            </p:nvPr>
          </p:nvSpPr>
          <p:spPr bwMode="auto">
            <a:xfrm>
              <a:off x="10165556" y="1588"/>
              <a:ext cx="2024448" cy="3185460"/>
            </a:xfrm>
            <a:custGeom>
              <a:avLst/>
              <a:gdLst>
                <a:gd name="connsiteX0" fmla="*/ 0 w 2024448"/>
                <a:gd name="connsiteY0" fmla="*/ 0 h 3185460"/>
                <a:gd name="connsiteX1" fmla="*/ 14288 w 2024448"/>
                <a:gd name="connsiteY1" fmla="*/ 0 h 3185460"/>
                <a:gd name="connsiteX2" fmla="*/ 2024448 w 2024448"/>
                <a:gd name="connsiteY2" fmla="*/ 3164084 h 3185460"/>
                <a:gd name="connsiteX3" fmla="*/ 2024448 w 2024448"/>
                <a:gd name="connsiteY3" fmla="*/ 3185460 h 318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448" h="3185460">
                  <a:moveTo>
                    <a:pt x="0" y="0"/>
                  </a:moveTo>
                  <a:lnTo>
                    <a:pt x="14288" y="0"/>
                  </a:lnTo>
                  <a:lnTo>
                    <a:pt x="2024448" y="3164084"/>
                  </a:lnTo>
                  <a:lnTo>
                    <a:pt x="2024448" y="31854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/>
            </a:p>
          </p:txBody>
        </p:sp>
      </p:grpSp>
      <p:sp>
        <p:nvSpPr>
          <p:cNvPr id="115" name="Freeform 242"/>
          <p:cNvSpPr/>
          <p:nvPr>
            <p:custDataLst>
              <p:tags r:id="rId107"/>
            </p:custDataLst>
          </p:nvPr>
        </p:nvSpPr>
        <p:spPr bwMode="auto">
          <a:xfrm>
            <a:off x="6745486" y="0"/>
            <a:ext cx="1218308" cy="1289048"/>
          </a:xfrm>
          <a:custGeom>
            <a:avLst/>
            <a:gdLst>
              <a:gd name="T0" fmla="*/ 355 w 737"/>
              <a:gd name="T1" fmla="*/ 0 h 606"/>
              <a:gd name="T2" fmla="*/ 0 w 737"/>
              <a:gd name="T3" fmla="*/ 0 h 606"/>
              <a:gd name="T4" fmla="*/ 382 w 737"/>
              <a:gd name="T5" fmla="*/ 606 h 606"/>
              <a:gd name="T6" fmla="*/ 737 w 737"/>
              <a:gd name="T7" fmla="*/ 606 h 606"/>
              <a:gd name="T8" fmla="*/ 355 w 737"/>
              <a:gd name="T9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606">
                <a:moveTo>
                  <a:pt x="355" y="0"/>
                </a:moveTo>
                <a:lnTo>
                  <a:pt x="0" y="0"/>
                </a:lnTo>
                <a:lnTo>
                  <a:pt x="382" y="606"/>
                </a:lnTo>
                <a:lnTo>
                  <a:pt x="737" y="606"/>
                </a:lnTo>
                <a:lnTo>
                  <a:pt x="35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60" name="组合 159"/>
          <p:cNvGrpSpPr/>
          <p:nvPr>
            <p:custDataLst>
              <p:tags r:id="rId108"/>
            </p:custDataLst>
          </p:nvPr>
        </p:nvGrpSpPr>
        <p:grpSpPr>
          <a:xfrm>
            <a:off x="7613748" y="1420811"/>
            <a:ext cx="1532633" cy="3205056"/>
            <a:chOff x="10151664" y="1420811"/>
            <a:chExt cx="2043511" cy="3205056"/>
          </a:xfrm>
          <a:gradFill>
            <a:gsLst>
              <a:gs pos="0">
                <a:schemeClr val="accent1"/>
              </a:gs>
              <a:gs pos="88000">
                <a:schemeClr val="tx2">
                  <a:lumMod val="90000"/>
                  <a:lumOff val="10000"/>
                </a:schemeClr>
              </a:gs>
            </a:gsLst>
            <a:lin ang="2700000" scaled="1"/>
          </a:gradFill>
        </p:grpSpPr>
        <p:sp>
          <p:nvSpPr>
            <p:cNvPr id="116" name="任意多边形: 形状 115"/>
            <p:cNvSpPr/>
            <p:nvPr>
              <p:custDataLst>
                <p:tags r:id="rId109"/>
              </p:custDataLst>
            </p:nvPr>
          </p:nvSpPr>
          <p:spPr bwMode="auto">
            <a:xfrm>
              <a:off x="10617596" y="1420811"/>
              <a:ext cx="1574404" cy="2476876"/>
            </a:xfrm>
            <a:custGeom>
              <a:avLst/>
              <a:gdLst>
                <a:gd name="connsiteX0" fmla="*/ 0 w 1574404"/>
                <a:gd name="connsiteY0" fmla="*/ 0 h 2476876"/>
                <a:gd name="connsiteX1" fmla="*/ 15875 w 1574404"/>
                <a:gd name="connsiteY1" fmla="*/ 0 h 2476876"/>
                <a:gd name="connsiteX2" fmla="*/ 1574404 w 1574404"/>
                <a:gd name="connsiteY2" fmla="*/ 2454539 h 2476876"/>
                <a:gd name="connsiteX3" fmla="*/ 1574404 w 1574404"/>
                <a:gd name="connsiteY3" fmla="*/ 2476876 h 24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4404" h="2476876">
                  <a:moveTo>
                    <a:pt x="0" y="0"/>
                  </a:moveTo>
                  <a:lnTo>
                    <a:pt x="15875" y="0"/>
                  </a:lnTo>
                  <a:lnTo>
                    <a:pt x="1574404" y="2454539"/>
                  </a:lnTo>
                  <a:lnTo>
                    <a:pt x="1574404" y="24768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7" name="任意多边形: 形状 116"/>
            <p:cNvSpPr/>
            <p:nvPr>
              <p:custDataLst>
                <p:tags r:id="rId110"/>
              </p:custDataLst>
            </p:nvPr>
          </p:nvSpPr>
          <p:spPr bwMode="auto">
            <a:xfrm>
              <a:off x="10581083" y="1420812"/>
              <a:ext cx="1606824" cy="2528541"/>
            </a:xfrm>
            <a:custGeom>
              <a:avLst/>
              <a:gdLst>
                <a:gd name="connsiteX0" fmla="*/ 0 w 1606824"/>
                <a:gd name="connsiteY0" fmla="*/ 0 h 2528541"/>
                <a:gd name="connsiteX1" fmla="*/ 14287 w 1606824"/>
                <a:gd name="connsiteY1" fmla="*/ 0 h 2528541"/>
                <a:gd name="connsiteX2" fmla="*/ 1606824 w 1606824"/>
                <a:gd name="connsiteY2" fmla="*/ 2506230 h 2528541"/>
                <a:gd name="connsiteX3" fmla="*/ 1606824 w 1606824"/>
                <a:gd name="connsiteY3" fmla="*/ 2528541 h 252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824" h="2528541">
                  <a:moveTo>
                    <a:pt x="0" y="0"/>
                  </a:moveTo>
                  <a:lnTo>
                    <a:pt x="14287" y="0"/>
                  </a:lnTo>
                  <a:lnTo>
                    <a:pt x="1606824" y="2506230"/>
                  </a:lnTo>
                  <a:lnTo>
                    <a:pt x="1606824" y="25285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8" name="任意多边形: 形状 117"/>
            <p:cNvSpPr/>
            <p:nvPr>
              <p:custDataLst>
                <p:tags r:id="rId111"/>
              </p:custDataLst>
            </p:nvPr>
          </p:nvSpPr>
          <p:spPr bwMode="auto">
            <a:xfrm>
              <a:off x="10546158" y="1420811"/>
              <a:ext cx="1648608" cy="2594274"/>
            </a:xfrm>
            <a:custGeom>
              <a:avLst/>
              <a:gdLst>
                <a:gd name="connsiteX0" fmla="*/ 0 w 1648608"/>
                <a:gd name="connsiteY0" fmla="*/ 0 h 2594274"/>
                <a:gd name="connsiteX1" fmla="*/ 12700 w 1648608"/>
                <a:gd name="connsiteY1" fmla="*/ 0 h 2594274"/>
                <a:gd name="connsiteX2" fmla="*/ 1648608 w 1648608"/>
                <a:gd name="connsiteY2" fmla="*/ 2572077 h 2594274"/>
                <a:gd name="connsiteX3" fmla="*/ 1648608 w 1648608"/>
                <a:gd name="connsiteY3" fmla="*/ 2594274 h 25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608" h="2594274">
                  <a:moveTo>
                    <a:pt x="0" y="0"/>
                  </a:moveTo>
                  <a:lnTo>
                    <a:pt x="12700" y="0"/>
                  </a:lnTo>
                  <a:lnTo>
                    <a:pt x="1648608" y="2572077"/>
                  </a:lnTo>
                  <a:lnTo>
                    <a:pt x="1648608" y="2594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19" name="任意多边形: 形状 118"/>
            <p:cNvSpPr/>
            <p:nvPr>
              <p:custDataLst>
                <p:tags r:id="rId112"/>
              </p:custDataLst>
            </p:nvPr>
          </p:nvSpPr>
          <p:spPr bwMode="auto">
            <a:xfrm>
              <a:off x="10509646" y="1420811"/>
              <a:ext cx="1685120" cy="2652413"/>
            </a:xfrm>
            <a:custGeom>
              <a:avLst/>
              <a:gdLst>
                <a:gd name="connsiteX0" fmla="*/ 0 w 1685120"/>
                <a:gd name="connsiteY0" fmla="*/ 0 h 2652413"/>
                <a:gd name="connsiteX1" fmla="*/ 14288 w 1685120"/>
                <a:gd name="connsiteY1" fmla="*/ 0 h 2652413"/>
                <a:gd name="connsiteX2" fmla="*/ 1685120 w 1685120"/>
                <a:gd name="connsiteY2" fmla="*/ 2630801 h 2652413"/>
                <a:gd name="connsiteX3" fmla="*/ 1685120 w 1685120"/>
                <a:gd name="connsiteY3" fmla="*/ 2652413 h 2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5120" h="2652413">
                  <a:moveTo>
                    <a:pt x="0" y="0"/>
                  </a:moveTo>
                  <a:lnTo>
                    <a:pt x="14288" y="0"/>
                  </a:lnTo>
                  <a:lnTo>
                    <a:pt x="1685120" y="2630801"/>
                  </a:lnTo>
                  <a:lnTo>
                    <a:pt x="1685120" y="26524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0" name="任意多边形: 形状 119"/>
            <p:cNvSpPr/>
            <p:nvPr>
              <p:custDataLst>
                <p:tags r:id="rId113"/>
              </p:custDataLst>
            </p:nvPr>
          </p:nvSpPr>
          <p:spPr bwMode="auto">
            <a:xfrm>
              <a:off x="10471546" y="1420811"/>
              <a:ext cx="1720454" cy="2704810"/>
            </a:xfrm>
            <a:custGeom>
              <a:avLst/>
              <a:gdLst>
                <a:gd name="connsiteX0" fmla="*/ 0 w 1720454"/>
                <a:gd name="connsiteY0" fmla="*/ 0 h 2704810"/>
                <a:gd name="connsiteX1" fmla="*/ 15875 w 1720454"/>
                <a:gd name="connsiteY1" fmla="*/ 0 h 2704810"/>
                <a:gd name="connsiteX2" fmla="*/ 1720454 w 1720454"/>
                <a:gd name="connsiteY2" fmla="*/ 2680736 h 2704810"/>
                <a:gd name="connsiteX3" fmla="*/ 1720454 w 1720454"/>
                <a:gd name="connsiteY3" fmla="*/ 2704810 h 270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454" h="2704810">
                  <a:moveTo>
                    <a:pt x="0" y="0"/>
                  </a:moveTo>
                  <a:lnTo>
                    <a:pt x="15875" y="0"/>
                  </a:lnTo>
                  <a:lnTo>
                    <a:pt x="1720454" y="2680736"/>
                  </a:lnTo>
                  <a:lnTo>
                    <a:pt x="1720454" y="27048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1" name="任意多边形: 形状 120"/>
            <p:cNvSpPr/>
            <p:nvPr>
              <p:custDataLst>
                <p:tags r:id="rId114"/>
              </p:custDataLst>
            </p:nvPr>
          </p:nvSpPr>
          <p:spPr bwMode="auto">
            <a:xfrm>
              <a:off x="10436621" y="1420811"/>
              <a:ext cx="1758554" cy="2766691"/>
            </a:xfrm>
            <a:custGeom>
              <a:avLst/>
              <a:gdLst>
                <a:gd name="connsiteX0" fmla="*/ 0 w 1758554"/>
                <a:gd name="connsiteY0" fmla="*/ 0 h 2766691"/>
                <a:gd name="connsiteX1" fmla="*/ 14287 w 1758554"/>
                <a:gd name="connsiteY1" fmla="*/ 0 h 2766691"/>
                <a:gd name="connsiteX2" fmla="*/ 1758554 w 1758554"/>
                <a:gd name="connsiteY2" fmla="*/ 2743861 h 2766691"/>
                <a:gd name="connsiteX3" fmla="*/ 1758554 w 1758554"/>
                <a:gd name="connsiteY3" fmla="*/ 2766691 h 276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8554" h="2766691">
                  <a:moveTo>
                    <a:pt x="0" y="0"/>
                  </a:moveTo>
                  <a:lnTo>
                    <a:pt x="14287" y="0"/>
                  </a:lnTo>
                  <a:lnTo>
                    <a:pt x="1758554" y="2743861"/>
                  </a:lnTo>
                  <a:lnTo>
                    <a:pt x="1758554" y="27666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2" name="任意多边形: 形状 121"/>
            <p:cNvSpPr/>
            <p:nvPr>
              <p:custDataLst>
                <p:tags r:id="rId115"/>
              </p:custDataLst>
            </p:nvPr>
          </p:nvSpPr>
          <p:spPr bwMode="auto">
            <a:xfrm>
              <a:off x="10400108" y="1420811"/>
              <a:ext cx="1794658" cy="2822926"/>
            </a:xfrm>
            <a:custGeom>
              <a:avLst/>
              <a:gdLst>
                <a:gd name="connsiteX0" fmla="*/ 0 w 1794658"/>
                <a:gd name="connsiteY0" fmla="*/ 0 h 2822926"/>
                <a:gd name="connsiteX1" fmla="*/ 14288 w 1794658"/>
                <a:gd name="connsiteY1" fmla="*/ 0 h 2822926"/>
                <a:gd name="connsiteX2" fmla="*/ 1794658 w 1794658"/>
                <a:gd name="connsiteY2" fmla="*/ 2800639 h 2822926"/>
                <a:gd name="connsiteX3" fmla="*/ 1794658 w 1794658"/>
                <a:gd name="connsiteY3" fmla="*/ 2822926 h 28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658" h="2822926">
                  <a:moveTo>
                    <a:pt x="0" y="0"/>
                  </a:moveTo>
                  <a:lnTo>
                    <a:pt x="14288" y="0"/>
                  </a:lnTo>
                  <a:lnTo>
                    <a:pt x="1794658" y="2800639"/>
                  </a:lnTo>
                  <a:lnTo>
                    <a:pt x="1794658" y="28229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3" name="任意多边形: 形状 122"/>
            <p:cNvSpPr/>
            <p:nvPr>
              <p:custDataLst>
                <p:tags r:id="rId116"/>
              </p:custDataLst>
            </p:nvPr>
          </p:nvSpPr>
          <p:spPr bwMode="auto">
            <a:xfrm>
              <a:off x="10363597" y="1420812"/>
              <a:ext cx="1830297" cy="2878971"/>
            </a:xfrm>
            <a:custGeom>
              <a:avLst/>
              <a:gdLst>
                <a:gd name="connsiteX0" fmla="*/ 0 w 1830297"/>
                <a:gd name="connsiteY0" fmla="*/ 0 h 2878971"/>
                <a:gd name="connsiteX1" fmla="*/ 15875 w 1830297"/>
                <a:gd name="connsiteY1" fmla="*/ 0 h 2878971"/>
                <a:gd name="connsiteX2" fmla="*/ 1830297 w 1830297"/>
                <a:gd name="connsiteY2" fmla="*/ 2854932 h 2878971"/>
                <a:gd name="connsiteX3" fmla="*/ 1830297 w 1830297"/>
                <a:gd name="connsiteY3" fmla="*/ 2878971 h 28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297" h="2878971">
                  <a:moveTo>
                    <a:pt x="0" y="0"/>
                  </a:moveTo>
                  <a:lnTo>
                    <a:pt x="15875" y="0"/>
                  </a:lnTo>
                  <a:lnTo>
                    <a:pt x="1830297" y="2854932"/>
                  </a:lnTo>
                  <a:lnTo>
                    <a:pt x="1830297" y="28789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4" name="任意多边形: 形状 123"/>
            <p:cNvSpPr/>
            <p:nvPr>
              <p:custDataLst>
                <p:tags r:id="rId117"/>
              </p:custDataLst>
            </p:nvPr>
          </p:nvSpPr>
          <p:spPr bwMode="auto">
            <a:xfrm>
              <a:off x="10332639" y="1420811"/>
              <a:ext cx="1859359" cy="2925584"/>
            </a:xfrm>
            <a:custGeom>
              <a:avLst/>
              <a:gdLst>
                <a:gd name="connsiteX0" fmla="*/ 0 w 1859359"/>
                <a:gd name="connsiteY0" fmla="*/ 0 h 2925584"/>
                <a:gd name="connsiteX1" fmla="*/ 14288 w 1859359"/>
                <a:gd name="connsiteY1" fmla="*/ 0 h 2925584"/>
                <a:gd name="connsiteX2" fmla="*/ 1859359 w 1859359"/>
                <a:gd name="connsiteY2" fmla="*/ 2901872 h 2925584"/>
                <a:gd name="connsiteX3" fmla="*/ 1859359 w 1859359"/>
                <a:gd name="connsiteY3" fmla="*/ 2925584 h 292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9359" h="2925584">
                  <a:moveTo>
                    <a:pt x="0" y="0"/>
                  </a:moveTo>
                  <a:lnTo>
                    <a:pt x="14288" y="0"/>
                  </a:lnTo>
                  <a:lnTo>
                    <a:pt x="1859359" y="2901872"/>
                  </a:lnTo>
                  <a:lnTo>
                    <a:pt x="1859359" y="29255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5" name="任意多边形: 形状 124"/>
            <p:cNvSpPr/>
            <p:nvPr>
              <p:custDataLst>
                <p:tags r:id="rId118"/>
              </p:custDataLst>
            </p:nvPr>
          </p:nvSpPr>
          <p:spPr bwMode="auto">
            <a:xfrm>
              <a:off x="10296126" y="1420811"/>
              <a:ext cx="1896928" cy="2983204"/>
            </a:xfrm>
            <a:custGeom>
              <a:avLst/>
              <a:gdLst>
                <a:gd name="connsiteX0" fmla="*/ 0 w 1896928"/>
                <a:gd name="connsiteY0" fmla="*/ 0 h 2983204"/>
                <a:gd name="connsiteX1" fmla="*/ 14288 w 1896928"/>
                <a:gd name="connsiteY1" fmla="*/ 0 h 2983204"/>
                <a:gd name="connsiteX2" fmla="*/ 1896928 w 1896928"/>
                <a:gd name="connsiteY2" fmla="*/ 2959482 h 2983204"/>
                <a:gd name="connsiteX3" fmla="*/ 1896928 w 1896928"/>
                <a:gd name="connsiteY3" fmla="*/ 2983204 h 298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928" h="2983204">
                  <a:moveTo>
                    <a:pt x="0" y="0"/>
                  </a:moveTo>
                  <a:lnTo>
                    <a:pt x="14288" y="0"/>
                  </a:lnTo>
                  <a:lnTo>
                    <a:pt x="1896928" y="2959482"/>
                  </a:lnTo>
                  <a:lnTo>
                    <a:pt x="1896928" y="29832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6" name="任意多边形: 形状 125"/>
            <p:cNvSpPr/>
            <p:nvPr>
              <p:custDataLst>
                <p:tags r:id="rId119"/>
              </p:custDataLst>
            </p:nvPr>
          </p:nvSpPr>
          <p:spPr bwMode="auto">
            <a:xfrm>
              <a:off x="10259614" y="1420811"/>
              <a:ext cx="1933142" cy="3040142"/>
            </a:xfrm>
            <a:custGeom>
              <a:avLst/>
              <a:gdLst>
                <a:gd name="connsiteX0" fmla="*/ 0 w 1933142"/>
                <a:gd name="connsiteY0" fmla="*/ 0 h 3040142"/>
                <a:gd name="connsiteX1" fmla="*/ 15875 w 1933142"/>
                <a:gd name="connsiteY1" fmla="*/ 0 h 3040142"/>
                <a:gd name="connsiteX2" fmla="*/ 1933142 w 1933142"/>
                <a:gd name="connsiteY2" fmla="*/ 3018581 h 3040142"/>
                <a:gd name="connsiteX3" fmla="*/ 1933142 w 1933142"/>
                <a:gd name="connsiteY3" fmla="*/ 3040142 h 304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142" h="3040142">
                  <a:moveTo>
                    <a:pt x="0" y="0"/>
                  </a:moveTo>
                  <a:lnTo>
                    <a:pt x="15875" y="0"/>
                  </a:lnTo>
                  <a:lnTo>
                    <a:pt x="1933142" y="3018581"/>
                  </a:lnTo>
                  <a:lnTo>
                    <a:pt x="1933142" y="3040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7" name="任意多边形: 形状 126"/>
            <p:cNvSpPr/>
            <p:nvPr>
              <p:custDataLst>
                <p:tags r:id="rId120"/>
              </p:custDataLst>
            </p:nvPr>
          </p:nvSpPr>
          <p:spPr bwMode="auto">
            <a:xfrm>
              <a:off x="10223101" y="1420811"/>
              <a:ext cx="1968899" cy="3097228"/>
            </a:xfrm>
            <a:custGeom>
              <a:avLst/>
              <a:gdLst>
                <a:gd name="connsiteX0" fmla="*/ 0 w 1968899"/>
                <a:gd name="connsiteY0" fmla="*/ 0 h 3097228"/>
                <a:gd name="connsiteX1" fmla="*/ 15875 w 1968899"/>
                <a:gd name="connsiteY1" fmla="*/ 0 h 3097228"/>
                <a:gd name="connsiteX2" fmla="*/ 1968899 w 1968899"/>
                <a:gd name="connsiteY2" fmla="*/ 3073339 h 3097228"/>
                <a:gd name="connsiteX3" fmla="*/ 1968899 w 1968899"/>
                <a:gd name="connsiteY3" fmla="*/ 3097228 h 309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899" h="3097228">
                  <a:moveTo>
                    <a:pt x="0" y="0"/>
                  </a:moveTo>
                  <a:lnTo>
                    <a:pt x="15875" y="0"/>
                  </a:lnTo>
                  <a:lnTo>
                    <a:pt x="1968899" y="3073339"/>
                  </a:lnTo>
                  <a:lnTo>
                    <a:pt x="1968899" y="3097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8" name="任意多边形: 形状 127"/>
            <p:cNvSpPr/>
            <p:nvPr>
              <p:custDataLst>
                <p:tags r:id="rId121"/>
              </p:custDataLst>
            </p:nvPr>
          </p:nvSpPr>
          <p:spPr bwMode="auto">
            <a:xfrm>
              <a:off x="10188176" y="1420811"/>
              <a:ext cx="2001772" cy="3149802"/>
            </a:xfrm>
            <a:custGeom>
              <a:avLst/>
              <a:gdLst>
                <a:gd name="connsiteX0" fmla="*/ 0 w 2001772"/>
                <a:gd name="connsiteY0" fmla="*/ 0 h 3149802"/>
                <a:gd name="connsiteX1" fmla="*/ 14288 w 2001772"/>
                <a:gd name="connsiteY1" fmla="*/ 0 h 3149802"/>
                <a:gd name="connsiteX2" fmla="*/ 2001772 w 2001772"/>
                <a:gd name="connsiteY2" fmla="*/ 3128419 h 3149802"/>
                <a:gd name="connsiteX3" fmla="*/ 2001772 w 2001772"/>
                <a:gd name="connsiteY3" fmla="*/ 3149802 h 31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72" h="3149802">
                  <a:moveTo>
                    <a:pt x="0" y="0"/>
                  </a:moveTo>
                  <a:lnTo>
                    <a:pt x="14288" y="0"/>
                  </a:lnTo>
                  <a:lnTo>
                    <a:pt x="2001772" y="3128419"/>
                  </a:lnTo>
                  <a:lnTo>
                    <a:pt x="2001772" y="3149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129" name="任意多边形: 形状 128"/>
            <p:cNvSpPr/>
            <p:nvPr>
              <p:custDataLst>
                <p:tags r:id="rId122"/>
              </p:custDataLst>
            </p:nvPr>
          </p:nvSpPr>
          <p:spPr bwMode="auto">
            <a:xfrm>
              <a:off x="10151664" y="1420811"/>
              <a:ext cx="2036902" cy="3205056"/>
            </a:xfrm>
            <a:custGeom>
              <a:avLst/>
              <a:gdLst>
                <a:gd name="connsiteX0" fmla="*/ 0 w 2036902"/>
                <a:gd name="connsiteY0" fmla="*/ 0 h 3205056"/>
                <a:gd name="connsiteX1" fmla="*/ 14288 w 2036902"/>
                <a:gd name="connsiteY1" fmla="*/ 0 h 3205056"/>
                <a:gd name="connsiteX2" fmla="*/ 2036902 w 2036902"/>
                <a:gd name="connsiteY2" fmla="*/ 3183687 h 3205056"/>
                <a:gd name="connsiteX3" fmla="*/ 2036902 w 2036902"/>
                <a:gd name="connsiteY3" fmla="*/ 3205056 h 32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902" h="3205056">
                  <a:moveTo>
                    <a:pt x="0" y="0"/>
                  </a:moveTo>
                  <a:lnTo>
                    <a:pt x="14288" y="0"/>
                  </a:lnTo>
                  <a:lnTo>
                    <a:pt x="2036902" y="3183687"/>
                  </a:lnTo>
                  <a:lnTo>
                    <a:pt x="2036902" y="32050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154" name="组合 153"/>
          <p:cNvGrpSpPr/>
          <p:nvPr>
            <p:custDataLst>
              <p:tags r:id="rId123"/>
            </p:custDataLst>
          </p:nvPr>
        </p:nvGrpSpPr>
        <p:grpSpPr>
          <a:xfrm>
            <a:off x="7115200" y="4070960"/>
            <a:ext cx="2028801" cy="2787040"/>
            <a:chOff x="9486933" y="4070960"/>
            <a:chExt cx="2705068" cy="2787040"/>
          </a:xfrm>
        </p:grpSpPr>
        <p:sp>
          <p:nvSpPr>
            <p:cNvPr id="131" name="Freeform 5"/>
            <p:cNvSpPr/>
            <p:nvPr>
              <p:custDataLst>
                <p:tags r:id="rId124"/>
              </p:custDataLst>
            </p:nvPr>
          </p:nvSpPr>
          <p:spPr bwMode="auto">
            <a:xfrm flipH="1">
              <a:off x="9566172" y="4150199"/>
              <a:ext cx="2625829" cy="2707801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6"/>
            <p:cNvSpPr/>
            <p:nvPr>
              <p:custDataLst>
                <p:tags r:id="rId125"/>
              </p:custDataLst>
            </p:nvPr>
          </p:nvSpPr>
          <p:spPr bwMode="auto">
            <a:xfrm flipH="1">
              <a:off x="9486933" y="4070960"/>
              <a:ext cx="2705068" cy="2787040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Freeform 7"/>
            <p:cNvSpPr/>
            <p:nvPr>
              <p:custDataLst>
                <p:tags r:id="rId126"/>
              </p:custDataLst>
            </p:nvPr>
          </p:nvSpPr>
          <p:spPr bwMode="auto">
            <a:xfrm flipH="1">
              <a:off x="9642679" y="4226706"/>
              <a:ext cx="2549322" cy="2631294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Freeform 8"/>
            <p:cNvSpPr/>
            <p:nvPr>
              <p:custDataLst>
                <p:tags r:id="rId127"/>
              </p:custDataLst>
            </p:nvPr>
          </p:nvSpPr>
          <p:spPr bwMode="auto">
            <a:xfrm flipH="1">
              <a:off x="9566172" y="4150199"/>
              <a:ext cx="2625829" cy="2052027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9"/>
            <p:cNvSpPr/>
            <p:nvPr>
              <p:custDataLst>
                <p:tags r:id="rId128"/>
              </p:custDataLst>
            </p:nvPr>
          </p:nvSpPr>
          <p:spPr bwMode="auto">
            <a:xfrm flipH="1">
              <a:off x="9720552" y="4304579"/>
              <a:ext cx="2471449" cy="2553421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6" name="Freeform 10"/>
            <p:cNvSpPr/>
            <p:nvPr>
              <p:custDataLst>
                <p:tags r:id="rId129"/>
              </p:custDataLst>
            </p:nvPr>
          </p:nvSpPr>
          <p:spPr bwMode="auto">
            <a:xfrm flipH="1">
              <a:off x="9642679" y="4226706"/>
              <a:ext cx="2549322" cy="2631294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7" name="Freeform 11"/>
            <p:cNvSpPr/>
            <p:nvPr>
              <p:custDataLst>
                <p:tags r:id="rId130"/>
              </p:custDataLst>
            </p:nvPr>
          </p:nvSpPr>
          <p:spPr bwMode="auto">
            <a:xfrm flipH="1">
              <a:off x="9797059" y="4381087"/>
              <a:ext cx="2394942" cy="2476913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8" name="Freeform 12"/>
            <p:cNvSpPr/>
            <p:nvPr>
              <p:custDataLst>
                <p:tags r:id="rId131"/>
              </p:custDataLst>
            </p:nvPr>
          </p:nvSpPr>
          <p:spPr bwMode="auto">
            <a:xfrm flipH="1">
              <a:off x="9720552" y="4304579"/>
              <a:ext cx="2471449" cy="2553421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Freeform 13"/>
            <p:cNvSpPr/>
            <p:nvPr>
              <p:custDataLst>
                <p:tags r:id="rId132"/>
              </p:custDataLst>
            </p:nvPr>
          </p:nvSpPr>
          <p:spPr bwMode="auto">
            <a:xfrm flipH="1">
              <a:off x="9876299" y="4458960"/>
              <a:ext cx="2315702" cy="2399040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Freeform 14"/>
            <p:cNvSpPr/>
            <p:nvPr>
              <p:custDataLst>
                <p:tags r:id="rId133"/>
              </p:custDataLst>
            </p:nvPr>
          </p:nvSpPr>
          <p:spPr bwMode="auto">
            <a:xfrm flipH="1">
              <a:off x="9797059" y="4381087"/>
              <a:ext cx="2394942" cy="2476913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1" name="Freeform 15"/>
            <p:cNvSpPr/>
            <p:nvPr>
              <p:custDataLst>
                <p:tags r:id="rId134"/>
              </p:custDataLst>
            </p:nvPr>
          </p:nvSpPr>
          <p:spPr bwMode="auto">
            <a:xfrm flipH="1">
              <a:off x="9952805" y="4535467"/>
              <a:ext cx="2239196" cy="2322533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2" name="Freeform 16"/>
            <p:cNvSpPr/>
            <p:nvPr>
              <p:custDataLst>
                <p:tags r:id="rId135"/>
              </p:custDataLst>
            </p:nvPr>
          </p:nvSpPr>
          <p:spPr bwMode="auto">
            <a:xfrm flipH="1">
              <a:off x="9876299" y="4458960"/>
              <a:ext cx="2315702" cy="2399040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3" name="Freeform 17"/>
            <p:cNvSpPr/>
            <p:nvPr>
              <p:custDataLst>
                <p:tags r:id="rId136"/>
              </p:custDataLst>
            </p:nvPr>
          </p:nvSpPr>
          <p:spPr bwMode="auto">
            <a:xfrm flipH="1">
              <a:off x="10030679" y="4614706"/>
              <a:ext cx="2161322" cy="2243294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18"/>
            <p:cNvSpPr/>
            <p:nvPr>
              <p:custDataLst>
                <p:tags r:id="rId137"/>
              </p:custDataLst>
            </p:nvPr>
          </p:nvSpPr>
          <p:spPr bwMode="auto">
            <a:xfrm flipH="1">
              <a:off x="9952805" y="4535467"/>
              <a:ext cx="2239196" cy="2322533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19"/>
            <p:cNvSpPr/>
            <p:nvPr>
              <p:custDataLst>
                <p:tags r:id="rId138"/>
              </p:custDataLst>
            </p:nvPr>
          </p:nvSpPr>
          <p:spPr bwMode="auto">
            <a:xfrm flipH="1">
              <a:off x="10107186" y="4691213"/>
              <a:ext cx="2084815" cy="2166787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20"/>
            <p:cNvSpPr/>
            <p:nvPr>
              <p:custDataLst>
                <p:tags r:id="rId139"/>
              </p:custDataLst>
            </p:nvPr>
          </p:nvSpPr>
          <p:spPr bwMode="auto">
            <a:xfrm flipH="1">
              <a:off x="10030679" y="4614706"/>
              <a:ext cx="2161322" cy="1587520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21"/>
            <p:cNvSpPr/>
            <p:nvPr>
              <p:custDataLst>
                <p:tags r:id="rId140"/>
              </p:custDataLst>
            </p:nvPr>
          </p:nvSpPr>
          <p:spPr bwMode="auto">
            <a:xfrm flipH="1">
              <a:off x="10186426" y="4769087"/>
              <a:ext cx="2005575" cy="2088913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22"/>
            <p:cNvSpPr/>
            <p:nvPr>
              <p:custDataLst>
                <p:tags r:id="rId141"/>
              </p:custDataLst>
            </p:nvPr>
          </p:nvSpPr>
          <p:spPr bwMode="auto">
            <a:xfrm flipH="1">
              <a:off x="10107186" y="4691213"/>
              <a:ext cx="2084815" cy="2166787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24"/>
            <p:cNvSpPr/>
            <p:nvPr>
              <p:custDataLst>
                <p:tags r:id="rId142"/>
              </p:custDataLst>
            </p:nvPr>
          </p:nvSpPr>
          <p:spPr bwMode="auto">
            <a:xfrm flipH="1">
              <a:off x="10186426" y="4769087"/>
              <a:ext cx="2005575" cy="2088913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57" name="矩形 156"/>
          <p:cNvSpPr/>
          <p:nvPr>
            <p:custDataLst>
              <p:tags r:id="rId143"/>
            </p:custDataLst>
          </p:nvPr>
        </p:nvSpPr>
        <p:spPr>
          <a:xfrm>
            <a:off x="2469312" y="4352539"/>
            <a:ext cx="4205376" cy="412168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51" name="组合 150"/>
          <p:cNvGrpSpPr/>
          <p:nvPr>
            <p:custDataLst>
              <p:tags r:id="rId144"/>
            </p:custDataLst>
          </p:nvPr>
        </p:nvGrpSpPr>
        <p:grpSpPr>
          <a:xfrm>
            <a:off x="5933807" y="730789"/>
            <a:ext cx="237212" cy="316282"/>
            <a:chOff x="7663527" y="2205392"/>
            <a:chExt cx="316282" cy="316282"/>
          </a:xfrm>
        </p:grpSpPr>
        <p:cxnSp>
          <p:nvCxnSpPr>
            <p:cNvPr id="152" name="直接连接符 151"/>
            <p:cNvCxnSpPr/>
            <p:nvPr>
              <p:custDataLst>
                <p:tags r:id="rId145"/>
              </p:custDataLst>
            </p:nvPr>
          </p:nvCxnSpPr>
          <p:spPr>
            <a:xfrm flipH="1">
              <a:off x="7663527" y="2363533"/>
              <a:ext cx="316282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>
              <p:custDataLst>
                <p:tags r:id="rId146"/>
              </p:custDataLst>
            </p:nvPr>
          </p:nvCxnSpPr>
          <p:spPr>
            <a:xfrm rot="5400000" flipH="1">
              <a:off x="7663527" y="2363533"/>
              <a:ext cx="316282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7"/>
            </p:custDataLst>
          </p:nvPr>
        </p:nvSpPr>
        <p:spPr>
          <a:xfrm>
            <a:off x="2000445" y="2944132"/>
            <a:ext cx="5143110" cy="1305252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8000" spc="600"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8"/>
            </p:custDataLst>
          </p:nvPr>
        </p:nvSpPr>
        <p:spPr>
          <a:xfrm>
            <a:off x="2468700" y="4358071"/>
            <a:ext cx="4206600" cy="406636"/>
          </a:xfrm>
          <a:ln>
            <a:noFill/>
          </a:ln>
        </p:spPr>
        <p:txBody>
          <a:bodyPr lIns="90000" tIns="46800" rIns="90000" bIns="46800" anchor="ctr" anchorCtr="0">
            <a:normAutofit/>
          </a:bodyPr>
          <a:lstStyle>
            <a:lvl1pPr marL="0" indent="0" algn="dist">
              <a:buNone/>
              <a:defRPr sz="1800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149"/>
            </p:custDataLst>
          </p:nvPr>
        </p:nvSpPr>
        <p:spPr>
          <a:xfrm>
            <a:off x="2468700" y="2346531"/>
            <a:ext cx="4206600" cy="420882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2" name="文本占位符 161"/>
          <p:cNvSpPr>
            <a:spLocks noGrp="1"/>
          </p:cNvSpPr>
          <p:nvPr>
            <p:ph type="body" sz="quarter" idx="14" hasCustomPrompt="1"/>
            <p:custDataLst>
              <p:tags r:id="rId150"/>
            </p:custDataLst>
          </p:nvPr>
        </p:nvSpPr>
        <p:spPr>
          <a:xfrm>
            <a:off x="3862983" y="5757726"/>
            <a:ext cx="1418035" cy="444500"/>
          </a:xfrm>
        </p:spPr>
        <p:txBody>
          <a:bodyPr lIns="90000" tIns="46800" rIns="90000" bIns="46800" anchor="ctr"/>
          <a:lstStyle>
            <a:lvl1pPr marL="0" indent="0" algn="dist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>
            <p:custDataLst>
              <p:tags r:id="rId2"/>
            </p:custDataLst>
          </p:nvPr>
        </p:nvGrpSpPr>
        <p:grpSpPr>
          <a:xfrm>
            <a:off x="7454347" y="4536860"/>
            <a:ext cx="1689653" cy="2321140"/>
            <a:chOff x="9486933" y="4070960"/>
            <a:chExt cx="2705068" cy="2787040"/>
          </a:xfrm>
        </p:grpSpPr>
        <p:sp>
          <p:nvSpPr>
            <p:cNvPr id="43" name="Freeform 5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9566172" y="4150199"/>
              <a:ext cx="2625829" cy="2707801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4" name="Freeform 6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9486933" y="4070960"/>
              <a:ext cx="2705068" cy="2787040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5" name="Freeform 7"/>
            <p:cNvSpPr/>
            <p:nvPr>
              <p:custDataLst>
                <p:tags r:id="rId5"/>
              </p:custDataLst>
            </p:nvPr>
          </p:nvSpPr>
          <p:spPr bwMode="auto">
            <a:xfrm flipH="1">
              <a:off x="9642679" y="4226706"/>
              <a:ext cx="2549322" cy="2631294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Freeform 8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9566172" y="4150199"/>
              <a:ext cx="2625829" cy="2052027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7" name="Freeform 9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9720552" y="4304579"/>
              <a:ext cx="2471449" cy="2553421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Freeform 10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9642679" y="4226706"/>
              <a:ext cx="2549322" cy="2631294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9" name="Freeform 11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9797059" y="4381087"/>
              <a:ext cx="2394942" cy="2476913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0" name="Freeform 12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9720552" y="4304579"/>
              <a:ext cx="2471449" cy="2553421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1" name="Freeform 13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9876299" y="4458960"/>
              <a:ext cx="2315702" cy="2399040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Freeform 14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9797059" y="4381087"/>
              <a:ext cx="2394942" cy="2476913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Freeform 15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9952805" y="4535467"/>
              <a:ext cx="2239196" cy="2322533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Freeform 16"/>
            <p:cNvSpPr/>
            <p:nvPr>
              <p:custDataLst>
                <p:tags r:id="rId14"/>
              </p:custDataLst>
            </p:nvPr>
          </p:nvSpPr>
          <p:spPr bwMode="auto">
            <a:xfrm flipH="1">
              <a:off x="9876299" y="4458960"/>
              <a:ext cx="2315702" cy="2399040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Freeform 17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0030679" y="4614706"/>
              <a:ext cx="2161322" cy="2243294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6" name="Freeform 18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9952805" y="4535467"/>
              <a:ext cx="2239196" cy="2322533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7" name="Freeform 19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10107186" y="4691213"/>
              <a:ext cx="2084815" cy="2166787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8" name="Freeform 20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10030679" y="4614706"/>
              <a:ext cx="2161322" cy="1587520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Freeform 21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0186426" y="4769087"/>
              <a:ext cx="2005575" cy="2088913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Freeform 22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0107186" y="4691213"/>
              <a:ext cx="2084815" cy="2166787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61" name="Freeform 24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10186426" y="4769087"/>
              <a:ext cx="2005575" cy="2088913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组合 116"/>
          <p:cNvGrpSpPr/>
          <p:nvPr>
            <p:custDataLst>
              <p:tags r:id="rId22"/>
            </p:custDataLst>
          </p:nvPr>
        </p:nvGrpSpPr>
        <p:grpSpPr>
          <a:xfrm>
            <a:off x="7613748" y="0"/>
            <a:ext cx="1532633" cy="3205056"/>
            <a:chOff x="10151664" y="1420811"/>
            <a:chExt cx="2043511" cy="3205056"/>
          </a:xfrm>
          <a:gradFill>
            <a:gsLst>
              <a:gs pos="0">
                <a:schemeClr val="accent1"/>
              </a:gs>
              <a:gs pos="88000">
                <a:schemeClr val="tx2">
                  <a:lumMod val="90000"/>
                  <a:lumOff val="10000"/>
                </a:schemeClr>
              </a:gs>
            </a:gsLst>
            <a:lin ang="2700000" scaled="1"/>
          </a:gradFill>
        </p:grpSpPr>
        <p:sp>
          <p:nvSpPr>
            <p:cNvPr id="118" name="任意多边形: 形状 117"/>
            <p:cNvSpPr/>
            <p:nvPr>
              <p:custDataLst>
                <p:tags r:id="rId23"/>
              </p:custDataLst>
            </p:nvPr>
          </p:nvSpPr>
          <p:spPr bwMode="auto">
            <a:xfrm>
              <a:off x="10617596" y="1420811"/>
              <a:ext cx="1574404" cy="2476876"/>
            </a:xfrm>
            <a:custGeom>
              <a:avLst/>
              <a:gdLst>
                <a:gd name="connsiteX0" fmla="*/ 0 w 1574404"/>
                <a:gd name="connsiteY0" fmla="*/ 0 h 2476876"/>
                <a:gd name="connsiteX1" fmla="*/ 15875 w 1574404"/>
                <a:gd name="connsiteY1" fmla="*/ 0 h 2476876"/>
                <a:gd name="connsiteX2" fmla="*/ 1574404 w 1574404"/>
                <a:gd name="connsiteY2" fmla="*/ 2454539 h 2476876"/>
                <a:gd name="connsiteX3" fmla="*/ 1574404 w 1574404"/>
                <a:gd name="connsiteY3" fmla="*/ 2476876 h 24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4404" h="2476876">
                  <a:moveTo>
                    <a:pt x="0" y="0"/>
                  </a:moveTo>
                  <a:lnTo>
                    <a:pt x="15875" y="0"/>
                  </a:lnTo>
                  <a:lnTo>
                    <a:pt x="1574404" y="2454539"/>
                  </a:lnTo>
                  <a:lnTo>
                    <a:pt x="1574404" y="24768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19" name="任意多边形: 形状 118"/>
            <p:cNvSpPr/>
            <p:nvPr>
              <p:custDataLst>
                <p:tags r:id="rId24"/>
              </p:custDataLst>
            </p:nvPr>
          </p:nvSpPr>
          <p:spPr bwMode="auto">
            <a:xfrm>
              <a:off x="10581083" y="1420812"/>
              <a:ext cx="1606824" cy="2528541"/>
            </a:xfrm>
            <a:custGeom>
              <a:avLst/>
              <a:gdLst>
                <a:gd name="connsiteX0" fmla="*/ 0 w 1606824"/>
                <a:gd name="connsiteY0" fmla="*/ 0 h 2528541"/>
                <a:gd name="connsiteX1" fmla="*/ 14287 w 1606824"/>
                <a:gd name="connsiteY1" fmla="*/ 0 h 2528541"/>
                <a:gd name="connsiteX2" fmla="*/ 1606824 w 1606824"/>
                <a:gd name="connsiteY2" fmla="*/ 2506230 h 2528541"/>
                <a:gd name="connsiteX3" fmla="*/ 1606824 w 1606824"/>
                <a:gd name="connsiteY3" fmla="*/ 2528541 h 252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824" h="2528541">
                  <a:moveTo>
                    <a:pt x="0" y="0"/>
                  </a:moveTo>
                  <a:lnTo>
                    <a:pt x="14287" y="0"/>
                  </a:lnTo>
                  <a:lnTo>
                    <a:pt x="1606824" y="2506230"/>
                  </a:lnTo>
                  <a:lnTo>
                    <a:pt x="1606824" y="25285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0" name="任意多边形: 形状 119"/>
            <p:cNvSpPr/>
            <p:nvPr>
              <p:custDataLst>
                <p:tags r:id="rId25"/>
              </p:custDataLst>
            </p:nvPr>
          </p:nvSpPr>
          <p:spPr bwMode="auto">
            <a:xfrm>
              <a:off x="10546158" y="1420811"/>
              <a:ext cx="1648608" cy="2594274"/>
            </a:xfrm>
            <a:custGeom>
              <a:avLst/>
              <a:gdLst>
                <a:gd name="connsiteX0" fmla="*/ 0 w 1648608"/>
                <a:gd name="connsiteY0" fmla="*/ 0 h 2594274"/>
                <a:gd name="connsiteX1" fmla="*/ 12700 w 1648608"/>
                <a:gd name="connsiteY1" fmla="*/ 0 h 2594274"/>
                <a:gd name="connsiteX2" fmla="*/ 1648608 w 1648608"/>
                <a:gd name="connsiteY2" fmla="*/ 2572077 h 2594274"/>
                <a:gd name="connsiteX3" fmla="*/ 1648608 w 1648608"/>
                <a:gd name="connsiteY3" fmla="*/ 2594274 h 25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608" h="2594274">
                  <a:moveTo>
                    <a:pt x="0" y="0"/>
                  </a:moveTo>
                  <a:lnTo>
                    <a:pt x="12700" y="0"/>
                  </a:lnTo>
                  <a:lnTo>
                    <a:pt x="1648608" y="2572077"/>
                  </a:lnTo>
                  <a:lnTo>
                    <a:pt x="1648608" y="2594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1" name="任意多边形: 形状 120"/>
            <p:cNvSpPr/>
            <p:nvPr>
              <p:custDataLst>
                <p:tags r:id="rId26"/>
              </p:custDataLst>
            </p:nvPr>
          </p:nvSpPr>
          <p:spPr bwMode="auto">
            <a:xfrm>
              <a:off x="10509646" y="1420811"/>
              <a:ext cx="1685120" cy="2652413"/>
            </a:xfrm>
            <a:custGeom>
              <a:avLst/>
              <a:gdLst>
                <a:gd name="connsiteX0" fmla="*/ 0 w 1685120"/>
                <a:gd name="connsiteY0" fmla="*/ 0 h 2652413"/>
                <a:gd name="connsiteX1" fmla="*/ 14288 w 1685120"/>
                <a:gd name="connsiteY1" fmla="*/ 0 h 2652413"/>
                <a:gd name="connsiteX2" fmla="*/ 1685120 w 1685120"/>
                <a:gd name="connsiteY2" fmla="*/ 2630801 h 2652413"/>
                <a:gd name="connsiteX3" fmla="*/ 1685120 w 1685120"/>
                <a:gd name="connsiteY3" fmla="*/ 2652413 h 2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5120" h="2652413">
                  <a:moveTo>
                    <a:pt x="0" y="0"/>
                  </a:moveTo>
                  <a:lnTo>
                    <a:pt x="14288" y="0"/>
                  </a:lnTo>
                  <a:lnTo>
                    <a:pt x="1685120" y="2630801"/>
                  </a:lnTo>
                  <a:lnTo>
                    <a:pt x="1685120" y="26524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2" name="任意多边形: 形状 121"/>
            <p:cNvSpPr/>
            <p:nvPr>
              <p:custDataLst>
                <p:tags r:id="rId27"/>
              </p:custDataLst>
            </p:nvPr>
          </p:nvSpPr>
          <p:spPr bwMode="auto">
            <a:xfrm>
              <a:off x="10471546" y="1420811"/>
              <a:ext cx="1720454" cy="2704810"/>
            </a:xfrm>
            <a:custGeom>
              <a:avLst/>
              <a:gdLst>
                <a:gd name="connsiteX0" fmla="*/ 0 w 1720454"/>
                <a:gd name="connsiteY0" fmla="*/ 0 h 2704810"/>
                <a:gd name="connsiteX1" fmla="*/ 15875 w 1720454"/>
                <a:gd name="connsiteY1" fmla="*/ 0 h 2704810"/>
                <a:gd name="connsiteX2" fmla="*/ 1720454 w 1720454"/>
                <a:gd name="connsiteY2" fmla="*/ 2680736 h 2704810"/>
                <a:gd name="connsiteX3" fmla="*/ 1720454 w 1720454"/>
                <a:gd name="connsiteY3" fmla="*/ 2704810 h 270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454" h="2704810">
                  <a:moveTo>
                    <a:pt x="0" y="0"/>
                  </a:moveTo>
                  <a:lnTo>
                    <a:pt x="15875" y="0"/>
                  </a:lnTo>
                  <a:lnTo>
                    <a:pt x="1720454" y="2680736"/>
                  </a:lnTo>
                  <a:lnTo>
                    <a:pt x="1720454" y="27048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3" name="任意多边形: 形状 122"/>
            <p:cNvSpPr/>
            <p:nvPr>
              <p:custDataLst>
                <p:tags r:id="rId28"/>
              </p:custDataLst>
            </p:nvPr>
          </p:nvSpPr>
          <p:spPr bwMode="auto">
            <a:xfrm>
              <a:off x="10436621" y="1420811"/>
              <a:ext cx="1758554" cy="2766691"/>
            </a:xfrm>
            <a:custGeom>
              <a:avLst/>
              <a:gdLst>
                <a:gd name="connsiteX0" fmla="*/ 0 w 1758554"/>
                <a:gd name="connsiteY0" fmla="*/ 0 h 2766691"/>
                <a:gd name="connsiteX1" fmla="*/ 14287 w 1758554"/>
                <a:gd name="connsiteY1" fmla="*/ 0 h 2766691"/>
                <a:gd name="connsiteX2" fmla="*/ 1758554 w 1758554"/>
                <a:gd name="connsiteY2" fmla="*/ 2743861 h 2766691"/>
                <a:gd name="connsiteX3" fmla="*/ 1758554 w 1758554"/>
                <a:gd name="connsiteY3" fmla="*/ 2766691 h 276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8554" h="2766691">
                  <a:moveTo>
                    <a:pt x="0" y="0"/>
                  </a:moveTo>
                  <a:lnTo>
                    <a:pt x="14287" y="0"/>
                  </a:lnTo>
                  <a:lnTo>
                    <a:pt x="1758554" y="2743861"/>
                  </a:lnTo>
                  <a:lnTo>
                    <a:pt x="1758554" y="27666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4" name="任意多边形: 形状 123"/>
            <p:cNvSpPr/>
            <p:nvPr>
              <p:custDataLst>
                <p:tags r:id="rId29"/>
              </p:custDataLst>
            </p:nvPr>
          </p:nvSpPr>
          <p:spPr bwMode="auto">
            <a:xfrm>
              <a:off x="10400108" y="1420811"/>
              <a:ext cx="1794658" cy="2822926"/>
            </a:xfrm>
            <a:custGeom>
              <a:avLst/>
              <a:gdLst>
                <a:gd name="connsiteX0" fmla="*/ 0 w 1794658"/>
                <a:gd name="connsiteY0" fmla="*/ 0 h 2822926"/>
                <a:gd name="connsiteX1" fmla="*/ 14288 w 1794658"/>
                <a:gd name="connsiteY1" fmla="*/ 0 h 2822926"/>
                <a:gd name="connsiteX2" fmla="*/ 1794658 w 1794658"/>
                <a:gd name="connsiteY2" fmla="*/ 2800639 h 2822926"/>
                <a:gd name="connsiteX3" fmla="*/ 1794658 w 1794658"/>
                <a:gd name="connsiteY3" fmla="*/ 2822926 h 28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658" h="2822926">
                  <a:moveTo>
                    <a:pt x="0" y="0"/>
                  </a:moveTo>
                  <a:lnTo>
                    <a:pt x="14288" y="0"/>
                  </a:lnTo>
                  <a:lnTo>
                    <a:pt x="1794658" y="2800639"/>
                  </a:lnTo>
                  <a:lnTo>
                    <a:pt x="1794658" y="28229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5" name="任意多边形: 形状 124"/>
            <p:cNvSpPr/>
            <p:nvPr>
              <p:custDataLst>
                <p:tags r:id="rId30"/>
              </p:custDataLst>
            </p:nvPr>
          </p:nvSpPr>
          <p:spPr bwMode="auto">
            <a:xfrm>
              <a:off x="10363597" y="1420812"/>
              <a:ext cx="1830297" cy="2878971"/>
            </a:xfrm>
            <a:custGeom>
              <a:avLst/>
              <a:gdLst>
                <a:gd name="connsiteX0" fmla="*/ 0 w 1830297"/>
                <a:gd name="connsiteY0" fmla="*/ 0 h 2878971"/>
                <a:gd name="connsiteX1" fmla="*/ 15875 w 1830297"/>
                <a:gd name="connsiteY1" fmla="*/ 0 h 2878971"/>
                <a:gd name="connsiteX2" fmla="*/ 1830297 w 1830297"/>
                <a:gd name="connsiteY2" fmla="*/ 2854932 h 2878971"/>
                <a:gd name="connsiteX3" fmla="*/ 1830297 w 1830297"/>
                <a:gd name="connsiteY3" fmla="*/ 2878971 h 28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297" h="2878971">
                  <a:moveTo>
                    <a:pt x="0" y="0"/>
                  </a:moveTo>
                  <a:lnTo>
                    <a:pt x="15875" y="0"/>
                  </a:lnTo>
                  <a:lnTo>
                    <a:pt x="1830297" y="2854932"/>
                  </a:lnTo>
                  <a:lnTo>
                    <a:pt x="1830297" y="28789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6" name="任意多边形: 形状 125"/>
            <p:cNvSpPr/>
            <p:nvPr>
              <p:custDataLst>
                <p:tags r:id="rId31"/>
              </p:custDataLst>
            </p:nvPr>
          </p:nvSpPr>
          <p:spPr bwMode="auto">
            <a:xfrm>
              <a:off x="10332639" y="1420811"/>
              <a:ext cx="1859359" cy="2925584"/>
            </a:xfrm>
            <a:custGeom>
              <a:avLst/>
              <a:gdLst>
                <a:gd name="connsiteX0" fmla="*/ 0 w 1859359"/>
                <a:gd name="connsiteY0" fmla="*/ 0 h 2925584"/>
                <a:gd name="connsiteX1" fmla="*/ 14288 w 1859359"/>
                <a:gd name="connsiteY1" fmla="*/ 0 h 2925584"/>
                <a:gd name="connsiteX2" fmla="*/ 1859359 w 1859359"/>
                <a:gd name="connsiteY2" fmla="*/ 2901872 h 2925584"/>
                <a:gd name="connsiteX3" fmla="*/ 1859359 w 1859359"/>
                <a:gd name="connsiteY3" fmla="*/ 2925584 h 292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9359" h="2925584">
                  <a:moveTo>
                    <a:pt x="0" y="0"/>
                  </a:moveTo>
                  <a:lnTo>
                    <a:pt x="14288" y="0"/>
                  </a:lnTo>
                  <a:lnTo>
                    <a:pt x="1859359" y="2901872"/>
                  </a:lnTo>
                  <a:lnTo>
                    <a:pt x="1859359" y="29255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7" name="任意多边形: 形状 126"/>
            <p:cNvSpPr/>
            <p:nvPr>
              <p:custDataLst>
                <p:tags r:id="rId32"/>
              </p:custDataLst>
            </p:nvPr>
          </p:nvSpPr>
          <p:spPr bwMode="auto">
            <a:xfrm>
              <a:off x="10296126" y="1420811"/>
              <a:ext cx="1896928" cy="2983204"/>
            </a:xfrm>
            <a:custGeom>
              <a:avLst/>
              <a:gdLst>
                <a:gd name="connsiteX0" fmla="*/ 0 w 1896928"/>
                <a:gd name="connsiteY0" fmla="*/ 0 h 2983204"/>
                <a:gd name="connsiteX1" fmla="*/ 14288 w 1896928"/>
                <a:gd name="connsiteY1" fmla="*/ 0 h 2983204"/>
                <a:gd name="connsiteX2" fmla="*/ 1896928 w 1896928"/>
                <a:gd name="connsiteY2" fmla="*/ 2959482 h 2983204"/>
                <a:gd name="connsiteX3" fmla="*/ 1896928 w 1896928"/>
                <a:gd name="connsiteY3" fmla="*/ 2983204 h 298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928" h="2983204">
                  <a:moveTo>
                    <a:pt x="0" y="0"/>
                  </a:moveTo>
                  <a:lnTo>
                    <a:pt x="14288" y="0"/>
                  </a:lnTo>
                  <a:lnTo>
                    <a:pt x="1896928" y="2959482"/>
                  </a:lnTo>
                  <a:lnTo>
                    <a:pt x="1896928" y="29832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8" name="任意多边形: 形状 127"/>
            <p:cNvSpPr/>
            <p:nvPr>
              <p:custDataLst>
                <p:tags r:id="rId33"/>
              </p:custDataLst>
            </p:nvPr>
          </p:nvSpPr>
          <p:spPr bwMode="auto">
            <a:xfrm>
              <a:off x="10259614" y="1420811"/>
              <a:ext cx="1933142" cy="3040142"/>
            </a:xfrm>
            <a:custGeom>
              <a:avLst/>
              <a:gdLst>
                <a:gd name="connsiteX0" fmla="*/ 0 w 1933142"/>
                <a:gd name="connsiteY0" fmla="*/ 0 h 3040142"/>
                <a:gd name="connsiteX1" fmla="*/ 15875 w 1933142"/>
                <a:gd name="connsiteY1" fmla="*/ 0 h 3040142"/>
                <a:gd name="connsiteX2" fmla="*/ 1933142 w 1933142"/>
                <a:gd name="connsiteY2" fmla="*/ 3018581 h 3040142"/>
                <a:gd name="connsiteX3" fmla="*/ 1933142 w 1933142"/>
                <a:gd name="connsiteY3" fmla="*/ 3040142 h 304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142" h="3040142">
                  <a:moveTo>
                    <a:pt x="0" y="0"/>
                  </a:moveTo>
                  <a:lnTo>
                    <a:pt x="15875" y="0"/>
                  </a:lnTo>
                  <a:lnTo>
                    <a:pt x="1933142" y="3018581"/>
                  </a:lnTo>
                  <a:lnTo>
                    <a:pt x="1933142" y="3040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9" name="任意多边形: 形状 128"/>
            <p:cNvSpPr/>
            <p:nvPr>
              <p:custDataLst>
                <p:tags r:id="rId34"/>
              </p:custDataLst>
            </p:nvPr>
          </p:nvSpPr>
          <p:spPr bwMode="auto">
            <a:xfrm>
              <a:off x="10223101" y="1420811"/>
              <a:ext cx="1968899" cy="3097228"/>
            </a:xfrm>
            <a:custGeom>
              <a:avLst/>
              <a:gdLst>
                <a:gd name="connsiteX0" fmla="*/ 0 w 1968899"/>
                <a:gd name="connsiteY0" fmla="*/ 0 h 3097228"/>
                <a:gd name="connsiteX1" fmla="*/ 15875 w 1968899"/>
                <a:gd name="connsiteY1" fmla="*/ 0 h 3097228"/>
                <a:gd name="connsiteX2" fmla="*/ 1968899 w 1968899"/>
                <a:gd name="connsiteY2" fmla="*/ 3073339 h 3097228"/>
                <a:gd name="connsiteX3" fmla="*/ 1968899 w 1968899"/>
                <a:gd name="connsiteY3" fmla="*/ 3097228 h 309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899" h="3097228">
                  <a:moveTo>
                    <a:pt x="0" y="0"/>
                  </a:moveTo>
                  <a:lnTo>
                    <a:pt x="15875" y="0"/>
                  </a:lnTo>
                  <a:lnTo>
                    <a:pt x="1968899" y="3073339"/>
                  </a:lnTo>
                  <a:lnTo>
                    <a:pt x="1968899" y="3097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30" name="任意多边形: 形状 129"/>
            <p:cNvSpPr/>
            <p:nvPr>
              <p:custDataLst>
                <p:tags r:id="rId35"/>
              </p:custDataLst>
            </p:nvPr>
          </p:nvSpPr>
          <p:spPr bwMode="auto">
            <a:xfrm>
              <a:off x="10188176" y="1420811"/>
              <a:ext cx="2001772" cy="3149802"/>
            </a:xfrm>
            <a:custGeom>
              <a:avLst/>
              <a:gdLst>
                <a:gd name="connsiteX0" fmla="*/ 0 w 2001772"/>
                <a:gd name="connsiteY0" fmla="*/ 0 h 3149802"/>
                <a:gd name="connsiteX1" fmla="*/ 14288 w 2001772"/>
                <a:gd name="connsiteY1" fmla="*/ 0 h 3149802"/>
                <a:gd name="connsiteX2" fmla="*/ 2001772 w 2001772"/>
                <a:gd name="connsiteY2" fmla="*/ 3128419 h 3149802"/>
                <a:gd name="connsiteX3" fmla="*/ 2001772 w 2001772"/>
                <a:gd name="connsiteY3" fmla="*/ 3149802 h 31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72" h="3149802">
                  <a:moveTo>
                    <a:pt x="0" y="0"/>
                  </a:moveTo>
                  <a:lnTo>
                    <a:pt x="14288" y="0"/>
                  </a:lnTo>
                  <a:lnTo>
                    <a:pt x="2001772" y="3128419"/>
                  </a:lnTo>
                  <a:lnTo>
                    <a:pt x="2001772" y="3149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31" name="任意多边形: 形状 130"/>
            <p:cNvSpPr/>
            <p:nvPr>
              <p:custDataLst>
                <p:tags r:id="rId36"/>
              </p:custDataLst>
            </p:nvPr>
          </p:nvSpPr>
          <p:spPr bwMode="auto">
            <a:xfrm>
              <a:off x="10151664" y="1420811"/>
              <a:ext cx="2036902" cy="3205056"/>
            </a:xfrm>
            <a:custGeom>
              <a:avLst/>
              <a:gdLst>
                <a:gd name="connsiteX0" fmla="*/ 0 w 2036902"/>
                <a:gd name="connsiteY0" fmla="*/ 0 h 3205056"/>
                <a:gd name="connsiteX1" fmla="*/ 14288 w 2036902"/>
                <a:gd name="connsiteY1" fmla="*/ 0 h 3205056"/>
                <a:gd name="connsiteX2" fmla="*/ 2036902 w 2036902"/>
                <a:gd name="connsiteY2" fmla="*/ 3183687 h 3205056"/>
                <a:gd name="connsiteX3" fmla="*/ 2036902 w 2036902"/>
                <a:gd name="connsiteY3" fmla="*/ 3205056 h 32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902" h="3205056">
                  <a:moveTo>
                    <a:pt x="0" y="0"/>
                  </a:moveTo>
                  <a:lnTo>
                    <a:pt x="14288" y="0"/>
                  </a:lnTo>
                  <a:lnTo>
                    <a:pt x="2036902" y="3183687"/>
                  </a:lnTo>
                  <a:lnTo>
                    <a:pt x="2036902" y="32050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7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8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0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1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207604" y="0"/>
            <a:ext cx="2936396" cy="4033838"/>
            <a:chOff x="8276805" y="0"/>
            <a:chExt cx="3915195" cy="4033838"/>
          </a:xfrm>
        </p:grpSpPr>
        <p:sp>
          <p:nvSpPr>
            <p:cNvPr id="159" name="Freeform 5"/>
            <p:cNvSpPr/>
            <p:nvPr>
              <p:custDataLst>
                <p:tags r:id="rId3"/>
              </p:custDataLst>
            </p:nvPr>
          </p:nvSpPr>
          <p:spPr bwMode="auto">
            <a:xfrm flipH="1" flipV="1">
              <a:off x="8391492" y="1"/>
              <a:ext cx="3800508" cy="3919150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0" name="Freeform 6"/>
            <p:cNvSpPr/>
            <p:nvPr>
              <p:custDataLst>
                <p:tags r:id="rId4"/>
              </p:custDataLst>
            </p:nvPr>
          </p:nvSpPr>
          <p:spPr bwMode="auto">
            <a:xfrm flipH="1" flipV="1">
              <a:off x="8276805" y="1"/>
              <a:ext cx="3915195" cy="4033837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7"/>
            <p:cNvSpPr/>
            <p:nvPr>
              <p:custDataLst>
                <p:tags r:id="rId5"/>
              </p:custDataLst>
            </p:nvPr>
          </p:nvSpPr>
          <p:spPr bwMode="auto">
            <a:xfrm flipH="1" flipV="1">
              <a:off x="8502225" y="1"/>
              <a:ext cx="3689775" cy="3808417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2" name="Freeform 8"/>
            <p:cNvSpPr/>
            <p:nvPr>
              <p:custDataLst>
                <p:tags r:id="rId6"/>
              </p:custDataLst>
            </p:nvPr>
          </p:nvSpPr>
          <p:spPr bwMode="auto">
            <a:xfrm flipH="1" flipV="1">
              <a:off x="8391492" y="949139"/>
              <a:ext cx="3800508" cy="2970011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3" name="Freeform 9"/>
            <p:cNvSpPr/>
            <p:nvPr>
              <p:custDataLst>
                <p:tags r:id="rId7"/>
              </p:custDataLst>
            </p:nvPr>
          </p:nvSpPr>
          <p:spPr bwMode="auto">
            <a:xfrm flipH="1" flipV="1">
              <a:off x="8614934" y="1"/>
              <a:ext cx="3577066" cy="3695706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4" name="Freeform 10"/>
            <p:cNvSpPr/>
            <p:nvPr>
              <p:custDataLst>
                <p:tags r:id="rId8"/>
              </p:custDataLst>
            </p:nvPr>
          </p:nvSpPr>
          <p:spPr bwMode="auto">
            <a:xfrm flipH="1" flipV="1">
              <a:off x="8502225" y="1"/>
              <a:ext cx="3689775" cy="3808417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5" name="Freeform 11"/>
            <p:cNvSpPr/>
            <p:nvPr>
              <p:custDataLst>
                <p:tags r:id="rId9"/>
              </p:custDataLst>
            </p:nvPr>
          </p:nvSpPr>
          <p:spPr bwMode="auto">
            <a:xfrm flipH="1" flipV="1">
              <a:off x="8725667" y="1"/>
              <a:ext cx="3466333" cy="3584973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6" name="Freeform 12"/>
            <p:cNvSpPr/>
            <p:nvPr>
              <p:custDataLst>
                <p:tags r:id="rId10"/>
              </p:custDataLst>
            </p:nvPr>
          </p:nvSpPr>
          <p:spPr bwMode="auto">
            <a:xfrm flipH="1" flipV="1">
              <a:off x="8614934" y="1"/>
              <a:ext cx="3577066" cy="3695706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7" name="Freeform 13"/>
            <p:cNvSpPr/>
            <p:nvPr>
              <p:custDataLst>
                <p:tags r:id="rId11"/>
              </p:custDataLst>
            </p:nvPr>
          </p:nvSpPr>
          <p:spPr bwMode="auto">
            <a:xfrm flipH="1" flipV="1">
              <a:off x="8840356" y="1"/>
              <a:ext cx="3351644" cy="3472263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8" name="Freeform 14"/>
            <p:cNvSpPr/>
            <p:nvPr>
              <p:custDataLst>
                <p:tags r:id="rId12"/>
              </p:custDataLst>
            </p:nvPr>
          </p:nvSpPr>
          <p:spPr bwMode="auto">
            <a:xfrm flipH="1" flipV="1">
              <a:off x="8725667" y="1"/>
              <a:ext cx="3466333" cy="3584973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9" name="Freeform 15"/>
            <p:cNvSpPr/>
            <p:nvPr>
              <p:custDataLst>
                <p:tags r:id="rId13"/>
              </p:custDataLst>
            </p:nvPr>
          </p:nvSpPr>
          <p:spPr bwMode="auto">
            <a:xfrm flipH="1" flipV="1">
              <a:off x="8951088" y="0"/>
              <a:ext cx="3240912" cy="3361531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0" name="Freeform 16"/>
            <p:cNvSpPr/>
            <p:nvPr>
              <p:custDataLst>
                <p:tags r:id="rId14"/>
              </p:custDataLst>
            </p:nvPr>
          </p:nvSpPr>
          <p:spPr bwMode="auto">
            <a:xfrm flipH="1" flipV="1">
              <a:off x="8840356" y="1"/>
              <a:ext cx="3351644" cy="3472263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1" name="Freeform 17"/>
            <p:cNvSpPr/>
            <p:nvPr>
              <p:custDataLst>
                <p:tags r:id="rId15"/>
              </p:custDataLst>
            </p:nvPr>
          </p:nvSpPr>
          <p:spPr bwMode="auto">
            <a:xfrm flipH="1" flipV="1">
              <a:off x="9063799" y="1"/>
              <a:ext cx="3128201" cy="3246843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2" name="Freeform 18"/>
            <p:cNvSpPr/>
            <p:nvPr>
              <p:custDataLst>
                <p:tags r:id="rId16"/>
              </p:custDataLst>
            </p:nvPr>
          </p:nvSpPr>
          <p:spPr bwMode="auto">
            <a:xfrm flipH="1" flipV="1">
              <a:off x="8951088" y="0"/>
              <a:ext cx="3240912" cy="3361531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19"/>
            <p:cNvSpPr/>
            <p:nvPr>
              <p:custDataLst>
                <p:tags r:id="rId17"/>
              </p:custDataLst>
            </p:nvPr>
          </p:nvSpPr>
          <p:spPr bwMode="auto">
            <a:xfrm flipH="1" flipV="1">
              <a:off x="9174532" y="1"/>
              <a:ext cx="3017468" cy="3136110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4" name="Freeform 20"/>
            <p:cNvSpPr/>
            <p:nvPr>
              <p:custDataLst>
                <p:tags r:id="rId18"/>
              </p:custDataLst>
            </p:nvPr>
          </p:nvSpPr>
          <p:spPr bwMode="auto">
            <a:xfrm flipH="1" flipV="1">
              <a:off x="9063799" y="949139"/>
              <a:ext cx="3128201" cy="2297705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5" name="Freeform 21"/>
            <p:cNvSpPr/>
            <p:nvPr>
              <p:custDataLst>
                <p:tags r:id="rId19"/>
              </p:custDataLst>
            </p:nvPr>
          </p:nvSpPr>
          <p:spPr bwMode="auto">
            <a:xfrm flipH="1" flipV="1">
              <a:off x="9289219" y="1"/>
              <a:ext cx="2902781" cy="3023400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6" name="Freeform 22"/>
            <p:cNvSpPr/>
            <p:nvPr>
              <p:custDataLst>
                <p:tags r:id="rId20"/>
              </p:custDataLst>
            </p:nvPr>
          </p:nvSpPr>
          <p:spPr bwMode="auto">
            <a:xfrm flipH="1" flipV="1">
              <a:off x="9174532" y="1"/>
              <a:ext cx="3017468" cy="3136110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7" name="Freeform 23"/>
            <p:cNvSpPr/>
            <p:nvPr>
              <p:custDataLst>
                <p:tags r:id="rId21"/>
              </p:custDataLst>
            </p:nvPr>
          </p:nvSpPr>
          <p:spPr bwMode="auto">
            <a:xfrm flipH="1" flipV="1">
              <a:off x="9397974" y="1"/>
              <a:ext cx="2794026" cy="2912667"/>
            </a:xfrm>
            <a:custGeom>
              <a:avLst/>
              <a:gdLst>
                <a:gd name="T0" fmla="*/ 0 w 835"/>
                <a:gd name="T1" fmla="*/ 55 h 871"/>
                <a:gd name="T2" fmla="*/ 248 w 835"/>
                <a:gd name="T3" fmla="*/ 0 h 871"/>
                <a:gd name="T4" fmla="*/ 835 w 835"/>
                <a:gd name="T5" fmla="*/ 587 h 871"/>
                <a:gd name="T6" fmla="*/ 761 w 835"/>
                <a:gd name="T7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5" h="871">
                  <a:moveTo>
                    <a:pt x="0" y="55"/>
                  </a:moveTo>
                  <a:cubicBezTo>
                    <a:pt x="75" y="20"/>
                    <a:pt x="159" y="0"/>
                    <a:pt x="248" y="0"/>
                  </a:cubicBezTo>
                  <a:cubicBezTo>
                    <a:pt x="572" y="0"/>
                    <a:pt x="835" y="263"/>
                    <a:pt x="835" y="587"/>
                  </a:cubicBezTo>
                  <a:cubicBezTo>
                    <a:pt x="835" y="690"/>
                    <a:pt x="808" y="787"/>
                    <a:pt x="761" y="871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8" name="Freeform 24"/>
            <p:cNvSpPr/>
            <p:nvPr>
              <p:custDataLst>
                <p:tags r:id="rId22"/>
              </p:custDataLst>
            </p:nvPr>
          </p:nvSpPr>
          <p:spPr bwMode="auto">
            <a:xfrm flipH="1" flipV="1">
              <a:off x="9289219" y="1"/>
              <a:ext cx="2902781" cy="3023400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9" name="Freeform 26"/>
            <p:cNvSpPr/>
            <p:nvPr>
              <p:custDataLst>
                <p:tags r:id="rId23"/>
              </p:custDataLst>
            </p:nvPr>
          </p:nvSpPr>
          <p:spPr bwMode="auto">
            <a:xfrm flipH="1" flipV="1">
              <a:off x="9397974" y="1"/>
              <a:ext cx="2794026" cy="2912667"/>
            </a:xfrm>
            <a:custGeom>
              <a:avLst/>
              <a:gdLst>
                <a:gd name="T0" fmla="*/ 761 w 835"/>
                <a:gd name="T1" fmla="*/ 871 h 871"/>
                <a:gd name="T2" fmla="*/ 835 w 835"/>
                <a:gd name="T3" fmla="*/ 587 h 871"/>
                <a:gd name="T4" fmla="*/ 248 w 835"/>
                <a:gd name="T5" fmla="*/ 0 h 871"/>
                <a:gd name="T6" fmla="*/ 0 w 835"/>
                <a:gd name="T7" fmla="*/ 5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5" h="871">
                  <a:moveTo>
                    <a:pt x="761" y="871"/>
                  </a:moveTo>
                  <a:cubicBezTo>
                    <a:pt x="808" y="787"/>
                    <a:pt x="835" y="690"/>
                    <a:pt x="835" y="587"/>
                  </a:cubicBezTo>
                  <a:cubicBezTo>
                    <a:pt x="835" y="263"/>
                    <a:pt x="572" y="0"/>
                    <a:pt x="248" y="0"/>
                  </a:cubicBezTo>
                  <a:cubicBezTo>
                    <a:pt x="159" y="0"/>
                    <a:pt x="75" y="20"/>
                    <a:pt x="0" y="5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03" name="组合 102"/>
          <p:cNvGrpSpPr/>
          <p:nvPr>
            <p:custDataLst>
              <p:tags r:id="rId24"/>
            </p:custDataLst>
          </p:nvPr>
        </p:nvGrpSpPr>
        <p:grpSpPr>
          <a:xfrm flipH="1">
            <a:off x="0" y="2968135"/>
            <a:ext cx="2831593" cy="3889865"/>
            <a:chOff x="8368631" y="2968135"/>
            <a:chExt cx="3775457" cy="3889865"/>
          </a:xfrm>
        </p:grpSpPr>
        <p:sp>
          <p:nvSpPr>
            <p:cNvPr id="104" name="Freeform 5"/>
            <p:cNvSpPr/>
            <p:nvPr>
              <p:custDataLst>
                <p:tags r:id="rId25"/>
              </p:custDataLst>
            </p:nvPr>
          </p:nvSpPr>
          <p:spPr bwMode="auto">
            <a:xfrm flipH="1">
              <a:off x="8479225" y="3078729"/>
              <a:ext cx="3664863" cy="3779271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05" name="Freeform 6"/>
            <p:cNvSpPr/>
            <p:nvPr>
              <p:custDataLst>
                <p:tags r:id="rId26"/>
              </p:custDataLst>
            </p:nvPr>
          </p:nvSpPr>
          <p:spPr bwMode="auto">
            <a:xfrm flipH="1">
              <a:off x="8368631" y="2968135"/>
              <a:ext cx="3775457" cy="3889865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06" name="Freeform 7"/>
            <p:cNvSpPr/>
            <p:nvPr>
              <p:custDataLst>
                <p:tags r:id="rId27"/>
              </p:custDataLst>
            </p:nvPr>
          </p:nvSpPr>
          <p:spPr bwMode="auto">
            <a:xfrm flipH="1">
              <a:off x="8586006" y="3185510"/>
              <a:ext cx="3558082" cy="3672490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07" name="Freeform 8"/>
            <p:cNvSpPr/>
            <p:nvPr>
              <p:custDataLst>
                <p:tags r:id="rId28"/>
              </p:custDataLst>
            </p:nvPr>
          </p:nvSpPr>
          <p:spPr bwMode="auto">
            <a:xfrm flipH="1">
              <a:off x="8479225" y="3078729"/>
              <a:ext cx="3664863" cy="2864009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08" name="Freeform 9"/>
            <p:cNvSpPr/>
            <p:nvPr>
              <p:custDataLst>
                <p:tags r:id="rId29"/>
              </p:custDataLst>
            </p:nvPr>
          </p:nvSpPr>
          <p:spPr bwMode="auto">
            <a:xfrm flipH="1">
              <a:off x="8694693" y="3294197"/>
              <a:ext cx="3449395" cy="3563803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09" name="Freeform 10"/>
            <p:cNvSpPr/>
            <p:nvPr>
              <p:custDataLst>
                <p:tags r:id="rId30"/>
              </p:custDataLst>
            </p:nvPr>
          </p:nvSpPr>
          <p:spPr bwMode="auto">
            <a:xfrm flipH="1">
              <a:off x="8586006" y="3185510"/>
              <a:ext cx="3558082" cy="3672490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0" name="Freeform 11"/>
            <p:cNvSpPr/>
            <p:nvPr>
              <p:custDataLst>
                <p:tags r:id="rId31"/>
              </p:custDataLst>
            </p:nvPr>
          </p:nvSpPr>
          <p:spPr bwMode="auto">
            <a:xfrm flipH="1">
              <a:off x="8801473" y="3400978"/>
              <a:ext cx="3342615" cy="3457022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1" name="Freeform 12"/>
            <p:cNvSpPr/>
            <p:nvPr>
              <p:custDataLst>
                <p:tags r:id="rId32"/>
              </p:custDataLst>
            </p:nvPr>
          </p:nvSpPr>
          <p:spPr bwMode="auto">
            <a:xfrm flipH="1">
              <a:off x="8694693" y="3294197"/>
              <a:ext cx="3449395" cy="3563803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2" name="Freeform 13"/>
            <p:cNvSpPr/>
            <p:nvPr>
              <p:custDataLst>
                <p:tags r:id="rId33"/>
              </p:custDataLst>
            </p:nvPr>
          </p:nvSpPr>
          <p:spPr bwMode="auto">
            <a:xfrm flipH="1">
              <a:off x="8912068" y="3509665"/>
              <a:ext cx="3232020" cy="3348335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3" name="Freeform 14"/>
            <p:cNvSpPr/>
            <p:nvPr>
              <p:custDataLst>
                <p:tags r:id="rId34"/>
              </p:custDataLst>
            </p:nvPr>
          </p:nvSpPr>
          <p:spPr bwMode="auto">
            <a:xfrm flipH="1">
              <a:off x="8801473" y="3400978"/>
              <a:ext cx="3342615" cy="3457022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4" name="Freeform 15"/>
            <p:cNvSpPr/>
            <p:nvPr>
              <p:custDataLst>
                <p:tags r:id="rId35"/>
              </p:custDataLst>
            </p:nvPr>
          </p:nvSpPr>
          <p:spPr bwMode="auto">
            <a:xfrm flipH="1">
              <a:off x="9018847" y="3616446"/>
              <a:ext cx="3125241" cy="3241554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5" name="Freeform 16"/>
            <p:cNvSpPr/>
            <p:nvPr>
              <p:custDataLst>
                <p:tags r:id="rId36"/>
              </p:custDataLst>
            </p:nvPr>
          </p:nvSpPr>
          <p:spPr bwMode="auto">
            <a:xfrm flipH="1">
              <a:off x="8912068" y="3509665"/>
              <a:ext cx="3232020" cy="3348335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6" name="Freeform 17"/>
            <p:cNvSpPr/>
            <p:nvPr>
              <p:custDataLst>
                <p:tags r:id="rId37"/>
              </p:custDataLst>
            </p:nvPr>
          </p:nvSpPr>
          <p:spPr bwMode="auto">
            <a:xfrm flipH="1">
              <a:off x="9127536" y="3727040"/>
              <a:ext cx="3016552" cy="3130960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7" name="Freeform 18"/>
            <p:cNvSpPr/>
            <p:nvPr>
              <p:custDataLst>
                <p:tags r:id="rId38"/>
              </p:custDataLst>
            </p:nvPr>
          </p:nvSpPr>
          <p:spPr bwMode="auto">
            <a:xfrm flipH="1">
              <a:off x="9018847" y="3616446"/>
              <a:ext cx="3125241" cy="3241554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8" name="Freeform 19"/>
            <p:cNvSpPr/>
            <p:nvPr>
              <p:custDataLst>
                <p:tags r:id="rId39"/>
              </p:custDataLst>
            </p:nvPr>
          </p:nvSpPr>
          <p:spPr bwMode="auto">
            <a:xfrm flipH="1">
              <a:off x="9234317" y="3833821"/>
              <a:ext cx="2909771" cy="3024179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19" name="Freeform 20"/>
            <p:cNvSpPr/>
            <p:nvPr>
              <p:custDataLst>
                <p:tags r:id="rId40"/>
              </p:custDataLst>
            </p:nvPr>
          </p:nvSpPr>
          <p:spPr bwMode="auto">
            <a:xfrm flipH="1">
              <a:off x="9127536" y="3727040"/>
              <a:ext cx="3016552" cy="2215698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20" name="Freeform 21"/>
            <p:cNvSpPr/>
            <p:nvPr>
              <p:custDataLst>
                <p:tags r:id="rId41"/>
              </p:custDataLst>
            </p:nvPr>
          </p:nvSpPr>
          <p:spPr bwMode="auto">
            <a:xfrm flipH="1">
              <a:off x="9344911" y="3942508"/>
              <a:ext cx="2799177" cy="2915492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21" name="Freeform 22"/>
            <p:cNvSpPr/>
            <p:nvPr>
              <p:custDataLst>
                <p:tags r:id="rId42"/>
              </p:custDataLst>
            </p:nvPr>
          </p:nvSpPr>
          <p:spPr bwMode="auto">
            <a:xfrm flipH="1">
              <a:off x="9234317" y="3833821"/>
              <a:ext cx="2909771" cy="3024179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  <p:sp>
          <p:nvSpPr>
            <p:cNvPr id="122" name="Freeform 24"/>
            <p:cNvSpPr/>
            <p:nvPr>
              <p:custDataLst>
                <p:tags r:id="rId43"/>
              </p:custDataLst>
            </p:nvPr>
          </p:nvSpPr>
          <p:spPr bwMode="auto">
            <a:xfrm flipH="1">
              <a:off x="9344911" y="3942508"/>
              <a:ext cx="2799177" cy="2915492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4"/>
            </p:custDataLst>
          </p:nvPr>
        </p:nvSpPr>
        <p:spPr>
          <a:xfrm>
            <a:off x="2669382" y="2956483"/>
            <a:ext cx="3805236" cy="863174"/>
          </a:xfrm>
        </p:spPr>
        <p:txBody>
          <a:bodyPr bIns="46800" anchor="b">
            <a:normAutofit/>
          </a:bodyPr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2669383" y="3964546"/>
            <a:ext cx="3805236" cy="681595"/>
          </a:xfrm>
        </p:spPr>
        <p:txBody>
          <a:bodyPr bIns="46800"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 sz="1600"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 sz="1600"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 sz="1600"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 sz="1600"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>
            <p:custDataLst>
              <p:tags r:id="rId2"/>
            </p:custDataLst>
          </p:nvPr>
        </p:nvGrpSpPr>
        <p:grpSpPr>
          <a:xfrm flipH="1">
            <a:off x="-10100" y="2968135"/>
            <a:ext cx="2831593" cy="3889865"/>
            <a:chOff x="8416544" y="2968135"/>
            <a:chExt cx="3775457" cy="3889865"/>
          </a:xfrm>
        </p:grpSpPr>
        <p:sp>
          <p:nvSpPr>
            <p:cNvPr id="289" name="Freeform 5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8527138" y="3078729"/>
              <a:ext cx="3664863" cy="3779271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0" name="Freeform 6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8416544" y="2968135"/>
              <a:ext cx="3775457" cy="3889865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1" name="Freeform 7"/>
            <p:cNvSpPr/>
            <p:nvPr>
              <p:custDataLst>
                <p:tags r:id="rId5"/>
              </p:custDataLst>
            </p:nvPr>
          </p:nvSpPr>
          <p:spPr bwMode="auto">
            <a:xfrm flipH="1">
              <a:off x="8633919" y="3185510"/>
              <a:ext cx="3558082" cy="3672490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2" name="Freeform 8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8527138" y="3078729"/>
              <a:ext cx="3664863" cy="2864009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3" name="Freeform 9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8742606" y="3294197"/>
              <a:ext cx="3449395" cy="3563803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4" name="Freeform 10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8633919" y="3185510"/>
              <a:ext cx="3558082" cy="3672490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5" name="Freeform 11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8849386" y="3400978"/>
              <a:ext cx="3342615" cy="3457022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6" name="Freeform 12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8742606" y="3294197"/>
              <a:ext cx="3449395" cy="3563803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7" name="Freeform 13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8959981" y="3509665"/>
              <a:ext cx="3232020" cy="3348335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8" name="Freeform 14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8849386" y="3400978"/>
              <a:ext cx="3342615" cy="3457022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9" name="Freeform 15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9066760" y="3616446"/>
              <a:ext cx="3125241" cy="3241554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0" name="Freeform 16"/>
            <p:cNvSpPr/>
            <p:nvPr>
              <p:custDataLst>
                <p:tags r:id="rId14"/>
              </p:custDataLst>
            </p:nvPr>
          </p:nvSpPr>
          <p:spPr bwMode="auto">
            <a:xfrm flipH="1">
              <a:off x="8959981" y="3509665"/>
              <a:ext cx="3232020" cy="3348335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1" name="Freeform 17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9175449" y="3727040"/>
              <a:ext cx="3016552" cy="3130960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2" name="Freeform 18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9066760" y="3616446"/>
              <a:ext cx="3125241" cy="3241554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3" name="Freeform 19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9282230" y="3833821"/>
              <a:ext cx="2909771" cy="3024179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4" name="Freeform 20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9175449" y="3727040"/>
              <a:ext cx="3016552" cy="2215698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5" name="Freeform 21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9392824" y="3942508"/>
              <a:ext cx="2799177" cy="2915492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6" name="Freeform 22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9282230" y="3833821"/>
              <a:ext cx="2909771" cy="3024179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7" name="Freeform 24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9392824" y="3942508"/>
              <a:ext cx="2799177" cy="2915492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3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308" name="Freeform 96"/>
          <p:cNvSpPr/>
          <p:nvPr>
            <p:custDataLst>
              <p:tags r:id="rId22"/>
            </p:custDataLst>
          </p:nvPr>
        </p:nvSpPr>
        <p:spPr bwMode="auto">
          <a:xfrm flipH="1">
            <a:off x="7141984" y="0"/>
            <a:ext cx="1993108" cy="2332906"/>
          </a:xfrm>
          <a:custGeom>
            <a:avLst/>
            <a:gdLst>
              <a:gd name="T0" fmla="*/ 1885 w 1885"/>
              <a:gd name="T1" fmla="*/ 731 h 1338"/>
              <a:gd name="T2" fmla="*/ 1155 w 1885"/>
              <a:gd name="T3" fmla="*/ 0 h 1338"/>
              <a:gd name="T4" fmla="*/ 0 w 1885"/>
              <a:gd name="T5" fmla="*/ 0 h 1338"/>
              <a:gd name="T6" fmla="*/ 0 w 1885"/>
              <a:gd name="T7" fmla="*/ 58 h 1338"/>
              <a:gd name="T8" fmla="*/ 1279 w 1885"/>
              <a:gd name="T9" fmla="*/ 1338 h 1338"/>
              <a:gd name="T10" fmla="*/ 1885 w 1885"/>
              <a:gd name="T11" fmla="*/ 731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5" h="1338">
                <a:moveTo>
                  <a:pt x="1885" y="731"/>
                </a:moveTo>
                <a:lnTo>
                  <a:pt x="1155" y="0"/>
                </a:lnTo>
                <a:lnTo>
                  <a:pt x="0" y="0"/>
                </a:lnTo>
                <a:lnTo>
                  <a:pt x="0" y="58"/>
                </a:lnTo>
                <a:lnTo>
                  <a:pt x="1279" y="1338"/>
                </a:lnTo>
                <a:lnTo>
                  <a:pt x="1885" y="731"/>
                </a:lnTo>
                <a:close/>
              </a:path>
            </a:pathLst>
          </a:custGeom>
          <a:gradFill>
            <a:gsLst>
              <a:gs pos="29000">
                <a:schemeClr val="tx2"/>
              </a:gs>
              <a:gs pos="100000">
                <a:schemeClr val="accent1"/>
              </a:gs>
            </a:gsLst>
            <a:lin ang="14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309" name="组合 308"/>
          <p:cNvGrpSpPr/>
          <p:nvPr>
            <p:custDataLst>
              <p:tags r:id="rId23"/>
            </p:custDataLst>
          </p:nvPr>
        </p:nvGrpSpPr>
        <p:grpSpPr>
          <a:xfrm flipH="1">
            <a:off x="6409750" y="0"/>
            <a:ext cx="2619375" cy="4033838"/>
            <a:chOff x="139701" y="0"/>
            <a:chExt cx="3492500" cy="4033838"/>
          </a:xfrm>
        </p:grpSpPr>
        <p:sp>
          <p:nvSpPr>
            <p:cNvPr id="310" name="Freeform 100"/>
            <p:cNvSpPr/>
            <p:nvPr>
              <p:custDataLst>
                <p:tags r:id="rId24"/>
              </p:custDataLst>
            </p:nvPr>
          </p:nvSpPr>
          <p:spPr bwMode="auto">
            <a:xfrm>
              <a:off x="139701" y="0"/>
              <a:ext cx="2203450" cy="3449638"/>
            </a:xfrm>
            <a:custGeom>
              <a:avLst/>
              <a:gdLst>
                <a:gd name="T0" fmla="*/ 0 w 1388"/>
                <a:gd name="T1" fmla="*/ 2169 h 2173"/>
                <a:gd name="T2" fmla="*/ 7 w 1388"/>
                <a:gd name="T3" fmla="*/ 2173 h 2173"/>
                <a:gd name="T4" fmla="*/ 1388 w 1388"/>
                <a:gd name="T5" fmla="*/ 0 h 2173"/>
                <a:gd name="T6" fmla="*/ 1378 w 1388"/>
                <a:gd name="T7" fmla="*/ 0 h 2173"/>
                <a:gd name="T8" fmla="*/ 0 w 1388"/>
                <a:gd name="T9" fmla="*/ 2169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8" h="2173">
                  <a:moveTo>
                    <a:pt x="0" y="2169"/>
                  </a:moveTo>
                  <a:lnTo>
                    <a:pt x="7" y="2173"/>
                  </a:lnTo>
                  <a:lnTo>
                    <a:pt x="1388" y="0"/>
                  </a:lnTo>
                  <a:lnTo>
                    <a:pt x="1378" y="0"/>
                  </a:lnTo>
                  <a:lnTo>
                    <a:pt x="0" y="2169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1" name="Freeform 101"/>
            <p:cNvSpPr/>
            <p:nvPr>
              <p:custDataLst>
                <p:tags r:id="rId25"/>
              </p:custDataLst>
            </p:nvPr>
          </p:nvSpPr>
          <p:spPr bwMode="auto">
            <a:xfrm>
              <a:off x="168276" y="0"/>
              <a:ext cx="2212975" cy="3468688"/>
            </a:xfrm>
            <a:custGeom>
              <a:avLst/>
              <a:gdLst>
                <a:gd name="T0" fmla="*/ 0 w 1394"/>
                <a:gd name="T1" fmla="*/ 2181 h 2185"/>
                <a:gd name="T2" fmla="*/ 7 w 1394"/>
                <a:gd name="T3" fmla="*/ 2185 h 2185"/>
                <a:gd name="T4" fmla="*/ 1394 w 1394"/>
                <a:gd name="T5" fmla="*/ 0 h 2185"/>
                <a:gd name="T6" fmla="*/ 1385 w 1394"/>
                <a:gd name="T7" fmla="*/ 0 h 2185"/>
                <a:gd name="T8" fmla="*/ 0 w 1394"/>
                <a:gd name="T9" fmla="*/ 2181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185">
                  <a:moveTo>
                    <a:pt x="0" y="2181"/>
                  </a:moveTo>
                  <a:lnTo>
                    <a:pt x="7" y="2185"/>
                  </a:lnTo>
                  <a:lnTo>
                    <a:pt x="1394" y="0"/>
                  </a:lnTo>
                  <a:lnTo>
                    <a:pt x="1385" y="0"/>
                  </a:lnTo>
                  <a:lnTo>
                    <a:pt x="0" y="2181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2" name="Freeform 102"/>
            <p:cNvSpPr/>
            <p:nvPr>
              <p:custDataLst>
                <p:tags r:id="rId26"/>
              </p:custDataLst>
            </p:nvPr>
          </p:nvSpPr>
          <p:spPr bwMode="auto">
            <a:xfrm>
              <a:off x="195263" y="0"/>
              <a:ext cx="2225675" cy="3486150"/>
            </a:xfrm>
            <a:custGeom>
              <a:avLst/>
              <a:gdLst>
                <a:gd name="T0" fmla="*/ 0 w 1402"/>
                <a:gd name="T1" fmla="*/ 2192 h 2196"/>
                <a:gd name="T2" fmla="*/ 8 w 1402"/>
                <a:gd name="T3" fmla="*/ 2196 h 2196"/>
                <a:gd name="T4" fmla="*/ 1402 w 1402"/>
                <a:gd name="T5" fmla="*/ 0 h 2196"/>
                <a:gd name="T6" fmla="*/ 1392 w 1402"/>
                <a:gd name="T7" fmla="*/ 0 h 2196"/>
                <a:gd name="T8" fmla="*/ 0 w 1402"/>
                <a:gd name="T9" fmla="*/ 2192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2" h="2196">
                  <a:moveTo>
                    <a:pt x="0" y="2192"/>
                  </a:moveTo>
                  <a:lnTo>
                    <a:pt x="8" y="2196"/>
                  </a:lnTo>
                  <a:lnTo>
                    <a:pt x="1402" y="0"/>
                  </a:lnTo>
                  <a:lnTo>
                    <a:pt x="1392" y="0"/>
                  </a:lnTo>
                  <a:lnTo>
                    <a:pt x="0" y="21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3" name="Freeform 103"/>
            <p:cNvSpPr/>
            <p:nvPr>
              <p:custDataLst>
                <p:tags r:id="rId27"/>
              </p:custDataLst>
            </p:nvPr>
          </p:nvSpPr>
          <p:spPr bwMode="auto">
            <a:xfrm>
              <a:off x="223838" y="0"/>
              <a:ext cx="2236788" cy="3505200"/>
            </a:xfrm>
            <a:custGeom>
              <a:avLst/>
              <a:gdLst>
                <a:gd name="T0" fmla="*/ 0 w 1409"/>
                <a:gd name="T1" fmla="*/ 2202 h 2208"/>
                <a:gd name="T2" fmla="*/ 7 w 1409"/>
                <a:gd name="T3" fmla="*/ 2208 h 2208"/>
                <a:gd name="T4" fmla="*/ 1409 w 1409"/>
                <a:gd name="T5" fmla="*/ 0 h 2208"/>
                <a:gd name="T6" fmla="*/ 1399 w 1409"/>
                <a:gd name="T7" fmla="*/ 0 h 2208"/>
                <a:gd name="T8" fmla="*/ 0 w 1409"/>
                <a:gd name="T9" fmla="*/ 2202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9" h="2208">
                  <a:moveTo>
                    <a:pt x="0" y="2202"/>
                  </a:moveTo>
                  <a:lnTo>
                    <a:pt x="7" y="2208"/>
                  </a:lnTo>
                  <a:lnTo>
                    <a:pt x="1409" y="0"/>
                  </a:lnTo>
                  <a:lnTo>
                    <a:pt x="1399" y="0"/>
                  </a:lnTo>
                  <a:lnTo>
                    <a:pt x="0" y="220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4" name="Freeform 104"/>
            <p:cNvSpPr/>
            <p:nvPr>
              <p:custDataLst>
                <p:tags r:id="rId28"/>
              </p:custDataLst>
            </p:nvPr>
          </p:nvSpPr>
          <p:spPr bwMode="auto">
            <a:xfrm>
              <a:off x="252413" y="0"/>
              <a:ext cx="2246313" cy="3521075"/>
            </a:xfrm>
            <a:custGeom>
              <a:avLst/>
              <a:gdLst>
                <a:gd name="T0" fmla="*/ 0 w 1415"/>
                <a:gd name="T1" fmla="*/ 2214 h 2218"/>
                <a:gd name="T2" fmla="*/ 7 w 1415"/>
                <a:gd name="T3" fmla="*/ 2218 h 2218"/>
                <a:gd name="T4" fmla="*/ 1415 w 1415"/>
                <a:gd name="T5" fmla="*/ 0 h 2218"/>
                <a:gd name="T6" fmla="*/ 1406 w 1415"/>
                <a:gd name="T7" fmla="*/ 0 h 2218"/>
                <a:gd name="T8" fmla="*/ 0 w 1415"/>
                <a:gd name="T9" fmla="*/ 221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5" h="2218">
                  <a:moveTo>
                    <a:pt x="0" y="2214"/>
                  </a:moveTo>
                  <a:lnTo>
                    <a:pt x="7" y="2218"/>
                  </a:lnTo>
                  <a:lnTo>
                    <a:pt x="1415" y="0"/>
                  </a:lnTo>
                  <a:lnTo>
                    <a:pt x="1406" y="0"/>
                  </a:lnTo>
                  <a:lnTo>
                    <a:pt x="0" y="2214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5" name="Freeform 105"/>
            <p:cNvSpPr/>
            <p:nvPr>
              <p:custDataLst>
                <p:tags r:id="rId29"/>
              </p:custDataLst>
            </p:nvPr>
          </p:nvSpPr>
          <p:spPr bwMode="auto">
            <a:xfrm>
              <a:off x="279401" y="0"/>
              <a:ext cx="2259013" cy="3538538"/>
            </a:xfrm>
            <a:custGeom>
              <a:avLst/>
              <a:gdLst>
                <a:gd name="T0" fmla="*/ 0 w 1423"/>
                <a:gd name="T1" fmla="*/ 2225 h 2229"/>
                <a:gd name="T2" fmla="*/ 7 w 1423"/>
                <a:gd name="T3" fmla="*/ 2229 h 2229"/>
                <a:gd name="T4" fmla="*/ 1423 w 1423"/>
                <a:gd name="T5" fmla="*/ 0 h 2229"/>
                <a:gd name="T6" fmla="*/ 1414 w 1423"/>
                <a:gd name="T7" fmla="*/ 0 h 2229"/>
                <a:gd name="T8" fmla="*/ 0 w 1423"/>
                <a:gd name="T9" fmla="*/ 2225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3" h="2229">
                  <a:moveTo>
                    <a:pt x="0" y="2225"/>
                  </a:moveTo>
                  <a:lnTo>
                    <a:pt x="7" y="2229"/>
                  </a:lnTo>
                  <a:lnTo>
                    <a:pt x="1423" y="0"/>
                  </a:lnTo>
                  <a:lnTo>
                    <a:pt x="1414" y="0"/>
                  </a:lnTo>
                  <a:lnTo>
                    <a:pt x="0" y="222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6" name="Freeform 106"/>
            <p:cNvSpPr/>
            <p:nvPr>
              <p:custDataLst>
                <p:tags r:id="rId30"/>
              </p:custDataLst>
            </p:nvPr>
          </p:nvSpPr>
          <p:spPr bwMode="auto">
            <a:xfrm>
              <a:off x="307976" y="0"/>
              <a:ext cx="2270125" cy="3557588"/>
            </a:xfrm>
            <a:custGeom>
              <a:avLst/>
              <a:gdLst>
                <a:gd name="T0" fmla="*/ 0 w 1430"/>
                <a:gd name="T1" fmla="*/ 2237 h 2241"/>
                <a:gd name="T2" fmla="*/ 6 w 1430"/>
                <a:gd name="T3" fmla="*/ 2241 h 2241"/>
                <a:gd name="T4" fmla="*/ 1430 w 1430"/>
                <a:gd name="T5" fmla="*/ 0 h 2241"/>
                <a:gd name="T6" fmla="*/ 1420 w 1430"/>
                <a:gd name="T7" fmla="*/ 0 h 2241"/>
                <a:gd name="T8" fmla="*/ 0 w 1430"/>
                <a:gd name="T9" fmla="*/ 2237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0" h="2241">
                  <a:moveTo>
                    <a:pt x="0" y="2237"/>
                  </a:moveTo>
                  <a:lnTo>
                    <a:pt x="6" y="2241"/>
                  </a:lnTo>
                  <a:lnTo>
                    <a:pt x="1430" y="0"/>
                  </a:lnTo>
                  <a:lnTo>
                    <a:pt x="1420" y="0"/>
                  </a:lnTo>
                  <a:lnTo>
                    <a:pt x="0" y="2237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7" name="Freeform 107"/>
            <p:cNvSpPr/>
            <p:nvPr>
              <p:custDataLst>
                <p:tags r:id="rId31"/>
              </p:custDataLst>
            </p:nvPr>
          </p:nvSpPr>
          <p:spPr bwMode="auto">
            <a:xfrm>
              <a:off x="336551" y="0"/>
              <a:ext cx="2279650" cy="3575050"/>
            </a:xfrm>
            <a:custGeom>
              <a:avLst/>
              <a:gdLst>
                <a:gd name="T0" fmla="*/ 0 w 1436"/>
                <a:gd name="T1" fmla="*/ 2247 h 2252"/>
                <a:gd name="T2" fmla="*/ 6 w 1436"/>
                <a:gd name="T3" fmla="*/ 2252 h 2252"/>
                <a:gd name="T4" fmla="*/ 1436 w 1436"/>
                <a:gd name="T5" fmla="*/ 0 h 2252"/>
                <a:gd name="T6" fmla="*/ 1427 w 1436"/>
                <a:gd name="T7" fmla="*/ 0 h 2252"/>
                <a:gd name="T8" fmla="*/ 0 w 1436"/>
                <a:gd name="T9" fmla="*/ 2247 h 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6" h="2252">
                  <a:moveTo>
                    <a:pt x="0" y="2247"/>
                  </a:moveTo>
                  <a:lnTo>
                    <a:pt x="6" y="2252"/>
                  </a:lnTo>
                  <a:lnTo>
                    <a:pt x="1436" y="0"/>
                  </a:lnTo>
                  <a:lnTo>
                    <a:pt x="1427" y="0"/>
                  </a:lnTo>
                  <a:lnTo>
                    <a:pt x="0" y="2247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8" name="Freeform 108"/>
            <p:cNvSpPr/>
            <p:nvPr>
              <p:custDataLst>
                <p:tags r:id="rId32"/>
              </p:custDataLst>
            </p:nvPr>
          </p:nvSpPr>
          <p:spPr bwMode="auto">
            <a:xfrm>
              <a:off x="361951" y="0"/>
              <a:ext cx="2293938" cy="3592513"/>
            </a:xfrm>
            <a:custGeom>
              <a:avLst/>
              <a:gdLst>
                <a:gd name="T0" fmla="*/ 0 w 1445"/>
                <a:gd name="T1" fmla="*/ 2258 h 2263"/>
                <a:gd name="T2" fmla="*/ 8 w 1445"/>
                <a:gd name="T3" fmla="*/ 2263 h 2263"/>
                <a:gd name="T4" fmla="*/ 1445 w 1445"/>
                <a:gd name="T5" fmla="*/ 0 h 2263"/>
                <a:gd name="T6" fmla="*/ 1435 w 1445"/>
                <a:gd name="T7" fmla="*/ 0 h 2263"/>
                <a:gd name="T8" fmla="*/ 0 w 1445"/>
                <a:gd name="T9" fmla="*/ 2258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263">
                  <a:moveTo>
                    <a:pt x="0" y="2258"/>
                  </a:moveTo>
                  <a:lnTo>
                    <a:pt x="8" y="2263"/>
                  </a:lnTo>
                  <a:lnTo>
                    <a:pt x="1445" y="0"/>
                  </a:lnTo>
                  <a:lnTo>
                    <a:pt x="1435" y="0"/>
                  </a:lnTo>
                  <a:lnTo>
                    <a:pt x="0" y="2258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19" name="Freeform 109"/>
            <p:cNvSpPr/>
            <p:nvPr>
              <p:custDataLst>
                <p:tags r:id="rId33"/>
              </p:custDataLst>
            </p:nvPr>
          </p:nvSpPr>
          <p:spPr bwMode="auto">
            <a:xfrm>
              <a:off x="390526" y="0"/>
              <a:ext cx="2305050" cy="3609975"/>
            </a:xfrm>
            <a:custGeom>
              <a:avLst/>
              <a:gdLst>
                <a:gd name="T0" fmla="*/ 0 w 1452"/>
                <a:gd name="T1" fmla="*/ 2270 h 2274"/>
                <a:gd name="T2" fmla="*/ 7 w 1452"/>
                <a:gd name="T3" fmla="*/ 2274 h 2274"/>
                <a:gd name="T4" fmla="*/ 1452 w 1452"/>
                <a:gd name="T5" fmla="*/ 0 h 2274"/>
                <a:gd name="T6" fmla="*/ 1441 w 1452"/>
                <a:gd name="T7" fmla="*/ 0 h 2274"/>
                <a:gd name="T8" fmla="*/ 0 w 1452"/>
                <a:gd name="T9" fmla="*/ 2270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2274">
                  <a:moveTo>
                    <a:pt x="0" y="2270"/>
                  </a:moveTo>
                  <a:lnTo>
                    <a:pt x="7" y="2274"/>
                  </a:lnTo>
                  <a:lnTo>
                    <a:pt x="1452" y="0"/>
                  </a:lnTo>
                  <a:lnTo>
                    <a:pt x="1441" y="0"/>
                  </a:lnTo>
                  <a:lnTo>
                    <a:pt x="0" y="227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0" name="Freeform 110"/>
            <p:cNvSpPr/>
            <p:nvPr>
              <p:custDataLst>
                <p:tags r:id="rId34"/>
              </p:custDataLst>
            </p:nvPr>
          </p:nvSpPr>
          <p:spPr bwMode="auto">
            <a:xfrm>
              <a:off x="419101" y="0"/>
              <a:ext cx="2314575" cy="3627438"/>
            </a:xfrm>
            <a:custGeom>
              <a:avLst/>
              <a:gdLst>
                <a:gd name="T0" fmla="*/ 0 w 1458"/>
                <a:gd name="T1" fmla="*/ 2280 h 2285"/>
                <a:gd name="T2" fmla="*/ 7 w 1458"/>
                <a:gd name="T3" fmla="*/ 2285 h 2285"/>
                <a:gd name="T4" fmla="*/ 1458 w 1458"/>
                <a:gd name="T5" fmla="*/ 0 h 2285"/>
                <a:gd name="T6" fmla="*/ 1448 w 1458"/>
                <a:gd name="T7" fmla="*/ 0 h 2285"/>
                <a:gd name="T8" fmla="*/ 0 w 1458"/>
                <a:gd name="T9" fmla="*/ 228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2285">
                  <a:moveTo>
                    <a:pt x="0" y="2280"/>
                  </a:moveTo>
                  <a:lnTo>
                    <a:pt x="7" y="2285"/>
                  </a:lnTo>
                  <a:lnTo>
                    <a:pt x="1458" y="0"/>
                  </a:lnTo>
                  <a:lnTo>
                    <a:pt x="1448" y="0"/>
                  </a:lnTo>
                  <a:lnTo>
                    <a:pt x="0" y="228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1" name="Freeform 111"/>
            <p:cNvSpPr/>
            <p:nvPr>
              <p:custDataLst>
                <p:tags r:id="rId35"/>
              </p:custDataLst>
            </p:nvPr>
          </p:nvSpPr>
          <p:spPr bwMode="auto">
            <a:xfrm>
              <a:off x="446088" y="0"/>
              <a:ext cx="2327275" cy="3644900"/>
            </a:xfrm>
            <a:custGeom>
              <a:avLst/>
              <a:gdLst>
                <a:gd name="T0" fmla="*/ 0 w 1466"/>
                <a:gd name="T1" fmla="*/ 2292 h 2296"/>
                <a:gd name="T2" fmla="*/ 8 w 1466"/>
                <a:gd name="T3" fmla="*/ 2296 h 2296"/>
                <a:gd name="T4" fmla="*/ 1466 w 1466"/>
                <a:gd name="T5" fmla="*/ 0 h 2296"/>
                <a:gd name="T6" fmla="*/ 1456 w 1466"/>
                <a:gd name="T7" fmla="*/ 0 h 2296"/>
                <a:gd name="T8" fmla="*/ 0 w 1466"/>
                <a:gd name="T9" fmla="*/ 2292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2296">
                  <a:moveTo>
                    <a:pt x="0" y="2292"/>
                  </a:moveTo>
                  <a:lnTo>
                    <a:pt x="8" y="2296"/>
                  </a:lnTo>
                  <a:lnTo>
                    <a:pt x="1466" y="0"/>
                  </a:lnTo>
                  <a:lnTo>
                    <a:pt x="1456" y="0"/>
                  </a:lnTo>
                  <a:lnTo>
                    <a:pt x="0" y="22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2" name="Freeform 112"/>
            <p:cNvSpPr/>
            <p:nvPr>
              <p:custDataLst>
                <p:tags r:id="rId36"/>
              </p:custDataLst>
            </p:nvPr>
          </p:nvSpPr>
          <p:spPr bwMode="auto">
            <a:xfrm>
              <a:off x="474663" y="0"/>
              <a:ext cx="2338388" cy="3662363"/>
            </a:xfrm>
            <a:custGeom>
              <a:avLst/>
              <a:gdLst>
                <a:gd name="T0" fmla="*/ 0 w 1473"/>
                <a:gd name="T1" fmla="*/ 2303 h 2307"/>
                <a:gd name="T2" fmla="*/ 7 w 1473"/>
                <a:gd name="T3" fmla="*/ 2307 h 2307"/>
                <a:gd name="T4" fmla="*/ 1473 w 1473"/>
                <a:gd name="T5" fmla="*/ 0 h 2307"/>
                <a:gd name="T6" fmla="*/ 1462 w 1473"/>
                <a:gd name="T7" fmla="*/ 0 h 2307"/>
                <a:gd name="T8" fmla="*/ 0 w 1473"/>
                <a:gd name="T9" fmla="*/ 230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307">
                  <a:moveTo>
                    <a:pt x="0" y="2303"/>
                  </a:moveTo>
                  <a:lnTo>
                    <a:pt x="7" y="2307"/>
                  </a:lnTo>
                  <a:lnTo>
                    <a:pt x="1473" y="0"/>
                  </a:lnTo>
                  <a:lnTo>
                    <a:pt x="1462" y="0"/>
                  </a:lnTo>
                  <a:lnTo>
                    <a:pt x="0" y="2303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3" name="Freeform 113"/>
            <p:cNvSpPr/>
            <p:nvPr>
              <p:custDataLst>
                <p:tags r:id="rId37"/>
              </p:custDataLst>
            </p:nvPr>
          </p:nvSpPr>
          <p:spPr bwMode="auto">
            <a:xfrm>
              <a:off x="503238" y="0"/>
              <a:ext cx="2347913" cy="3681413"/>
            </a:xfrm>
            <a:custGeom>
              <a:avLst/>
              <a:gdLst>
                <a:gd name="T0" fmla="*/ 0 w 1479"/>
                <a:gd name="T1" fmla="*/ 2315 h 2319"/>
                <a:gd name="T2" fmla="*/ 7 w 1479"/>
                <a:gd name="T3" fmla="*/ 2319 h 2319"/>
                <a:gd name="T4" fmla="*/ 1479 w 1479"/>
                <a:gd name="T5" fmla="*/ 0 h 2319"/>
                <a:gd name="T6" fmla="*/ 1469 w 1479"/>
                <a:gd name="T7" fmla="*/ 0 h 2319"/>
                <a:gd name="T8" fmla="*/ 0 w 1479"/>
                <a:gd name="T9" fmla="*/ 2315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319">
                  <a:moveTo>
                    <a:pt x="0" y="2315"/>
                  </a:moveTo>
                  <a:lnTo>
                    <a:pt x="7" y="2319"/>
                  </a:lnTo>
                  <a:lnTo>
                    <a:pt x="1479" y="0"/>
                  </a:lnTo>
                  <a:lnTo>
                    <a:pt x="1469" y="0"/>
                  </a:lnTo>
                  <a:lnTo>
                    <a:pt x="0" y="231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4" name="Freeform 114"/>
            <p:cNvSpPr/>
            <p:nvPr>
              <p:custDataLst>
                <p:tags r:id="rId38"/>
              </p:custDataLst>
            </p:nvPr>
          </p:nvSpPr>
          <p:spPr bwMode="auto">
            <a:xfrm>
              <a:off x="530226" y="0"/>
              <a:ext cx="2359025" cy="3698875"/>
            </a:xfrm>
            <a:custGeom>
              <a:avLst/>
              <a:gdLst>
                <a:gd name="T0" fmla="*/ 0 w 1486"/>
                <a:gd name="T1" fmla="*/ 2325 h 2330"/>
                <a:gd name="T2" fmla="*/ 6 w 1486"/>
                <a:gd name="T3" fmla="*/ 2330 h 2330"/>
                <a:gd name="T4" fmla="*/ 1486 w 1486"/>
                <a:gd name="T5" fmla="*/ 0 h 2330"/>
                <a:gd name="T6" fmla="*/ 1477 w 1486"/>
                <a:gd name="T7" fmla="*/ 0 h 2330"/>
                <a:gd name="T8" fmla="*/ 0 w 1486"/>
                <a:gd name="T9" fmla="*/ 2325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6" h="2330">
                  <a:moveTo>
                    <a:pt x="0" y="2325"/>
                  </a:moveTo>
                  <a:lnTo>
                    <a:pt x="6" y="2330"/>
                  </a:lnTo>
                  <a:lnTo>
                    <a:pt x="1486" y="0"/>
                  </a:lnTo>
                  <a:lnTo>
                    <a:pt x="1477" y="0"/>
                  </a:lnTo>
                  <a:lnTo>
                    <a:pt x="0" y="232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5" name="Freeform 115"/>
            <p:cNvSpPr/>
            <p:nvPr>
              <p:custDataLst>
                <p:tags r:id="rId39"/>
              </p:custDataLst>
            </p:nvPr>
          </p:nvSpPr>
          <p:spPr bwMode="auto">
            <a:xfrm>
              <a:off x="558801" y="0"/>
              <a:ext cx="2370138" cy="3714750"/>
            </a:xfrm>
            <a:custGeom>
              <a:avLst/>
              <a:gdLst>
                <a:gd name="T0" fmla="*/ 0 w 1493"/>
                <a:gd name="T1" fmla="*/ 2336 h 2340"/>
                <a:gd name="T2" fmla="*/ 6 w 1493"/>
                <a:gd name="T3" fmla="*/ 2340 h 2340"/>
                <a:gd name="T4" fmla="*/ 1493 w 1493"/>
                <a:gd name="T5" fmla="*/ 0 h 2340"/>
                <a:gd name="T6" fmla="*/ 1483 w 1493"/>
                <a:gd name="T7" fmla="*/ 0 h 2340"/>
                <a:gd name="T8" fmla="*/ 0 w 1493"/>
                <a:gd name="T9" fmla="*/ 2336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3" h="2340">
                  <a:moveTo>
                    <a:pt x="0" y="2336"/>
                  </a:moveTo>
                  <a:lnTo>
                    <a:pt x="6" y="2340"/>
                  </a:lnTo>
                  <a:lnTo>
                    <a:pt x="1493" y="0"/>
                  </a:lnTo>
                  <a:lnTo>
                    <a:pt x="1483" y="0"/>
                  </a:lnTo>
                  <a:lnTo>
                    <a:pt x="0" y="2336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6" name="Freeform 116"/>
            <p:cNvSpPr/>
            <p:nvPr>
              <p:custDataLst>
                <p:tags r:id="rId40"/>
              </p:custDataLst>
            </p:nvPr>
          </p:nvSpPr>
          <p:spPr bwMode="auto">
            <a:xfrm>
              <a:off x="585788" y="0"/>
              <a:ext cx="2382838" cy="3733800"/>
            </a:xfrm>
            <a:custGeom>
              <a:avLst/>
              <a:gdLst>
                <a:gd name="T0" fmla="*/ 0 w 1501"/>
                <a:gd name="T1" fmla="*/ 2348 h 2352"/>
                <a:gd name="T2" fmla="*/ 7 w 1501"/>
                <a:gd name="T3" fmla="*/ 2352 h 2352"/>
                <a:gd name="T4" fmla="*/ 1501 w 1501"/>
                <a:gd name="T5" fmla="*/ 0 h 2352"/>
                <a:gd name="T6" fmla="*/ 1491 w 1501"/>
                <a:gd name="T7" fmla="*/ 0 h 2352"/>
                <a:gd name="T8" fmla="*/ 0 w 1501"/>
                <a:gd name="T9" fmla="*/ 2348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2352">
                  <a:moveTo>
                    <a:pt x="0" y="2348"/>
                  </a:moveTo>
                  <a:lnTo>
                    <a:pt x="7" y="2352"/>
                  </a:lnTo>
                  <a:lnTo>
                    <a:pt x="1501" y="0"/>
                  </a:lnTo>
                  <a:lnTo>
                    <a:pt x="1491" y="0"/>
                  </a:lnTo>
                  <a:lnTo>
                    <a:pt x="0" y="2348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7" name="Freeform 117"/>
            <p:cNvSpPr/>
            <p:nvPr>
              <p:custDataLst>
                <p:tags r:id="rId41"/>
              </p:custDataLst>
            </p:nvPr>
          </p:nvSpPr>
          <p:spPr bwMode="auto">
            <a:xfrm>
              <a:off x="612776" y="0"/>
              <a:ext cx="2393950" cy="3751263"/>
            </a:xfrm>
            <a:custGeom>
              <a:avLst/>
              <a:gdLst>
                <a:gd name="T0" fmla="*/ 0 w 1508"/>
                <a:gd name="T1" fmla="*/ 2358 h 2363"/>
                <a:gd name="T2" fmla="*/ 7 w 1508"/>
                <a:gd name="T3" fmla="*/ 2363 h 2363"/>
                <a:gd name="T4" fmla="*/ 1508 w 1508"/>
                <a:gd name="T5" fmla="*/ 0 h 2363"/>
                <a:gd name="T6" fmla="*/ 1499 w 1508"/>
                <a:gd name="T7" fmla="*/ 0 h 2363"/>
                <a:gd name="T8" fmla="*/ 0 w 1508"/>
                <a:gd name="T9" fmla="*/ 2358 h 2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2363">
                  <a:moveTo>
                    <a:pt x="0" y="2358"/>
                  </a:moveTo>
                  <a:lnTo>
                    <a:pt x="7" y="2363"/>
                  </a:lnTo>
                  <a:lnTo>
                    <a:pt x="1508" y="0"/>
                  </a:lnTo>
                  <a:lnTo>
                    <a:pt x="1499" y="0"/>
                  </a:lnTo>
                  <a:lnTo>
                    <a:pt x="0" y="2358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8" name="Freeform 118"/>
            <p:cNvSpPr/>
            <p:nvPr>
              <p:custDataLst>
                <p:tags r:id="rId42"/>
              </p:custDataLst>
            </p:nvPr>
          </p:nvSpPr>
          <p:spPr bwMode="auto">
            <a:xfrm>
              <a:off x="641351" y="0"/>
              <a:ext cx="2405063" cy="3768725"/>
            </a:xfrm>
            <a:custGeom>
              <a:avLst/>
              <a:gdLst>
                <a:gd name="T0" fmla="*/ 0 w 1515"/>
                <a:gd name="T1" fmla="*/ 2370 h 2374"/>
                <a:gd name="T2" fmla="*/ 7 w 1515"/>
                <a:gd name="T3" fmla="*/ 2374 h 2374"/>
                <a:gd name="T4" fmla="*/ 1515 w 1515"/>
                <a:gd name="T5" fmla="*/ 0 h 2374"/>
                <a:gd name="T6" fmla="*/ 1506 w 1515"/>
                <a:gd name="T7" fmla="*/ 0 h 2374"/>
                <a:gd name="T8" fmla="*/ 0 w 1515"/>
                <a:gd name="T9" fmla="*/ 2370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5" h="2374">
                  <a:moveTo>
                    <a:pt x="0" y="2370"/>
                  </a:moveTo>
                  <a:lnTo>
                    <a:pt x="7" y="2374"/>
                  </a:lnTo>
                  <a:lnTo>
                    <a:pt x="1515" y="0"/>
                  </a:lnTo>
                  <a:lnTo>
                    <a:pt x="1506" y="0"/>
                  </a:lnTo>
                  <a:lnTo>
                    <a:pt x="0" y="237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29" name="Freeform 119"/>
            <p:cNvSpPr/>
            <p:nvPr>
              <p:custDataLst>
                <p:tags r:id="rId43"/>
              </p:custDataLst>
            </p:nvPr>
          </p:nvSpPr>
          <p:spPr bwMode="auto">
            <a:xfrm>
              <a:off x="669926" y="0"/>
              <a:ext cx="2416175" cy="3786188"/>
            </a:xfrm>
            <a:custGeom>
              <a:avLst/>
              <a:gdLst>
                <a:gd name="T0" fmla="*/ 0 w 1522"/>
                <a:gd name="T1" fmla="*/ 2381 h 2385"/>
                <a:gd name="T2" fmla="*/ 7 w 1522"/>
                <a:gd name="T3" fmla="*/ 2385 h 2385"/>
                <a:gd name="T4" fmla="*/ 1522 w 1522"/>
                <a:gd name="T5" fmla="*/ 0 h 2385"/>
                <a:gd name="T6" fmla="*/ 1512 w 1522"/>
                <a:gd name="T7" fmla="*/ 0 h 2385"/>
                <a:gd name="T8" fmla="*/ 0 w 1522"/>
                <a:gd name="T9" fmla="*/ 2381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2" h="2385">
                  <a:moveTo>
                    <a:pt x="0" y="2381"/>
                  </a:moveTo>
                  <a:lnTo>
                    <a:pt x="7" y="2385"/>
                  </a:lnTo>
                  <a:lnTo>
                    <a:pt x="1522" y="0"/>
                  </a:lnTo>
                  <a:lnTo>
                    <a:pt x="1512" y="0"/>
                  </a:lnTo>
                  <a:lnTo>
                    <a:pt x="0" y="2381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0" name="Freeform 120"/>
            <p:cNvSpPr/>
            <p:nvPr>
              <p:custDataLst>
                <p:tags r:id="rId44"/>
              </p:custDataLst>
            </p:nvPr>
          </p:nvSpPr>
          <p:spPr bwMode="auto">
            <a:xfrm>
              <a:off x="696913" y="0"/>
              <a:ext cx="2427288" cy="3805238"/>
            </a:xfrm>
            <a:custGeom>
              <a:avLst/>
              <a:gdLst>
                <a:gd name="T0" fmla="*/ 0 w 1529"/>
                <a:gd name="T1" fmla="*/ 2392 h 2397"/>
                <a:gd name="T2" fmla="*/ 7 w 1529"/>
                <a:gd name="T3" fmla="*/ 2397 h 2397"/>
                <a:gd name="T4" fmla="*/ 1529 w 1529"/>
                <a:gd name="T5" fmla="*/ 0 h 2397"/>
                <a:gd name="T6" fmla="*/ 1520 w 1529"/>
                <a:gd name="T7" fmla="*/ 0 h 2397"/>
                <a:gd name="T8" fmla="*/ 0 w 1529"/>
                <a:gd name="T9" fmla="*/ 2392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2397">
                  <a:moveTo>
                    <a:pt x="0" y="2392"/>
                  </a:moveTo>
                  <a:lnTo>
                    <a:pt x="7" y="2397"/>
                  </a:lnTo>
                  <a:lnTo>
                    <a:pt x="1529" y="0"/>
                  </a:lnTo>
                  <a:lnTo>
                    <a:pt x="1520" y="0"/>
                  </a:lnTo>
                  <a:lnTo>
                    <a:pt x="0" y="23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1" name="Freeform 121"/>
            <p:cNvSpPr/>
            <p:nvPr>
              <p:custDataLst>
                <p:tags r:id="rId45"/>
              </p:custDataLst>
            </p:nvPr>
          </p:nvSpPr>
          <p:spPr bwMode="auto">
            <a:xfrm>
              <a:off x="725488" y="0"/>
              <a:ext cx="2438400" cy="3822700"/>
            </a:xfrm>
            <a:custGeom>
              <a:avLst/>
              <a:gdLst>
                <a:gd name="T0" fmla="*/ 0 w 1536"/>
                <a:gd name="T1" fmla="*/ 2403 h 2408"/>
                <a:gd name="T2" fmla="*/ 7 w 1536"/>
                <a:gd name="T3" fmla="*/ 2408 h 2408"/>
                <a:gd name="T4" fmla="*/ 1536 w 1536"/>
                <a:gd name="T5" fmla="*/ 0 h 2408"/>
                <a:gd name="T6" fmla="*/ 1527 w 1536"/>
                <a:gd name="T7" fmla="*/ 0 h 2408"/>
                <a:gd name="T8" fmla="*/ 0 w 1536"/>
                <a:gd name="T9" fmla="*/ 2403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2408">
                  <a:moveTo>
                    <a:pt x="0" y="2403"/>
                  </a:moveTo>
                  <a:lnTo>
                    <a:pt x="7" y="2408"/>
                  </a:lnTo>
                  <a:lnTo>
                    <a:pt x="1536" y="0"/>
                  </a:lnTo>
                  <a:lnTo>
                    <a:pt x="1527" y="0"/>
                  </a:lnTo>
                  <a:lnTo>
                    <a:pt x="0" y="2403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2" name="Freeform 122"/>
            <p:cNvSpPr/>
            <p:nvPr>
              <p:custDataLst>
                <p:tags r:id="rId46"/>
              </p:custDataLst>
            </p:nvPr>
          </p:nvSpPr>
          <p:spPr bwMode="auto">
            <a:xfrm>
              <a:off x="754063" y="0"/>
              <a:ext cx="2449513" cy="3838575"/>
            </a:xfrm>
            <a:custGeom>
              <a:avLst/>
              <a:gdLst>
                <a:gd name="T0" fmla="*/ 0 w 1543"/>
                <a:gd name="T1" fmla="*/ 2414 h 2418"/>
                <a:gd name="T2" fmla="*/ 7 w 1543"/>
                <a:gd name="T3" fmla="*/ 2418 h 2418"/>
                <a:gd name="T4" fmla="*/ 1543 w 1543"/>
                <a:gd name="T5" fmla="*/ 0 h 2418"/>
                <a:gd name="T6" fmla="*/ 1532 w 1543"/>
                <a:gd name="T7" fmla="*/ 0 h 2418"/>
                <a:gd name="T8" fmla="*/ 0 w 1543"/>
                <a:gd name="T9" fmla="*/ 2414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2418">
                  <a:moveTo>
                    <a:pt x="0" y="2414"/>
                  </a:moveTo>
                  <a:lnTo>
                    <a:pt x="7" y="2418"/>
                  </a:lnTo>
                  <a:lnTo>
                    <a:pt x="1543" y="0"/>
                  </a:lnTo>
                  <a:lnTo>
                    <a:pt x="1532" y="0"/>
                  </a:lnTo>
                  <a:lnTo>
                    <a:pt x="0" y="2414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3" name="Freeform 123"/>
            <p:cNvSpPr/>
            <p:nvPr>
              <p:custDataLst>
                <p:tags r:id="rId47"/>
              </p:custDataLst>
            </p:nvPr>
          </p:nvSpPr>
          <p:spPr bwMode="auto">
            <a:xfrm>
              <a:off x="781051" y="0"/>
              <a:ext cx="2460625" cy="3857625"/>
            </a:xfrm>
            <a:custGeom>
              <a:avLst/>
              <a:gdLst>
                <a:gd name="T0" fmla="*/ 0 w 1550"/>
                <a:gd name="T1" fmla="*/ 2426 h 2430"/>
                <a:gd name="T2" fmla="*/ 6 w 1550"/>
                <a:gd name="T3" fmla="*/ 2430 h 2430"/>
                <a:gd name="T4" fmla="*/ 1550 w 1550"/>
                <a:gd name="T5" fmla="*/ 0 h 2430"/>
                <a:gd name="T6" fmla="*/ 1540 w 1550"/>
                <a:gd name="T7" fmla="*/ 0 h 2430"/>
                <a:gd name="T8" fmla="*/ 0 w 1550"/>
                <a:gd name="T9" fmla="*/ 2426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0" h="2430">
                  <a:moveTo>
                    <a:pt x="0" y="2426"/>
                  </a:moveTo>
                  <a:lnTo>
                    <a:pt x="6" y="2430"/>
                  </a:lnTo>
                  <a:lnTo>
                    <a:pt x="1550" y="0"/>
                  </a:lnTo>
                  <a:lnTo>
                    <a:pt x="1540" y="0"/>
                  </a:lnTo>
                  <a:lnTo>
                    <a:pt x="0" y="2426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4" name="Freeform 124"/>
            <p:cNvSpPr/>
            <p:nvPr>
              <p:custDataLst>
                <p:tags r:id="rId48"/>
              </p:custDataLst>
            </p:nvPr>
          </p:nvSpPr>
          <p:spPr bwMode="auto">
            <a:xfrm>
              <a:off x="809626" y="0"/>
              <a:ext cx="2471738" cy="3875088"/>
            </a:xfrm>
            <a:custGeom>
              <a:avLst/>
              <a:gdLst>
                <a:gd name="T0" fmla="*/ 0 w 1557"/>
                <a:gd name="T1" fmla="*/ 2436 h 2441"/>
                <a:gd name="T2" fmla="*/ 6 w 1557"/>
                <a:gd name="T3" fmla="*/ 2441 h 2441"/>
                <a:gd name="T4" fmla="*/ 1557 w 1557"/>
                <a:gd name="T5" fmla="*/ 0 h 2441"/>
                <a:gd name="T6" fmla="*/ 1547 w 1557"/>
                <a:gd name="T7" fmla="*/ 0 h 2441"/>
                <a:gd name="T8" fmla="*/ 0 w 1557"/>
                <a:gd name="T9" fmla="*/ 2436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7" h="2441">
                  <a:moveTo>
                    <a:pt x="0" y="2436"/>
                  </a:moveTo>
                  <a:lnTo>
                    <a:pt x="6" y="2441"/>
                  </a:lnTo>
                  <a:lnTo>
                    <a:pt x="1557" y="0"/>
                  </a:lnTo>
                  <a:lnTo>
                    <a:pt x="1547" y="0"/>
                  </a:lnTo>
                  <a:lnTo>
                    <a:pt x="0" y="2436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5" name="Freeform 125"/>
            <p:cNvSpPr/>
            <p:nvPr>
              <p:custDataLst>
                <p:tags r:id="rId49"/>
              </p:custDataLst>
            </p:nvPr>
          </p:nvSpPr>
          <p:spPr bwMode="auto">
            <a:xfrm>
              <a:off x="835026" y="0"/>
              <a:ext cx="2486025" cy="3892550"/>
            </a:xfrm>
            <a:custGeom>
              <a:avLst/>
              <a:gdLst>
                <a:gd name="T0" fmla="*/ 0 w 1566"/>
                <a:gd name="T1" fmla="*/ 2447 h 2452"/>
                <a:gd name="T2" fmla="*/ 8 w 1566"/>
                <a:gd name="T3" fmla="*/ 2452 h 2452"/>
                <a:gd name="T4" fmla="*/ 1566 w 1566"/>
                <a:gd name="T5" fmla="*/ 0 h 2452"/>
                <a:gd name="T6" fmla="*/ 1555 w 1566"/>
                <a:gd name="T7" fmla="*/ 0 h 2452"/>
                <a:gd name="T8" fmla="*/ 0 w 1566"/>
                <a:gd name="T9" fmla="*/ 244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2452">
                  <a:moveTo>
                    <a:pt x="0" y="2447"/>
                  </a:moveTo>
                  <a:lnTo>
                    <a:pt x="8" y="2452"/>
                  </a:lnTo>
                  <a:lnTo>
                    <a:pt x="1566" y="0"/>
                  </a:lnTo>
                  <a:lnTo>
                    <a:pt x="1555" y="0"/>
                  </a:lnTo>
                  <a:lnTo>
                    <a:pt x="0" y="2447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6" name="Freeform 126"/>
            <p:cNvSpPr/>
            <p:nvPr>
              <p:custDataLst>
                <p:tags r:id="rId50"/>
              </p:custDataLst>
            </p:nvPr>
          </p:nvSpPr>
          <p:spPr bwMode="auto">
            <a:xfrm>
              <a:off x="863601" y="0"/>
              <a:ext cx="2497138" cy="3910013"/>
            </a:xfrm>
            <a:custGeom>
              <a:avLst/>
              <a:gdLst>
                <a:gd name="T0" fmla="*/ 0 w 1573"/>
                <a:gd name="T1" fmla="*/ 2459 h 2463"/>
                <a:gd name="T2" fmla="*/ 7 w 1573"/>
                <a:gd name="T3" fmla="*/ 2463 h 2463"/>
                <a:gd name="T4" fmla="*/ 1573 w 1573"/>
                <a:gd name="T5" fmla="*/ 0 h 2463"/>
                <a:gd name="T6" fmla="*/ 1562 w 1573"/>
                <a:gd name="T7" fmla="*/ 0 h 2463"/>
                <a:gd name="T8" fmla="*/ 0 w 1573"/>
                <a:gd name="T9" fmla="*/ 2459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2463">
                  <a:moveTo>
                    <a:pt x="0" y="2459"/>
                  </a:moveTo>
                  <a:lnTo>
                    <a:pt x="7" y="2463"/>
                  </a:lnTo>
                  <a:lnTo>
                    <a:pt x="1573" y="0"/>
                  </a:lnTo>
                  <a:lnTo>
                    <a:pt x="1562" y="0"/>
                  </a:lnTo>
                  <a:lnTo>
                    <a:pt x="0" y="2459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7" name="Freeform 127"/>
            <p:cNvSpPr/>
            <p:nvPr>
              <p:custDataLst>
                <p:tags r:id="rId51"/>
              </p:custDataLst>
            </p:nvPr>
          </p:nvSpPr>
          <p:spPr bwMode="auto">
            <a:xfrm>
              <a:off x="892176" y="0"/>
              <a:ext cx="2505075" cy="3927475"/>
            </a:xfrm>
            <a:custGeom>
              <a:avLst/>
              <a:gdLst>
                <a:gd name="T0" fmla="*/ 0 w 1578"/>
                <a:gd name="T1" fmla="*/ 2470 h 2474"/>
                <a:gd name="T2" fmla="*/ 7 w 1578"/>
                <a:gd name="T3" fmla="*/ 2474 h 2474"/>
                <a:gd name="T4" fmla="*/ 1578 w 1578"/>
                <a:gd name="T5" fmla="*/ 0 h 2474"/>
                <a:gd name="T6" fmla="*/ 1569 w 1578"/>
                <a:gd name="T7" fmla="*/ 0 h 2474"/>
                <a:gd name="T8" fmla="*/ 0 w 1578"/>
                <a:gd name="T9" fmla="*/ 2470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8" h="2474">
                  <a:moveTo>
                    <a:pt x="0" y="2470"/>
                  </a:moveTo>
                  <a:lnTo>
                    <a:pt x="7" y="2474"/>
                  </a:lnTo>
                  <a:lnTo>
                    <a:pt x="1578" y="0"/>
                  </a:lnTo>
                  <a:lnTo>
                    <a:pt x="1569" y="0"/>
                  </a:lnTo>
                  <a:lnTo>
                    <a:pt x="0" y="247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8" name="Freeform 128"/>
            <p:cNvSpPr/>
            <p:nvPr>
              <p:custDataLst>
                <p:tags r:id="rId52"/>
              </p:custDataLst>
            </p:nvPr>
          </p:nvSpPr>
          <p:spPr bwMode="auto">
            <a:xfrm>
              <a:off x="920751" y="0"/>
              <a:ext cx="2516188" cy="3946525"/>
            </a:xfrm>
            <a:custGeom>
              <a:avLst/>
              <a:gdLst>
                <a:gd name="T0" fmla="*/ 0 w 1585"/>
                <a:gd name="T1" fmla="*/ 2481 h 2486"/>
                <a:gd name="T2" fmla="*/ 7 w 1585"/>
                <a:gd name="T3" fmla="*/ 2486 h 2486"/>
                <a:gd name="T4" fmla="*/ 1585 w 1585"/>
                <a:gd name="T5" fmla="*/ 0 h 2486"/>
                <a:gd name="T6" fmla="*/ 1575 w 1585"/>
                <a:gd name="T7" fmla="*/ 0 h 2486"/>
                <a:gd name="T8" fmla="*/ 0 w 1585"/>
                <a:gd name="T9" fmla="*/ 2481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2486">
                  <a:moveTo>
                    <a:pt x="0" y="2481"/>
                  </a:moveTo>
                  <a:lnTo>
                    <a:pt x="7" y="2486"/>
                  </a:lnTo>
                  <a:lnTo>
                    <a:pt x="1585" y="0"/>
                  </a:lnTo>
                  <a:lnTo>
                    <a:pt x="1575" y="0"/>
                  </a:lnTo>
                  <a:lnTo>
                    <a:pt x="0" y="2481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39" name="Freeform 129"/>
            <p:cNvSpPr/>
            <p:nvPr>
              <p:custDataLst>
                <p:tags r:id="rId53"/>
              </p:custDataLst>
            </p:nvPr>
          </p:nvSpPr>
          <p:spPr bwMode="auto">
            <a:xfrm>
              <a:off x="947738" y="0"/>
              <a:ext cx="2528888" cy="3962400"/>
            </a:xfrm>
            <a:custGeom>
              <a:avLst/>
              <a:gdLst>
                <a:gd name="T0" fmla="*/ 0 w 1593"/>
                <a:gd name="T1" fmla="*/ 2492 h 2496"/>
                <a:gd name="T2" fmla="*/ 7 w 1593"/>
                <a:gd name="T3" fmla="*/ 2496 h 2496"/>
                <a:gd name="T4" fmla="*/ 1593 w 1593"/>
                <a:gd name="T5" fmla="*/ 0 h 2496"/>
                <a:gd name="T6" fmla="*/ 1583 w 1593"/>
                <a:gd name="T7" fmla="*/ 0 h 2496"/>
                <a:gd name="T8" fmla="*/ 0 w 1593"/>
                <a:gd name="T9" fmla="*/ 2492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3" h="2496">
                  <a:moveTo>
                    <a:pt x="0" y="2492"/>
                  </a:moveTo>
                  <a:lnTo>
                    <a:pt x="7" y="2496"/>
                  </a:lnTo>
                  <a:lnTo>
                    <a:pt x="1593" y="0"/>
                  </a:lnTo>
                  <a:lnTo>
                    <a:pt x="1583" y="0"/>
                  </a:lnTo>
                  <a:lnTo>
                    <a:pt x="0" y="2492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0" name="Freeform 130"/>
            <p:cNvSpPr/>
            <p:nvPr>
              <p:custDataLst>
                <p:tags r:id="rId54"/>
              </p:custDataLst>
            </p:nvPr>
          </p:nvSpPr>
          <p:spPr bwMode="auto">
            <a:xfrm>
              <a:off x="976313" y="0"/>
              <a:ext cx="2538413" cy="3981450"/>
            </a:xfrm>
            <a:custGeom>
              <a:avLst/>
              <a:gdLst>
                <a:gd name="T0" fmla="*/ 0 w 1599"/>
                <a:gd name="T1" fmla="*/ 2504 h 2508"/>
                <a:gd name="T2" fmla="*/ 7 w 1599"/>
                <a:gd name="T3" fmla="*/ 2508 h 2508"/>
                <a:gd name="T4" fmla="*/ 1599 w 1599"/>
                <a:gd name="T5" fmla="*/ 0 h 2508"/>
                <a:gd name="T6" fmla="*/ 1590 w 1599"/>
                <a:gd name="T7" fmla="*/ 0 h 2508"/>
                <a:gd name="T8" fmla="*/ 0 w 1599"/>
                <a:gd name="T9" fmla="*/ 2504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9" h="2508">
                  <a:moveTo>
                    <a:pt x="0" y="2504"/>
                  </a:moveTo>
                  <a:lnTo>
                    <a:pt x="7" y="2508"/>
                  </a:lnTo>
                  <a:lnTo>
                    <a:pt x="1599" y="0"/>
                  </a:lnTo>
                  <a:lnTo>
                    <a:pt x="1590" y="0"/>
                  </a:lnTo>
                  <a:lnTo>
                    <a:pt x="0" y="2504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1" name="Freeform 131"/>
            <p:cNvSpPr/>
            <p:nvPr>
              <p:custDataLst>
                <p:tags r:id="rId55"/>
              </p:custDataLst>
            </p:nvPr>
          </p:nvSpPr>
          <p:spPr bwMode="auto">
            <a:xfrm>
              <a:off x="1004888" y="0"/>
              <a:ext cx="2549525" cy="3998913"/>
            </a:xfrm>
            <a:custGeom>
              <a:avLst/>
              <a:gdLst>
                <a:gd name="T0" fmla="*/ 0 w 1606"/>
                <a:gd name="T1" fmla="*/ 2515 h 2519"/>
                <a:gd name="T2" fmla="*/ 6 w 1606"/>
                <a:gd name="T3" fmla="*/ 2519 h 2519"/>
                <a:gd name="T4" fmla="*/ 1606 w 1606"/>
                <a:gd name="T5" fmla="*/ 0 h 2519"/>
                <a:gd name="T6" fmla="*/ 1597 w 1606"/>
                <a:gd name="T7" fmla="*/ 0 h 2519"/>
                <a:gd name="T8" fmla="*/ 0 w 1606"/>
                <a:gd name="T9" fmla="*/ 2515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6" h="2519">
                  <a:moveTo>
                    <a:pt x="0" y="2515"/>
                  </a:moveTo>
                  <a:lnTo>
                    <a:pt x="6" y="2519"/>
                  </a:lnTo>
                  <a:lnTo>
                    <a:pt x="1606" y="0"/>
                  </a:lnTo>
                  <a:lnTo>
                    <a:pt x="1597" y="0"/>
                  </a:lnTo>
                  <a:lnTo>
                    <a:pt x="0" y="251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2" name="Freeform 132"/>
            <p:cNvSpPr/>
            <p:nvPr>
              <p:custDataLst>
                <p:tags r:id="rId56"/>
              </p:custDataLst>
            </p:nvPr>
          </p:nvSpPr>
          <p:spPr bwMode="auto">
            <a:xfrm>
              <a:off x="1031876" y="0"/>
              <a:ext cx="2562225" cy="4017963"/>
            </a:xfrm>
            <a:custGeom>
              <a:avLst/>
              <a:gdLst>
                <a:gd name="T0" fmla="*/ 0 w 1614"/>
                <a:gd name="T1" fmla="*/ 2525 h 2531"/>
                <a:gd name="T2" fmla="*/ 6 w 1614"/>
                <a:gd name="T3" fmla="*/ 2531 h 2531"/>
                <a:gd name="T4" fmla="*/ 1614 w 1614"/>
                <a:gd name="T5" fmla="*/ 0 h 2531"/>
                <a:gd name="T6" fmla="*/ 1604 w 1614"/>
                <a:gd name="T7" fmla="*/ 0 h 2531"/>
                <a:gd name="T8" fmla="*/ 0 w 1614"/>
                <a:gd name="T9" fmla="*/ 2525 h 2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2531">
                  <a:moveTo>
                    <a:pt x="0" y="2525"/>
                  </a:moveTo>
                  <a:lnTo>
                    <a:pt x="6" y="2531"/>
                  </a:lnTo>
                  <a:lnTo>
                    <a:pt x="1614" y="0"/>
                  </a:lnTo>
                  <a:lnTo>
                    <a:pt x="1604" y="0"/>
                  </a:lnTo>
                  <a:lnTo>
                    <a:pt x="0" y="2525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3" name="Freeform 133"/>
            <p:cNvSpPr/>
            <p:nvPr>
              <p:custDataLst>
                <p:tags r:id="rId57"/>
              </p:custDataLst>
            </p:nvPr>
          </p:nvSpPr>
          <p:spPr bwMode="auto">
            <a:xfrm>
              <a:off x="1060451" y="0"/>
              <a:ext cx="2571750" cy="4033838"/>
            </a:xfrm>
            <a:custGeom>
              <a:avLst/>
              <a:gdLst>
                <a:gd name="T0" fmla="*/ 1611 w 1620"/>
                <a:gd name="T1" fmla="*/ 0 h 2541"/>
                <a:gd name="T2" fmla="*/ 0 w 1620"/>
                <a:gd name="T3" fmla="*/ 2537 h 2541"/>
                <a:gd name="T4" fmla="*/ 6 w 1620"/>
                <a:gd name="T5" fmla="*/ 2541 h 2541"/>
                <a:gd name="T6" fmla="*/ 1620 w 1620"/>
                <a:gd name="T7" fmla="*/ 0 h 2541"/>
                <a:gd name="T8" fmla="*/ 1611 w 1620"/>
                <a:gd name="T9" fmla="*/ 0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2541">
                  <a:moveTo>
                    <a:pt x="1611" y="0"/>
                  </a:moveTo>
                  <a:lnTo>
                    <a:pt x="0" y="2537"/>
                  </a:lnTo>
                  <a:lnTo>
                    <a:pt x="6" y="2541"/>
                  </a:lnTo>
                  <a:lnTo>
                    <a:pt x="1620" y="0"/>
                  </a:lnTo>
                  <a:lnTo>
                    <a:pt x="1611" y="0"/>
                  </a:lnTo>
                  <a:close/>
                </a:path>
              </a:pathLst>
            </a:custGeom>
            <a:gradFill>
              <a:gsLst>
                <a:gs pos="61000">
                  <a:schemeClr val="accent1">
                    <a:alpha val="40000"/>
                    <a:lumMod val="100000"/>
                  </a:schemeClr>
                </a:gs>
                <a:gs pos="83000">
                  <a:schemeClr val="tx2"/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44" name="组合 343"/>
          <p:cNvGrpSpPr/>
          <p:nvPr>
            <p:custDataLst>
              <p:tags r:id="rId58"/>
            </p:custDataLst>
          </p:nvPr>
        </p:nvGrpSpPr>
        <p:grpSpPr>
          <a:xfrm flipH="1">
            <a:off x="6211783" y="2820988"/>
            <a:ext cx="2936396" cy="4033838"/>
            <a:chOff x="-19038" y="2820988"/>
            <a:chExt cx="3915195" cy="4033838"/>
          </a:xfrm>
        </p:grpSpPr>
        <p:sp>
          <p:nvSpPr>
            <p:cNvPr id="345" name="Freeform 5"/>
            <p:cNvSpPr/>
            <p:nvPr>
              <p:custDataLst>
                <p:tags r:id="rId59"/>
              </p:custDataLst>
            </p:nvPr>
          </p:nvSpPr>
          <p:spPr bwMode="auto">
            <a:xfrm>
              <a:off x="-19038" y="2935675"/>
              <a:ext cx="3800508" cy="3919150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6" name="Freeform 6"/>
            <p:cNvSpPr/>
            <p:nvPr>
              <p:custDataLst>
                <p:tags r:id="rId60"/>
              </p:custDataLst>
            </p:nvPr>
          </p:nvSpPr>
          <p:spPr bwMode="auto">
            <a:xfrm>
              <a:off x="-19038" y="2820988"/>
              <a:ext cx="3915195" cy="4033837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7" name="Freeform 7"/>
            <p:cNvSpPr/>
            <p:nvPr>
              <p:custDataLst>
                <p:tags r:id="rId61"/>
              </p:custDataLst>
            </p:nvPr>
          </p:nvSpPr>
          <p:spPr bwMode="auto">
            <a:xfrm>
              <a:off x="-19038" y="3046408"/>
              <a:ext cx="3689775" cy="3808417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8" name="Freeform 8"/>
            <p:cNvSpPr/>
            <p:nvPr>
              <p:custDataLst>
                <p:tags r:id="rId62"/>
              </p:custDataLst>
            </p:nvPr>
          </p:nvSpPr>
          <p:spPr bwMode="auto">
            <a:xfrm>
              <a:off x="-19038" y="2935675"/>
              <a:ext cx="3800508" cy="2970011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49" name="Freeform 9"/>
            <p:cNvSpPr/>
            <p:nvPr>
              <p:custDataLst>
                <p:tags r:id="rId63"/>
              </p:custDataLst>
            </p:nvPr>
          </p:nvSpPr>
          <p:spPr bwMode="auto">
            <a:xfrm>
              <a:off x="-19038" y="3159119"/>
              <a:ext cx="3577066" cy="3695706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0" name="Freeform 10"/>
            <p:cNvSpPr/>
            <p:nvPr>
              <p:custDataLst>
                <p:tags r:id="rId64"/>
              </p:custDataLst>
            </p:nvPr>
          </p:nvSpPr>
          <p:spPr bwMode="auto">
            <a:xfrm>
              <a:off x="-19038" y="3046408"/>
              <a:ext cx="3689775" cy="3808417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1" name="Freeform 11"/>
            <p:cNvSpPr/>
            <p:nvPr>
              <p:custDataLst>
                <p:tags r:id="rId65"/>
              </p:custDataLst>
            </p:nvPr>
          </p:nvSpPr>
          <p:spPr bwMode="auto">
            <a:xfrm>
              <a:off x="-19038" y="3269851"/>
              <a:ext cx="3466333" cy="3584973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2" name="Freeform 12"/>
            <p:cNvSpPr/>
            <p:nvPr>
              <p:custDataLst>
                <p:tags r:id="rId66"/>
              </p:custDataLst>
            </p:nvPr>
          </p:nvSpPr>
          <p:spPr bwMode="auto">
            <a:xfrm>
              <a:off x="-19038" y="3159119"/>
              <a:ext cx="3577066" cy="3695706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3" name="Freeform 13"/>
            <p:cNvSpPr/>
            <p:nvPr>
              <p:custDataLst>
                <p:tags r:id="rId67"/>
              </p:custDataLst>
            </p:nvPr>
          </p:nvSpPr>
          <p:spPr bwMode="auto">
            <a:xfrm>
              <a:off x="-19038" y="3382562"/>
              <a:ext cx="3351644" cy="3472263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4" name="Freeform 14"/>
            <p:cNvSpPr/>
            <p:nvPr>
              <p:custDataLst>
                <p:tags r:id="rId68"/>
              </p:custDataLst>
            </p:nvPr>
          </p:nvSpPr>
          <p:spPr bwMode="auto">
            <a:xfrm>
              <a:off x="-19038" y="3269851"/>
              <a:ext cx="3466333" cy="3584973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5" name="Freeform 15"/>
            <p:cNvSpPr/>
            <p:nvPr>
              <p:custDataLst>
                <p:tags r:id="rId69"/>
              </p:custDataLst>
            </p:nvPr>
          </p:nvSpPr>
          <p:spPr bwMode="auto">
            <a:xfrm>
              <a:off x="-19038" y="3493295"/>
              <a:ext cx="3240912" cy="3361531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6" name="Freeform 16"/>
            <p:cNvSpPr/>
            <p:nvPr>
              <p:custDataLst>
                <p:tags r:id="rId70"/>
              </p:custDataLst>
            </p:nvPr>
          </p:nvSpPr>
          <p:spPr bwMode="auto">
            <a:xfrm>
              <a:off x="-19038" y="3382562"/>
              <a:ext cx="3351644" cy="3472263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7" name="Freeform 17"/>
            <p:cNvSpPr/>
            <p:nvPr>
              <p:custDataLst>
                <p:tags r:id="rId71"/>
              </p:custDataLst>
            </p:nvPr>
          </p:nvSpPr>
          <p:spPr bwMode="auto">
            <a:xfrm>
              <a:off x="-19038" y="3607982"/>
              <a:ext cx="3128201" cy="3246843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8" name="Freeform 18"/>
            <p:cNvSpPr/>
            <p:nvPr>
              <p:custDataLst>
                <p:tags r:id="rId72"/>
              </p:custDataLst>
            </p:nvPr>
          </p:nvSpPr>
          <p:spPr bwMode="auto">
            <a:xfrm>
              <a:off x="-19038" y="3493295"/>
              <a:ext cx="3240912" cy="3361531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59" name="Freeform 19"/>
            <p:cNvSpPr/>
            <p:nvPr>
              <p:custDataLst>
                <p:tags r:id="rId73"/>
              </p:custDataLst>
            </p:nvPr>
          </p:nvSpPr>
          <p:spPr bwMode="auto">
            <a:xfrm>
              <a:off x="-19038" y="3718715"/>
              <a:ext cx="3017468" cy="3136110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0" name="Freeform 20"/>
            <p:cNvSpPr/>
            <p:nvPr>
              <p:custDataLst>
                <p:tags r:id="rId74"/>
              </p:custDataLst>
            </p:nvPr>
          </p:nvSpPr>
          <p:spPr bwMode="auto">
            <a:xfrm>
              <a:off x="-19038" y="3607982"/>
              <a:ext cx="3128201" cy="2297705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1" name="Freeform 21"/>
            <p:cNvSpPr/>
            <p:nvPr>
              <p:custDataLst>
                <p:tags r:id="rId75"/>
              </p:custDataLst>
            </p:nvPr>
          </p:nvSpPr>
          <p:spPr bwMode="auto">
            <a:xfrm>
              <a:off x="-19038" y="3831425"/>
              <a:ext cx="2902781" cy="3023400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2" name="Freeform 22"/>
            <p:cNvSpPr/>
            <p:nvPr>
              <p:custDataLst>
                <p:tags r:id="rId76"/>
              </p:custDataLst>
            </p:nvPr>
          </p:nvSpPr>
          <p:spPr bwMode="auto">
            <a:xfrm>
              <a:off x="-19038" y="3718715"/>
              <a:ext cx="3017468" cy="3136110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3" name="Freeform 23"/>
            <p:cNvSpPr/>
            <p:nvPr>
              <p:custDataLst>
                <p:tags r:id="rId77"/>
              </p:custDataLst>
            </p:nvPr>
          </p:nvSpPr>
          <p:spPr bwMode="auto">
            <a:xfrm>
              <a:off x="-19038" y="3942158"/>
              <a:ext cx="2794026" cy="2912667"/>
            </a:xfrm>
            <a:custGeom>
              <a:avLst/>
              <a:gdLst>
                <a:gd name="T0" fmla="*/ 0 w 835"/>
                <a:gd name="T1" fmla="*/ 55 h 871"/>
                <a:gd name="T2" fmla="*/ 248 w 835"/>
                <a:gd name="T3" fmla="*/ 0 h 871"/>
                <a:gd name="T4" fmla="*/ 835 w 835"/>
                <a:gd name="T5" fmla="*/ 587 h 871"/>
                <a:gd name="T6" fmla="*/ 761 w 835"/>
                <a:gd name="T7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5" h="871">
                  <a:moveTo>
                    <a:pt x="0" y="55"/>
                  </a:moveTo>
                  <a:cubicBezTo>
                    <a:pt x="75" y="20"/>
                    <a:pt x="159" y="0"/>
                    <a:pt x="248" y="0"/>
                  </a:cubicBezTo>
                  <a:cubicBezTo>
                    <a:pt x="572" y="0"/>
                    <a:pt x="835" y="263"/>
                    <a:pt x="835" y="587"/>
                  </a:cubicBezTo>
                  <a:cubicBezTo>
                    <a:pt x="835" y="690"/>
                    <a:pt x="808" y="787"/>
                    <a:pt x="761" y="871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4" name="Freeform 24"/>
            <p:cNvSpPr/>
            <p:nvPr>
              <p:custDataLst>
                <p:tags r:id="rId78"/>
              </p:custDataLst>
            </p:nvPr>
          </p:nvSpPr>
          <p:spPr bwMode="auto">
            <a:xfrm>
              <a:off x="-19038" y="3831425"/>
              <a:ext cx="2902781" cy="3023400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5" name="Freeform 26"/>
            <p:cNvSpPr/>
            <p:nvPr>
              <p:custDataLst>
                <p:tags r:id="rId79"/>
              </p:custDataLst>
            </p:nvPr>
          </p:nvSpPr>
          <p:spPr bwMode="auto">
            <a:xfrm>
              <a:off x="-19038" y="3942158"/>
              <a:ext cx="2794026" cy="2912667"/>
            </a:xfrm>
            <a:custGeom>
              <a:avLst/>
              <a:gdLst>
                <a:gd name="T0" fmla="*/ 761 w 835"/>
                <a:gd name="T1" fmla="*/ 871 h 871"/>
                <a:gd name="T2" fmla="*/ 835 w 835"/>
                <a:gd name="T3" fmla="*/ 587 h 871"/>
                <a:gd name="T4" fmla="*/ 248 w 835"/>
                <a:gd name="T5" fmla="*/ 0 h 871"/>
                <a:gd name="T6" fmla="*/ 0 w 835"/>
                <a:gd name="T7" fmla="*/ 5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5" h="871">
                  <a:moveTo>
                    <a:pt x="761" y="871"/>
                  </a:moveTo>
                  <a:cubicBezTo>
                    <a:pt x="808" y="787"/>
                    <a:pt x="835" y="690"/>
                    <a:pt x="835" y="587"/>
                  </a:cubicBezTo>
                  <a:cubicBezTo>
                    <a:pt x="835" y="263"/>
                    <a:pt x="572" y="0"/>
                    <a:pt x="248" y="0"/>
                  </a:cubicBezTo>
                  <a:cubicBezTo>
                    <a:pt x="159" y="0"/>
                    <a:pt x="75" y="20"/>
                    <a:pt x="0" y="55"/>
                  </a:cubicBezTo>
                </a:path>
              </a:pathLst>
            </a:custGeom>
            <a:noFill/>
            <a:ln w="11113" cap="flat">
              <a:solidFill>
                <a:schemeClr val="accent1">
                  <a:lumMod val="75000"/>
                  <a:alpha val="4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66" name="组合 365"/>
          <p:cNvGrpSpPr/>
          <p:nvPr>
            <p:custDataLst>
              <p:tags r:id="rId80"/>
            </p:custDataLst>
          </p:nvPr>
        </p:nvGrpSpPr>
        <p:grpSpPr>
          <a:xfrm flipH="1">
            <a:off x="-14278" y="1588"/>
            <a:ext cx="1524012" cy="3185460"/>
            <a:chOff x="10165556" y="1588"/>
            <a:chExt cx="2032016" cy="3185460"/>
          </a:xfrm>
        </p:grpSpPr>
        <p:sp>
          <p:nvSpPr>
            <p:cNvPr id="367" name="任意多边形: 形状 366"/>
            <p:cNvSpPr/>
            <p:nvPr>
              <p:custDataLst>
                <p:tags r:id="rId81"/>
              </p:custDataLst>
            </p:nvPr>
          </p:nvSpPr>
          <p:spPr bwMode="auto">
            <a:xfrm>
              <a:off x="11066463" y="1588"/>
              <a:ext cx="1127465" cy="1773995"/>
            </a:xfrm>
            <a:custGeom>
              <a:avLst/>
              <a:gdLst>
                <a:gd name="connsiteX0" fmla="*/ 0 w 1127465"/>
                <a:gd name="connsiteY0" fmla="*/ 0 h 1773995"/>
                <a:gd name="connsiteX1" fmla="*/ 14288 w 1127465"/>
                <a:gd name="connsiteY1" fmla="*/ 0 h 1773995"/>
                <a:gd name="connsiteX2" fmla="*/ 1127465 w 1127465"/>
                <a:gd name="connsiteY2" fmla="*/ 1750771 h 1773995"/>
                <a:gd name="connsiteX3" fmla="*/ 1127465 w 1127465"/>
                <a:gd name="connsiteY3" fmla="*/ 1773995 h 177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465" h="1773995">
                  <a:moveTo>
                    <a:pt x="0" y="0"/>
                  </a:moveTo>
                  <a:lnTo>
                    <a:pt x="14288" y="0"/>
                  </a:lnTo>
                  <a:lnTo>
                    <a:pt x="1127465" y="1750771"/>
                  </a:lnTo>
                  <a:lnTo>
                    <a:pt x="1127465" y="177399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8" name="任意多边形: 形状 367"/>
            <p:cNvSpPr/>
            <p:nvPr>
              <p:custDataLst>
                <p:tags r:id="rId82"/>
              </p:custDataLst>
            </p:nvPr>
          </p:nvSpPr>
          <p:spPr bwMode="auto">
            <a:xfrm>
              <a:off x="11029950" y="1588"/>
              <a:ext cx="1160034" cy="1824328"/>
            </a:xfrm>
            <a:custGeom>
              <a:avLst/>
              <a:gdLst>
                <a:gd name="connsiteX0" fmla="*/ 0 w 1160034"/>
                <a:gd name="connsiteY0" fmla="*/ 0 h 1824328"/>
                <a:gd name="connsiteX1" fmla="*/ 14288 w 1160034"/>
                <a:gd name="connsiteY1" fmla="*/ 0 h 1824328"/>
                <a:gd name="connsiteX2" fmla="*/ 1160034 w 1160034"/>
                <a:gd name="connsiteY2" fmla="*/ 1801095 h 1824328"/>
                <a:gd name="connsiteX3" fmla="*/ 1160034 w 1160034"/>
                <a:gd name="connsiteY3" fmla="*/ 1824328 h 182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034" h="1824328">
                  <a:moveTo>
                    <a:pt x="0" y="0"/>
                  </a:moveTo>
                  <a:lnTo>
                    <a:pt x="14288" y="0"/>
                  </a:lnTo>
                  <a:lnTo>
                    <a:pt x="1160034" y="1801095"/>
                  </a:lnTo>
                  <a:lnTo>
                    <a:pt x="1160034" y="182432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9" name="任意多边形: 形状 368"/>
            <p:cNvSpPr/>
            <p:nvPr>
              <p:custDataLst>
                <p:tags r:id="rId83"/>
              </p:custDataLst>
            </p:nvPr>
          </p:nvSpPr>
          <p:spPr bwMode="auto">
            <a:xfrm>
              <a:off x="10993439" y="1589"/>
              <a:ext cx="1200385" cy="1887777"/>
            </a:xfrm>
            <a:custGeom>
              <a:avLst/>
              <a:gdLst>
                <a:gd name="connsiteX0" fmla="*/ 0 w 1200385"/>
                <a:gd name="connsiteY0" fmla="*/ 0 h 1887777"/>
                <a:gd name="connsiteX1" fmla="*/ 15875 w 1200385"/>
                <a:gd name="connsiteY1" fmla="*/ 0 h 1887777"/>
                <a:gd name="connsiteX2" fmla="*/ 1200385 w 1200385"/>
                <a:gd name="connsiteY2" fmla="*/ 1864914 h 1887777"/>
                <a:gd name="connsiteX3" fmla="*/ 1200385 w 1200385"/>
                <a:gd name="connsiteY3" fmla="*/ 1887777 h 188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385" h="1887777">
                  <a:moveTo>
                    <a:pt x="0" y="0"/>
                  </a:moveTo>
                  <a:lnTo>
                    <a:pt x="15875" y="0"/>
                  </a:lnTo>
                  <a:lnTo>
                    <a:pt x="1200385" y="1864914"/>
                  </a:lnTo>
                  <a:lnTo>
                    <a:pt x="1200385" y="188777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0" name="任意多边形: 形状 369"/>
            <p:cNvSpPr/>
            <p:nvPr>
              <p:custDataLst>
                <p:tags r:id="rId84"/>
              </p:custDataLst>
            </p:nvPr>
          </p:nvSpPr>
          <p:spPr bwMode="auto">
            <a:xfrm>
              <a:off x="10956925" y="1588"/>
              <a:ext cx="1235075" cy="1942867"/>
            </a:xfrm>
            <a:custGeom>
              <a:avLst/>
              <a:gdLst>
                <a:gd name="connsiteX0" fmla="*/ 0 w 1235075"/>
                <a:gd name="connsiteY0" fmla="*/ 0 h 1942867"/>
                <a:gd name="connsiteX1" fmla="*/ 15875 w 1235075"/>
                <a:gd name="connsiteY1" fmla="*/ 0 h 1942867"/>
                <a:gd name="connsiteX2" fmla="*/ 1235075 w 1235075"/>
                <a:gd name="connsiteY2" fmla="*/ 1918571 h 1942867"/>
                <a:gd name="connsiteX3" fmla="*/ 1235075 w 1235075"/>
                <a:gd name="connsiteY3" fmla="*/ 1942867 h 194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075" h="1942867">
                  <a:moveTo>
                    <a:pt x="0" y="0"/>
                  </a:moveTo>
                  <a:lnTo>
                    <a:pt x="15875" y="0"/>
                  </a:lnTo>
                  <a:lnTo>
                    <a:pt x="1235075" y="1918571"/>
                  </a:lnTo>
                  <a:lnTo>
                    <a:pt x="1235075" y="19428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1" name="任意多边形: 形状 370"/>
            <p:cNvSpPr/>
            <p:nvPr>
              <p:custDataLst>
                <p:tags r:id="rId85"/>
              </p:custDataLst>
            </p:nvPr>
          </p:nvSpPr>
          <p:spPr bwMode="auto">
            <a:xfrm>
              <a:off x="10922001" y="1588"/>
              <a:ext cx="1273779" cy="2004300"/>
            </a:xfrm>
            <a:custGeom>
              <a:avLst/>
              <a:gdLst>
                <a:gd name="connsiteX0" fmla="*/ 0 w 1273779"/>
                <a:gd name="connsiteY0" fmla="*/ 0 h 2004300"/>
                <a:gd name="connsiteX1" fmla="*/ 14288 w 1273779"/>
                <a:gd name="connsiteY1" fmla="*/ 0 h 2004300"/>
                <a:gd name="connsiteX2" fmla="*/ 1273779 w 1273779"/>
                <a:gd name="connsiteY2" fmla="*/ 1982514 h 2004300"/>
                <a:gd name="connsiteX3" fmla="*/ 1273779 w 1273779"/>
                <a:gd name="connsiteY3" fmla="*/ 2004300 h 20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779" h="2004300">
                  <a:moveTo>
                    <a:pt x="0" y="0"/>
                  </a:moveTo>
                  <a:lnTo>
                    <a:pt x="14288" y="0"/>
                  </a:lnTo>
                  <a:lnTo>
                    <a:pt x="1273779" y="1982514"/>
                  </a:lnTo>
                  <a:lnTo>
                    <a:pt x="1273779" y="20043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2" name="任意多边形: 形状 371"/>
            <p:cNvSpPr/>
            <p:nvPr>
              <p:custDataLst>
                <p:tags r:id="rId86"/>
              </p:custDataLst>
            </p:nvPr>
          </p:nvSpPr>
          <p:spPr bwMode="auto">
            <a:xfrm>
              <a:off x="10885488" y="1588"/>
              <a:ext cx="1310291" cy="2061737"/>
            </a:xfrm>
            <a:custGeom>
              <a:avLst/>
              <a:gdLst>
                <a:gd name="connsiteX0" fmla="*/ 0 w 1310291"/>
                <a:gd name="connsiteY0" fmla="*/ 0 h 2061737"/>
                <a:gd name="connsiteX1" fmla="*/ 14288 w 1310291"/>
                <a:gd name="connsiteY1" fmla="*/ 0 h 2061737"/>
                <a:gd name="connsiteX2" fmla="*/ 1310291 w 1310291"/>
                <a:gd name="connsiteY2" fmla="*/ 2039968 h 2061737"/>
                <a:gd name="connsiteX3" fmla="*/ 1310291 w 1310291"/>
                <a:gd name="connsiteY3" fmla="*/ 2061737 h 20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291" h="2061737">
                  <a:moveTo>
                    <a:pt x="0" y="0"/>
                  </a:moveTo>
                  <a:lnTo>
                    <a:pt x="14288" y="0"/>
                  </a:lnTo>
                  <a:lnTo>
                    <a:pt x="1310291" y="2039968"/>
                  </a:lnTo>
                  <a:lnTo>
                    <a:pt x="1310291" y="20617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3" name="任意多边形: 形状 372"/>
            <p:cNvSpPr/>
            <p:nvPr>
              <p:custDataLst>
                <p:tags r:id="rId87"/>
              </p:custDataLst>
            </p:nvPr>
          </p:nvSpPr>
          <p:spPr bwMode="auto">
            <a:xfrm>
              <a:off x="10848975" y="1588"/>
              <a:ext cx="1344953" cy="2115244"/>
            </a:xfrm>
            <a:custGeom>
              <a:avLst/>
              <a:gdLst>
                <a:gd name="connsiteX0" fmla="*/ 0 w 1344953"/>
                <a:gd name="connsiteY0" fmla="*/ 0 h 2115244"/>
                <a:gd name="connsiteX1" fmla="*/ 14287 w 1344953"/>
                <a:gd name="connsiteY1" fmla="*/ 0 h 2115244"/>
                <a:gd name="connsiteX2" fmla="*/ 1344953 w 1344953"/>
                <a:gd name="connsiteY2" fmla="*/ 2093500 h 2115244"/>
                <a:gd name="connsiteX3" fmla="*/ 1344953 w 1344953"/>
                <a:gd name="connsiteY3" fmla="*/ 2115244 h 21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953" h="2115244">
                  <a:moveTo>
                    <a:pt x="0" y="0"/>
                  </a:moveTo>
                  <a:lnTo>
                    <a:pt x="14287" y="0"/>
                  </a:lnTo>
                  <a:lnTo>
                    <a:pt x="1344953" y="2093500"/>
                  </a:lnTo>
                  <a:lnTo>
                    <a:pt x="1344953" y="21152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4" name="任意多边形: 形状 373"/>
            <p:cNvSpPr/>
            <p:nvPr>
              <p:custDataLst>
                <p:tags r:id="rId88"/>
              </p:custDataLst>
            </p:nvPr>
          </p:nvSpPr>
          <p:spPr bwMode="auto">
            <a:xfrm>
              <a:off x="10814050" y="1588"/>
              <a:ext cx="1379878" cy="2171798"/>
            </a:xfrm>
            <a:custGeom>
              <a:avLst/>
              <a:gdLst>
                <a:gd name="connsiteX0" fmla="*/ 0 w 1379878"/>
                <a:gd name="connsiteY0" fmla="*/ 0 h 2171798"/>
                <a:gd name="connsiteX1" fmla="*/ 12700 w 1379878"/>
                <a:gd name="connsiteY1" fmla="*/ 0 h 2171798"/>
                <a:gd name="connsiteX2" fmla="*/ 1379878 w 1379878"/>
                <a:gd name="connsiteY2" fmla="*/ 2151522 h 2171798"/>
                <a:gd name="connsiteX3" fmla="*/ 1379878 w 1379878"/>
                <a:gd name="connsiteY3" fmla="*/ 2171798 h 21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878" h="2171798">
                  <a:moveTo>
                    <a:pt x="0" y="0"/>
                  </a:moveTo>
                  <a:lnTo>
                    <a:pt x="12700" y="0"/>
                  </a:lnTo>
                  <a:lnTo>
                    <a:pt x="1379878" y="2151522"/>
                  </a:lnTo>
                  <a:lnTo>
                    <a:pt x="1379878" y="217179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5" name="任意多边形: 形状 374"/>
            <p:cNvSpPr/>
            <p:nvPr>
              <p:custDataLst>
                <p:tags r:id="rId89"/>
              </p:custDataLst>
            </p:nvPr>
          </p:nvSpPr>
          <p:spPr bwMode="auto">
            <a:xfrm>
              <a:off x="10775951" y="1588"/>
              <a:ext cx="1417679" cy="2229148"/>
            </a:xfrm>
            <a:custGeom>
              <a:avLst/>
              <a:gdLst>
                <a:gd name="connsiteX0" fmla="*/ 0 w 1417679"/>
                <a:gd name="connsiteY0" fmla="*/ 0 h 2229148"/>
                <a:gd name="connsiteX1" fmla="*/ 14288 w 1417679"/>
                <a:gd name="connsiteY1" fmla="*/ 0 h 2229148"/>
                <a:gd name="connsiteX2" fmla="*/ 1417679 w 1417679"/>
                <a:gd name="connsiteY2" fmla="*/ 2206836 h 2229148"/>
                <a:gd name="connsiteX3" fmla="*/ 1417679 w 1417679"/>
                <a:gd name="connsiteY3" fmla="*/ 2229148 h 222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7679" h="2229148">
                  <a:moveTo>
                    <a:pt x="0" y="0"/>
                  </a:moveTo>
                  <a:lnTo>
                    <a:pt x="14288" y="0"/>
                  </a:lnTo>
                  <a:lnTo>
                    <a:pt x="1417679" y="2206836"/>
                  </a:lnTo>
                  <a:lnTo>
                    <a:pt x="1417679" y="222914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6" name="任意多边形: 形状 375"/>
            <p:cNvSpPr/>
            <p:nvPr>
              <p:custDataLst>
                <p:tags r:id="rId90"/>
              </p:custDataLst>
            </p:nvPr>
          </p:nvSpPr>
          <p:spPr bwMode="auto">
            <a:xfrm>
              <a:off x="10739438" y="1588"/>
              <a:ext cx="1454191" cy="2286552"/>
            </a:xfrm>
            <a:custGeom>
              <a:avLst/>
              <a:gdLst>
                <a:gd name="connsiteX0" fmla="*/ 0 w 1454191"/>
                <a:gd name="connsiteY0" fmla="*/ 0 h 2286552"/>
                <a:gd name="connsiteX1" fmla="*/ 15875 w 1454191"/>
                <a:gd name="connsiteY1" fmla="*/ 0 h 2286552"/>
                <a:gd name="connsiteX2" fmla="*/ 1454191 w 1454191"/>
                <a:gd name="connsiteY2" fmla="*/ 2262362 h 2286552"/>
                <a:gd name="connsiteX3" fmla="*/ 1454191 w 1454191"/>
                <a:gd name="connsiteY3" fmla="*/ 2286552 h 228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191" h="2286552">
                  <a:moveTo>
                    <a:pt x="0" y="0"/>
                  </a:moveTo>
                  <a:lnTo>
                    <a:pt x="15875" y="0"/>
                  </a:lnTo>
                  <a:lnTo>
                    <a:pt x="1454191" y="2262362"/>
                  </a:lnTo>
                  <a:lnTo>
                    <a:pt x="1454191" y="22865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7" name="任意多边形: 形状 376"/>
            <p:cNvSpPr/>
            <p:nvPr>
              <p:custDataLst>
                <p:tags r:id="rId91"/>
              </p:custDataLst>
            </p:nvPr>
          </p:nvSpPr>
          <p:spPr bwMode="auto">
            <a:xfrm>
              <a:off x="10704513" y="1588"/>
              <a:ext cx="1489116" cy="2344943"/>
            </a:xfrm>
            <a:custGeom>
              <a:avLst/>
              <a:gdLst>
                <a:gd name="connsiteX0" fmla="*/ 0 w 1489116"/>
                <a:gd name="connsiteY0" fmla="*/ 0 h 2344943"/>
                <a:gd name="connsiteX1" fmla="*/ 14287 w 1489116"/>
                <a:gd name="connsiteY1" fmla="*/ 0 h 2344943"/>
                <a:gd name="connsiteX2" fmla="*/ 1489116 w 1489116"/>
                <a:gd name="connsiteY2" fmla="*/ 2320412 h 2344943"/>
                <a:gd name="connsiteX3" fmla="*/ 1489116 w 1489116"/>
                <a:gd name="connsiteY3" fmla="*/ 2344943 h 234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116" h="2344943">
                  <a:moveTo>
                    <a:pt x="0" y="0"/>
                  </a:moveTo>
                  <a:lnTo>
                    <a:pt x="14287" y="0"/>
                  </a:lnTo>
                  <a:lnTo>
                    <a:pt x="1489116" y="2320412"/>
                  </a:lnTo>
                  <a:lnTo>
                    <a:pt x="1489116" y="234494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8" name="任意多边形: 形状 377"/>
            <p:cNvSpPr/>
            <p:nvPr>
              <p:custDataLst>
                <p:tags r:id="rId92"/>
              </p:custDataLst>
            </p:nvPr>
          </p:nvSpPr>
          <p:spPr bwMode="auto">
            <a:xfrm>
              <a:off x="10668000" y="1589"/>
              <a:ext cx="1525629" cy="2400157"/>
            </a:xfrm>
            <a:custGeom>
              <a:avLst/>
              <a:gdLst>
                <a:gd name="connsiteX0" fmla="*/ 0 w 1525629"/>
                <a:gd name="connsiteY0" fmla="*/ 0 h 2400157"/>
                <a:gd name="connsiteX1" fmla="*/ 14288 w 1525629"/>
                <a:gd name="connsiteY1" fmla="*/ 0 h 2400157"/>
                <a:gd name="connsiteX2" fmla="*/ 1525629 w 1525629"/>
                <a:gd name="connsiteY2" fmla="*/ 2376723 h 2400157"/>
                <a:gd name="connsiteX3" fmla="*/ 1525629 w 1525629"/>
                <a:gd name="connsiteY3" fmla="*/ 2400157 h 240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629" h="2400157">
                  <a:moveTo>
                    <a:pt x="0" y="0"/>
                  </a:moveTo>
                  <a:lnTo>
                    <a:pt x="14288" y="0"/>
                  </a:lnTo>
                  <a:lnTo>
                    <a:pt x="1525629" y="2376723"/>
                  </a:lnTo>
                  <a:lnTo>
                    <a:pt x="1525629" y="240015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79" name="任意多边形: 形状 378"/>
            <p:cNvSpPr/>
            <p:nvPr>
              <p:custDataLst>
                <p:tags r:id="rId93"/>
              </p:custDataLst>
            </p:nvPr>
          </p:nvSpPr>
          <p:spPr bwMode="auto">
            <a:xfrm>
              <a:off x="10631488" y="1588"/>
              <a:ext cx="1563278" cy="2459373"/>
            </a:xfrm>
            <a:custGeom>
              <a:avLst/>
              <a:gdLst>
                <a:gd name="connsiteX0" fmla="*/ 0 w 1563278"/>
                <a:gd name="connsiteY0" fmla="*/ 0 h 2459373"/>
                <a:gd name="connsiteX1" fmla="*/ 15875 w 1563278"/>
                <a:gd name="connsiteY1" fmla="*/ 0 h 2459373"/>
                <a:gd name="connsiteX2" fmla="*/ 1563278 w 1563278"/>
                <a:gd name="connsiteY2" fmla="*/ 2437017 h 2459373"/>
                <a:gd name="connsiteX3" fmla="*/ 1563278 w 1563278"/>
                <a:gd name="connsiteY3" fmla="*/ 2459373 h 245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278" h="2459373">
                  <a:moveTo>
                    <a:pt x="0" y="0"/>
                  </a:moveTo>
                  <a:lnTo>
                    <a:pt x="15875" y="0"/>
                  </a:lnTo>
                  <a:lnTo>
                    <a:pt x="1563278" y="2437017"/>
                  </a:lnTo>
                  <a:lnTo>
                    <a:pt x="1563278" y="245937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0" name="任意多边形: 形状 379"/>
            <p:cNvSpPr/>
            <p:nvPr>
              <p:custDataLst>
                <p:tags r:id="rId94"/>
              </p:custDataLst>
            </p:nvPr>
          </p:nvSpPr>
          <p:spPr bwMode="auto">
            <a:xfrm>
              <a:off x="10594975" y="1588"/>
              <a:ext cx="1600804" cy="2519068"/>
            </a:xfrm>
            <a:custGeom>
              <a:avLst/>
              <a:gdLst>
                <a:gd name="connsiteX0" fmla="*/ 0 w 1600804"/>
                <a:gd name="connsiteY0" fmla="*/ 0 h 2519068"/>
                <a:gd name="connsiteX1" fmla="*/ 14287 w 1600804"/>
                <a:gd name="connsiteY1" fmla="*/ 0 h 2519068"/>
                <a:gd name="connsiteX2" fmla="*/ 1600804 w 1600804"/>
                <a:gd name="connsiteY2" fmla="*/ 2496756 h 2519068"/>
                <a:gd name="connsiteX3" fmla="*/ 1600804 w 1600804"/>
                <a:gd name="connsiteY3" fmla="*/ 2519068 h 251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804" h="2519068">
                  <a:moveTo>
                    <a:pt x="0" y="0"/>
                  </a:moveTo>
                  <a:lnTo>
                    <a:pt x="14287" y="0"/>
                  </a:lnTo>
                  <a:lnTo>
                    <a:pt x="1600804" y="2496756"/>
                  </a:lnTo>
                  <a:lnTo>
                    <a:pt x="1600804" y="251906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1" name="任意多边形: 形状 380"/>
            <p:cNvSpPr/>
            <p:nvPr>
              <p:custDataLst>
                <p:tags r:id="rId95"/>
              </p:custDataLst>
            </p:nvPr>
          </p:nvSpPr>
          <p:spPr bwMode="auto">
            <a:xfrm>
              <a:off x="10560050" y="1588"/>
              <a:ext cx="1635729" cy="2574008"/>
            </a:xfrm>
            <a:custGeom>
              <a:avLst/>
              <a:gdLst>
                <a:gd name="connsiteX0" fmla="*/ 0 w 1635729"/>
                <a:gd name="connsiteY0" fmla="*/ 0 h 2574008"/>
                <a:gd name="connsiteX1" fmla="*/ 12700 w 1635729"/>
                <a:gd name="connsiteY1" fmla="*/ 0 h 2574008"/>
                <a:gd name="connsiteX2" fmla="*/ 1635729 w 1635729"/>
                <a:gd name="connsiteY2" fmla="*/ 2551828 h 2574008"/>
                <a:gd name="connsiteX3" fmla="*/ 1635729 w 1635729"/>
                <a:gd name="connsiteY3" fmla="*/ 2574008 h 257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729" h="2574008">
                  <a:moveTo>
                    <a:pt x="0" y="0"/>
                  </a:moveTo>
                  <a:lnTo>
                    <a:pt x="12700" y="0"/>
                  </a:lnTo>
                  <a:lnTo>
                    <a:pt x="1635729" y="2551828"/>
                  </a:lnTo>
                  <a:lnTo>
                    <a:pt x="1635729" y="257400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2" name="任意多边形: 形状 381"/>
            <p:cNvSpPr/>
            <p:nvPr>
              <p:custDataLst>
                <p:tags r:id="rId96"/>
              </p:custDataLst>
            </p:nvPr>
          </p:nvSpPr>
          <p:spPr bwMode="auto">
            <a:xfrm>
              <a:off x="10523538" y="1588"/>
              <a:ext cx="1669218" cy="2627383"/>
            </a:xfrm>
            <a:custGeom>
              <a:avLst/>
              <a:gdLst>
                <a:gd name="connsiteX0" fmla="*/ 0 w 1669218"/>
                <a:gd name="connsiteY0" fmla="*/ 0 h 2627383"/>
                <a:gd name="connsiteX1" fmla="*/ 14288 w 1669218"/>
                <a:gd name="connsiteY1" fmla="*/ 0 h 2627383"/>
                <a:gd name="connsiteX2" fmla="*/ 1669218 w 1669218"/>
                <a:gd name="connsiteY2" fmla="*/ 2605763 h 2627383"/>
                <a:gd name="connsiteX3" fmla="*/ 1669218 w 1669218"/>
                <a:gd name="connsiteY3" fmla="*/ 2627383 h 262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18" h="2627383">
                  <a:moveTo>
                    <a:pt x="0" y="0"/>
                  </a:moveTo>
                  <a:lnTo>
                    <a:pt x="14288" y="0"/>
                  </a:lnTo>
                  <a:lnTo>
                    <a:pt x="1669218" y="2605763"/>
                  </a:lnTo>
                  <a:lnTo>
                    <a:pt x="1669218" y="262738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3" name="任意多边形: 形状 382"/>
            <p:cNvSpPr/>
            <p:nvPr>
              <p:custDataLst>
                <p:tags r:id="rId97"/>
              </p:custDataLst>
            </p:nvPr>
          </p:nvSpPr>
          <p:spPr bwMode="auto">
            <a:xfrm>
              <a:off x="10485439" y="1589"/>
              <a:ext cx="1710341" cy="2688911"/>
            </a:xfrm>
            <a:custGeom>
              <a:avLst/>
              <a:gdLst>
                <a:gd name="connsiteX0" fmla="*/ 0 w 1710341"/>
                <a:gd name="connsiteY0" fmla="*/ 0 h 2688911"/>
                <a:gd name="connsiteX1" fmla="*/ 15875 w 1710341"/>
                <a:gd name="connsiteY1" fmla="*/ 0 h 2688911"/>
                <a:gd name="connsiteX2" fmla="*/ 1710341 w 1710341"/>
                <a:gd name="connsiteY2" fmla="*/ 2664832 h 2688911"/>
                <a:gd name="connsiteX3" fmla="*/ 1710341 w 1710341"/>
                <a:gd name="connsiteY3" fmla="*/ 2688911 h 268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341" h="2688911">
                  <a:moveTo>
                    <a:pt x="0" y="0"/>
                  </a:moveTo>
                  <a:lnTo>
                    <a:pt x="15875" y="0"/>
                  </a:lnTo>
                  <a:lnTo>
                    <a:pt x="1710341" y="2664832"/>
                  </a:lnTo>
                  <a:lnTo>
                    <a:pt x="1710341" y="268891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4" name="任意多边形: 形状 383"/>
            <p:cNvSpPr/>
            <p:nvPr>
              <p:custDataLst>
                <p:tags r:id="rId98"/>
              </p:custDataLst>
            </p:nvPr>
          </p:nvSpPr>
          <p:spPr bwMode="auto">
            <a:xfrm>
              <a:off x="10450513" y="1588"/>
              <a:ext cx="1745266" cy="2745785"/>
            </a:xfrm>
            <a:custGeom>
              <a:avLst/>
              <a:gdLst>
                <a:gd name="connsiteX0" fmla="*/ 0 w 1745266"/>
                <a:gd name="connsiteY0" fmla="*/ 0 h 2745785"/>
                <a:gd name="connsiteX1" fmla="*/ 14287 w 1745266"/>
                <a:gd name="connsiteY1" fmla="*/ 0 h 2745785"/>
                <a:gd name="connsiteX2" fmla="*/ 1745266 w 1745266"/>
                <a:gd name="connsiteY2" fmla="*/ 2722958 h 2745785"/>
                <a:gd name="connsiteX3" fmla="*/ 1745266 w 1745266"/>
                <a:gd name="connsiteY3" fmla="*/ 2745785 h 274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5266" h="2745785">
                  <a:moveTo>
                    <a:pt x="0" y="0"/>
                  </a:moveTo>
                  <a:lnTo>
                    <a:pt x="14287" y="0"/>
                  </a:lnTo>
                  <a:lnTo>
                    <a:pt x="1745266" y="2722958"/>
                  </a:lnTo>
                  <a:lnTo>
                    <a:pt x="1745266" y="274578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5" name="任意多边形: 形状 384"/>
            <p:cNvSpPr/>
            <p:nvPr>
              <p:custDataLst>
                <p:tags r:id="rId99"/>
              </p:custDataLst>
            </p:nvPr>
          </p:nvSpPr>
          <p:spPr bwMode="auto">
            <a:xfrm>
              <a:off x="10414001" y="1589"/>
              <a:ext cx="1774939" cy="2791909"/>
            </a:xfrm>
            <a:custGeom>
              <a:avLst/>
              <a:gdLst>
                <a:gd name="connsiteX0" fmla="*/ 0 w 1774939"/>
                <a:gd name="connsiteY0" fmla="*/ 0 h 2791909"/>
                <a:gd name="connsiteX1" fmla="*/ 14288 w 1774939"/>
                <a:gd name="connsiteY1" fmla="*/ 0 h 2791909"/>
                <a:gd name="connsiteX2" fmla="*/ 1774939 w 1774939"/>
                <a:gd name="connsiteY2" fmla="*/ 2769620 h 2791909"/>
                <a:gd name="connsiteX3" fmla="*/ 1774939 w 1774939"/>
                <a:gd name="connsiteY3" fmla="*/ 2791909 h 27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4939" h="2791909">
                  <a:moveTo>
                    <a:pt x="0" y="0"/>
                  </a:moveTo>
                  <a:lnTo>
                    <a:pt x="14288" y="0"/>
                  </a:lnTo>
                  <a:lnTo>
                    <a:pt x="1774939" y="2769620"/>
                  </a:lnTo>
                  <a:lnTo>
                    <a:pt x="1774939" y="279190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6" name="任意多边形: 形状 385"/>
            <p:cNvSpPr/>
            <p:nvPr>
              <p:custDataLst>
                <p:tags r:id="rId100"/>
              </p:custDataLst>
            </p:nvPr>
          </p:nvSpPr>
          <p:spPr bwMode="auto">
            <a:xfrm>
              <a:off x="10377489" y="1588"/>
              <a:ext cx="1818291" cy="2860086"/>
            </a:xfrm>
            <a:custGeom>
              <a:avLst/>
              <a:gdLst>
                <a:gd name="connsiteX0" fmla="*/ 0 w 1818291"/>
                <a:gd name="connsiteY0" fmla="*/ 0 h 2860086"/>
                <a:gd name="connsiteX1" fmla="*/ 15875 w 1818291"/>
                <a:gd name="connsiteY1" fmla="*/ 0 h 2860086"/>
                <a:gd name="connsiteX2" fmla="*/ 1818291 w 1818291"/>
                <a:gd name="connsiteY2" fmla="*/ 2836040 h 2860086"/>
                <a:gd name="connsiteX3" fmla="*/ 1818291 w 1818291"/>
                <a:gd name="connsiteY3" fmla="*/ 2860086 h 28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291" h="2860086">
                  <a:moveTo>
                    <a:pt x="0" y="0"/>
                  </a:moveTo>
                  <a:lnTo>
                    <a:pt x="15875" y="0"/>
                  </a:lnTo>
                  <a:lnTo>
                    <a:pt x="1818291" y="2836040"/>
                  </a:lnTo>
                  <a:lnTo>
                    <a:pt x="1818291" y="286008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7" name="任意多边形: 形状 386"/>
            <p:cNvSpPr/>
            <p:nvPr>
              <p:custDataLst>
                <p:tags r:id="rId101"/>
              </p:custDataLst>
            </p:nvPr>
          </p:nvSpPr>
          <p:spPr bwMode="auto">
            <a:xfrm>
              <a:off x="10346531" y="1588"/>
              <a:ext cx="1849096" cy="2909436"/>
            </a:xfrm>
            <a:custGeom>
              <a:avLst/>
              <a:gdLst>
                <a:gd name="connsiteX0" fmla="*/ 0 w 1849096"/>
                <a:gd name="connsiteY0" fmla="*/ 0 h 2909436"/>
                <a:gd name="connsiteX1" fmla="*/ 14288 w 1849096"/>
                <a:gd name="connsiteY1" fmla="*/ 0 h 2909436"/>
                <a:gd name="connsiteX2" fmla="*/ 1849096 w 1849096"/>
                <a:gd name="connsiteY2" fmla="*/ 2885731 h 2909436"/>
                <a:gd name="connsiteX3" fmla="*/ 1849096 w 1849096"/>
                <a:gd name="connsiteY3" fmla="*/ 2909436 h 29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9096" h="2909436">
                  <a:moveTo>
                    <a:pt x="0" y="0"/>
                  </a:moveTo>
                  <a:lnTo>
                    <a:pt x="14288" y="0"/>
                  </a:lnTo>
                  <a:lnTo>
                    <a:pt x="1849096" y="2885731"/>
                  </a:lnTo>
                  <a:lnTo>
                    <a:pt x="1849096" y="29094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8" name="任意多边形: 形状 387"/>
            <p:cNvSpPr/>
            <p:nvPr>
              <p:custDataLst>
                <p:tags r:id="rId102"/>
              </p:custDataLst>
            </p:nvPr>
          </p:nvSpPr>
          <p:spPr bwMode="auto">
            <a:xfrm>
              <a:off x="10310018" y="1589"/>
              <a:ext cx="1886512" cy="2966823"/>
            </a:xfrm>
            <a:custGeom>
              <a:avLst/>
              <a:gdLst>
                <a:gd name="connsiteX0" fmla="*/ 0 w 1886512"/>
                <a:gd name="connsiteY0" fmla="*/ 0 h 2966823"/>
                <a:gd name="connsiteX1" fmla="*/ 14288 w 1886512"/>
                <a:gd name="connsiteY1" fmla="*/ 0 h 2966823"/>
                <a:gd name="connsiteX2" fmla="*/ 1886512 w 1886512"/>
                <a:gd name="connsiteY2" fmla="*/ 2943108 h 2966823"/>
                <a:gd name="connsiteX3" fmla="*/ 1886512 w 1886512"/>
                <a:gd name="connsiteY3" fmla="*/ 2966823 h 296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6512" h="2966823">
                  <a:moveTo>
                    <a:pt x="0" y="0"/>
                  </a:moveTo>
                  <a:lnTo>
                    <a:pt x="14288" y="0"/>
                  </a:lnTo>
                  <a:lnTo>
                    <a:pt x="1886512" y="2943108"/>
                  </a:lnTo>
                  <a:lnTo>
                    <a:pt x="1886512" y="29668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89" name="任意多边形: 形状 388"/>
            <p:cNvSpPr/>
            <p:nvPr>
              <p:custDataLst>
                <p:tags r:id="rId103"/>
              </p:custDataLst>
            </p:nvPr>
          </p:nvSpPr>
          <p:spPr bwMode="auto">
            <a:xfrm>
              <a:off x="10273507" y="1589"/>
              <a:ext cx="1924065" cy="3025867"/>
            </a:xfrm>
            <a:custGeom>
              <a:avLst/>
              <a:gdLst>
                <a:gd name="connsiteX0" fmla="*/ 0 w 1924065"/>
                <a:gd name="connsiteY0" fmla="*/ 0 h 3025867"/>
                <a:gd name="connsiteX1" fmla="*/ 15875 w 1924065"/>
                <a:gd name="connsiteY1" fmla="*/ 0 h 3025867"/>
                <a:gd name="connsiteX2" fmla="*/ 1924065 w 1924065"/>
                <a:gd name="connsiteY2" fmla="*/ 3004289 h 3025867"/>
                <a:gd name="connsiteX3" fmla="*/ 1924065 w 1924065"/>
                <a:gd name="connsiteY3" fmla="*/ 3025867 h 30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65" h="3025867">
                  <a:moveTo>
                    <a:pt x="0" y="0"/>
                  </a:moveTo>
                  <a:lnTo>
                    <a:pt x="15875" y="0"/>
                  </a:lnTo>
                  <a:lnTo>
                    <a:pt x="1924065" y="3004289"/>
                  </a:lnTo>
                  <a:lnTo>
                    <a:pt x="1924065" y="30258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0" name="任意多边形: 形状 389"/>
            <p:cNvSpPr/>
            <p:nvPr>
              <p:custDataLst>
                <p:tags r:id="rId104"/>
              </p:custDataLst>
            </p:nvPr>
          </p:nvSpPr>
          <p:spPr bwMode="auto">
            <a:xfrm>
              <a:off x="10236993" y="1588"/>
              <a:ext cx="1955007" cy="3075375"/>
            </a:xfrm>
            <a:custGeom>
              <a:avLst/>
              <a:gdLst>
                <a:gd name="connsiteX0" fmla="*/ 0 w 1955007"/>
                <a:gd name="connsiteY0" fmla="*/ 0 h 3075375"/>
                <a:gd name="connsiteX1" fmla="*/ 15875 w 1955007"/>
                <a:gd name="connsiteY1" fmla="*/ 0 h 3075375"/>
                <a:gd name="connsiteX2" fmla="*/ 1955007 w 1955007"/>
                <a:gd name="connsiteY2" fmla="*/ 3051478 h 3075375"/>
                <a:gd name="connsiteX3" fmla="*/ 1955007 w 1955007"/>
                <a:gd name="connsiteY3" fmla="*/ 3075375 h 307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007" h="3075375">
                  <a:moveTo>
                    <a:pt x="0" y="0"/>
                  </a:moveTo>
                  <a:lnTo>
                    <a:pt x="15875" y="0"/>
                  </a:lnTo>
                  <a:lnTo>
                    <a:pt x="1955007" y="3051478"/>
                  </a:lnTo>
                  <a:lnTo>
                    <a:pt x="1955007" y="307537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1" name="任意多边形: 形状 390"/>
            <p:cNvSpPr/>
            <p:nvPr>
              <p:custDataLst>
                <p:tags r:id="rId105"/>
              </p:custDataLst>
            </p:nvPr>
          </p:nvSpPr>
          <p:spPr bwMode="auto">
            <a:xfrm>
              <a:off x="10202068" y="1589"/>
              <a:ext cx="1986462" cy="3125711"/>
            </a:xfrm>
            <a:custGeom>
              <a:avLst/>
              <a:gdLst>
                <a:gd name="connsiteX0" fmla="*/ 0 w 1986462"/>
                <a:gd name="connsiteY0" fmla="*/ 0 h 3125711"/>
                <a:gd name="connsiteX1" fmla="*/ 14288 w 1986462"/>
                <a:gd name="connsiteY1" fmla="*/ 0 h 3125711"/>
                <a:gd name="connsiteX2" fmla="*/ 1986462 w 1986462"/>
                <a:gd name="connsiteY2" fmla="*/ 3104320 h 3125711"/>
                <a:gd name="connsiteX3" fmla="*/ 1986462 w 1986462"/>
                <a:gd name="connsiteY3" fmla="*/ 3125711 h 31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6462" h="3125711">
                  <a:moveTo>
                    <a:pt x="0" y="0"/>
                  </a:moveTo>
                  <a:lnTo>
                    <a:pt x="14288" y="0"/>
                  </a:lnTo>
                  <a:lnTo>
                    <a:pt x="1986462" y="3104320"/>
                  </a:lnTo>
                  <a:lnTo>
                    <a:pt x="1986462" y="312571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2" name="任意多边形: 形状 391"/>
            <p:cNvSpPr/>
            <p:nvPr>
              <p:custDataLst>
                <p:tags r:id="rId106"/>
              </p:custDataLst>
            </p:nvPr>
          </p:nvSpPr>
          <p:spPr bwMode="auto">
            <a:xfrm>
              <a:off x="10165556" y="1588"/>
              <a:ext cx="2024448" cy="3185460"/>
            </a:xfrm>
            <a:custGeom>
              <a:avLst/>
              <a:gdLst>
                <a:gd name="connsiteX0" fmla="*/ 0 w 2024448"/>
                <a:gd name="connsiteY0" fmla="*/ 0 h 3185460"/>
                <a:gd name="connsiteX1" fmla="*/ 14288 w 2024448"/>
                <a:gd name="connsiteY1" fmla="*/ 0 h 3185460"/>
                <a:gd name="connsiteX2" fmla="*/ 2024448 w 2024448"/>
                <a:gd name="connsiteY2" fmla="*/ 3164084 h 3185460"/>
                <a:gd name="connsiteX3" fmla="*/ 2024448 w 2024448"/>
                <a:gd name="connsiteY3" fmla="*/ 3185460 h 318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448" h="3185460">
                  <a:moveTo>
                    <a:pt x="0" y="0"/>
                  </a:moveTo>
                  <a:lnTo>
                    <a:pt x="14288" y="0"/>
                  </a:lnTo>
                  <a:lnTo>
                    <a:pt x="2024448" y="3164084"/>
                  </a:lnTo>
                  <a:lnTo>
                    <a:pt x="2024448" y="31854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schemeClr val="bg1"/>
                </a:solidFill>
              </a:endParaRPr>
            </a:p>
          </p:txBody>
        </p:sp>
      </p:grpSp>
      <p:sp>
        <p:nvSpPr>
          <p:cNvPr id="393" name="Freeform 242"/>
          <p:cNvSpPr/>
          <p:nvPr>
            <p:custDataLst>
              <p:tags r:id="rId107"/>
            </p:custDataLst>
          </p:nvPr>
        </p:nvSpPr>
        <p:spPr bwMode="auto">
          <a:xfrm flipH="1">
            <a:off x="1170107" y="0"/>
            <a:ext cx="1218308" cy="1289048"/>
          </a:xfrm>
          <a:custGeom>
            <a:avLst/>
            <a:gdLst>
              <a:gd name="T0" fmla="*/ 355 w 737"/>
              <a:gd name="T1" fmla="*/ 0 h 606"/>
              <a:gd name="T2" fmla="*/ 0 w 737"/>
              <a:gd name="T3" fmla="*/ 0 h 606"/>
              <a:gd name="T4" fmla="*/ 382 w 737"/>
              <a:gd name="T5" fmla="*/ 606 h 606"/>
              <a:gd name="T6" fmla="*/ 737 w 737"/>
              <a:gd name="T7" fmla="*/ 606 h 606"/>
              <a:gd name="T8" fmla="*/ 355 w 737"/>
              <a:gd name="T9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606">
                <a:moveTo>
                  <a:pt x="355" y="0"/>
                </a:moveTo>
                <a:lnTo>
                  <a:pt x="0" y="0"/>
                </a:lnTo>
                <a:lnTo>
                  <a:pt x="382" y="606"/>
                </a:lnTo>
                <a:lnTo>
                  <a:pt x="737" y="606"/>
                </a:lnTo>
                <a:lnTo>
                  <a:pt x="35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394" name="组合 393"/>
          <p:cNvGrpSpPr/>
          <p:nvPr>
            <p:custDataLst>
              <p:tags r:id="rId108"/>
            </p:custDataLst>
          </p:nvPr>
        </p:nvGrpSpPr>
        <p:grpSpPr>
          <a:xfrm flipH="1">
            <a:off x="-12481" y="1420811"/>
            <a:ext cx="1532633" cy="3205056"/>
            <a:chOff x="10151664" y="1420811"/>
            <a:chExt cx="2043511" cy="3205056"/>
          </a:xfrm>
          <a:gradFill>
            <a:gsLst>
              <a:gs pos="0">
                <a:schemeClr val="accent1"/>
              </a:gs>
              <a:gs pos="88000">
                <a:schemeClr val="tx2">
                  <a:lumMod val="90000"/>
                  <a:lumOff val="10000"/>
                </a:schemeClr>
              </a:gs>
            </a:gsLst>
            <a:lin ang="2700000" scaled="1"/>
          </a:gradFill>
        </p:grpSpPr>
        <p:sp>
          <p:nvSpPr>
            <p:cNvPr id="395" name="任意多边形: 形状 394"/>
            <p:cNvSpPr/>
            <p:nvPr>
              <p:custDataLst>
                <p:tags r:id="rId109"/>
              </p:custDataLst>
            </p:nvPr>
          </p:nvSpPr>
          <p:spPr bwMode="auto">
            <a:xfrm>
              <a:off x="10617596" y="1420811"/>
              <a:ext cx="1574404" cy="2476876"/>
            </a:xfrm>
            <a:custGeom>
              <a:avLst/>
              <a:gdLst>
                <a:gd name="connsiteX0" fmla="*/ 0 w 1574404"/>
                <a:gd name="connsiteY0" fmla="*/ 0 h 2476876"/>
                <a:gd name="connsiteX1" fmla="*/ 15875 w 1574404"/>
                <a:gd name="connsiteY1" fmla="*/ 0 h 2476876"/>
                <a:gd name="connsiteX2" fmla="*/ 1574404 w 1574404"/>
                <a:gd name="connsiteY2" fmla="*/ 2454539 h 2476876"/>
                <a:gd name="connsiteX3" fmla="*/ 1574404 w 1574404"/>
                <a:gd name="connsiteY3" fmla="*/ 2476876 h 24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4404" h="2476876">
                  <a:moveTo>
                    <a:pt x="0" y="0"/>
                  </a:moveTo>
                  <a:lnTo>
                    <a:pt x="15875" y="0"/>
                  </a:lnTo>
                  <a:lnTo>
                    <a:pt x="1574404" y="2454539"/>
                  </a:lnTo>
                  <a:lnTo>
                    <a:pt x="1574404" y="24768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6" name="任意多边形: 形状 395"/>
            <p:cNvSpPr/>
            <p:nvPr>
              <p:custDataLst>
                <p:tags r:id="rId110"/>
              </p:custDataLst>
            </p:nvPr>
          </p:nvSpPr>
          <p:spPr bwMode="auto">
            <a:xfrm>
              <a:off x="10581083" y="1420812"/>
              <a:ext cx="1606824" cy="2528541"/>
            </a:xfrm>
            <a:custGeom>
              <a:avLst/>
              <a:gdLst>
                <a:gd name="connsiteX0" fmla="*/ 0 w 1606824"/>
                <a:gd name="connsiteY0" fmla="*/ 0 h 2528541"/>
                <a:gd name="connsiteX1" fmla="*/ 14287 w 1606824"/>
                <a:gd name="connsiteY1" fmla="*/ 0 h 2528541"/>
                <a:gd name="connsiteX2" fmla="*/ 1606824 w 1606824"/>
                <a:gd name="connsiteY2" fmla="*/ 2506230 h 2528541"/>
                <a:gd name="connsiteX3" fmla="*/ 1606824 w 1606824"/>
                <a:gd name="connsiteY3" fmla="*/ 2528541 h 252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824" h="2528541">
                  <a:moveTo>
                    <a:pt x="0" y="0"/>
                  </a:moveTo>
                  <a:lnTo>
                    <a:pt x="14287" y="0"/>
                  </a:lnTo>
                  <a:lnTo>
                    <a:pt x="1606824" y="2506230"/>
                  </a:lnTo>
                  <a:lnTo>
                    <a:pt x="1606824" y="25285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7" name="任意多边形: 形状 396"/>
            <p:cNvSpPr/>
            <p:nvPr>
              <p:custDataLst>
                <p:tags r:id="rId111"/>
              </p:custDataLst>
            </p:nvPr>
          </p:nvSpPr>
          <p:spPr bwMode="auto">
            <a:xfrm>
              <a:off x="10546158" y="1420811"/>
              <a:ext cx="1648608" cy="2594274"/>
            </a:xfrm>
            <a:custGeom>
              <a:avLst/>
              <a:gdLst>
                <a:gd name="connsiteX0" fmla="*/ 0 w 1648608"/>
                <a:gd name="connsiteY0" fmla="*/ 0 h 2594274"/>
                <a:gd name="connsiteX1" fmla="*/ 12700 w 1648608"/>
                <a:gd name="connsiteY1" fmla="*/ 0 h 2594274"/>
                <a:gd name="connsiteX2" fmla="*/ 1648608 w 1648608"/>
                <a:gd name="connsiteY2" fmla="*/ 2572077 h 2594274"/>
                <a:gd name="connsiteX3" fmla="*/ 1648608 w 1648608"/>
                <a:gd name="connsiteY3" fmla="*/ 2594274 h 25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608" h="2594274">
                  <a:moveTo>
                    <a:pt x="0" y="0"/>
                  </a:moveTo>
                  <a:lnTo>
                    <a:pt x="12700" y="0"/>
                  </a:lnTo>
                  <a:lnTo>
                    <a:pt x="1648608" y="2572077"/>
                  </a:lnTo>
                  <a:lnTo>
                    <a:pt x="1648608" y="2594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8" name="任意多边形: 形状 397"/>
            <p:cNvSpPr/>
            <p:nvPr>
              <p:custDataLst>
                <p:tags r:id="rId112"/>
              </p:custDataLst>
            </p:nvPr>
          </p:nvSpPr>
          <p:spPr bwMode="auto">
            <a:xfrm>
              <a:off x="10509646" y="1420811"/>
              <a:ext cx="1685120" cy="2652413"/>
            </a:xfrm>
            <a:custGeom>
              <a:avLst/>
              <a:gdLst>
                <a:gd name="connsiteX0" fmla="*/ 0 w 1685120"/>
                <a:gd name="connsiteY0" fmla="*/ 0 h 2652413"/>
                <a:gd name="connsiteX1" fmla="*/ 14288 w 1685120"/>
                <a:gd name="connsiteY1" fmla="*/ 0 h 2652413"/>
                <a:gd name="connsiteX2" fmla="*/ 1685120 w 1685120"/>
                <a:gd name="connsiteY2" fmla="*/ 2630801 h 2652413"/>
                <a:gd name="connsiteX3" fmla="*/ 1685120 w 1685120"/>
                <a:gd name="connsiteY3" fmla="*/ 2652413 h 2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5120" h="2652413">
                  <a:moveTo>
                    <a:pt x="0" y="0"/>
                  </a:moveTo>
                  <a:lnTo>
                    <a:pt x="14288" y="0"/>
                  </a:lnTo>
                  <a:lnTo>
                    <a:pt x="1685120" y="2630801"/>
                  </a:lnTo>
                  <a:lnTo>
                    <a:pt x="1685120" y="26524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99" name="任意多边形: 形状 398"/>
            <p:cNvSpPr/>
            <p:nvPr>
              <p:custDataLst>
                <p:tags r:id="rId113"/>
              </p:custDataLst>
            </p:nvPr>
          </p:nvSpPr>
          <p:spPr bwMode="auto">
            <a:xfrm>
              <a:off x="10471546" y="1420811"/>
              <a:ext cx="1720454" cy="2704810"/>
            </a:xfrm>
            <a:custGeom>
              <a:avLst/>
              <a:gdLst>
                <a:gd name="connsiteX0" fmla="*/ 0 w 1720454"/>
                <a:gd name="connsiteY0" fmla="*/ 0 h 2704810"/>
                <a:gd name="connsiteX1" fmla="*/ 15875 w 1720454"/>
                <a:gd name="connsiteY1" fmla="*/ 0 h 2704810"/>
                <a:gd name="connsiteX2" fmla="*/ 1720454 w 1720454"/>
                <a:gd name="connsiteY2" fmla="*/ 2680736 h 2704810"/>
                <a:gd name="connsiteX3" fmla="*/ 1720454 w 1720454"/>
                <a:gd name="connsiteY3" fmla="*/ 2704810 h 270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454" h="2704810">
                  <a:moveTo>
                    <a:pt x="0" y="0"/>
                  </a:moveTo>
                  <a:lnTo>
                    <a:pt x="15875" y="0"/>
                  </a:lnTo>
                  <a:lnTo>
                    <a:pt x="1720454" y="2680736"/>
                  </a:lnTo>
                  <a:lnTo>
                    <a:pt x="1720454" y="27048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0" name="任意多边形: 形状 399"/>
            <p:cNvSpPr/>
            <p:nvPr>
              <p:custDataLst>
                <p:tags r:id="rId114"/>
              </p:custDataLst>
            </p:nvPr>
          </p:nvSpPr>
          <p:spPr bwMode="auto">
            <a:xfrm>
              <a:off x="10436621" y="1420811"/>
              <a:ext cx="1758554" cy="2766691"/>
            </a:xfrm>
            <a:custGeom>
              <a:avLst/>
              <a:gdLst>
                <a:gd name="connsiteX0" fmla="*/ 0 w 1758554"/>
                <a:gd name="connsiteY0" fmla="*/ 0 h 2766691"/>
                <a:gd name="connsiteX1" fmla="*/ 14287 w 1758554"/>
                <a:gd name="connsiteY1" fmla="*/ 0 h 2766691"/>
                <a:gd name="connsiteX2" fmla="*/ 1758554 w 1758554"/>
                <a:gd name="connsiteY2" fmla="*/ 2743861 h 2766691"/>
                <a:gd name="connsiteX3" fmla="*/ 1758554 w 1758554"/>
                <a:gd name="connsiteY3" fmla="*/ 2766691 h 276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8554" h="2766691">
                  <a:moveTo>
                    <a:pt x="0" y="0"/>
                  </a:moveTo>
                  <a:lnTo>
                    <a:pt x="14287" y="0"/>
                  </a:lnTo>
                  <a:lnTo>
                    <a:pt x="1758554" y="2743861"/>
                  </a:lnTo>
                  <a:lnTo>
                    <a:pt x="1758554" y="27666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1" name="任意多边形: 形状 400"/>
            <p:cNvSpPr/>
            <p:nvPr>
              <p:custDataLst>
                <p:tags r:id="rId115"/>
              </p:custDataLst>
            </p:nvPr>
          </p:nvSpPr>
          <p:spPr bwMode="auto">
            <a:xfrm>
              <a:off x="10400108" y="1420811"/>
              <a:ext cx="1794658" cy="2822926"/>
            </a:xfrm>
            <a:custGeom>
              <a:avLst/>
              <a:gdLst>
                <a:gd name="connsiteX0" fmla="*/ 0 w 1794658"/>
                <a:gd name="connsiteY0" fmla="*/ 0 h 2822926"/>
                <a:gd name="connsiteX1" fmla="*/ 14288 w 1794658"/>
                <a:gd name="connsiteY1" fmla="*/ 0 h 2822926"/>
                <a:gd name="connsiteX2" fmla="*/ 1794658 w 1794658"/>
                <a:gd name="connsiteY2" fmla="*/ 2800639 h 2822926"/>
                <a:gd name="connsiteX3" fmla="*/ 1794658 w 1794658"/>
                <a:gd name="connsiteY3" fmla="*/ 2822926 h 28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658" h="2822926">
                  <a:moveTo>
                    <a:pt x="0" y="0"/>
                  </a:moveTo>
                  <a:lnTo>
                    <a:pt x="14288" y="0"/>
                  </a:lnTo>
                  <a:lnTo>
                    <a:pt x="1794658" y="2800639"/>
                  </a:lnTo>
                  <a:lnTo>
                    <a:pt x="1794658" y="28229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2" name="任意多边形: 形状 401"/>
            <p:cNvSpPr/>
            <p:nvPr>
              <p:custDataLst>
                <p:tags r:id="rId116"/>
              </p:custDataLst>
            </p:nvPr>
          </p:nvSpPr>
          <p:spPr bwMode="auto">
            <a:xfrm>
              <a:off x="10363597" y="1420812"/>
              <a:ext cx="1830297" cy="2878971"/>
            </a:xfrm>
            <a:custGeom>
              <a:avLst/>
              <a:gdLst>
                <a:gd name="connsiteX0" fmla="*/ 0 w 1830297"/>
                <a:gd name="connsiteY0" fmla="*/ 0 h 2878971"/>
                <a:gd name="connsiteX1" fmla="*/ 15875 w 1830297"/>
                <a:gd name="connsiteY1" fmla="*/ 0 h 2878971"/>
                <a:gd name="connsiteX2" fmla="*/ 1830297 w 1830297"/>
                <a:gd name="connsiteY2" fmla="*/ 2854932 h 2878971"/>
                <a:gd name="connsiteX3" fmla="*/ 1830297 w 1830297"/>
                <a:gd name="connsiteY3" fmla="*/ 2878971 h 28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297" h="2878971">
                  <a:moveTo>
                    <a:pt x="0" y="0"/>
                  </a:moveTo>
                  <a:lnTo>
                    <a:pt x="15875" y="0"/>
                  </a:lnTo>
                  <a:lnTo>
                    <a:pt x="1830297" y="2854932"/>
                  </a:lnTo>
                  <a:lnTo>
                    <a:pt x="1830297" y="28789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3" name="任意多边形: 形状 402"/>
            <p:cNvSpPr/>
            <p:nvPr>
              <p:custDataLst>
                <p:tags r:id="rId117"/>
              </p:custDataLst>
            </p:nvPr>
          </p:nvSpPr>
          <p:spPr bwMode="auto">
            <a:xfrm>
              <a:off x="10332639" y="1420811"/>
              <a:ext cx="1859359" cy="2925584"/>
            </a:xfrm>
            <a:custGeom>
              <a:avLst/>
              <a:gdLst>
                <a:gd name="connsiteX0" fmla="*/ 0 w 1859359"/>
                <a:gd name="connsiteY0" fmla="*/ 0 h 2925584"/>
                <a:gd name="connsiteX1" fmla="*/ 14288 w 1859359"/>
                <a:gd name="connsiteY1" fmla="*/ 0 h 2925584"/>
                <a:gd name="connsiteX2" fmla="*/ 1859359 w 1859359"/>
                <a:gd name="connsiteY2" fmla="*/ 2901872 h 2925584"/>
                <a:gd name="connsiteX3" fmla="*/ 1859359 w 1859359"/>
                <a:gd name="connsiteY3" fmla="*/ 2925584 h 292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9359" h="2925584">
                  <a:moveTo>
                    <a:pt x="0" y="0"/>
                  </a:moveTo>
                  <a:lnTo>
                    <a:pt x="14288" y="0"/>
                  </a:lnTo>
                  <a:lnTo>
                    <a:pt x="1859359" y="2901872"/>
                  </a:lnTo>
                  <a:lnTo>
                    <a:pt x="1859359" y="29255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4" name="任意多边形: 形状 403"/>
            <p:cNvSpPr/>
            <p:nvPr>
              <p:custDataLst>
                <p:tags r:id="rId118"/>
              </p:custDataLst>
            </p:nvPr>
          </p:nvSpPr>
          <p:spPr bwMode="auto">
            <a:xfrm>
              <a:off x="10296126" y="1420811"/>
              <a:ext cx="1896928" cy="2983204"/>
            </a:xfrm>
            <a:custGeom>
              <a:avLst/>
              <a:gdLst>
                <a:gd name="connsiteX0" fmla="*/ 0 w 1896928"/>
                <a:gd name="connsiteY0" fmla="*/ 0 h 2983204"/>
                <a:gd name="connsiteX1" fmla="*/ 14288 w 1896928"/>
                <a:gd name="connsiteY1" fmla="*/ 0 h 2983204"/>
                <a:gd name="connsiteX2" fmla="*/ 1896928 w 1896928"/>
                <a:gd name="connsiteY2" fmla="*/ 2959482 h 2983204"/>
                <a:gd name="connsiteX3" fmla="*/ 1896928 w 1896928"/>
                <a:gd name="connsiteY3" fmla="*/ 2983204 h 298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928" h="2983204">
                  <a:moveTo>
                    <a:pt x="0" y="0"/>
                  </a:moveTo>
                  <a:lnTo>
                    <a:pt x="14288" y="0"/>
                  </a:lnTo>
                  <a:lnTo>
                    <a:pt x="1896928" y="2959482"/>
                  </a:lnTo>
                  <a:lnTo>
                    <a:pt x="1896928" y="29832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5" name="任意多边形: 形状 404"/>
            <p:cNvSpPr/>
            <p:nvPr>
              <p:custDataLst>
                <p:tags r:id="rId119"/>
              </p:custDataLst>
            </p:nvPr>
          </p:nvSpPr>
          <p:spPr bwMode="auto">
            <a:xfrm>
              <a:off x="10259614" y="1420811"/>
              <a:ext cx="1933142" cy="3040142"/>
            </a:xfrm>
            <a:custGeom>
              <a:avLst/>
              <a:gdLst>
                <a:gd name="connsiteX0" fmla="*/ 0 w 1933142"/>
                <a:gd name="connsiteY0" fmla="*/ 0 h 3040142"/>
                <a:gd name="connsiteX1" fmla="*/ 15875 w 1933142"/>
                <a:gd name="connsiteY1" fmla="*/ 0 h 3040142"/>
                <a:gd name="connsiteX2" fmla="*/ 1933142 w 1933142"/>
                <a:gd name="connsiteY2" fmla="*/ 3018581 h 3040142"/>
                <a:gd name="connsiteX3" fmla="*/ 1933142 w 1933142"/>
                <a:gd name="connsiteY3" fmla="*/ 3040142 h 304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142" h="3040142">
                  <a:moveTo>
                    <a:pt x="0" y="0"/>
                  </a:moveTo>
                  <a:lnTo>
                    <a:pt x="15875" y="0"/>
                  </a:lnTo>
                  <a:lnTo>
                    <a:pt x="1933142" y="3018581"/>
                  </a:lnTo>
                  <a:lnTo>
                    <a:pt x="1933142" y="3040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6" name="任意多边形: 形状 405"/>
            <p:cNvSpPr/>
            <p:nvPr>
              <p:custDataLst>
                <p:tags r:id="rId120"/>
              </p:custDataLst>
            </p:nvPr>
          </p:nvSpPr>
          <p:spPr bwMode="auto">
            <a:xfrm>
              <a:off x="10223101" y="1420811"/>
              <a:ext cx="1968899" cy="3097228"/>
            </a:xfrm>
            <a:custGeom>
              <a:avLst/>
              <a:gdLst>
                <a:gd name="connsiteX0" fmla="*/ 0 w 1968899"/>
                <a:gd name="connsiteY0" fmla="*/ 0 h 3097228"/>
                <a:gd name="connsiteX1" fmla="*/ 15875 w 1968899"/>
                <a:gd name="connsiteY1" fmla="*/ 0 h 3097228"/>
                <a:gd name="connsiteX2" fmla="*/ 1968899 w 1968899"/>
                <a:gd name="connsiteY2" fmla="*/ 3073339 h 3097228"/>
                <a:gd name="connsiteX3" fmla="*/ 1968899 w 1968899"/>
                <a:gd name="connsiteY3" fmla="*/ 3097228 h 309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899" h="3097228">
                  <a:moveTo>
                    <a:pt x="0" y="0"/>
                  </a:moveTo>
                  <a:lnTo>
                    <a:pt x="15875" y="0"/>
                  </a:lnTo>
                  <a:lnTo>
                    <a:pt x="1968899" y="3073339"/>
                  </a:lnTo>
                  <a:lnTo>
                    <a:pt x="1968899" y="3097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7" name="任意多边形: 形状 406"/>
            <p:cNvSpPr/>
            <p:nvPr>
              <p:custDataLst>
                <p:tags r:id="rId121"/>
              </p:custDataLst>
            </p:nvPr>
          </p:nvSpPr>
          <p:spPr bwMode="auto">
            <a:xfrm>
              <a:off x="10188176" y="1420811"/>
              <a:ext cx="2001772" cy="3149802"/>
            </a:xfrm>
            <a:custGeom>
              <a:avLst/>
              <a:gdLst>
                <a:gd name="connsiteX0" fmla="*/ 0 w 2001772"/>
                <a:gd name="connsiteY0" fmla="*/ 0 h 3149802"/>
                <a:gd name="connsiteX1" fmla="*/ 14288 w 2001772"/>
                <a:gd name="connsiteY1" fmla="*/ 0 h 3149802"/>
                <a:gd name="connsiteX2" fmla="*/ 2001772 w 2001772"/>
                <a:gd name="connsiteY2" fmla="*/ 3128419 h 3149802"/>
                <a:gd name="connsiteX3" fmla="*/ 2001772 w 2001772"/>
                <a:gd name="connsiteY3" fmla="*/ 3149802 h 31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72" h="3149802">
                  <a:moveTo>
                    <a:pt x="0" y="0"/>
                  </a:moveTo>
                  <a:lnTo>
                    <a:pt x="14288" y="0"/>
                  </a:lnTo>
                  <a:lnTo>
                    <a:pt x="2001772" y="3128419"/>
                  </a:lnTo>
                  <a:lnTo>
                    <a:pt x="2001772" y="3149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08" name="任意多边形: 形状 407"/>
            <p:cNvSpPr/>
            <p:nvPr>
              <p:custDataLst>
                <p:tags r:id="rId122"/>
              </p:custDataLst>
            </p:nvPr>
          </p:nvSpPr>
          <p:spPr bwMode="auto">
            <a:xfrm>
              <a:off x="10151664" y="1420811"/>
              <a:ext cx="2036902" cy="3205056"/>
            </a:xfrm>
            <a:custGeom>
              <a:avLst/>
              <a:gdLst>
                <a:gd name="connsiteX0" fmla="*/ 0 w 2036902"/>
                <a:gd name="connsiteY0" fmla="*/ 0 h 3205056"/>
                <a:gd name="connsiteX1" fmla="*/ 14288 w 2036902"/>
                <a:gd name="connsiteY1" fmla="*/ 0 h 3205056"/>
                <a:gd name="connsiteX2" fmla="*/ 2036902 w 2036902"/>
                <a:gd name="connsiteY2" fmla="*/ 3183687 h 3205056"/>
                <a:gd name="connsiteX3" fmla="*/ 2036902 w 2036902"/>
                <a:gd name="connsiteY3" fmla="*/ 3205056 h 32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902" h="3205056">
                  <a:moveTo>
                    <a:pt x="0" y="0"/>
                  </a:moveTo>
                  <a:lnTo>
                    <a:pt x="14288" y="0"/>
                  </a:lnTo>
                  <a:lnTo>
                    <a:pt x="2036902" y="3183687"/>
                  </a:lnTo>
                  <a:lnTo>
                    <a:pt x="2036902" y="32050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09" name="组合 408"/>
          <p:cNvGrpSpPr/>
          <p:nvPr>
            <p:custDataLst>
              <p:tags r:id="rId123"/>
            </p:custDataLst>
          </p:nvPr>
        </p:nvGrpSpPr>
        <p:grpSpPr>
          <a:xfrm flipH="1">
            <a:off x="-10100" y="4070960"/>
            <a:ext cx="2028801" cy="2787040"/>
            <a:chOff x="9486933" y="4070960"/>
            <a:chExt cx="2705068" cy="2787040"/>
          </a:xfrm>
        </p:grpSpPr>
        <p:sp>
          <p:nvSpPr>
            <p:cNvPr id="410" name="Freeform 5"/>
            <p:cNvSpPr/>
            <p:nvPr>
              <p:custDataLst>
                <p:tags r:id="rId124"/>
              </p:custDataLst>
            </p:nvPr>
          </p:nvSpPr>
          <p:spPr bwMode="auto">
            <a:xfrm flipH="1">
              <a:off x="9566172" y="4150199"/>
              <a:ext cx="2625829" cy="2707801"/>
            </a:xfrm>
            <a:custGeom>
              <a:avLst/>
              <a:gdLst>
                <a:gd name="T0" fmla="*/ 0 w 1136"/>
                <a:gd name="T1" fmla="*/ 35 h 1172"/>
                <a:gd name="T2" fmla="*/ 248 w 1136"/>
                <a:gd name="T3" fmla="*/ 0 h 1172"/>
                <a:gd name="T4" fmla="*/ 1136 w 1136"/>
                <a:gd name="T5" fmla="*/ 888 h 1172"/>
                <a:gd name="T6" fmla="*/ 1090 w 1136"/>
                <a:gd name="T7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1172">
                  <a:moveTo>
                    <a:pt x="0" y="35"/>
                  </a:moveTo>
                  <a:cubicBezTo>
                    <a:pt x="79" y="12"/>
                    <a:pt x="162" y="0"/>
                    <a:pt x="248" y="0"/>
                  </a:cubicBezTo>
                  <a:cubicBezTo>
                    <a:pt x="738" y="0"/>
                    <a:pt x="1136" y="398"/>
                    <a:pt x="1136" y="888"/>
                  </a:cubicBezTo>
                  <a:cubicBezTo>
                    <a:pt x="1136" y="987"/>
                    <a:pt x="1120" y="1083"/>
                    <a:pt x="1090" y="11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1" name="Freeform 6"/>
            <p:cNvSpPr/>
            <p:nvPr>
              <p:custDataLst>
                <p:tags r:id="rId125"/>
              </p:custDataLst>
            </p:nvPr>
          </p:nvSpPr>
          <p:spPr bwMode="auto">
            <a:xfrm flipH="1">
              <a:off x="9486933" y="4070960"/>
              <a:ext cx="2705068" cy="2787040"/>
            </a:xfrm>
            <a:custGeom>
              <a:avLst/>
              <a:gdLst>
                <a:gd name="T0" fmla="*/ 1125 w 1170"/>
                <a:gd name="T1" fmla="*/ 1206 h 1206"/>
                <a:gd name="T2" fmla="*/ 1170 w 1170"/>
                <a:gd name="T3" fmla="*/ 922 h 1206"/>
                <a:gd name="T4" fmla="*/ 248 w 1170"/>
                <a:gd name="T5" fmla="*/ 0 h 1206"/>
                <a:gd name="T6" fmla="*/ 0 w 1170"/>
                <a:gd name="T7" fmla="*/ 3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0" h="1206">
                  <a:moveTo>
                    <a:pt x="1125" y="1206"/>
                  </a:moveTo>
                  <a:cubicBezTo>
                    <a:pt x="1154" y="1116"/>
                    <a:pt x="1170" y="1021"/>
                    <a:pt x="1170" y="922"/>
                  </a:cubicBezTo>
                  <a:cubicBezTo>
                    <a:pt x="1170" y="414"/>
                    <a:pt x="756" y="0"/>
                    <a:pt x="248" y="0"/>
                  </a:cubicBezTo>
                  <a:cubicBezTo>
                    <a:pt x="162" y="0"/>
                    <a:pt x="79" y="12"/>
                    <a:pt x="0" y="3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2" name="Freeform 7"/>
            <p:cNvSpPr/>
            <p:nvPr>
              <p:custDataLst>
                <p:tags r:id="rId126"/>
              </p:custDataLst>
            </p:nvPr>
          </p:nvSpPr>
          <p:spPr bwMode="auto">
            <a:xfrm flipH="1">
              <a:off x="9642679" y="4226706"/>
              <a:ext cx="2549322" cy="2631294"/>
            </a:xfrm>
            <a:custGeom>
              <a:avLst/>
              <a:gdLst>
                <a:gd name="T0" fmla="*/ 0 w 1103"/>
                <a:gd name="T1" fmla="*/ 37 h 1139"/>
                <a:gd name="T2" fmla="*/ 248 w 1103"/>
                <a:gd name="T3" fmla="*/ 0 h 1139"/>
                <a:gd name="T4" fmla="*/ 1103 w 1103"/>
                <a:gd name="T5" fmla="*/ 855 h 1139"/>
                <a:gd name="T6" fmla="*/ 1054 w 1103"/>
                <a:gd name="T7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0" y="37"/>
                  </a:moveTo>
                  <a:cubicBezTo>
                    <a:pt x="79" y="13"/>
                    <a:pt x="162" y="0"/>
                    <a:pt x="248" y="0"/>
                  </a:cubicBezTo>
                  <a:cubicBezTo>
                    <a:pt x="719" y="0"/>
                    <a:pt x="1103" y="384"/>
                    <a:pt x="1103" y="855"/>
                  </a:cubicBezTo>
                  <a:cubicBezTo>
                    <a:pt x="1103" y="955"/>
                    <a:pt x="1086" y="1050"/>
                    <a:pt x="1054" y="113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3" name="Freeform 8"/>
            <p:cNvSpPr/>
            <p:nvPr>
              <p:custDataLst>
                <p:tags r:id="rId127"/>
              </p:custDataLst>
            </p:nvPr>
          </p:nvSpPr>
          <p:spPr bwMode="auto">
            <a:xfrm flipH="1">
              <a:off x="9566172" y="4150199"/>
              <a:ext cx="2625829" cy="2052027"/>
            </a:xfrm>
            <a:custGeom>
              <a:avLst/>
              <a:gdLst>
                <a:gd name="T0" fmla="*/ 1136 w 1136"/>
                <a:gd name="T1" fmla="*/ 888 h 888"/>
                <a:gd name="T2" fmla="*/ 248 w 1136"/>
                <a:gd name="T3" fmla="*/ 0 h 888"/>
                <a:gd name="T4" fmla="*/ 0 w 1136"/>
                <a:gd name="T5" fmla="*/ 3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888">
                  <a:moveTo>
                    <a:pt x="1136" y="888"/>
                  </a:moveTo>
                  <a:cubicBezTo>
                    <a:pt x="1136" y="398"/>
                    <a:pt x="738" y="0"/>
                    <a:pt x="248" y="0"/>
                  </a:cubicBezTo>
                  <a:cubicBezTo>
                    <a:pt x="162" y="0"/>
                    <a:pt x="79" y="12"/>
                    <a:pt x="0" y="3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4" name="Freeform 9"/>
            <p:cNvSpPr/>
            <p:nvPr>
              <p:custDataLst>
                <p:tags r:id="rId128"/>
              </p:custDataLst>
            </p:nvPr>
          </p:nvSpPr>
          <p:spPr bwMode="auto">
            <a:xfrm flipH="1">
              <a:off x="9720552" y="4304579"/>
              <a:ext cx="2471449" cy="2553421"/>
            </a:xfrm>
            <a:custGeom>
              <a:avLst/>
              <a:gdLst>
                <a:gd name="T0" fmla="*/ 0 w 1069"/>
                <a:gd name="T1" fmla="*/ 38 h 1105"/>
                <a:gd name="T2" fmla="*/ 248 w 1069"/>
                <a:gd name="T3" fmla="*/ 0 h 1105"/>
                <a:gd name="T4" fmla="*/ 1069 w 1069"/>
                <a:gd name="T5" fmla="*/ 821 h 1105"/>
                <a:gd name="T6" fmla="*/ 1019 w 1069"/>
                <a:gd name="T7" fmla="*/ 1105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0" y="38"/>
                  </a:moveTo>
                  <a:cubicBezTo>
                    <a:pt x="78" y="13"/>
                    <a:pt x="162" y="0"/>
                    <a:pt x="248" y="0"/>
                  </a:cubicBezTo>
                  <a:cubicBezTo>
                    <a:pt x="701" y="0"/>
                    <a:pt x="1069" y="368"/>
                    <a:pt x="1069" y="821"/>
                  </a:cubicBezTo>
                  <a:cubicBezTo>
                    <a:pt x="1069" y="921"/>
                    <a:pt x="1052" y="1016"/>
                    <a:pt x="1019" y="11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5" name="Freeform 10"/>
            <p:cNvSpPr/>
            <p:nvPr>
              <p:custDataLst>
                <p:tags r:id="rId129"/>
              </p:custDataLst>
            </p:nvPr>
          </p:nvSpPr>
          <p:spPr bwMode="auto">
            <a:xfrm flipH="1">
              <a:off x="9642679" y="4226706"/>
              <a:ext cx="2549322" cy="2631294"/>
            </a:xfrm>
            <a:custGeom>
              <a:avLst/>
              <a:gdLst>
                <a:gd name="T0" fmla="*/ 1054 w 1103"/>
                <a:gd name="T1" fmla="*/ 1139 h 1139"/>
                <a:gd name="T2" fmla="*/ 1103 w 1103"/>
                <a:gd name="T3" fmla="*/ 855 h 1139"/>
                <a:gd name="T4" fmla="*/ 248 w 1103"/>
                <a:gd name="T5" fmla="*/ 0 h 1139"/>
                <a:gd name="T6" fmla="*/ 0 w 1103"/>
                <a:gd name="T7" fmla="*/ 3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3" h="1139">
                  <a:moveTo>
                    <a:pt x="1054" y="1139"/>
                  </a:moveTo>
                  <a:cubicBezTo>
                    <a:pt x="1086" y="1050"/>
                    <a:pt x="1103" y="955"/>
                    <a:pt x="1103" y="855"/>
                  </a:cubicBezTo>
                  <a:cubicBezTo>
                    <a:pt x="1103" y="384"/>
                    <a:pt x="719" y="0"/>
                    <a:pt x="248" y="0"/>
                  </a:cubicBezTo>
                  <a:cubicBezTo>
                    <a:pt x="162" y="0"/>
                    <a:pt x="79" y="13"/>
                    <a:pt x="0" y="37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6" name="Freeform 11"/>
            <p:cNvSpPr/>
            <p:nvPr>
              <p:custDataLst>
                <p:tags r:id="rId130"/>
              </p:custDataLst>
            </p:nvPr>
          </p:nvSpPr>
          <p:spPr bwMode="auto">
            <a:xfrm flipH="1">
              <a:off x="9797059" y="4381087"/>
              <a:ext cx="2394942" cy="2476913"/>
            </a:xfrm>
            <a:custGeom>
              <a:avLst/>
              <a:gdLst>
                <a:gd name="T0" fmla="*/ 0 w 1036"/>
                <a:gd name="T1" fmla="*/ 40 h 1072"/>
                <a:gd name="T2" fmla="*/ 248 w 1036"/>
                <a:gd name="T3" fmla="*/ 0 h 1072"/>
                <a:gd name="T4" fmla="*/ 1036 w 1036"/>
                <a:gd name="T5" fmla="*/ 788 h 1072"/>
                <a:gd name="T6" fmla="*/ 983 w 1036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0" y="40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82" y="0"/>
                    <a:pt x="1036" y="354"/>
                    <a:pt x="1036" y="788"/>
                  </a:cubicBezTo>
                  <a:cubicBezTo>
                    <a:pt x="1036" y="888"/>
                    <a:pt x="1017" y="984"/>
                    <a:pt x="983" y="107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7" name="Freeform 12"/>
            <p:cNvSpPr/>
            <p:nvPr>
              <p:custDataLst>
                <p:tags r:id="rId131"/>
              </p:custDataLst>
            </p:nvPr>
          </p:nvSpPr>
          <p:spPr bwMode="auto">
            <a:xfrm flipH="1">
              <a:off x="9720552" y="4304579"/>
              <a:ext cx="2471449" cy="2553421"/>
            </a:xfrm>
            <a:custGeom>
              <a:avLst/>
              <a:gdLst>
                <a:gd name="T0" fmla="*/ 1019 w 1069"/>
                <a:gd name="T1" fmla="*/ 1105 h 1105"/>
                <a:gd name="T2" fmla="*/ 1069 w 1069"/>
                <a:gd name="T3" fmla="*/ 821 h 1105"/>
                <a:gd name="T4" fmla="*/ 248 w 1069"/>
                <a:gd name="T5" fmla="*/ 0 h 1105"/>
                <a:gd name="T6" fmla="*/ 0 w 1069"/>
                <a:gd name="T7" fmla="*/ 3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105">
                  <a:moveTo>
                    <a:pt x="1019" y="1105"/>
                  </a:moveTo>
                  <a:cubicBezTo>
                    <a:pt x="1052" y="1016"/>
                    <a:pt x="1069" y="921"/>
                    <a:pt x="1069" y="821"/>
                  </a:cubicBezTo>
                  <a:cubicBezTo>
                    <a:pt x="1069" y="368"/>
                    <a:pt x="701" y="0"/>
                    <a:pt x="248" y="0"/>
                  </a:cubicBezTo>
                  <a:cubicBezTo>
                    <a:pt x="162" y="0"/>
                    <a:pt x="78" y="13"/>
                    <a:pt x="0" y="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8" name="Freeform 13"/>
            <p:cNvSpPr/>
            <p:nvPr>
              <p:custDataLst>
                <p:tags r:id="rId132"/>
              </p:custDataLst>
            </p:nvPr>
          </p:nvSpPr>
          <p:spPr bwMode="auto">
            <a:xfrm flipH="1">
              <a:off x="9876299" y="4458960"/>
              <a:ext cx="2315702" cy="2399040"/>
            </a:xfrm>
            <a:custGeom>
              <a:avLst/>
              <a:gdLst>
                <a:gd name="T0" fmla="*/ 0 w 1002"/>
                <a:gd name="T1" fmla="*/ 42 h 1038"/>
                <a:gd name="T2" fmla="*/ 248 w 1002"/>
                <a:gd name="T3" fmla="*/ 0 h 1038"/>
                <a:gd name="T4" fmla="*/ 1002 w 1002"/>
                <a:gd name="T5" fmla="*/ 754 h 1038"/>
                <a:gd name="T6" fmla="*/ 947 w 1002"/>
                <a:gd name="T7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0" y="42"/>
                  </a:moveTo>
                  <a:cubicBezTo>
                    <a:pt x="78" y="14"/>
                    <a:pt x="161" y="0"/>
                    <a:pt x="248" y="0"/>
                  </a:cubicBezTo>
                  <a:cubicBezTo>
                    <a:pt x="664" y="0"/>
                    <a:pt x="1002" y="338"/>
                    <a:pt x="1002" y="754"/>
                  </a:cubicBezTo>
                  <a:cubicBezTo>
                    <a:pt x="1002" y="854"/>
                    <a:pt x="983" y="950"/>
                    <a:pt x="947" y="10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19" name="Freeform 14"/>
            <p:cNvSpPr/>
            <p:nvPr>
              <p:custDataLst>
                <p:tags r:id="rId133"/>
              </p:custDataLst>
            </p:nvPr>
          </p:nvSpPr>
          <p:spPr bwMode="auto">
            <a:xfrm flipH="1">
              <a:off x="9797059" y="4381087"/>
              <a:ext cx="2394942" cy="2476913"/>
            </a:xfrm>
            <a:custGeom>
              <a:avLst/>
              <a:gdLst>
                <a:gd name="T0" fmla="*/ 983 w 1036"/>
                <a:gd name="T1" fmla="*/ 1072 h 1072"/>
                <a:gd name="T2" fmla="*/ 1036 w 1036"/>
                <a:gd name="T3" fmla="*/ 788 h 1072"/>
                <a:gd name="T4" fmla="*/ 248 w 1036"/>
                <a:gd name="T5" fmla="*/ 0 h 1072"/>
                <a:gd name="T6" fmla="*/ 0 w 1036"/>
                <a:gd name="T7" fmla="*/ 4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1072">
                  <a:moveTo>
                    <a:pt x="983" y="1072"/>
                  </a:moveTo>
                  <a:cubicBezTo>
                    <a:pt x="1017" y="984"/>
                    <a:pt x="1036" y="888"/>
                    <a:pt x="1036" y="788"/>
                  </a:cubicBezTo>
                  <a:cubicBezTo>
                    <a:pt x="1036" y="354"/>
                    <a:pt x="682" y="0"/>
                    <a:pt x="248" y="0"/>
                  </a:cubicBezTo>
                  <a:cubicBezTo>
                    <a:pt x="161" y="0"/>
                    <a:pt x="78" y="14"/>
                    <a:pt x="0" y="40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0" name="Freeform 15"/>
            <p:cNvSpPr/>
            <p:nvPr>
              <p:custDataLst>
                <p:tags r:id="rId134"/>
              </p:custDataLst>
            </p:nvPr>
          </p:nvSpPr>
          <p:spPr bwMode="auto">
            <a:xfrm flipH="1">
              <a:off x="9952805" y="4535467"/>
              <a:ext cx="2239196" cy="2322533"/>
            </a:xfrm>
            <a:custGeom>
              <a:avLst/>
              <a:gdLst>
                <a:gd name="T0" fmla="*/ 0 w 969"/>
                <a:gd name="T1" fmla="*/ 44 h 1005"/>
                <a:gd name="T2" fmla="*/ 248 w 969"/>
                <a:gd name="T3" fmla="*/ 0 h 1005"/>
                <a:gd name="T4" fmla="*/ 969 w 969"/>
                <a:gd name="T5" fmla="*/ 721 h 1005"/>
                <a:gd name="T6" fmla="*/ 910 w 969"/>
                <a:gd name="T7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0" y="44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45" y="0"/>
                    <a:pt x="969" y="324"/>
                    <a:pt x="969" y="721"/>
                  </a:cubicBezTo>
                  <a:cubicBezTo>
                    <a:pt x="969" y="822"/>
                    <a:pt x="948" y="918"/>
                    <a:pt x="910" y="1005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1" name="Freeform 16"/>
            <p:cNvSpPr/>
            <p:nvPr>
              <p:custDataLst>
                <p:tags r:id="rId135"/>
              </p:custDataLst>
            </p:nvPr>
          </p:nvSpPr>
          <p:spPr bwMode="auto">
            <a:xfrm flipH="1">
              <a:off x="9876299" y="4458960"/>
              <a:ext cx="2315702" cy="2399040"/>
            </a:xfrm>
            <a:custGeom>
              <a:avLst/>
              <a:gdLst>
                <a:gd name="T0" fmla="*/ 947 w 1002"/>
                <a:gd name="T1" fmla="*/ 1038 h 1038"/>
                <a:gd name="T2" fmla="*/ 1002 w 1002"/>
                <a:gd name="T3" fmla="*/ 754 h 1038"/>
                <a:gd name="T4" fmla="*/ 248 w 1002"/>
                <a:gd name="T5" fmla="*/ 0 h 1038"/>
                <a:gd name="T6" fmla="*/ 0 w 1002"/>
                <a:gd name="T7" fmla="*/ 4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1038">
                  <a:moveTo>
                    <a:pt x="947" y="1038"/>
                  </a:moveTo>
                  <a:cubicBezTo>
                    <a:pt x="983" y="950"/>
                    <a:pt x="1002" y="854"/>
                    <a:pt x="1002" y="754"/>
                  </a:cubicBezTo>
                  <a:cubicBezTo>
                    <a:pt x="1002" y="338"/>
                    <a:pt x="664" y="0"/>
                    <a:pt x="248" y="0"/>
                  </a:cubicBezTo>
                  <a:cubicBezTo>
                    <a:pt x="161" y="0"/>
                    <a:pt x="78" y="14"/>
                    <a:pt x="0" y="4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2" name="Freeform 17"/>
            <p:cNvSpPr/>
            <p:nvPr>
              <p:custDataLst>
                <p:tags r:id="rId136"/>
              </p:custDataLst>
            </p:nvPr>
          </p:nvSpPr>
          <p:spPr bwMode="auto">
            <a:xfrm flipH="1">
              <a:off x="10030679" y="4614706"/>
              <a:ext cx="2161322" cy="2243294"/>
            </a:xfrm>
            <a:custGeom>
              <a:avLst/>
              <a:gdLst>
                <a:gd name="T0" fmla="*/ 0 w 935"/>
                <a:gd name="T1" fmla="*/ 46 h 971"/>
                <a:gd name="T2" fmla="*/ 248 w 935"/>
                <a:gd name="T3" fmla="*/ 0 h 971"/>
                <a:gd name="T4" fmla="*/ 935 w 935"/>
                <a:gd name="T5" fmla="*/ 687 h 971"/>
                <a:gd name="T6" fmla="*/ 874 w 935"/>
                <a:gd name="T7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5" h="971">
                  <a:moveTo>
                    <a:pt x="0" y="46"/>
                  </a:moveTo>
                  <a:cubicBezTo>
                    <a:pt x="77" y="16"/>
                    <a:pt x="161" y="0"/>
                    <a:pt x="248" y="0"/>
                  </a:cubicBezTo>
                  <a:cubicBezTo>
                    <a:pt x="627" y="0"/>
                    <a:pt x="935" y="308"/>
                    <a:pt x="935" y="687"/>
                  </a:cubicBezTo>
                  <a:cubicBezTo>
                    <a:pt x="935" y="788"/>
                    <a:pt x="913" y="884"/>
                    <a:pt x="874" y="971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3" name="Freeform 18"/>
            <p:cNvSpPr/>
            <p:nvPr>
              <p:custDataLst>
                <p:tags r:id="rId137"/>
              </p:custDataLst>
            </p:nvPr>
          </p:nvSpPr>
          <p:spPr bwMode="auto">
            <a:xfrm flipH="1">
              <a:off x="9952805" y="4535467"/>
              <a:ext cx="2239196" cy="2322533"/>
            </a:xfrm>
            <a:custGeom>
              <a:avLst/>
              <a:gdLst>
                <a:gd name="T0" fmla="*/ 910 w 969"/>
                <a:gd name="T1" fmla="*/ 1005 h 1005"/>
                <a:gd name="T2" fmla="*/ 969 w 969"/>
                <a:gd name="T3" fmla="*/ 721 h 1005"/>
                <a:gd name="T4" fmla="*/ 248 w 969"/>
                <a:gd name="T5" fmla="*/ 0 h 1005"/>
                <a:gd name="T6" fmla="*/ 0 w 969"/>
                <a:gd name="T7" fmla="*/ 44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9" h="1005">
                  <a:moveTo>
                    <a:pt x="910" y="1005"/>
                  </a:moveTo>
                  <a:cubicBezTo>
                    <a:pt x="948" y="918"/>
                    <a:pt x="969" y="822"/>
                    <a:pt x="969" y="721"/>
                  </a:cubicBezTo>
                  <a:cubicBezTo>
                    <a:pt x="969" y="324"/>
                    <a:pt x="645" y="0"/>
                    <a:pt x="248" y="0"/>
                  </a:cubicBezTo>
                  <a:cubicBezTo>
                    <a:pt x="161" y="0"/>
                    <a:pt x="77" y="16"/>
                    <a:pt x="0" y="4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4" name="Freeform 19"/>
            <p:cNvSpPr/>
            <p:nvPr>
              <p:custDataLst>
                <p:tags r:id="rId138"/>
              </p:custDataLst>
            </p:nvPr>
          </p:nvSpPr>
          <p:spPr bwMode="auto">
            <a:xfrm flipH="1">
              <a:off x="10107186" y="4691213"/>
              <a:ext cx="2084815" cy="2166787"/>
            </a:xfrm>
            <a:custGeom>
              <a:avLst/>
              <a:gdLst>
                <a:gd name="T0" fmla="*/ 0 w 902"/>
                <a:gd name="T1" fmla="*/ 49 h 938"/>
                <a:gd name="T2" fmla="*/ 248 w 902"/>
                <a:gd name="T3" fmla="*/ 0 h 938"/>
                <a:gd name="T4" fmla="*/ 902 w 902"/>
                <a:gd name="T5" fmla="*/ 654 h 938"/>
                <a:gd name="T6" fmla="*/ 837 w 902"/>
                <a:gd name="T7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0" y="49"/>
                  </a:moveTo>
                  <a:cubicBezTo>
                    <a:pt x="77" y="18"/>
                    <a:pt x="160" y="0"/>
                    <a:pt x="248" y="0"/>
                  </a:cubicBezTo>
                  <a:cubicBezTo>
                    <a:pt x="609" y="0"/>
                    <a:pt x="902" y="294"/>
                    <a:pt x="902" y="654"/>
                  </a:cubicBezTo>
                  <a:cubicBezTo>
                    <a:pt x="902" y="756"/>
                    <a:pt x="878" y="852"/>
                    <a:pt x="837" y="938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5" name="Freeform 20"/>
            <p:cNvSpPr/>
            <p:nvPr>
              <p:custDataLst>
                <p:tags r:id="rId139"/>
              </p:custDataLst>
            </p:nvPr>
          </p:nvSpPr>
          <p:spPr bwMode="auto">
            <a:xfrm flipH="1">
              <a:off x="10030679" y="4614706"/>
              <a:ext cx="2161322" cy="1587520"/>
            </a:xfrm>
            <a:custGeom>
              <a:avLst/>
              <a:gdLst>
                <a:gd name="T0" fmla="*/ 935 w 935"/>
                <a:gd name="T1" fmla="*/ 687 h 687"/>
                <a:gd name="T2" fmla="*/ 248 w 935"/>
                <a:gd name="T3" fmla="*/ 0 h 687"/>
                <a:gd name="T4" fmla="*/ 0 w 935"/>
                <a:gd name="T5" fmla="*/ 4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" h="687">
                  <a:moveTo>
                    <a:pt x="935" y="687"/>
                  </a:moveTo>
                  <a:cubicBezTo>
                    <a:pt x="935" y="308"/>
                    <a:pt x="627" y="0"/>
                    <a:pt x="248" y="0"/>
                  </a:cubicBezTo>
                  <a:cubicBezTo>
                    <a:pt x="161" y="0"/>
                    <a:pt x="77" y="16"/>
                    <a:pt x="0" y="46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6" name="Freeform 21"/>
            <p:cNvSpPr/>
            <p:nvPr>
              <p:custDataLst>
                <p:tags r:id="rId140"/>
              </p:custDataLst>
            </p:nvPr>
          </p:nvSpPr>
          <p:spPr bwMode="auto">
            <a:xfrm flipH="1">
              <a:off x="10186426" y="4769087"/>
              <a:ext cx="2005575" cy="2088913"/>
            </a:xfrm>
            <a:custGeom>
              <a:avLst/>
              <a:gdLst>
                <a:gd name="T0" fmla="*/ 0 w 868"/>
                <a:gd name="T1" fmla="*/ 52 h 904"/>
                <a:gd name="T2" fmla="*/ 248 w 868"/>
                <a:gd name="T3" fmla="*/ 0 h 904"/>
                <a:gd name="T4" fmla="*/ 868 w 868"/>
                <a:gd name="T5" fmla="*/ 620 h 904"/>
                <a:gd name="T6" fmla="*/ 799 w 868"/>
                <a:gd name="T7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0" y="52"/>
                  </a:moveTo>
                  <a:cubicBezTo>
                    <a:pt x="76" y="18"/>
                    <a:pt x="160" y="0"/>
                    <a:pt x="248" y="0"/>
                  </a:cubicBezTo>
                  <a:cubicBezTo>
                    <a:pt x="590" y="0"/>
                    <a:pt x="868" y="278"/>
                    <a:pt x="868" y="620"/>
                  </a:cubicBezTo>
                  <a:cubicBezTo>
                    <a:pt x="868" y="722"/>
                    <a:pt x="843" y="819"/>
                    <a:pt x="799" y="904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7" name="Freeform 22"/>
            <p:cNvSpPr/>
            <p:nvPr>
              <p:custDataLst>
                <p:tags r:id="rId141"/>
              </p:custDataLst>
            </p:nvPr>
          </p:nvSpPr>
          <p:spPr bwMode="auto">
            <a:xfrm flipH="1">
              <a:off x="10107186" y="4691213"/>
              <a:ext cx="2084815" cy="2166787"/>
            </a:xfrm>
            <a:custGeom>
              <a:avLst/>
              <a:gdLst>
                <a:gd name="T0" fmla="*/ 837 w 902"/>
                <a:gd name="T1" fmla="*/ 938 h 938"/>
                <a:gd name="T2" fmla="*/ 902 w 902"/>
                <a:gd name="T3" fmla="*/ 654 h 938"/>
                <a:gd name="T4" fmla="*/ 248 w 902"/>
                <a:gd name="T5" fmla="*/ 0 h 938"/>
                <a:gd name="T6" fmla="*/ 0 w 902"/>
                <a:gd name="T7" fmla="*/ 4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938">
                  <a:moveTo>
                    <a:pt x="837" y="938"/>
                  </a:moveTo>
                  <a:cubicBezTo>
                    <a:pt x="878" y="852"/>
                    <a:pt x="902" y="756"/>
                    <a:pt x="902" y="654"/>
                  </a:cubicBezTo>
                  <a:cubicBezTo>
                    <a:pt x="902" y="294"/>
                    <a:pt x="609" y="0"/>
                    <a:pt x="248" y="0"/>
                  </a:cubicBezTo>
                  <a:cubicBezTo>
                    <a:pt x="160" y="0"/>
                    <a:pt x="77" y="18"/>
                    <a:pt x="0" y="49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428" name="Freeform 24"/>
            <p:cNvSpPr/>
            <p:nvPr>
              <p:custDataLst>
                <p:tags r:id="rId142"/>
              </p:custDataLst>
            </p:nvPr>
          </p:nvSpPr>
          <p:spPr bwMode="auto">
            <a:xfrm flipH="1">
              <a:off x="10186426" y="4769087"/>
              <a:ext cx="2005575" cy="2088913"/>
            </a:xfrm>
            <a:custGeom>
              <a:avLst/>
              <a:gdLst>
                <a:gd name="T0" fmla="*/ 799 w 868"/>
                <a:gd name="T1" fmla="*/ 904 h 904"/>
                <a:gd name="T2" fmla="*/ 868 w 868"/>
                <a:gd name="T3" fmla="*/ 620 h 904"/>
                <a:gd name="T4" fmla="*/ 248 w 868"/>
                <a:gd name="T5" fmla="*/ 0 h 904"/>
                <a:gd name="T6" fmla="*/ 0 w 868"/>
                <a:gd name="T7" fmla="*/ 5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8" h="904">
                  <a:moveTo>
                    <a:pt x="799" y="904"/>
                  </a:moveTo>
                  <a:cubicBezTo>
                    <a:pt x="843" y="819"/>
                    <a:pt x="868" y="722"/>
                    <a:pt x="868" y="620"/>
                  </a:cubicBezTo>
                  <a:cubicBezTo>
                    <a:pt x="868" y="278"/>
                    <a:pt x="590" y="0"/>
                    <a:pt x="248" y="0"/>
                  </a:cubicBezTo>
                  <a:cubicBezTo>
                    <a:pt x="160" y="0"/>
                    <a:pt x="76" y="18"/>
                    <a:pt x="0" y="52"/>
                  </a:cubicBezTo>
                </a:path>
              </a:pathLst>
            </a:custGeom>
            <a:noFill/>
            <a:ln w="1111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3"/>
            </p:custDataLst>
          </p:nvPr>
        </p:nvSpPr>
        <p:spPr>
          <a:xfrm>
            <a:off x="2369940" y="2099183"/>
            <a:ext cx="4404120" cy="1791183"/>
          </a:xfrm>
        </p:spPr>
        <p:txBody>
          <a:bodyPr anchor="b">
            <a:normAutofit/>
          </a:bodyPr>
          <a:lstStyle>
            <a:lvl1pPr algn="ctr">
              <a:defRPr sz="880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426.xml"/><Relationship Id="rId16" Type="http://schemas.openxmlformats.org/officeDocument/2006/relationships/tags" Target="../tags/tag425.xml"/><Relationship Id="rId15" Type="http://schemas.openxmlformats.org/officeDocument/2006/relationships/tags" Target="../tags/tag424.xml"/><Relationship Id="rId14" Type="http://schemas.openxmlformats.org/officeDocument/2006/relationships/tags" Target="../tags/tag423.xml"/><Relationship Id="rId13" Type="http://schemas.openxmlformats.org/officeDocument/2006/relationships/tags" Target="../tags/tag422.xml"/><Relationship Id="rId12" Type="http://schemas.openxmlformats.org/officeDocument/2006/relationships/tags" Target="../tags/tag421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2" charset="-122"/>
          <a:ea typeface="微软雅黑" panose="020B0503020204020204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34.xml"/><Relationship Id="rId8" Type="http://schemas.openxmlformats.org/officeDocument/2006/relationships/tags" Target="../tags/tag433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0" Type="http://schemas.openxmlformats.org/officeDocument/2006/relationships/slideLayout" Target="../slideLayouts/slideLayout2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://www.iconpng.com/icon/1741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3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33663" y="5476082"/>
            <a:ext cx="1585913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9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sym typeface="Mongolian Baiti" panose="03000500000000000000" charset="0"/>
              </a:rPr>
              <a:t>项目一组</a:t>
            </a:r>
            <a:endParaRPr lang="zh-CN" altLang="en-US" dirty="0" smtClean="0">
              <a:sym typeface="Mongolian Baiti" panose="03000500000000000000" charset="0"/>
            </a:endParaRPr>
          </a:p>
          <a:p>
            <a:pPr marL="0" lvl="1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>
                <a:sym typeface="微软雅黑" panose="020B0503020204020204" pitchFamily="2" charset="-122"/>
              </a:rPr>
              <a:t>TM</a:t>
            </a:r>
            <a:endParaRPr lang="en-US" altLang="zh-CN" dirty="0" smtClean="0">
              <a:sym typeface="微软雅黑" panose="020B0503020204020204" pitchFamily="2" charset="-122"/>
            </a:endParaRPr>
          </a:p>
        </p:txBody>
      </p:sp>
      <p:sp>
        <p:nvSpPr>
          <p:cNvPr id="44" name="文本占位符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633663" y="5847557"/>
            <a:ext cx="1585913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9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>
                <a:sym typeface="Segoe UI" panose="020B0502040204020203" pitchFamily="2" charset="0"/>
              </a:rPr>
              <a:t>2019</a:t>
            </a:r>
            <a:endParaRPr lang="en-US" altLang="zh-CN" dirty="0" smtClean="0">
              <a:sym typeface="Segoe UI" panose="020B0502040204020203" pitchFamily="2" charset="0"/>
            </a:endParaRPr>
          </a:p>
          <a:p>
            <a:pPr marL="0" lvl="1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>
                <a:sym typeface="Segoe UI" panose="020B0502040204020203" pitchFamily="2" charset="0"/>
              </a:rPr>
              <a:t>Mar.</a:t>
            </a:r>
            <a:endParaRPr lang="en-US" altLang="zh-CN" dirty="0" smtClean="0">
              <a:sym typeface="Segoe UI" panose="020B0502040204020203" pitchFamily="2" charset="0"/>
            </a:endParaRPr>
          </a:p>
          <a:p>
            <a: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>
                <a:sym typeface="Segoe UI" panose="020B0502040204020203" pitchFamily="2" charset="0"/>
              </a:rPr>
              <a:t>23th</a:t>
            </a:r>
            <a:endParaRPr lang="en-US" altLang="zh-CN" dirty="0" smtClean="0">
              <a:sym typeface="Segoe UI" panose="020B0502040204020203" pitchFamily="2" charset="0"/>
            </a:endParaRPr>
          </a:p>
        </p:txBody>
      </p:sp>
      <p:sp>
        <p:nvSpPr>
          <p:cNvPr id="39" name="标题 38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zh-CN" altLang="en-US">
                <a:sym typeface="Calibri" panose="020F0502020204030204" charset="0"/>
              </a:rPr>
              <a:t>项目汇报</a:t>
            </a:r>
            <a:endParaRPr lang="zh-CN" altLang="en-US">
              <a:sym typeface="Calibri" panose="020F0502020204030204" charset="0"/>
            </a:endParaRPr>
          </a:p>
        </p:txBody>
      </p:sp>
      <p:sp>
        <p:nvSpPr>
          <p:cNvPr id="40" name="副标题 39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>
            <a:normAutofit lnSpcReduction="20000"/>
          </a:bodyPr>
          <a:lstStyle/>
          <a:p>
            <a:pPr marL="0" lvl="0" indent="0" algn="di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dirty="0">
                <a:sym typeface="Segoe UI" panose="020B0502040204020203" pitchFamily="2" charset="0"/>
              </a:rPr>
              <a:t>Presentation</a:t>
            </a:r>
            <a:endParaRPr lang="en-US" altLang="zh-CN" dirty="0">
              <a:sym typeface="Segoe UI" panose="020B0502040204020203" pitchFamily="2" charset="0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dirty="0"/>
              <a:t>WORK  REPORT</a:t>
            </a:r>
            <a:endParaRPr lang="en-US" altLang="zh-CN" dirty="0"/>
          </a:p>
        </p:txBody>
      </p:sp>
      <p:sp>
        <p:nvSpPr>
          <p:cNvPr id="42" name="文本占位符 28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824480" y="4932680"/>
            <a:ext cx="3495675" cy="91503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汇报人：龙宇、梁丁木、廖明君、邹坤、谭杨、杜鑫</a:t>
            </a:r>
            <a:endParaRPr lang="zh-CN" altLang="en-US" dirty="0"/>
          </a:p>
        </p:txBody>
      </p:sp>
      <p:sp>
        <p:nvSpPr>
          <p:cNvPr id="38" name="矩形 3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SpPr/>
          <p:nvPr>
            <p:custDataLst>
              <p:tags r:id="rId8"/>
            </p:custDataLst>
          </p:nvPr>
        </p:nvSpPr>
        <p:spPr>
          <a:xfrm>
            <a:off x="3210194" y="1327467"/>
            <a:ext cx="2723613" cy="124523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7500" b="1" dirty="0"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</a:gradFill>
                <a:latin typeface="+mj-ea"/>
                <a:ea typeface="+mj-ea"/>
                <a:cs typeface="Arial" panose="020B0604020202020204" pitchFamily="34" charset="0"/>
                <a:sym typeface="+mn-lt"/>
              </a:rPr>
              <a:t>一组</a:t>
            </a:r>
            <a:endParaRPr lang="zh-CN" altLang="en-US" sz="7500" b="1" dirty="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1"/>
              </a:gradFill>
              <a:latin typeface="+mj-ea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75755" y="5847715"/>
            <a:ext cx="3157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汇报时间：</a:t>
            </a:r>
            <a:r>
              <a:rPr lang="en-US" altLang="zh-CN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2019.2.28</a:t>
            </a:r>
            <a:endParaRPr lang="en-US" altLang="zh-CN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9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Box 11"/>
          <p:cNvSpPr/>
          <p:nvPr/>
        </p:nvSpPr>
        <p:spPr>
          <a:xfrm>
            <a:off x="1636713" y="1989138"/>
            <a:ext cx="58705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bilibili</a:t>
            </a:r>
            <a:r>
              <a:rPr lang="zh-CN" altLang="en-US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网站还原项目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5" name="TextBox 13"/>
          <p:cNvSpPr/>
          <p:nvPr/>
        </p:nvSpPr>
        <p:spPr>
          <a:xfrm>
            <a:off x="3394075" y="2678113"/>
            <a:ext cx="23574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+mj-lt"/>
                <a:ea typeface="+mj-lt"/>
              </a:rPr>
              <a:t>成果展示</a:t>
            </a:r>
            <a:endParaRPr lang="zh-CN" altLang="en-US" sz="4000" dirty="0">
              <a:solidFill>
                <a:schemeClr val="bg1"/>
              </a:solidFill>
              <a:latin typeface="+mj-lt"/>
              <a:ea typeface="+mj-lt"/>
            </a:endParaRPr>
          </a:p>
        </p:txBody>
      </p:sp>
      <p:sp>
        <p:nvSpPr>
          <p:cNvPr id="13317" name="TextBox 26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8" name="TextBox 27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9" name="TextBox 28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fade">
                                      <p:cBhvr>
                                        <p:cTn id="4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/>
      <p:bldP spid="13318" grpId="0" bldLvl="0"/>
      <p:bldP spid="13318" grpId="1" bldLvl="0"/>
      <p:bldP spid="13318" grpId="2" bldLvl="0"/>
      <p:bldP spid="13319" grpId="0" bldLvl="0"/>
      <p:bldP spid="13319" grpId="1" bldLvl="0"/>
      <p:bldP spid="13319" grpId="2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14337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chemeClr val="tx1">
              <a:alpha val="79999"/>
            </a:schemeClr>
          </a:solidFill>
          <a:ln w="9525">
            <a:noFill/>
          </a:ln>
        </p:spPr>
        <p:txBody>
          <a:bodyPr wrap="none" anchor="ctr"/>
          <a:p>
            <a:pPr algn="ctr"/>
            <a:endParaRPr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文本框 14338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6000" b="1" i="1" dirty="0">
                <a:solidFill>
                  <a:srgbClr val="5F5F5F"/>
                </a:solidFill>
                <a:ea typeface="微软雅黑" panose="020B0503020204020204" pitchFamily="2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ea typeface="微软雅黑" panose="020B0503020204020204" pitchFamily="2" charset="-122"/>
              </a:rPr>
              <a:t>观赏</a:t>
            </a:r>
            <a:endParaRPr lang="zh-CN" altLang="en-US" sz="6000" b="1" i="1" dirty="0">
              <a:solidFill>
                <a:schemeClr val="folHlink"/>
              </a:solidFill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直接连接符 2"/>
          <p:cNvSpPr/>
          <p:nvPr/>
        </p:nvSpPr>
        <p:spPr>
          <a:xfrm>
            <a:off x="0" y="5356225"/>
            <a:ext cx="260985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6191250" y="5194300"/>
            <a:ext cx="2952750" cy="323850"/>
            <a:chOff x="0" y="0"/>
            <a:chExt cx="2953574" cy="324000"/>
          </a:xfrm>
        </p:grpSpPr>
        <p:sp>
          <p:nvSpPr>
            <p:cNvPr id="5125" name="直接连接符 33"/>
            <p:cNvSpPr/>
            <p:nvPr/>
          </p:nvSpPr>
          <p:spPr>
            <a:xfrm>
              <a:off x="343978" y="162000"/>
              <a:ext cx="2609596" cy="1"/>
            </a:xfrm>
            <a:prstGeom prst="line">
              <a:avLst/>
            </a:prstGeom>
            <a:ln w="3810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" name="椭圆 17"/>
            <p:cNvSpPr/>
            <p:nvPr/>
          </p:nvSpPr>
          <p:spPr>
            <a:xfrm>
              <a:off x="0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7" name="椭圆 18"/>
            <p:cNvSpPr/>
            <p:nvPr/>
          </p:nvSpPr>
          <p:spPr>
            <a:xfrm>
              <a:off x="1790415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5128" name="椭圆 20"/>
          <p:cNvSpPr/>
          <p:nvPr/>
        </p:nvSpPr>
        <p:spPr>
          <a:xfrm>
            <a:off x="4460875" y="5194935"/>
            <a:ext cx="323850" cy="3238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任意多边形 38"/>
          <p:cNvSpPr>
            <a:spLocks noChangeAspect="1"/>
          </p:cNvSpPr>
          <p:nvPr/>
        </p:nvSpPr>
        <p:spPr>
          <a:xfrm flipH="1">
            <a:off x="4567238" y="4365625"/>
            <a:ext cx="0" cy="719138"/>
          </a:xfrm>
          <a:custGeom>
            <a:avLst/>
            <a:gdLst>
              <a:gd name="txL" fmla="*/ 0 w 402"/>
              <a:gd name="txT" fmla="*/ 0 h 342296"/>
              <a:gd name="txR" fmla="*/ 402 w 402"/>
              <a:gd name="txB" fmla="*/ 342296 h 342296"/>
            </a:gdLst>
            <a:ahLst/>
            <a:cxnLst>
              <a:cxn ang="0">
                <a:pos x="0" y="342296"/>
              </a:cxn>
              <a:cxn ang="0">
                <a:pos x="402" y="0"/>
              </a:cxn>
            </a:cxnLst>
            <a:rect l="txL" t="txT" r="txR" b="txB"/>
            <a:pathLst>
              <a:path w="402" h="342296">
                <a:moveTo>
                  <a:pt x="0" y="342296"/>
                </a:moveTo>
                <a:lnTo>
                  <a:pt x="402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1" name="矩形 6"/>
          <p:cNvSpPr/>
          <p:nvPr/>
        </p:nvSpPr>
        <p:spPr>
          <a:xfrm>
            <a:off x="1524000" y="660400"/>
            <a:ext cx="6096000" cy="406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32" name="任意多边形 7"/>
          <p:cNvSpPr/>
          <p:nvPr/>
        </p:nvSpPr>
        <p:spPr>
          <a:xfrm>
            <a:off x="0" y="63500"/>
            <a:ext cx="1882775" cy="1882775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BBB59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5133" name="组合 5132"/>
          <p:cNvGrpSpPr/>
          <p:nvPr/>
        </p:nvGrpSpPr>
        <p:grpSpPr>
          <a:xfrm>
            <a:off x="0" y="63500"/>
            <a:ext cx="9144635" cy="6694805"/>
            <a:chOff x="0" y="0"/>
            <a:chExt cx="4063194" cy="4063194"/>
          </a:xfrm>
        </p:grpSpPr>
        <p:sp>
          <p:nvSpPr>
            <p:cNvPr id="5134" name="任意多边形 8"/>
            <p:cNvSpPr/>
            <p:nvPr/>
          </p:nvSpPr>
          <p:spPr>
            <a:xfrm>
              <a:off x="1468035" y="0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500" dirty="0"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项目</a:t>
              </a:r>
              <a:endParaRPr lang="zh-CN" altLang="en-US" sz="15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内容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35" name="任意多边形 9"/>
            <p:cNvSpPr/>
            <p:nvPr/>
          </p:nvSpPr>
          <p:spPr>
            <a:xfrm>
              <a:off x="293607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技术</a:t>
              </a:r>
              <a:endParaRPr lang="zh-CN" altLang="en-US" dirty="0"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总结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36" name="任意多边形 10"/>
            <p:cNvSpPr/>
            <p:nvPr/>
          </p:nvSpPr>
          <p:spPr>
            <a:xfrm>
              <a:off x="1468035" y="2936070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项目</a:t>
              </a:r>
              <a:endParaRPr lang="zh-CN" altLang="en-US" dirty="0"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讲解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37" name="任意多边形 11"/>
            <p:cNvSpPr/>
            <p:nvPr/>
          </p:nvSpPr>
          <p:spPr>
            <a:xfrm>
              <a:off x="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500" dirty="0"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项目</a:t>
              </a:r>
              <a:endParaRPr lang="zh-CN" altLang="en-US" sz="15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成果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139" name="矩形 23"/>
          <p:cNvSpPr/>
          <p:nvPr/>
        </p:nvSpPr>
        <p:spPr>
          <a:xfrm rot="5400000">
            <a:off x="4386263" y="2590800"/>
            <a:ext cx="584200" cy="2771775"/>
          </a:xfrm>
          <a:prstGeom prst="rect">
            <a:avLst/>
          </a:prstGeom>
          <a:solidFill>
            <a:srgbClr val="4F6128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0" name="矩形 24"/>
          <p:cNvSpPr/>
          <p:nvPr/>
        </p:nvSpPr>
        <p:spPr>
          <a:xfrm rot="5400000">
            <a:off x="4384675" y="1730375"/>
            <a:ext cx="584200" cy="3322638"/>
          </a:xfrm>
          <a:prstGeom prst="rect">
            <a:avLst/>
          </a:prstGeom>
          <a:solidFill>
            <a:srgbClr val="76923C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1" name="矩形 25"/>
          <p:cNvSpPr/>
          <p:nvPr/>
        </p:nvSpPr>
        <p:spPr>
          <a:xfrm rot="5400000">
            <a:off x="4384675" y="839788"/>
            <a:ext cx="579438" cy="4013200"/>
          </a:xfrm>
          <a:prstGeom prst="rect">
            <a:avLst/>
          </a:prstGeom>
          <a:solidFill>
            <a:srgbClr val="9BBB59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2" name="矩形 26"/>
          <p:cNvSpPr/>
          <p:nvPr/>
        </p:nvSpPr>
        <p:spPr>
          <a:xfrm rot="5400000">
            <a:off x="4386263" y="-62230"/>
            <a:ext cx="584200" cy="4600575"/>
          </a:xfrm>
          <a:prstGeom prst="rect">
            <a:avLst/>
          </a:prstGeom>
          <a:solidFill>
            <a:srgbClr val="C2D59B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TextBox 27"/>
          <p:cNvSpPr/>
          <p:nvPr/>
        </p:nvSpPr>
        <p:spPr>
          <a:xfrm>
            <a:off x="3308350" y="2054225"/>
            <a:ext cx="2628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项目分配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44" name="TextBox 28"/>
          <p:cNvSpPr/>
          <p:nvPr/>
        </p:nvSpPr>
        <p:spPr>
          <a:xfrm>
            <a:off x="3308350" y="2625725"/>
            <a:ext cx="2628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进度控制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45" name="TextBox 29"/>
          <p:cNvSpPr/>
          <p:nvPr/>
        </p:nvSpPr>
        <p:spPr>
          <a:xfrm>
            <a:off x="3308350" y="3186113"/>
            <a:ext cx="2628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项目难点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46" name="TextBox 30"/>
          <p:cNvSpPr/>
          <p:nvPr/>
        </p:nvSpPr>
        <p:spPr>
          <a:xfrm>
            <a:off x="3308350" y="3668713"/>
            <a:ext cx="2628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8" presetClass="entr" presetSubtype="0" ac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8" presetClass="entr" presetSubtype="0" ac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6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3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nimBg="1"/>
      <p:bldP spid="5130" grpId="0" bldLvl="0"/>
      <p:bldP spid="5132" grpId="0" bldLvl="0" animBg="1"/>
      <p:bldP spid="5139" grpId="0" bldLvl="0"/>
      <p:bldP spid="5140" grpId="0" bldLvl="0"/>
      <p:bldP spid="5141" grpId="0" bldLvl="0"/>
      <p:bldP spid="5142" grpId="0" bldLvl="0" animBg="1"/>
      <p:bldP spid="5143" grpId="0" bldLvl="0"/>
      <p:bldP spid="5144" grpId="0" bldLvl="0"/>
      <p:bldP spid="5145" grpId="0" bldLvl="0"/>
      <p:bldP spid="5146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25"/>
          <p:cNvSpPr/>
          <p:nvPr/>
        </p:nvSpPr>
        <p:spPr>
          <a:xfrm>
            <a:off x="2042160" y="5143500"/>
            <a:ext cx="25012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廖明君：首页制作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47" name="任意多边形 26"/>
          <p:cNvSpPr/>
          <p:nvPr/>
        </p:nvSpPr>
        <p:spPr>
          <a:xfrm flipV="1">
            <a:off x="1831023" y="467868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8" name="任意多边形 27"/>
          <p:cNvSpPr/>
          <p:nvPr/>
        </p:nvSpPr>
        <p:spPr>
          <a:xfrm flipH="1">
            <a:off x="2169795" y="3343275"/>
            <a:ext cx="800735" cy="126873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0" name="任意多边形 29"/>
          <p:cNvSpPr/>
          <p:nvPr/>
        </p:nvSpPr>
        <p:spPr>
          <a:xfrm flipH="1">
            <a:off x="4753610" y="2033905"/>
            <a:ext cx="870585" cy="25685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1" name="TextBox 30"/>
          <p:cNvSpPr/>
          <p:nvPr/>
        </p:nvSpPr>
        <p:spPr>
          <a:xfrm>
            <a:off x="2798128" y="1863090"/>
            <a:ext cx="20891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龙宇：音频制作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52" name="任意多边形 31"/>
          <p:cNvSpPr/>
          <p:nvPr/>
        </p:nvSpPr>
        <p:spPr>
          <a:xfrm flipH="1">
            <a:off x="6327458" y="1492568"/>
            <a:ext cx="914400" cy="3109912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3" name="TextBox 32"/>
          <p:cNvSpPr/>
          <p:nvPr/>
        </p:nvSpPr>
        <p:spPr>
          <a:xfrm>
            <a:off x="4419283" y="1292543"/>
            <a:ext cx="2087562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lt"/>
                <a:cs typeface="+mj-lt"/>
              </a:rPr>
              <a:t>谭杨：下载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lt"/>
                <a:cs typeface="+mj-lt"/>
              </a:rPr>
              <a:t>APP</a:t>
            </a:r>
            <a:endParaRPr lang="en-US" altLang="zh-CN" sz="2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6154" name="直接连接符 2"/>
          <p:cNvSpPr/>
          <p:nvPr/>
        </p:nvSpPr>
        <p:spPr>
          <a:xfrm>
            <a:off x="0" y="4678680"/>
            <a:ext cx="914400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椭圆 16"/>
          <p:cNvSpPr/>
          <p:nvPr/>
        </p:nvSpPr>
        <p:spPr>
          <a:xfrm>
            <a:off x="1545590" y="4531995"/>
            <a:ext cx="323850" cy="29337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椭圆 17"/>
          <p:cNvSpPr/>
          <p:nvPr/>
        </p:nvSpPr>
        <p:spPr>
          <a:xfrm>
            <a:off x="7097395" y="454723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7" name="椭圆 18"/>
          <p:cNvSpPr/>
          <p:nvPr/>
        </p:nvSpPr>
        <p:spPr>
          <a:xfrm>
            <a:off x="8295005" y="454723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8" name="椭圆 20"/>
          <p:cNvSpPr/>
          <p:nvPr/>
        </p:nvSpPr>
        <p:spPr>
          <a:xfrm>
            <a:off x="4191635" y="454723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9" name="椭圆 21"/>
          <p:cNvSpPr/>
          <p:nvPr/>
        </p:nvSpPr>
        <p:spPr>
          <a:xfrm>
            <a:off x="2798445" y="454723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61" name="任意多边形 38"/>
          <p:cNvSpPr/>
          <p:nvPr/>
        </p:nvSpPr>
        <p:spPr>
          <a:xfrm flipH="1">
            <a:off x="7097395" y="775970"/>
            <a:ext cx="1370965" cy="390271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162" name="Picture 4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25" y="3799205"/>
            <a:ext cx="1392555" cy="87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71" name="图表 33"/>
          <p:cNvSpPr/>
          <p:nvPr/>
        </p:nvSpPr>
        <p:spPr>
          <a:xfrm>
            <a:off x="0" y="13970"/>
            <a:ext cx="2771775" cy="87185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4400"/>
              <a:t> </a:t>
            </a:r>
            <a:r>
              <a:rPr lang="zh-CN" altLang="en-US" sz="4400"/>
              <a:t>项目分配</a:t>
            </a:r>
            <a:endParaRPr lang="zh-CN" altLang="en-US" sz="4400"/>
          </a:p>
        </p:txBody>
      </p:sp>
      <p:sp>
        <p:nvSpPr>
          <p:cNvPr id="2" name="文本框 1"/>
          <p:cNvSpPr txBox="1"/>
          <p:nvPr/>
        </p:nvSpPr>
        <p:spPr>
          <a:xfrm>
            <a:off x="256540" y="3161030"/>
            <a:ext cx="2042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杜鑫：相册制作</a:t>
            </a:r>
            <a:endParaRPr lang="zh-CN" altLang="en-US" sz="200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椭圆 17"/>
          <p:cNvSpPr/>
          <p:nvPr/>
        </p:nvSpPr>
        <p:spPr>
          <a:xfrm>
            <a:off x="5529580" y="451675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任意多边形 29"/>
          <p:cNvSpPr/>
          <p:nvPr/>
        </p:nvSpPr>
        <p:spPr>
          <a:xfrm flipH="1">
            <a:off x="3621088" y="2670493"/>
            <a:ext cx="698500" cy="187642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750" y="3799205"/>
            <a:ext cx="955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j-lt"/>
                <a:ea typeface="+mj-lt"/>
              </a:rPr>
              <a:t>项   目</a:t>
            </a:r>
            <a:endParaRPr lang="zh-CN" altLang="en-US" sz="2000">
              <a:latin typeface="+mj-lt"/>
              <a:ea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5285" y="2433320"/>
            <a:ext cx="218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lt"/>
              </a:rPr>
              <a:t>梁丁木：会员购</a:t>
            </a:r>
            <a:endParaRPr lang="zh-CN" altLang="en-US" sz="200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9690" y="612140"/>
            <a:ext cx="2102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邹坤：招聘制作</a:t>
            </a:r>
            <a:endParaRPr lang="zh-CN" altLang="en-US" sz="200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12" dur="250" tmFilter="0, 0; .2, .5; .8, .5; 1, 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6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7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1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5" dur="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9" dur="2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3" dur="25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2" dur="25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7" dur="25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/>
      <p:bldP spid="6147" grpId="0" bldLvl="0" animBg="1"/>
      <p:bldP spid="6148" grpId="0" bldLvl="0" animBg="1"/>
      <p:bldP spid="6150" grpId="0" bldLvl="0" animBg="1"/>
      <p:bldP spid="6151" grpId="0" bldLvl="0"/>
      <p:bldP spid="6152" grpId="0" bldLvl="0" animBg="1"/>
      <p:bldP spid="6153" grpId="0" bldLvl="0"/>
      <p:bldP spid="6158" grpId="0" bldLvl="0" animBg="1"/>
      <p:bldP spid="6161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任意多边形 19"/>
          <p:cNvSpPr/>
          <p:nvPr/>
        </p:nvSpPr>
        <p:spPr>
          <a:xfrm>
            <a:off x="0" y="3063875"/>
            <a:ext cx="9156700" cy="2292350"/>
          </a:xfrm>
          <a:custGeom>
            <a:avLst/>
            <a:gdLst>
              <a:gd name="txL" fmla="*/ 0 w 9155875"/>
              <a:gd name="txT" fmla="*/ 0 h 2291937"/>
              <a:gd name="txR" fmla="*/ 9155875 w 9155875"/>
              <a:gd name="txB" fmla="*/ 2291937 h 2291937"/>
            </a:gdLst>
            <a:ahLst/>
            <a:cxnLst>
              <a:cxn ang="0">
                <a:pos x="0" y="2291937"/>
              </a:cxn>
              <a:cxn ang="0">
                <a:pos x="2909455" y="2291937"/>
              </a:cxn>
              <a:cxn ang="0">
                <a:pos x="5807034" y="0"/>
              </a:cxn>
              <a:cxn ang="0">
                <a:pos x="9155875" y="0"/>
              </a:cxn>
            </a:cxnLst>
            <a:rect l="txL" t="txT" r="txR" b="txB"/>
            <a:pathLst>
              <a:path w="9155875" h="2291937">
                <a:moveTo>
                  <a:pt x="0" y="2291937"/>
                </a:moveTo>
                <a:lnTo>
                  <a:pt x="2909455" y="2291937"/>
                </a:lnTo>
                <a:lnTo>
                  <a:pt x="5807034" y="0"/>
                </a:lnTo>
                <a:lnTo>
                  <a:pt x="9155875" y="0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椭圆 16"/>
          <p:cNvSpPr/>
          <p:nvPr/>
        </p:nvSpPr>
        <p:spPr>
          <a:xfrm>
            <a:off x="731838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椭圆 17"/>
          <p:cNvSpPr/>
          <p:nvPr/>
        </p:nvSpPr>
        <p:spPr>
          <a:xfrm>
            <a:off x="5634038" y="295592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椭圆 18"/>
          <p:cNvSpPr/>
          <p:nvPr/>
        </p:nvSpPr>
        <p:spPr>
          <a:xfrm>
            <a:off x="7893050" y="29019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椭圆 20"/>
          <p:cNvSpPr/>
          <p:nvPr/>
        </p:nvSpPr>
        <p:spPr>
          <a:xfrm>
            <a:off x="4319588" y="39878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椭圆 21"/>
          <p:cNvSpPr/>
          <p:nvPr/>
        </p:nvSpPr>
        <p:spPr>
          <a:xfrm>
            <a:off x="2771775" y="51371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任意多边形 26"/>
          <p:cNvSpPr/>
          <p:nvPr/>
        </p:nvSpPr>
        <p:spPr>
          <a:xfrm flipV="1">
            <a:off x="976313" y="565785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任意多边形 27"/>
          <p:cNvSpPr/>
          <p:nvPr/>
        </p:nvSpPr>
        <p:spPr>
          <a:xfrm flipH="1">
            <a:off x="2395538" y="4210050"/>
            <a:ext cx="471487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8" name="任意多边形 29"/>
          <p:cNvSpPr/>
          <p:nvPr/>
        </p:nvSpPr>
        <p:spPr>
          <a:xfrm flipH="1">
            <a:off x="3775075" y="3063875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任意多边形 31"/>
          <p:cNvSpPr/>
          <p:nvPr/>
        </p:nvSpPr>
        <p:spPr>
          <a:xfrm flipH="1">
            <a:off x="5349875" y="1976438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任意多边形 33"/>
          <p:cNvSpPr/>
          <p:nvPr/>
        </p:nvSpPr>
        <p:spPr>
          <a:xfrm flipH="1" flipV="1">
            <a:off x="7642225" y="3352800"/>
            <a:ext cx="431800" cy="71596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2" name="TextBox 42"/>
          <p:cNvSpPr/>
          <p:nvPr/>
        </p:nvSpPr>
        <p:spPr>
          <a:xfrm>
            <a:off x="1187133" y="6106160"/>
            <a:ext cx="20891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lt"/>
              </a:rPr>
              <a:t>构造共享文件夹</a:t>
            </a:r>
            <a:endParaRPr lang="zh-CN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7183" name="TextBox 43"/>
          <p:cNvSpPr/>
          <p:nvPr/>
        </p:nvSpPr>
        <p:spPr>
          <a:xfrm>
            <a:off x="209550" y="4010660"/>
            <a:ext cx="23114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构建资源共享平台</a:t>
            </a:r>
            <a:endParaRPr lang="zh-CN" altLang="en-US" sz="2000" b="1" dirty="0">
              <a:solidFill>
                <a:srgbClr val="D8D8D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84" name="TextBox 44"/>
          <p:cNvSpPr/>
          <p:nvPr/>
        </p:nvSpPr>
        <p:spPr>
          <a:xfrm>
            <a:off x="6370320" y="3876675"/>
            <a:ext cx="20891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整和项目</a:t>
            </a:r>
            <a:endParaRPr lang="zh-CN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5" name="TextBox 45"/>
          <p:cNvSpPr/>
          <p:nvPr/>
        </p:nvSpPr>
        <p:spPr>
          <a:xfrm>
            <a:off x="2051050" y="2855913"/>
            <a:ext cx="20891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lt"/>
              </a:rPr>
              <a:t>构造项目框架</a:t>
            </a:r>
            <a:endParaRPr lang="zh-CN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7186" name="TextBox 46"/>
          <p:cNvSpPr/>
          <p:nvPr/>
        </p:nvSpPr>
        <p:spPr>
          <a:xfrm>
            <a:off x="3276600" y="175577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完成网页还原</a:t>
            </a:r>
            <a:endParaRPr lang="zh-CN" alt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7" name="图表 22"/>
          <p:cNvSpPr/>
          <p:nvPr/>
        </p:nvSpPr>
        <p:spPr>
          <a:xfrm>
            <a:off x="0" y="22860"/>
            <a:ext cx="2520950" cy="87185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4400">
                <a:latin typeface="微软雅黑" panose="020B0503020204020204" pitchFamily="2" charset="-122"/>
                <a:ea typeface="微软雅黑" panose="020B0503020204020204" pitchFamily="2" charset="-122"/>
              </a:rPr>
              <a:t>进度控制</a:t>
            </a:r>
            <a:endParaRPr lang="zh-CN" altLang="en-US" sz="4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25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25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" dur="25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25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" dur="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25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25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25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1" dur="25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6" dur="25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52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/>
      <p:bldP spid="7177" grpId="0" bldLvl="0"/>
      <p:bldP spid="7178" grpId="0" bldLvl="0"/>
      <p:bldP spid="7179" grpId="0" bldLvl="0"/>
      <p:bldP spid="7180" grpId="0" bldLvl="0"/>
      <p:bldP spid="7182" grpId="0" bldLvl="0"/>
      <p:bldP spid="7183" grpId="0" bldLvl="0"/>
      <p:bldP spid="7184" grpId="0" bldLvl="0"/>
      <p:bldP spid="7185" grpId="0" bldLvl="0"/>
      <p:bldP spid="7186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19"/>
          <p:cNvSpPr/>
          <p:nvPr/>
        </p:nvSpPr>
        <p:spPr>
          <a:xfrm>
            <a:off x="6229350" y="-20637"/>
            <a:ext cx="584200" cy="2770187"/>
          </a:xfrm>
          <a:prstGeom prst="rect">
            <a:avLst/>
          </a:prstGeom>
          <a:solidFill>
            <a:srgbClr val="3F3151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矩形 20"/>
          <p:cNvSpPr/>
          <p:nvPr/>
        </p:nvSpPr>
        <p:spPr>
          <a:xfrm>
            <a:off x="6807200" y="-38100"/>
            <a:ext cx="584200" cy="3321050"/>
          </a:xfrm>
          <a:prstGeom prst="rect">
            <a:avLst/>
          </a:prstGeom>
          <a:solidFill>
            <a:srgbClr val="5F497A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矩形 21"/>
          <p:cNvSpPr/>
          <p:nvPr/>
        </p:nvSpPr>
        <p:spPr>
          <a:xfrm>
            <a:off x="7366000" y="-20637"/>
            <a:ext cx="579438" cy="4011612"/>
          </a:xfrm>
          <a:prstGeom prst="rect">
            <a:avLst/>
          </a:prstGeom>
          <a:solidFill>
            <a:srgbClr val="8064A2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矩形 22"/>
          <p:cNvSpPr/>
          <p:nvPr/>
        </p:nvSpPr>
        <p:spPr>
          <a:xfrm>
            <a:off x="7924800" y="-23812"/>
            <a:ext cx="584200" cy="4598987"/>
          </a:xfrm>
          <a:prstGeom prst="rect">
            <a:avLst/>
          </a:prstGeom>
          <a:solidFill>
            <a:srgbClr val="B2A0C7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矩形 23"/>
          <p:cNvSpPr/>
          <p:nvPr/>
        </p:nvSpPr>
        <p:spPr>
          <a:xfrm>
            <a:off x="7972108" y="394653"/>
            <a:ext cx="52768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endParaRPr lang="en-US" altLang="zh-CN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47" name="矩形 24"/>
          <p:cNvSpPr/>
          <p:nvPr/>
        </p:nvSpPr>
        <p:spPr>
          <a:xfrm>
            <a:off x="7214870" y="394970"/>
            <a:ext cx="51879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</a:t>
            </a:r>
            <a:endParaRPr lang="en-US" altLang="zh-CN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48" name="矩形 25"/>
          <p:cNvSpPr/>
          <p:nvPr/>
        </p:nvSpPr>
        <p:spPr>
          <a:xfrm>
            <a:off x="6757035" y="333375"/>
            <a:ext cx="51879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</a:t>
            </a:r>
            <a:endParaRPr lang="en-US" altLang="zh-CN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49" name="TextBox 26"/>
          <p:cNvSpPr/>
          <p:nvPr/>
        </p:nvSpPr>
        <p:spPr>
          <a:xfrm>
            <a:off x="6088063" y="333375"/>
            <a:ext cx="7302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8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</a:t>
            </a:r>
            <a:endParaRPr lang="en-US" altLang="zh-CN" sz="48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50" name="矩形 27"/>
          <p:cNvSpPr/>
          <p:nvPr/>
        </p:nvSpPr>
        <p:spPr>
          <a:xfrm>
            <a:off x="6807200" y="5746750"/>
            <a:ext cx="48831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</a:t>
            </a:r>
            <a:endParaRPr lang="en-US" altLang="zh-CN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51" name="矩形 28"/>
          <p:cNvSpPr/>
          <p:nvPr/>
        </p:nvSpPr>
        <p:spPr>
          <a:xfrm>
            <a:off x="5220335" y="5746433"/>
            <a:ext cx="75755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</a:t>
            </a:r>
            <a:endParaRPr lang="en-US" altLang="zh-CN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52" name="矩形 29"/>
          <p:cNvSpPr/>
          <p:nvPr/>
        </p:nvSpPr>
        <p:spPr>
          <a:xfrm>
            <a:off x="3874135" y="5746433"/>
            <a:ext cx="53213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endParaRPr lang="en-US" altLang="zh-CN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53" name="TextBox 30"/>
          <p:cNvSpPr/>
          <p:nvPr/>
        </p:nvSpPr>
        <p:spPr>
          <a:xfrm>
            <a:off x="2397125" y="5684838"/>
            <a:ext cx="7302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8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</a:t>
            </a:r>
            <a:endParaRPr lang="en-US" altLang="zh-CN" sz="48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54" name="直接连接符 3"/>
          <p:cNvSpPr/>
          <p:nvPr/>
        </p:nvSpPr>
        <p:spPr>
          <a:xfrm>
            <a:off x="0" y="3051175"/>
            <a:ext cx="81915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5" name="椭圆 4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6" name="椭圆 31"/>
          <p:cNvSpPr/>
          <p:nvPr/>
        </p:nvSpPr>
        <p:spPr>
          <a:xfrm>
            <a:off x="8396288" y="33337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7" name="直接连接符 33"/>
          <p:cNvSpPr>
            <a:stCxn id="10255" idx="5"/>
            <a:endCxn id="10267" idx="0"/>
          </p:cNvSpPr>
          <p:nvPr/>
        </p:nvSpPr>
        <p:spPr>
          <a:xfrm>
            <a:off x="1095375" y="3165475"/>
            <a:ext cx="793750" cy="220821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8" name="直接连接符 34"/>
          <p:cNvSpPr>
            <a:stCxn id="10267" idx="6"/>
            <a:endCxn id="10266" idx="2"/>
          </p:cNvSpPr>
          <p:nvPr/>
        </p:nvSpPr>
        <p:spPr>
          <a:xfrm>
            <a:off x="2051050" y="5535613"/>
            <a:ext cx="6321425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9" name="直接连接符 35"/>
          <p:cNvSpPr>
            <a:stCxn id="10266" idx="0"/>
            <a:endCxn id="10256" idx="4"/>
          </p:cNvSpPr>
          <p:nvPr/>
        </p:nvSpPr>
        <p:spPr>
          <a:xfrm flipV="1">
            <a:off x="8535988" y="657225"/>
            <a:ext cx="22225" cy="4716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0" name="直接连接符 37"/>
          <p:cNvSpPr/>
          <p:nvPr/>
        </p:nvSpPr>
        <p:spPr>
          <a:xfrm>
            <a:off x="0" y="3051175"/>
            <a:ext cx="81915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TextBox 40"/>
          <p:cNvSpPr/>
          <p:nvPr/>
        </p:nvSpPr>
        <p:spPr>
          <a:xfrm rot="20463375">
            <a:off x="122079" y="498475"/>
            <a:ext cx="29260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5400" b="1" dirty="0">
                <a:solidFill>
                  <a:srgbClr val="B2A0C7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项目难点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66" name="椭圆 17"/>
          <p:cNvSpPr/>
          <p:nvPr/>
        </p:nvSpPr>
        <p:spPr>
          <a:xfrm>
            <a:off x="8372475" y="537368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67" name="椭圆 38"/>
          <p:cNvSpPr/>
          <p:nvPr/>
        </p:nvSpPr>
        <p:spPr>
          <a:xfrm>
            <a:off x="1727200" y="537368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任意多边形 31"/>
          <p:cNvSpPr/>
          <p:nvPr/>
        </p:nvSpPr>
        <p:spPr>
          <a:xfrm>
            <a:off x="1217930" y="1869440"/>
            <a:ext cx="1076325" cy="101981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任意多边形 31"/>
          <p:cNvSpPr/>
          <p:nvPr/>
        </p:nvSpPr>
        <p:spPr>
          <a:xfrm>
            <a:off x="2051050" y="4354195"/>
            <a:ext cx="1076325" cy="101981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任意多边形 31"/>
          <p:cNvSpPr/>
          <p:nvPr/>
        </p:nvSpPr>
        <p:spPr>
          <a:xfrm flipH="1">
            <a:off x="6558280" y="3535680"/>
            <a:ext cx="1805305" cy="174752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7125" y="1624965"/>
            <a:ext cx="322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一生之敌的标点符号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7375" y="4085590"/>
            <a:ext cx="296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j-lt"/>
                <a:ea typeface="+mj-lt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latin typeface="+mj-lt"/>
                <a:ea typeface="+mj-lt"/>
              </a:rPr>
              <a:t>记不熟的标签用途</a:t>
            </a:r>
            <a:endParaRPr lang="zh-CN" altLang="en-US" sz="2400" b="1">
              <a:solidFill>
                <a:schemeClr val="bg1"/>
              </a:solidFill>
              <a:latin typeface="+mj-lt"/>
              <a:ea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9420" y="3282950"/>
            <a:ext cx="2308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j-lt"/>
                <a:ea typeface="+mj-lt"/>
              </a:rPr>
              <a:t>3.</a:t>
            </a:r>
            <a:r>
              <a:rPr lang="zh-CN" altLang="en-US" sz="2400" b="1">
                <a:solidFill>
                  <a:schemeClr val="bg1"/>
                </a:solidFill>
                <a:latin typeface="+mj-lt"/>
                <a:ea typeface="+mj-lt"/>
              </a:rPr>
              <a:t>用错位的标签</a:t>
            </a:r>
            <a:endParaRPr lang="zh-CN" altLang="en-US" sz="2400" b="1">
              <a:solidFill>
                <a:schemeClr val="bg1"/>
              </a:solidFill>
              <a:latin typeface="+mj-lt"/>
              <a:ea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25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25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25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25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" dur="25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28" dur="250" tmFilter="0, 0; .2, .5; .8, .5; 1, 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10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12139E-6 L -0.00069 0.60647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1.90751E-6 L -0.00174 0.52231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2222E-6 1.90751E-6 L -0.00295 0.41734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209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11111E-6 -1.7341E-6 L -0.00104 0.34867 " pathEditMode="relative" rAng="0" ptsTypes="AA">
                                      <p:cBhvr>
                                        <p:cTn id="38" dur="3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xit" presetSubtype="1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1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1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2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1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2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4659 L -0.00104 0.78705 " pathEditMode="relative" rAng="0" ptsTypes="AA">
                                      <p:cBhvr>
                                        <p:cTn id="74" dur="3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295 0.41734 L -0.00694 0.78451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4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74 0.52231 L -0.00174 0.7845 " pathEditMode="relative" rAng="0" ptsTypes="AA">
                                      <p:cBhvr>
                                        <p:cTn id="78" dur="3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69 0.60647 L -0.00069 0.78474 " pathEditMode="relative" rAng="0" ptsTypes="AA">
                                      <p:cBhvr>
                                        <p:cTn id="80" dur="3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83" dur="2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xit" presetSubtype="4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86" dur="2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2" presetClass="exit" presetSubtype="4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89" dur="2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92" dur="2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96" dur="2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99" dur="2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02" dur="2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05" dur="2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8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0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3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26" dur="25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8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3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3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2" grpId="1" bldLvl="0" animBg="1"/>
      <p:bldP spid="10243" grpId="0" bldLvl="0" animBg="1"/>
      <p:bldP spid="10243" grpId="1" bldLvl="0" animBg="1"/>
      <p:bldP spid="10244" grpId="0" bldLvl="0" animBg="1"/>
      <p:bldP spid="10244" grpId="1" bldLvl="0" animBg="1"/>
      <p:bldP spid="10245" grpId="0" bldLvl="0" animBg="1"/>
      <p:bldP spid="10245" grpId="1" bldLvl="0" animBg="1"/>
      <p:bldP spid="10246" grpId="0" bldLvl="0"/>
      <p:bldP spid="10246" grpId="1" bldLvl="0"/>
      <p:bldP spid="10246" grpId="2" bldLvl="0"/>
      <p:bldP spid="10247" grpId="0" bldLvl="0"/>
      <p:bldP spid="10247" grpId="1" bldLvl="0"/>
      <p:bldP spid="10247" grpId="2" bldLvl="0"/>
      <p:bldP spid="10248" grpId="0" bldLvl="0"/>
      <p:bldP spid="10248" grpId="1" bldLvl="0"/>
      <p:bldP spid="10248" grpId="2" bldLvl="0"/>
      <p:bldP spid="10249" grpId="0" bldLvl="0"/>
      <p:bldP spid="10249" grpId="1" bldLvl="0"/>
      <p:bldP spid="10249" grpId="2" bldLvl="0"/>
      <p:bldP spid="10250" grpId="0" bldLvl="0"/>
      <p:bldP spid="10251" grpId="0" bldLvl="0"/>
      <p:bldP spid="10252" grpId="0" bldLvl="0"/>
      <p:bldP spid="10253" grpId="0" bldLvl="0"/>
      <p:bldP spid="10256" grpId="1" bldLvl="0" animBg="1"/>
      <p:bldP spid="10261" grpId="0" bldLvl="0"/>
      <p:bldP spid="10266" grpId="0" bldLvl="0" animBg="1"/>
      <p:bldP spid="10266" grpId="1" bldLvl="0" animBg="1"/>
      <p:bldP spid="10267" grpId="0" bldLvl="0" animBg="1"/>
      <p:bldP spid="7179" grpId="0" bldLvl="0" animBg="1"/>
      <p:bldP spid="2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2"/>
          <p:cNvPicPr>
            <a:picLocks noChangeAspect="1"/>
          </p:cNvPicPr>
          <p:nvPr/>
        </p:nvPicPr>
        <p:blipFill>
          <a:blip r:embed="rId1"/>
          <a:srcRect l="65456" t="53799" r="17656" b="31662"/>
          <a:stretch>
            <a:fillRect/>
          </a:stretch>
        </p:blipFill>
        <p:spPr>
          <a:xfrm>
            <a:off x="3203575" y="3263900"/>
            <a:ext cx="2808288" cy="1509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直接连接符 2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6" name="任意多边形 26"/>
          <p:cNvSpPr/>
          <p:nvPr/>
        </p:nvSpPr>
        <p:spPr>
          <a:xfrm flipV="1">
            <a:off x="1009650" y="3359150"/>
            <a:ext cx="212725" cy="65246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7"/>
          <p:cNvSpPr/>
          <p:nvPr/>
        </p:nvSpPr>
        <p:spPr>
          <a:xfrm flipH="1">
            <a:off x="2224088" y="1927225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椭圆 16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椭圆 17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椭圆 18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椭圆 20"/>
          <p:cNvSpPr/>
          <p:nvPr/>
        </p:nvSpPr>
        <p:spPr>
          <a:xfrm>
            <a:off x="44005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椭圆 21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3" name="任意多边形 33"/>
          <p:cNvSpPr/>
          <p:nvPr/>
        </p:nvSpPr>
        <p:spPr>
          <a:xfrm>
            <a:off x="6375400" y="1543050"/>
            <a:ext cx="717550" cy="120491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4" name="任意多边形 37"/>
          <p:cNvSpPr/>
          <p:nvPr/>
        </p:nvSpPr>
        <p:spPr>
          <a:xfrm flipH="1" flipV="1">
            <a:off x="7164388" y="3359150"/>
            <a:ext cx="935037" cy="14382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p>
            <a:pPr algn="ctr"/>
            <a:endParaRPr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5" name="矩形 29"/>
          <p:cNvSpPr/>
          <p:nvPr/>
        </p:nvSpPr>
        <p:spPr>
          <a:xfrm>
            <a:off x="1286828" y="-489585"/>
            <a:ext cx="584200" cy="2770188"/>
          </a:xfrm>
          <a:prstGeom prst="rect">
            <a:avLst/>
          </a:prstGeom>
          <a:solidFill>
            <a:srgbClr val="3F3151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6" name="矩形 30"/>
          <p:cNvSpPr/>
          <p:nvPr/>
        </p:nvSpPr>
        <p:spPr>
          <a:xfrm>
            <a:off x="3203575" y="-1006792"/>
            <a:ext cx="584200" cy="3322637"/>
          </a:xfrm>
          <a:prstGeom prst="rect">
            <a:avLst/>
          </a:prstGeom>
          <a:solidFill>
            <a:srgbClr val="5F497A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7" name="矩形 31"/>
          <p:cNvSpPr/>
          <p:nvPr/>
        </p:nvSpPr>
        <p:spPr>
          <a:xfrm>
            <a:off x="5576888" y="-1696085"/>
            <a:ext cx="579437" cy="4011613"/>
          </a:xfrm>
          <a:prstGeom prst="rect">
            <a:avLst/>
          </a:prstGeom>
          <a:solidFill>
            <a:srgbClr val="8064A2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矩形 32"/>
          <p:cNvSpPr/>
          <p:nvPr/>
        </p:nvSpPr>
        <p:spPr>
          <a:xfrm>
            <a:off x="8299768" y="-2175510"/>
            <a:ext cx="584200" cy="4598988"/>
          </a:xfrm>
          <a:prstGeom prst="rect">
            <a:avLst/>
          </a:prstGeom>
          <a:solidFill>
            <a:srgbClr val="B2A0C7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9" name="TextBox 36"/>
          <p:cNvSpPr/>
          <p:nvPr/>
        </p:nvSpPr>
        <p:spPr>
          <a:xfrm>
            <a:off x="1164273" y="2315528"/>
            <a:ext cx="7302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400" dirty="0">
                <a:solidFill>
                  <a:srgbClr val="92D050"/>
                </a:solidFill>
                <a:latin typeface="+mj-lt"/>
                <a:ea typeface="+mj-lt"/>
              </a:rPr>
              <a:t>接</a:t>
            </a:r>
            <a:endParaRPr lang="zh-CN" altLang="en-US" sz="4400" dirty="0">
              <a:solidFill>
                <a:srgbClr val="92D050"/>
              </a:solidFill>
              <a:latin typeface="+mj-lt"/>
              <a:ea typeface="+mj-lt"/>
            </a:endParaRPr>
          </a:p>
        </p:txBody>
      </p:sp>
      <p:sp>
        <p:nvSpPr>
          <p:cNvPr id="8210" name="矩形 38"/>
          <p:cNvSpPr/>
          <p:nvPr/>
        </p:nvSpPr>
        <p:spPr>
          <a:xfrm>
            <a:off x="3090545" y="2314258"/>
            <a:ext cx="7416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dirty="0">
                <a:solidFill>
                  <a:srgbClr val="92D050"/>
                </a:solidFill>
                <a:latin typeface="+mj-ea"/>
                <a:ea typeface="+mj-ea"/>
              </a:rPr>
              <a:t>触</a:t>
            </a:r>
            <a:endParaRPr lang="zh-CN" altLang="en-US" sz="44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8211" name="矩形 45"/>
          <p:cNvSpPr/>
          <p:nvPr/>
        </p:nvSpPr>
        <p:spPr>
          <a:xfrm>
            <a:off x="5625783" y="2280920"/>
            <a:ext cx="7416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dirty="0">
                <a:solidFill>
                  <a:srgbClr val="92D050"/>
                </a:solidFill>
                <a:latin typeface="+mj-ea"/>
                <a:ea typeface="+mj-ea"/>
              </a:rPr>
              <a:t>工</a:t>
            </a:r>
            <a:endParaRPr lang="zh-CN" altLang="en-US" sz="44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8212" name="矩形 46"/>
          <p:cNvSpPr/>
          <p:nvPr/>
        </p:nvSpPr>
        <p:spPr>
          <a:xfrm>
            <a:off x="8142288" y="2284730"/>
            <a:ext cx="7416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dirty="0">
                <a:solidFill>
                  <a:srgbClr val="92D050"/>
                </a:solidFill>
                <a:latin typeface="+mj-ea"/>
                <a:ea typeface="+mj-ea"/>
              </a:rPr>
              <a:t>具</a:t>
            </a:r>
            <a:endParaRPr lang="zh-CN" altLang="en-US" sz="44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8217" name="直接连接符 51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218" name="Picture 2"/>
          <p:cNvPicPr>
            <a:picLocks noChangeAspect="1"/>
          </p:cNvPicPr>
          <p:nvPr/>
        </p:nvPicPr>
        <p:blipFill>
          <a:blip r:embed="rId1"/>
          <a:srcRect l="40947" t="45430" r="34726" b="44881"/>
          <a:stretch>
            <a:fillRect/>
          </a:stretch>
        </p:blipFill>
        <p:spPr>
          <a:xfrm>
            <a:off x="90488" y="981075"/>
            <a:ext cx="4044950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9" name="Picture 2"/>
          <p:cNvPicPr>
            <a:picLocks noChangeAspect="1"/>
          </p:cNvPicPr>
          <p:nvPr/>
        </p:nvPicPr>
        <p:blipFill>
          <a:blip r:embed="rId1"/>
          <a:srcRect l="65456" t="35965" r="17656" b="45807"/>
          <a:stretch>
            <a:fillRect/>
          </a:stretch>
        </p:blipFill>
        <p:spPr>
          <a:xfrm>
            <a:off x="6229350" y="4114800"/>
            <a:ext cx="2806700" cy="189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20" name="Picture 2"/>
          <p:cNvPicPr>
            <a:picLocks noChangeAspect="1"/>
          </p:cNvPicPr>
          <p:nvPr/>
        </p:nvPicPr>
        <p:blipFill>
          <a:blip r:embed="rId1"/>
          <a:srcRect l="65456" t="68336" r="17656" b="15802"/>
          <a:stretch>
            <a:fillRect/>
          </a:stretch>
        </p:blipFill>
        <p:spPr>
          <a:xfrm>
            <a:off x="6156325" y="215900"/>
            <a:ext cx="2808288" cy="164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21" name="Picture 2"/>
          <p:cNvPicPr>
            <a:picLocks noChangeAspect="1"/>
          </p:cNvPicPr>
          <p:nvPr/>
        </p:nvPicPr>
        <p:blipFill>
          <a:blip r:embed="rId1"/>
          <a:srcRect l="65456" t="84196" r="17656"/>
          <a:stretch>
            <a:fillRect/>
          </a:stretch>
        </p:blipFill>
        <p:spPr>
          <a:xfrm>
            <a:off x="125413" y="3857625"/>
            <a:ext cx="2808287" cy="1643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22375" y="3114675"/>
            <a:ext cx="7143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</a:t>
            </a:r>
            <a:endParaRPr lang="zh-CN" altLang="en-US" sz="440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6750" y="3114675"/>
            <a:ext cx="6699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92D050"/>
                </a:solidFill>
                <a:latin typeface="+mj-lt"/>
                <a:ea typeface="+mj-lt"/>
              </a:rPr>
              <a:t>用</a:t>
            </a:r>
            <a:endParaRPr lang="zh-CN" altLang="en-US" sz="4400">
              <a:solidFill>
                <a:srgbClr val="92D050"/>
              </a:solidFill>
              <a:latin typeface="+mj-lt"/>
              <a:ea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3270" y="4288155"/>
            <a:ext cx="2609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en-US" altLang="zh-CN" sz="8800">
                <a:solidFill>
                  <a:schemeClr val="accent1">
                    <a:lumMod val="20000"/>
                    <a:lumOff val="80000"/>
                  </a:schemeClr>
                </a:solidFill>
              </a:rPr>
              <a:t>SVN</a:t>
            </a:r>
            <a:endParaRPr lang="en-US" altLang="zh-CN" sz="8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588 " pathEditMode="relative" ptsTypes="AA">
                                      <p:cBhvr>
                                        <p:cTn id="39" dur="2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07361 " pathEditMode="relative" ptsTypes="AA">
                                      <p:cBhvr>
                                        <p:cTn id="41" dur="2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1419 " pathEditMode="relative" ptsTypes="AA">
                                      <p:cBhvr>
                                        <p:cTn id="43" dur="2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0.23634 " pathEditMode="relative" ptsTypes="AA">
                                      <p:cBhvr>
                                        <p:cTn id="45" dur="2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48" dur="1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xit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51" dur="1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54" dur="1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xit" presetSubtype="4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57" dur="1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1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0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1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200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2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7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2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2" dur="1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/>
      <p:bldP spid="8197" grpId="0" bldLvl="0"/>
      <p:bldP spid="8203" grpId="0" bldLvl="0"/>
      <p:bldP spid="8204" grpId="0" bldLvl="0"/>
      <p:bldP spid="8205" grpId="0" bldLvl="0" animBg="1"/>
      <p:bldP spid="8205" grpId="1" bldLvl="0" animBg="1"/>
      <p:bldP spid="8206" grpId="0" bldLvl="0" animBg="1"/>
      <p:bldP spid="8206" grpId="1" bldLvl="0" animBg="1"/>
      <p:bldP spid="8207" grpId="0" bldLvl="0" animBg="1"/>
      <p:bldP spid="8207" grpId="1" bldLvl="0" animBg="1"/>
      <p:bldP spid="8208" grpId="0" bldLvl="0" animBg="1"/>
      <p:bldP spid="8208" grpId="1" bldLvl="0" animBg="1"/>
      <p:bldP spid="8209" grpId="0" bldLvl="0"/>
      <p:bldP spid="8209" grpId="1" bldLvl="0"/>
      <p:bldP spid="8209" grpId="2" bldLvl="0"/>
      <p:bldP spid="8210" grpId="0" bldLvl="0"/>
      <p:bldP spid="8210" grpId="1" bldLvl="0"/>
      <p:bldP spid="8210" grpId="2" bldLvl="0"/>
      <p:bldP spid="8211" grpId="0" bldLvl="0"/>
      <p:bldP spid="8211" grpId="1" bldLvl="0"/>
      <p:bldP spid="8211" grpId="2" bldLvl="0"/>
      <p:bldP spid="8212" grpId="0" bldLvl="0"/>
      <p:bldP spid="8212" grpId="1" bldLvl="0"/>
      <p:bldP spid="8212" grpId="2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2325" y="1860550"/>
            <a:ext cx="900113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直接连接符 3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" name="椭圆 4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椭圆 5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椭圆 6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椭圆 8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4" name="直接连接符 10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1825625"/>
            <a:ext cx="900113" cy="90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TextBox 13"/>
          <p:cNvSpPr/>
          <p:nvPr/>
        </p:nvSpPr>
        <p:spPr>
          <a:xfrm>
            <a:off x="2212975" y="5373688"/>
            <a:ext cx="4718050" cy="82994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800" dirty="0">
                <a:solidFill>
                  <a:schemeClr val="bg1"/>
                </a:solidFill>
                <a:latin typeface="Adobe Gothic Std B" pitchFamily="2" charset="-128"/>
                <a:ea typeface="宋体" panose="02010600030101010101" pitchFamily="2" charset="-122"/>
                <a:sym typeface="Adobe Gothic Std B" pitchFamily="2" charset="-128"/>
              </a:rPr>
              <a:t>项目讲解</a:t>
            </a:r>
            <a:endParaRPr lang="zh-CN" altLang="en-US" sz="4800" dirty="0">
              <a:solidFill>
                <a:schemeClr val="bg1"/>
              </a:solidFill>
              <a:latin typeface="Adobe Gothic Std B" pitchFamily="2" charset="-128"/>
              <a:ea typeface="宋体" panose="02010600030101010101" pitchFamily="2" charset="-122"/>
              <a:sym typeface="Adobe Gothic Std B" pitchFamily="2" charset="-128"/>
            </a:endParaRPr>
          </a:p>
        </p:txBody>
      </p:sp>
      <p:sp>
        <p:nvSpPr>
          <p:cNvPr id="9229" name="矩形 1"/>
          <p:cNvSpPr/>
          <p:nvPr/>
        </p:nvSpPr>
        <p:spPr>
          <a:xfrm>
            <a:off x="4578350" y="0"/>
            <a:ext cx="4572000" cy="10340975"/>
          </a:xfrm>
          <a:prstGeom prst="rect">
            <a:avLst/>
          </a:prstGeom>
          <a:solidFill>
            <a:srgbClr val="0C0C0C">
              <a:alpha val="73999"/>
            </a:srgbClr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Folder PATH listing for volume Windows Server 2008 R2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Volume serial number is 706C-C11E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C:.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Default.aspx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Default.aspx.cs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web.config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Website.txt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+---App_Browsers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+---App_Code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Smarter_Course.cs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Smarter_Database.cs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Smarter_Deploy.cs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Smarter_Excel.cs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Smarter_File.cs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Smarter_Homework.cs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Smarter_Notice.cs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Smarter_Team.cs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Smarter_User.cs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Smarter_VersionControl.cs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+---App_Data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Create Tables.sql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    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+---App_GlobalResources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+---App_LocalResources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+---App_Themes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|   \---Default_Theme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+---App_WebReferences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\---Bin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   Microsoft.Office.Interop.Excel.dll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   Microsoft.Office.Interop.Excel.dll.refresh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   Microsoft.Office.Interop.Excel.xml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   Microsoft.Vbe.Interop.dll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   office.dll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   office.xml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30" name="矩形 2"/>
          <p:cNvSpPr/>
          <p:nvPr/>
        </p:nvSpPr>
        <p:spPr>
          <a:xfrm>
            <a:off x="6350" y="0"/>
            <a:ext cx="4572000" cy="49583340"/>
          </a:xfrm>
          <a:prstGeom prst="rect">
            <a:avLst/>
          </a:prstGeom>
          <a:solidFill>
            <a:srgbClr val="0C0C0C">
              <a:alpha val="73999"/>
            </a:srgb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Folder PATH listing for volume Windows Server 2008 R2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Volume serial number is 706C-C11E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C:.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Documents.txt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+---01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需求规格说明书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需求规格说明书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+---02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数据要求说明书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数据要求说明书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+---03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概要设计说明书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概要设计说明书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+---04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详细设计说明书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+---05 html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设计说明书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html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设计说明书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+---06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首页设计说明书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首页设计说明书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+---07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测试方案说明书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+---08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软件缺陷报告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+---09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测试质量报告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+---10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软件使用说明书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+---11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项目开发计划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项目开发计划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+---12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质量保证计划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质量保证计划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+---13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配置管理计划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配置管理计划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+---14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软件测试计划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软件测试计划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+---15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可行性分析报告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可行性分析报告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+---16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风险分析报告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风险分析报告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+---17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文档管理规范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文档管理规范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+---18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代码编写规范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代码编写规范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+---19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个人总结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唐一帆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.rar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第二周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_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个人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_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于明昊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.rar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第二周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_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个人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_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刘明德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.rar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第二周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_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个人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_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陈相令仪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.rar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+---20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个人能力评定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+---21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2011-2-28.docx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2011-3-11.docx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2011-3-4.docx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2011-3-7.docx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2011-3-8.docx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2011-3-9.docx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+---22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项目进展周报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项目进展周报第一周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.docx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+---23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软件项目变更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+---24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项目开发总结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+---25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软件评审报告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+---26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时间记录日志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网站图形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wbs.png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网站项目管理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.wbs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三层结构图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协作图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学生功能模块图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实体关系图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教师功能模块图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文档结构图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活动图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状态图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甘特图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甘特图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用例图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教师用户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用例图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普通组员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用例图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汇总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用例图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系统管理员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用例图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项目组长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界面设计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小组首页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界面设计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网站首页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界面设计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课程首页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类图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系统管理员功能模块图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表格结构图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顺序图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.vsd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网站日程邮件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网站日程邮件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.pst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网站演示文稿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第一次汇报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.pptx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第三次汇报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.pptx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第二次汇报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.pptx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网站表格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个人能力评定表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PEER.xlsx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周活动总结表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WEEK.xlsx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程序规模估计表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.xlsx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项目变更申请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CCR.xlsx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网站项目笔记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会议笔记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变更项目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手稿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打开笔记本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.onetoc2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联系邮件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课堂笔记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|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\---OneNote_RecycleBin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    OneNote_DeletedPages.one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打开笔记本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.onetoc2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+---《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网站项目管理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《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软件工程实践课程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网站项目管理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.mpp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会议记录管理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.mpp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备份管理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.mpp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软件项目变更管理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.mpp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项目汇报管理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.mpp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|       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\---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附件：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和封面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1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2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3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封面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页眉带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页码右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页码左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4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页脚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logo-01.jpg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暗红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暗红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橙红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橙红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灰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-02.png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绿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绿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蓝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-01.png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       logo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蓝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.ai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700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700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1" bldLvl="0" animBg="1"/>
      <p:bldP spid="9229" grpId="0" bldLvl="0" animBg="1"/>
      <p:bldP spid="9229" grpId="1" bldLvl="0" animBg="1"/>
      <p:bldP spid="9230" grpId="1" bldLvl="0" animBg="1"/>
      <p:bldP spid="9230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圆角矩形 34"/>
          <p:cNvSpPr/>
          <p:nvPr/>
        </p:nvSpPr>
        <p:spPr>
          <a:xfrm>
            <a:off x="666750" y="260350"/>
            <a:ext cx="5478463" cy="1052513"/>
          </a:xfrm>
          <a:prstGeom prst="roundRect">
            <a:avLst>
              <a:gd name="adj" fmla="val 10481"/>
            </a:avLst>
          </a:prstGeom>
          <a:solidFill>
            <a:srgbClr val="8064A2"/>
          </a:solidFill>
          <a:ln w="25400">
            <a:noFill/>
          </a:ln>
        </p:spPr>
        <p:txBody>
          <a:bodyPr anchor="ctr"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项目内容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3752850"/>
            <a:ext cx="2881313" cy="1620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92" y="5268278"/>
            <a:ext cx="2879725" cy="161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3759200"/>
            <a:ext cx="2881312" cy="161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6" name="直接连接符 5"/>
          <p:cNvSpPr/>
          <p:nvPr/>
        </p:nvSpPr>
        <p:spPr>
          <a:xfrm>
            <a:off x="-4427537" y="1553210"/>
            <a:ext cx="10439400" cy="4872038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直接连接符 9"/>
          <p:cNvSpPr/>
          <p:nvPr/>
        </p:nvSpPr>
        <p:spPr>
          <a:xfrm flipV="1">
            <a:off x="7235825" y="0"/>
            <a:ext cx="1885950" cy="5157788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8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292" y="1418273"/>
            <a:ext cx="9142412" cy="5141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图表 19"/>
          <p:cNvSpPr/>
          <p:nvPr/>
        </p:nvSpPr>
        <p:spPr>
          <a:xfrm>
            <a:off x="358775" y="2006600"/>
            <a:ext cx="8426450" cy="28448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8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7489825" y="1052830"/>
            <a:ext cx="1042988" cy="1042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7905433" y="1405573"/>
            <a:ext cx="879475" cy="87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矩形 23"/>
          <p:cNvSpPr/>
          <p:nvPr/>
        </p:nvSpPr>
        <p:spPr>
          <a:xfrm>
            <a:off x="5287963" y="363538"/>
            <a:ext cx="747712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5" name="矩形 26"/>
          <p:cNvSpPr/>
          <p:nvPr/>
        </p:nvSpPr>
        <p:spPr>
          <a:xfrm>
            <a:off x="4465638" y="358775"/>
            <a:ext cx="747712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6" name="矩形 27"/>
          <p:cNvSpPr/>
          <p:nvPr/>
        </p:nvSpPr>
        <p:spPr>
          <a:xfrm>
            <a:off x="3900488" y="365125"/>
            <a:ext cx="741680" cy="10452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目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7" name="TextBox 29"/>
          <p:cNvSpPr/>
          <p:nvPr/>
        </p:nvSpPr>
        <p:spPr>
          <a:xfrm>
            <a:off x="3227705" y="358775"/>
            <a:ext cx="6731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项</a:t>
            </a:r>
            <a:endParaRPr lang="zh-CN" altLang="en-US" sz="4400" b="1" dirty="0">
              <a:solidFill>
                <a:srgbClr val="92D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301" name="TextBox 13"/>
          <p:cNvSpPr/>
          <p:nvPr/>
        </p:nvSpPr>
        <p:spPr>
          <a:xfrm>
            <a:off x="144780" y="2006600"/>
            <a:ext cx="754634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开始项目分配，组织多次组内讨论，制定项目制作方案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302" name="TextBox 15"/>
          <p:cNvSpPr/>
          <p:nvPr/>
        </p:nvSpPr>
        <p:spPr>
          <a:xfrm>
            <a:off x="4445" y="2783840"/>
            <a:ext cx="60312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建立网站的架构，完成界面设计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303" name="TextBox 24"/>
          <p:cNvSpPr/>
          <p:nvPr/>
        </p:nvSpPr>
        <p:spPr>
          <a:xfrm>
            <a:off x="-1281112" y="3481388"/>
            <a:ext cx="8388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最后汇编，保证总体的完整性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0" dur="2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3" dur="2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6" dur="2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9" dur="2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200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/>
      <p:bldP spid="12295" grpId="0" bldLvl="0"/>
      <p:bldP spid="12296" grpId="0" bldLvl="0"/>
      <p:bldP spid="12297" grpId="0" bldLvl="0"/>
      <p:bldP spid="12301" grpId="0" bldLvl="0"/>
      <p:bldP spid="12301" grpId="1" bldLvl="0"/>
      <p:bldP spid="12302" grpId="0" bldLvl="0"/>
      <p:bldP spid="12302" grpId="1" bldLvl="0"/>
      <p:bldP spid="12303" grpId="0" bldLvl="0"/>
      <p:bldP spid="12303" grpId="1" bldLvl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25"/>
</p:tagLst>
</file>

<file path=ppt/tags/tag4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25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TAG_VERSION" val="1.0"/>
  <p:tag name="KSO_WM_BEAUTIFY_FLAG" val="#wm#"/>
  <p:tag name="KSO_WM_TEMPLATE_CATEGORY" val="background"/>
  <p:tag name="KSO_WM_TEMPLATE_INDEX" val="20191725"/>
</p:tagLst>
</file>

<file path=ppt/tags/tag427.xml><?xml version="1.0" encoding="utf-8"?>
<p:tagLst xmlns:p="http://schemas.openxmlformats.org/presentationml/2006/main">
  <p:tag name="KSO_WM_TEMPLATE_CATEGORY" val="custom"/>
  <p:tag name="KSO_WM_TEMPLATE_INDEX" val="20186963"/>
  <p:tag name="KSO_WM_UNIT_TYPE" val="f"/>
  <p:tag name="KSO_WM_UNIT_INDEX" val="1"/>
  <p:tag name="KSO_WM_UNIT_ID" val="custom20186963_1*f*1"/>
  <p:tag name="KSO_WM_UNIT_LAYERLEVEL" val="1"/>
  <p:tag name="KSO_WM_UNIT_VALUE" val="2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公司与署名"/>
</p:tagLst>
</file>

<file path=ppt/tags/tag428.xml><?xml version="1.0" encoding="utf-8"?>
<p:tagLst xmlns:p="http://schemas.openxmlformats.org/presentationml/2006/main">
  <p:tag name="KSO_WM_TEMPLATE_CATEGORY" val="custom"/>
  <p:tag name="KSO_WM_TEMPLATE_INDEX" val="20186963"/>
  <p:tag name="KSO_WM_UNIT_TYPE" val="f"/>
  <p:tag name="KSO_WM_UNIT_INDEX" val="2"/>
  <p:tag name="KSO_WM_UNIT_ID" val="custom20186963_1*f*2"/>
  <p:tag name="KSO_WM_UNIT_LAYERLEVEL" val="1"/>
  <p:tag name="KSO_WM_UNIT_VALUE" val="2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www.wps.cn"/>
</p:tagLst>
</file>

<file path=ppt/tags/tag429.xml><?xml version="1.0" encoding="utf-8"?>
<p:tagLst xmlns:p="http://schemas.openxmlformats.org/presentationml/2006/main">
  <p:tag name="KSO_WM_UNIT_ISCONTENTSTITLE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ID" val="background20191725_1*a*1"/>
  <p:tag name="KSO_WM_TEMPLATE_CATEGORY" val="background"/>
  <p:tag name="KSO_WM_TEMPLATE_INDEX" val="20191725"/>
  <p:tag name="KSO_WM_UNIT_LAYERLEVEL" val="1"/>
  <p:tag name="KSO_WM_TAG_VERSION" val="1.0"/>
  <p:tag name="KSO_WM_BEAUTIFY_FLAG" val="#wm#"/>
  <p:tag name="KSO_WM_UNIT_PRESET_TEXT" val="10月项目汇报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ISCONTENTSTITLE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ID" val="background20191725_1*b*1"/>
  <p:tag name="KSO_WM_TEMPLATE_CATEGORY" val="background"/>
  <p:tag name="KSO_WM_TEMPLATE_INDEX" val="20191725"/>
  <p:tag name="KSO_WM_UNIT_LAYERLEVEL" val="1"/>
  <p:tag name="KSO_WM_TAG_VERSION" val="1.0"/>
  <p:tag name="KSO_WM_BEAUTIFY_FLAG" val="#wm#"/>
  <p:tag name="KSO_WM_UNIT_PRESET_TEXT" val="汇/报/部/门/名/称"/>
  <p:tag name="KSO_WM_UNIT_TYPE" val="b"/>
  <p:tag name="KSO_WM_UNIT_INDEX" val="1"/>
</p:tagLst>
</file>

<file path=ppt/tags/tag431.xml><?xml version="1.0" encoding="utf-8"?>
<p:tagLst xmlns:p="http://schemas.openxmlformats.org/presentationml/2006/main">
  <p:tag name="KSO_WM_UNIT_ISCONTENTSTITLE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ID" val="background20191725_1*b*2"/>
  <p:tag name="KSO_WM_TEMPLATE_CATEGORY" val="background"/>
  <p:tag name="KSO_WM_TEMPLATE_INDEX" val="20191725"/>
  <p:tag name="KSO_WM_UNIT_LAYERLEVEL" val="1"/>
  <p:tag name="KSO_WM_TAG_VERSION" val="1.0"/>
  <p:tag name="KSO_WM_BEAUTIFY_FLAG" val="#wm#"/>
  <p:tag name="KSO_WM_UNIT_PRESET_TEXT" val="WORK  REPORT"/>
  <p:tag name="KSO_WM_UNIT_TYPE" val="b"/>
  <p:tag name="KSO_WM_UNIT_INDEX" val="2"/>
</p:tagLst>
</file>

<file path=ppt/tags/tag432.xml><?xml version="1.0" encoding="utf-8"?>
<p:tagLst xmlns:p="http://schemas.openxmlformats.org/presentationml/2006/main">
  <p:tag name="KSO_WM_UNIT_ISCONTENTSTITLE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ID" val="background20191725_1*b*3"/>
  <p:tag name="KSO_WM_TEMPLATE_CATEGORY" val="background"/>
  <p:tag name="KSO_WM_TEMPLATE_INDEX" val="20191725"/>
  <p:tag name="KSO_WM_UNIT_LAYERLEVEL" val="1"/>
  <p:tag name="KSO_WM_TAG_VERSION" val="1.0"/>
  <p:tag name="KSO_WM_BEAUTIFY_FLAG" val="#wm#"/>
  <p:tag name="KSO_WM_UNIT_PRESET_TEXT" val="汇报人：署名"/>
  <p:tag name="KSO_WM_UNIT_TYPE" val="b"/>
  <p:tag name="KSO_WM_UNIT_INDEX" val="3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background20191725_1*i*1"/>
  <p:tag name="KSO_WM_TEMPLATE_CATEGORY" val="background"/>
  <p:tag name="KSO_WM_TEMPLATE_INDEX" val="20191725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TEMPLATE_CATEGORY" val="background"/>
  <p:tag name="KSO_WM_TEMPLATE_INDEX" val="20191725"/>
  <p:tag name="KSO_WM_TAG_VERSION" val="1.0"/>
  <p:tag name="KSO_WM_SLIDE_ID" val="background20191725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BEAUTIFY_FLAG" val="#wm#"/>
  <p:tag name="KSO_WM_TEMPLATE_THUMBS_INDEX" val="1、2、3、4、5、"/>
  <p:tag name="KSO_WM_SLIDE_COVER_HASPICTURE" val="2"/>
  <p:tag name="KSO_WM_SLIDE_COVER_TEMPLATE_COLOR_SCHEME" val="{&quot;colors&quot;:[&quot;#11112d&quot;,&quot;#ffffff&quot;,&quot;#1497de&quot;,&quot;#11112d&quot;,&quot;#3ef8c9&quot;,&quot;#143b93&quot;,&quot;#1ab0e5&quot;,&quot;#73eaed&quot;,&quot;#0563c1&quot;,&quot;#954d72&quot;]}"/>
  <p:tag name="KSO_WM_UNIT_VEER_ID" val="0"/>
  <p:tag name="KSO_WM_SLIDE_MODEL_TYPE" val="cover"/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Solst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FF8021"/>
      </a:accent1>
      <a:accent2>
        <a:srgbClr val="5ECCF3"/>
      </a:accent2>
      <a:accent3>
        <a:srgbClr val="A7EA52"/>
      </a:accent3>
      <a:accent4>
        <a:srgbClr val="5DCEAF"/>
      </a:accent4>
      <a:accent5>
        <a:srgbClr val="4E67C8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F2F2"/>
        </a:solidFill>
        <a:ln w="57150" cap="flat" cmpd="sng">
          <a:solidFill>
            <a:srgbClr val="92D050"/>
          </a:solidFill>
          <a:prstDash val="solid"/>
          <a:headEnd type="none" w="med" len="med"/>
          <a:tailEnd type="none" w="med" len="med"/>
        </a:ln>
      </a:spPr>
      <a:bodyPr anchor="ctr"/>
      <a:lstStyle>
        <a:defPPr algn="ctr">
          <a:defRPr>
            <a:solidFill>
              <a:srgbClr val="FFFFFF"/>
            </a:solidFill>
            <a:latin typeface="宋体" panose="02010600030101010101" pitchFamily="2" charset="-122"/>
            <a:ea typeface="宋体" panose="02010600030101010101" pitchFamily="2" charset="-122"/>
            <a:sym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4528</Words>
  <Application>WPS 演示</Application>
  <PresentationFormat>全屏显示(4:3)</PresentationFormat>
  <Paragraphs>377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Mongolian Baiti</vt:lpstr>
      <vt:lpstr>Segoe UI</vt:lpstr>
      <vt:lpstr>Adobe Gothic Std B</vt:lpstr>
      <vt:lpstr>Arial Unicode MS</vt:lpstr>
      <vt:lpstr>MS Mincho</vt:lpstr>
      <vt:lpstr>Office 主题​​</vt:lpstr>
      <vt:lpstr>默认设计模板</vt:lpstr>
      <vt:lpstr>1_Office 主题​​</vt:lpstr>
      <vt:lpstr>2_Office 主题​​</vt:lpstr>
      <vt:lpstr>项目汇报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Bread</dc:creator>
  <cp:lastModifiedBy>音符流过の岁月</cp:lastModifiedBy>
  <cp:revision>61</cp:revision>
  <dcterms:created xsi:type="dcterms:W3CDTF">2011-02-16T06:25:00Z</dcterms:created>
  <dcterms:modified xsi:type="dcterms:W3CDTF">2019-01-27T02:06:40Z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