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3" r:id="rId9"/>
    <p:sldId id="267" r:id="rId10"/>
    <p:sldId id="264" r:id="rId11"/>
    <p:sldId id="261"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documentation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CF24B44C-F06A-D948-A417-425B8D2E3C9C}" type="presOf" srcId="{59E29E7F-F765-AE4A-BAC2-B0CE8DA83EF8}" destId="{2C44FAF0-A80F-974F-998C-04EED7CBAE09}" srcOrd="1"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595EAB59-C0CE-A945-839C-CEE698F6978D}" type="presOf" srcId="{1A226C5B-641A-C24E-BD8E-2A85C3BA5EED}" destId="{0A5CBAD6-BA85-624C-887C-7E9C1F82931C}" srcOrd="0" destOrd="0" presId="urn:microsoft.com/office/officeart/2005/8/layout/hierarchy3"/>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41C2F55E-8251-0048-950C-04AA3121D165}" type="presOf" srcId="{403CC1E4-368F-CC4B-8FB5-803FAB07CFAC}" destId="{8999EC11-51FE-EA44-9C63-2A2F2A11229F}" srcOrd="0"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documentation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159963732"/>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sp>
        <p:nvSpPr>
          <p:cNvPr id="4" name="TextBox 3">
            <a:extLst>
              <a:ext uri="{FF2B5EF4-FFF2-40B4-BE49-F238E27FC236}">
                <a16:creationId xmlns:a16="http://schemas.microsoft.com/office/drawing/2014/main" id="{74FEE1DB-C104-07C5-4AF6-2C1609896FD9}"/>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5" name="TextBox 4">
            <a:extLst>
              <a:ext uri="{FF2B5EF4-FFF2-40B4-BE49-F238E27FC236}">
                <a16:creationId xmlns:a16="http://schemas.microsoft.com/office/drawing/2014/main" id="{5168910B-9620-4BEC-67CF-4611CA895897}"/>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Tree>
    <p:extLst>
      <p:ext uri="{BB962C8B-B14F-4D97-AF65-F5344CB8AC3E}">
        <p14:creationId xmlns:p14="http://schemas.microsoft.com/office/powerpoint/2010/main" val="37944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ARGPARSE</a:t>
            </a:r>
          </a:p>
        </p:txBody>
      </p:sp>
      <p:pic>
        <p:nvPicPr>
          <p:cNvPr id="5" name="Picture 4">
            <a:extLst>
              <a:ext uri="{FF2B5EF4-FFF2-40B4-BE49-F238E27FC236}">
                <a16:creationId xmlns:a16="http://schemas.microsoft.com/office/drawing/2014/main" id="{74400062-19F2-CDA9-0BF1-7A930EA19383}"/>
              </a:ext>
            </a:extLst>
          </p:cNvPr>
          <p:cNvPicPr>
            <a:picLocks noChangeAspect="1"/>
          </p:cNvPicPr>
          <p:nvPr/>
        </p:nvPicPr>
        <p:blipFill>
          <a:blip r:embed="rId2"/>
          <a:stretch>
            <a:fillRect/>
          </a:stretch>
        </p:blipFill>
        <p:spPr>
          <a:xfrm>
            <a:off x="2083827" y="2097088"/>
            <a:ext cx="8021169" cy="3715268"/>
          </a:xfrm>
          <a:prstGeom prst="rect">
            <a:avLst/>
          </a:prstGeom>
        </p:spPr>
      </p:pic>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PROCESSING ARGS</a:t>
            </a:r>
          </a:p>
        </p:txBody>
      </p:sp>
      <p:pic>
        <p:nvPicPr>
          <p:cNvPr id="4" name="Picture 3">
            <a:extLst>
              <a:ext uri="{FF2B5EF4-FFF2-40B4-BE49-F238E27FC236}">
                <a16:creationId xmlns:a16="http://schemas.microsoft.com/office/drawing/2014/main" id="{8C37181D-DA2A-395A-2EC7-B5E0AAF6C109}"/>
              </a:ext>
            </a:extLst>
          </p:cNvPr>
          <p:cNvPicPr>
            <a:picLocks noChangeAspect="1"/>
          </p:cNvPicPr>
          <p:nvPr/>
        </p:nvPicPr>
        <p:blipFill>
          <a:blip r:embed="rId2"/>
          <a:stretch>
            <a:fillRect/>
          </a:stretch>
        </p:blipFill>
        <p:spPr>
          <a:xfrm>
            <a:off x="3274450" y="1805561"/>
            <a:ext cx="4702750" cy="4893819"/>
          </a:xfrm>
          <a:prstGeom prst="rect">
            <a:avLst/>
          </a:prstGeom>
        </p:spPr>
      </p:pic>
    </p:spTree>
    <p:extLst>
      <p:ext uri="{BB962C8B-B14F-4D97-AF65-F5344CB8AC3E}">
        <p14:creationId xmlns:p14="http://schemas.microsoft.com/office/powerpoint/2010/main" val="131451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pic>
        <p:nvPicPr>
          <p:cNvPr id="5" name="Content Placeholder 4">
            <a:extLst>
              <a:ext uri="{FF2B5EF4-FFF2-40B4-BE49-F238E27FC236}">
                <a16:creationId xmlns:a16="http://schemas.microsoft.com/office/drawing/2014/main" id="{6BB89A5D-12F7-DA8F-5734-36A3A5CC7FDC}"/>
              </a:ext>
            </a:extLst>
          </p:cNvPr>
          <p:cNvPicPr>
            <a:picLocks noGrp="1" noChangeAspect="1"/>
          </p:cNvPicPr>
          <p:nvPr>
            <p:ph idx="1"/>
          </p:nvPr>
        </p:nvPicPr>
        <p:blipFill>
          <a:blip r:embed="rId2"/>
          <a:stretch>
            <a:fillRect/>
          </a:stretch>
        </p:blipFill>
        <p:spPr>
          <a:xfrm>
            <a:off x="511124" y="2199724"/>
            <a:ext cx="4759268" cy="3734545"/>
          </a:xfrm>
        </p:spPr>
      </p:pic>
      <p:pic>
        <p:nvPicPr>
          <p:cNvPr id="7" name="Picture 6">
            <a:extLst>
              <a:ext uri="{FF2B5EF4-FFF2-40B4-BE49-F238E27FC236}">
                <a16:creationId xmlns:a16="http://schemas.microsoft.com/office/drawing/2014/main" id="{03591944-D7B0-92E4-DCB9-044C32C5F421}"/>
              </a:ext>
            </a:extLst>
          </p:cNvPr>
          <p:cNvPicPr>
            <a:picLocks noChangeAspect="1"/>
          </p:cNvPicPr>
          <p:nvPr/>
        </p:nvPicPr>
        <p:blipFill>
          <a:blip r:embed="rId3"/>
          <a:stretch>
            <a:fillRect/>
          </a:stretch>
        </p:blipFill>
        <p:spPr>
          <a:xfrm>
            <a:off x="6715610" y="1571365"/>
            <a:ext cx="4215402" cy="1857635"/>
          </a:xfrm>
          <a:prstGeom prst="rect">
            <a:avLst/>
          </a:prstGeom>
        </p:spPr>
      </p:pic>
      <p:cxnSp>
        <p:nvCxnSpPr>
          <p:cNvPr id="9" name="Straight Arrow Connector 8">
            <a:extLst>
              <a:ext uri="{FF2B5EF4-FFF2-40B4-BE49-F238E27FC236}">
                <a16:creationId xmlns:a16="http://schemas.microsoft.com/office/drawing/2014/main" id="{C759E672-DA91-8942-0A01-E8A056223E1D}"/>
              </a:ext>
            </a:extLst>
          </p:cNvPr>
          <p:cNvCxnSpPr>
            <a:cxnSpLocks/>
          </p:cNvCxnSpPr>
          <p:nvPr/>
        </p:nvCxnSpPr>
        <p:spPr>
          <a:xfrm flipV="1">
            <a:off x="2435290" y="1780972"/>
            <a:ext cx="4163921" cy="1268963"/>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B0B3735A-DB38-92AB-2904-1540672CDA68}"/>
              </a:ext>
            </a:extLst>
          </p:cNvPr>
          <p:cNvPicPr>
            <a:picLocks noChangeAspect="1"/>
          </p:cNvPicPr>
          <p:nvPr/>
        </p:nvPicPr>
        <p:blipFill>
          <a:blip r:embed="rId4"/>
          <a:stretch>
            <a:fillRect/>
          </a:stretch>
        </p:blipFill>
        <p:spPr>
          <a:xfrm>
            <a:off x="6750243" y="3645659"/>
            <a:ext cx="3743734" cy="2988054"/>
          </a:xfrm>
          <a:prstGeom prst="rect">
            <a:avLst/>
          </a:prstGeom>
        </p:spPr>
      </p:pic>
      <p:cxnSp>
        <p:nvCxnSpPr>
          <p:cNvPr id="13" name="Straight Arrow Connector 12">
            <a:extLst>
              <a:ext uri="{FF2B5EF4-FFF2-40B4-BE49-F238E27FC236}">
                <a16:creationId xmlns:a16="http://schemas.microsoft.com/office/drawing/2014/main" id="{DFD4CEF4-C624-8169-22E2-EC6D3E59EB55}"/>
              </a:ext>
            </a:extLst>
          </p:cNvPr>
          <p:cNvCxnSpPr>
            <a:cxnSpLocks/>
          </p:cNvCxnSpPr>
          <p:nvPr/>
        </p:nvCxnSpPr>
        <p:spPr>
          <a:xfrm flipV="1">
            <a:off x="2435290" y="3726611"/>
            <a:ext cx="4280320" cy="1436345"/>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98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251-1430-BE47-BCE0-169FD8BFEE6A}"/>
              </a:ext>
            </a:extLst>
          </p:cNvPr>
          <p:cNvSpPr>
            <a:spLocks noGrp="1"/>
          </p:cNvSpPr>
          <p:nvPr>
            <p:ph type="title"/>
          </p:nvPr>
        </p:nvSpPr>
        <p:spPr/>
        <p:txBody>
          <a:bodyPr/>
          <a:lstStyle/>
          <a:p>
            <a:r>
              <a:rPr lang="en-GB" dirty="0"/>
              <a:t>BASIC ERROR LOGGING</a:t>
            </a:r>
          </a:p>
        </p:txBody>
      </p:sp>
      <p:pic>
        <p:nvPicPr>
          <p:cNvPr id="5" name="Picture 4">
            <a:extLst>
              <a:ext uri="{FF2B5EF4-FFF2-40B4-BE49-F238E27FC236}">
                <a16:creationId xmlns:a16="http://schemas.microsoft.com/office/drawing/2014/main" id="{6AE4EBD2-F068-6C1B-BD9B-42AA4127E0BC}"/>
              </a:ext>
            </a:extLst>
          </p:cNvPr>
          <p:cNvPicPr>
            <a:picLocks noChangeAspect="1"/>
          </p:cNvPicPr>
          <p:nvPr/>
        </p:nvPicPr>
        <p:blipFill>
          <a:blip r:embed="rId2"/>
          <a:stretch>
            <a:fillRect/>
          </a:stretch>
        </p:blipFill>
        <p:spPr>
          <a:xfrm>
            <a:off x="2145748" y="2097088"/>
            <a:ext cx="7897327" cy="4067743"/>
          </a:xfrm>
          <a:prstGeom prst="rect">
            <a:avLst/>
          </a:prstGeom>
        </p:spPr>
      </p:pic>
    </p:spTree>
    <p:extLst>
      <p:ext uri="{BB962C8B-B14F-4D97-AF65-F5344CB8AC3E}">
        <p14:creationId xmlns:p14="http://schemas.microsoft.com/office/powerpoint/2010/main" val="3769005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459</TotalTime>
  <Words>539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Our programming project</vt:lpstr>
      <vt:lpstr>Step 1: Planning</vt:lpstr>
      <vt:lpstr>Step 2: outlining the code</vt:lpstr>
      <vt:lpstr>Step 2: outlining the code cont.</vt:lpstr>
      <vt:lpstr>Ftp server</vt:lpstr>
      <vt:lpstr>Command line ARGPARSE</vt:lpstr>
      <vt:lpstr>Command line PROCESSING ARGS</vt:lpstr>
      <vt:lpstr>Data validation</vt:lpstr>
      <vt:lpstr>BASIC ERROR LOGGING</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NIJJAR, PRABHDEEP (UG)</cp:lastModifiedBy>
  <cp:revision>3</cp:revision>
  <dcterms:created xsi:type="dcterms:W3CDTF">2022-08-18T16:17:29Z</dcterms:created>
  <dcterms:modified xsi:type="dcterms:W3CDTF">2022-08-19T08:41:29Z</dcterms:modified>
</cp:coreProperties>
</file>