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8" r:id="rId8"/>
    <p:sldId id="269" r:id="rId9"/>
    <p:sldId id="263" r:id="rId10"/>
    <p:sldId id="267" r:id="rId11"/>
    <p:sldId id="264" r:id="rId12"/>
    <p:sldId id="261" r:id="rId13"/>
    <p:sldId id="266"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snapToObjects="1">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D3E833-211D-7548-A60E-48CFA6A2FBA8}" type="doc">
      <dgm:prSet loTypeId="urn:microsoft.com/office/officeart/2005/8/layout/vList4" loCatId="list" qsTypeId="urn:microsoft.com/office/officeart/2005/8/quickstyle/simple1" qsCatId="simple" csTypeId="urn:microsoft.com/office/officeart/2005/8/colors/accent0_3" csCatId="mainScheme" phldr="1"/>
      <dgm:spPr/>
      <dgm:t>
        <a:bodyPr/>
        <a:lstStyle/>
        <a:p>
          <a:endParaRPr lang="en-GB"/>
        </a:p>
      </dgm:t>
    </dgm:pt>
    <dgm:pt modelId="{9ABDD8C7-C78F-9749-9C5C-2279BEC12650}">
      <dgm:prSet custT="1"/>
      <dgm:spPr/>
      <dgm:t>
        <a:bodyPr/>
        <a:lstStyle/>
        <a:p>
          <a:r>
            <a:rPr lang="en-US" sz="3300" dirty="0"/>
            <a:t>We read over the documentation together so we all had the same understanding</a:t>
          </a:r>
          <a:endParaRPr lang="en-GB" sz="3300" dirty="0"/>
        </a:p>
      </dgm:t>
    </dgm:pt>
    <dgm:pt modelId="{549FB335-4CBF-5548-992F-8F2D89F9240A}" type="parTrans" cxnId="{07ED9C68-C396-C342-8CE1-85E35DAFA813}">
      <dgm:prSet/>
      <dgm:spPr/>
      <dgm:t>
        <a:bodyPr/>
        <a:lstStyle/>
        <a:p>
          <a:endParaRPr lang="en-GB"/>
        </a:p>
      </dgm:t>
    </dgm:pt>
    <dgm:pt modelId="{019E40BD-03C9-0A41-B376-8AADFC83F879}" type="sibTrans" cxnId="{07ED9C68-C396-C342-8CE1-85E35DAFA813}">
      <dgm:prSet/>
      <dgm:spPr/>
      <dgm:t>
        <a:bodyPr/>
        <a:lstStyle/>
        <a:p>
          <a:endParaRPr lang="en-GB"/>
        </a:p>
      </dgm:t>
    </dgm:pt>
    <dgm:pt modelId="{2AF172FB-04E8-9B4B-8F24-5173E66ECA60}">
      <dgm:prSet/>
      <dgm:spPr/>
      <dgm:t>
        <a:bodyPr/>
        <a:lstStyle/>
        <a:p>
          <a:r>
            <a:rPr lang="en-GB" dirty="0"/>
            <a:t>We created a Kanban on </a:t>
          </a:r>
          <a:r>
            <a:rPr lang="en-GB" dirty="0" err="1"/>
            <a:t>ClickUp</a:t>
          </a:r>
          <a:r>
            <a:rPr lang="en-GB" dirty="0"/>
            <a:t> , splitting up all that tasks and assigning to the team members</a:t>
          </a:r>
        </a:p>
      </dgm:t>
    </dgm:pt>
    <dgm:pt modelId="{0FEB710B-1139-194B-831D-554E25F599AB}" type="parTrans" cxnId="{FCDCF6D0-EFF6-174F-BD89-7633EA2F4590}">
      <dgm:prSet/>
      <dgm:spPr/>
      <dgm:t>
        <a:bodyPr/>
        <a:lstStyle/>
        <a:p>
          <a:endParaRPr lang="en-GB"/>
        </a:p>
      </dgm:t>
    </dgm:pt>
    <dgm:pt modelId="{ECE5C6F3-0567-0E47-AB1E-072A0DE4B0B2}" type="sibTrans" cxnId="{FCDCF6D0-EFF6-174F-BD89-7633EA2F4590}">
      <dgm:prSet/>
      <dgm:spPr/>
      <dgm:t>
        <a:bodyPr/>
        <a:lstStyle/>
        <a:p>
          <a:endParaRPr lang="en-GB"/>
        </a:p>
      </dgm:t>
    </dgm:pt>
    <dgm:pt modelId="{59E29E7F-F765-AE4A-BAC2-B0CE8DA83EF8}">
      <dgm:prSet/>
      <dgm:spPr/>
      <dgm:t>
        <a:bodyPr/>
        <a:lstStyle/>
        <a:p>
          <a:r>
            <a:rPr lang="en-GB" dirty="0"/>
            <a:t>But when we  set up the </a:t>
          </a:r>
          <a:r>
            <a:rPr lang="en-GB" dirty="0" err="1"/>
            <a:t>Github</a:t>
          </a:r>
          <a:r>
            <a:rPr lang="en-GB" dirty="0"/>
            <a:t> repository we switched to the issue managing system there so everything was centralised</a:t>
          </a:r>
        </a:p>
      </dgm:t>
    </dgm:pt>
    <dgm:pt modelId="{90C5C62A-1FE3-134A-B529-0277F5E867E0}" type="parTrans" cxnId="{09175B39-D714-2F4B-AD26-A2C457858CBE}">
      <dgm:prSet/>
      <dgm:spPr/>
      <dgm:t>
        <a:bodyPr/>
        <a:lstStyle/>
        <a:p>
          <a:endParaRPr lang="en-GB"/>
        </a:p>
      </dgm:t>
    </dgm:pt>
    <dgm:pt modelId="{0C0C7189-BBC1-624E-BECB-2FF177A260C6}" type="sibTrans" cxnId="{09175B39-D714-2F4B-AD26-A2C457858CBE}">
      <dgm:prSet/>
      <dgm:spPr/>
      <dgm:t>
        <a:bodyPr/>
        <a:lstStyle/>
        <a:p>
          <a:endParaRPr lang="en-GB"/>
        </a:p>
      </dgm:t>
    </dgm:pt>
    <dgm:pt modelId="{A230D8E7-44AB-9045-8659-4AE9AC2C6C20}" type="pres">
      <dgm:prSet presAssocID="{21D3E833-211D-7548-A60E-48CFA6A2FBA8}" presName="linear" presStyleCnt="0">
        <dgm:presLayoutVars>
          <dgm:dir/>
          <dgm:resizeHandles val="exact"/>
        </dgm:presLayoutVars>
      </dgm:prSet>
      <dgm:spPr/>
    </dgm:pt>
    <dgm:pt modelId="{C0A30774-B953-4F4C-A386-8E88E10C141D}" type="pres">
      <dgm:prSet presAssocID="{9ABDD8C7-C78F-9749-9C5C-2279BEC12650}" presName="comp" presStyleCnt="0"/>
      <dgm:spPr/>
    </dgm:pt>
    <dgm:pt modelId="{DC83265B-4248-5244-9D80-FEC38516C850}" type="pres">
      <dgm:prSet presAssocID="{9ABDD8C7-C78F-9749-9C5C-2279BEC12650}" presName="box" presStyleLbl="node1" presStyleIdx="0" presStyleCnt="3" custLinFactNeighborY="-2745"/>
      <dgm:spPr/>
    </dgm:pt>
    <dgm:pt modelId="{2B4FF2A2-1AFB-EF48-A907-C4124745313B}" type="pres">
      <dgm:prSet presAssocID="{9ABDD8C7-C78F-9749-9C5C-2279BEC12650}" presName="img" presStyleLbl="fgImgPlace1" presStyleIdx="0" presStyleCnt="3" custLinFactNeighborX="0" custLinFactNeighborY="315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t="-14000" b="-14000"/>
          </a:stretch>
        </a:blipFill>
      </dgm:spPr>
    </dgm:pt>
    <dgm:pt modelId="{D4D8FBEA-F15E-9C40-A987-750FD1BE7DA4}" type="pres">
      <dgm:prSet presAssocID="{9ABDD8C7-C78F-9749-9C5C-2279BEC12650}" presName="text" presStyleLbl="node1" presStyleIdx="0" presStyleCnt="3">
        <dgm:presLayoutVars>
          <dgm:bulletEnabled val="1"/>
        </dgm:presLayoutVars>
      </dgm:prSet>
      <dgm:spPr/>
    </dgm:pt>
    <dgm:pt modelId="{D538BC1D-DBBE-8C4E-9B4D-3ED38C0F52FE}" type="pres">
      <dgm:prSet presAssocID="{019E40BD-03C9-0A41-B376-8AADFC83F879}" presName="spacer" presStyleCnt="0"/>
      <dgm:spPr/>
    </dgm:pt>
    <dgm:pt modelId="{A1447152-5C6E-B243-8E88-5F94B0089D22}" type="pres">
      <dgm:prSet presAssocID="{2AF172FB-04E8-9B4B-8F24-5173E66ECA60}" presName="comp" presStyleCnt="0"/>
      <dgm:spPr/>
    </dgm:pt>
    <dgm:pt modelId="{56C4B3F1-D2F0-CB44-B867-92963254E938}" type="pres">
      <dgm:prSet presAssocID="{2AF172FB-04E8-9B4B-8F24-5173E66ECA60}" presName="box" presStyleLbl="node1" presStyleIdx="1" presStyleCnt="3"/>
      <dgm:spPr/>
    </dgm:pt>
    <dgm:pt modelId="{35C54EFD-D767-CA4C-A454-FFD1BC2128D9}" type="pres">
      <dgm:prSet presAssocID="{2AF172FB-04E8-9B4B-8F24-5173E66ECA60}"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dgm:spPr>
    </dgm:pt>
    <dgm:pt modelId="{EC567634-53A6-B042-A8BD-F43C0F0F891D}" type="pres">
      <dgm:prSet presAssocID="{2AF172FB-04E8-9B4B-8F24-5173E66ECA60}" presName="text" presStyleLbl="node1" presStyleIdx="1" presStyleCnt="3">
        <dgm:presLayoutVars>
          <dgm:bulletEnabled val="1"/>
        </dgm:presLayoutVars>
      </dgm:prSet>
      <dgm:spPr/>
    </dgm:pt>
    <dgm:pt modelId="{BA8B18F9-B5BF-6D44-AD8A-37DCBF32A688}" type="pres">
      <dgm:prSet presAssocID="{ECE5C6F3-0567-0E47-AB1E-072A0DE4B0B2}" presName="spacer" presStyleCnt="0"/>
      <dgm:spPr/>
    </dgm:pt>
    <dgm:pt modelId="{3AF1D99F-3F8B-CD45-A092-6A672ED9BCC0}" type="pres">
      <dgm:prSet presAssocID="{59E29E7F-F765-AE4A-BAC2-B0CE8DA83EF8}" presName="comp" presStyleCnt="0"/>
      <dgm:spPr/>
    </dgm:pt>
    <dgm:pt modelId="{51D7F718-6AF7-BB4E-AD4B-1C5A65EABC22}" type="pres">
      <dgm:prSet presAssocID="{59E29E7F-F765-AE4A-BAC2-B0CE8DA83EF8}" presName="box" presStyleLbl="node1" presStyleIdx="2" presStyleCnt="3"/>
      <dgm:spPr/>
    </dgm:pt>
    <dgm:pt modelId="{E7FAD022-4749-154A-99D3-FF0031E528A8}" type="pres">
      <dgm:prSet presAssocID="{59E29E7F-F765-AE4A-BAC2-B0CE8DA83EF8}"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dgm:spPr>
    </dgm:pt>
    <dgm:pt modelId="{2C44FAF0-A80F-974F-998C-04EED7CBAE09}" type="pres">
      <dgm:prSet presAssocID="{59E29E7F-F765-AE4A-BAC2-B0CE8DA83EF8}" presName="text" presStyleLbl="node1" presStyleIdx="2" presStyleCnt="3">
        <dgm:presLayoutVars>
          <dgm:bulletEnabled val="1"/>
        </dgm:presLayoutVars>
      </dgm:prSet>
      <dgm:spPr/>
    </dgm:pt>
  </dgm:ptLst>
  <dgm:cxnLst>
    <dgm:cxn modelId="{17129C26-6DDB-D541-B30F-E3A6B4A03C9F}" type="presOf" srcId="{2AF172FB-04E8-9B4B-8F24-5173E66ECA60}" destId="{EC567634-53A6-B042-A8BD-F43C0F0F891D}" srcOrd="1" destOrd="0" presId="urn:microsoft.com/office/officeart/2005/8/layout/vList4"/>
    <dgm:cxn modelId="{09175B39-D714-2F4B-AD26-A2C457858CBE}" srcId="{21D3E833-211D-7548-A60E-48CFA6A2FBA8}" destId="{59E29E7F-F765-AE4A-BAC2-B0CE8DA83EF8}" srcOrd="2" destOrd="0" parTransId="{90C5C62A-1FE3-134A-B529-0277F5E867E0}" sibTransId="{0C0C7189-BBC1-624E-BECB-2FF177A260C6}"/>
    <dgm:cxn modelId="{07ED9C68-C396-C342-8CE1-85E35DAFA813}" srcId="{21D3E833-211D-7548-A60E-48CFA6A2FBA8}" destId="{9ABDD8C7-C78F-9749-9C5C-2279BEC12650}" srcOrd="0" destOrd="0" parTransId="{549FB335-4CBF-5548-992F-8F2D89F9240A}" sibTransId="{019E40BD-03C9-0A41-B376-8AADFC83F879}"/>
    <dgm:cxn modelId="{654BF069-DC8A-F44E-8E65-E8C9C5E6491C}" type="presOf" srcId="{2AF172FB-04E8-9B4B-8F24-5173E66ECA60}" destId="{56C4B3F1-D2F0-CB44-B867-92963254E938}" srcOrd="0" destOrd="0" presId="urn:microsoft.com/office/officeart/2005/8/layout/vList4"/>
    <dgm:cxn modelId="{CF24B44C-F06A-D948-A417-425B8D2E3C9C}" type="presOf" srcId="{59E29E7F-F765-AE4A-BAC2-B0CE8DA83EF8}" destId="{2C44FAF0-A80F-974F-998C-04EED7CBAE09}" srcOrd="1" destOrd="0" presId="urn:microsoft.com/office/officeart/2005/8/layout/vList4"/>
    <dgm:cxn modelId="{18B9D77B-6B7D-0243-8385-FBCBB8F735CF}" type="presOf" srcId="{9ABDD8C7-C78F-9749-9C5C-2279BEC12650}" destId="{DC83265B-4248-5244-9D80-FEC38516C850}" srcOrd="0" destOrd="0" presId="urn:microsoft.com/office/officeart/2005/8/layout/vList4"/>
    <dgm:cxn modelId="{92B574BA-6F38-D644-9F51-53E5724CE797}" type="presOf" srcId="{59E29E7F-F765-AE4A-BAC2-B0CE8DA83EF8}" destId="{51D7F718-6AF7-BB4E-AD4B-1C5A65EABC22}" srcOrd="0" destOrd="0" presId="urn:microsoft.com/office/officeart/2005/8/layout/vList4"/>
    <dgm:cxn modelId="{FCDCF6D0-EFF6-174F-BD89-7633EA2F4590}" srcId="{21D3E833-211D-7548-A60E-48CFA6A2FBA8}" destId="{2AF172FB-04E8-9B4B-8F24-5173E66ECA60}" srcOrd="1" destOrd="0" parTransId="{0FEB710B-1139-194B-831D-554E25F599AB}" sibTransId="{ECE5C6F3-0567-0E47-AB1E-072A0DE4B0B2}"/>
    <dgm:cxn modelId="{CBB9D4E1-A8A9-2A4E-AC7A-7B0C05284163}" type="presOf" srcId="{21D3E833-211D-7548-A60E-48CFA6A2FBA8}" destId="{A230D8E7-44AB-9045-8659-4AE9AC2C6C20}" srcOrd="0" destOrd="0" presId="urn:microsoft.com/office/officeart/2005/8/layout/vList4"/>
    <dgm:cxn modelId="{D6AFA2E7-D6C8-3B42-9A7A-3A537D858609}" type="presOf" srcId="{9ABDD8C7-C78F-9749-9C5C-2279BEC12650}" destId="{D4D8FBEA-F15E-9C40-A987-750FD1BE7DA4}" srcOrd="1" destOrd="0" presId="urn:microsoft.com/office/officeart/2005/8/layout/vList4"/>
    <dgm:cxn modelId="{E11C39D7-50E0-FD41-9511-5B2541D6F24C}" type="presParOf" srcId="{A230D8E7-44AB-9045-8659-4AE9AC2C6C20}" destId="{C0A30774-B953-4F4C-A386-8E88E10C141D}" srcOrd="0" destOrd="0" presId="urn:microsoft.com/office/officeart/2005/8/layout/vList4"/>
    <dgm:cxn modelId="{FB795C8B-7156-1944-950D-4D01456FDDD9}" type="presParOf" srcId="{C0A30774-B953-4F4C-A386-8E88E10C141D}" destId="{DC83265B-4248-5244-9D80-FEC38516C850}" srcOrd="0" destOrd="0" presId="urn:microsoft.com/office/officeart/2005/8/layout/vList4"/>
    <dgm:cxn modelId="{1B3628D0-0320-E640-8B7F-09411A366DBC}" type="presParOf" srcId="{C0A30774-B953-4F4C-A386-8E88E10C141D}" destId="{2B4FF2A2-1AFB-EF48-A907-C4124745313B}" srcOrd="1" destOrd="0" presId="urn:microsoft.com/office/officeart/2005/8/layout/vList4"/>
    <dgm:cxn modelId="{1F574233-8CA1-374B-851B-88CCD922E356}" type="presParOf" srcId="{C0A30774-B953-4F4C-A386-8E88E10C141D}" destId="{D4D8FBEA-F15E-9C40-A987-750FD1BE7DA4}" srcOrd="2" destOrd="0" presId="urn:microsoft.com/office/officeart/2005/8/layout/vList4"/>
    <dgm:cxn modelId="{E868D05D-C48E-E94A-95E7-DE68F277B38B}" type="presParOf" srcId="{A230D8E7-44AB-9045-8659-4AE9AC2C6C20}" destId="{D538BC1D-DBBE-8C4E-9B4D-3ED38C0F52FE}" srcOrd="1" destOrd="0" presId="urn:microsoft.com/office/officeart/2005/8/layout/vList4"/>
    <dgm:cxn modelId="{2779B60F-B94B-B844-9802-1903423345F4}" type="presParOf" srcId="{A230D8E7-44AB-9045-8659-4AE9AC2C6C20}" destId="{A1447152-5C6E-B243-8E88-5F94B0089D22}" srcOrd="2" destOrd="0" presId="urn:microsoft.com/office/officeart/2005/8/layout/vList4"/>
    <dgm:cxn modelId="{489D822B-AC2C-7A4A-9B79-6ECBEECFA413}" type="presParOf" srcId="{A1447152-5C6E-B243-8E88-5F94B0089D22}" destId="{56C4B3F1-D2F0-CB44-B867-92963254E938}" srcOrd="0" destOrd="0" presId="urn:microsoft.com/office/officeart/2005/8/layout/vList4"/>
    <dgm:cxn modelId="{9742394C-2570-5643-B760-8500432D8614}" type="presParOf" srcId="{A1447152-5C6E-B243-8E88-5F94B0089D22}" destId="{35C54EFD-D767-CA4C-A454-FFD1BC2128D9}" srcOrd="1" destOrd="0" presId="urn:microsoft.com/office/officeart/2005/8/layout/vList4"/>
    <dgm:cxn modelId="{D3B9AB3F-B4AD-D143-8D65-0CF097E496E4}" type="presParOf" srcId="{A1447152-5C6E-B243-8E88-5F94B0089D22}" destId="{EC567634-53A6-B042-A8BD-F43C0F0F891D}" srcOrd="2" destOrd="0" presId="urn:microsoft.com/office/officeart/2005/8/layout/vList4"/>
    <dgm:cxn modelId="{9AE8ADF1-2A89-6146-A4D1-4BDB28E829ED}" type="presParOf" srcId="{A230D8E7-44AB-9045-8659-4AE9AC2C6C20}" destId="{BA8B18F9-B5BF-6D44-AD8A-37DCBF32A688}" srcOrd="3" destOrd="0" presId="urn:microsoft.com/office/officeart/2005/8/layout/vList4"/>
    <dgm:cxn modelId="{078F55E9-7642-EA4A-82F6-9442A4AA7D65}" type="presParOf" srcId="{A230D8E7-44AB-9045-8659-4AE9AC2C6C20}" destId="{3AF1D99F-3F8B-CD45-A092-6A672ED9BCC0}" srcOrd="4" destOrd="0" presId="urn:microsoft.com/office/officeart/2005/8/layout/vList4"/>
    <dgm:cxn modelId="{14CEE66B-F0B5-7D44-8229-B6B20C36CDDA}" type="presParOf" srcId="{3AF1D99F-3F8B-CD45-A092-6A672ED9BCC0}" destId="{51D7F718-6AF7-BB4E-AD4B-1C5A65EABC22}" srcOrd="0" destOrd="0" presId="urn:microsoft.com/office/officeart/2005/8/layout/vList4"/>
    <dgm:cxn modelId="{9C53C6EE-4300-5243-B963-E01E32497DCB}" type="presParOf" srcId="{3AF1D99F-3F8B-CD45-A092-6A672ED9BCC0}" destId="{E7FAD022-4749-154A-99D3-FF0031E528A8}" srcOrd="1" destOrd="0" presId="urn:microsoft.com/office/officeart/2005/8/layout/vList4"/>
    <dgm:cxn modelId="{F454017C-F860-594B-B0FE-FE64152CFF8F}" type="presParOf" srcId="{3AF1D99F-3F8B-CD45-A092-6A672ED9BCC0}" destId="{2C44FAF0-A80F-974F-998C-04EED7CBAE09}"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80D2A6-4650-9048-A175-FDDB450BB848}"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GB"/>
        </a:p>
      </dgm:t>
    </dgm:pt>
    <dgm:pt modelId="{23B5812B-875E-0143-AA4A-6BE308A07945}">
      <dgm:prSet/>
      <dgm:spPr/>
      <dgm:t>
        <a:bodyPr/>
        <a:lstStyle/>
        <a:p>
          <a:r>
            <a:rPr lang="en-US" dirty="0"/>
            <a:t>SUCCESSES</a:t>
          </a:r>
          <a:endParaRPr lang="en-GB" dirty="0"/>
        </a:p>
      </dgm:t>
    </dgm:pt>
    <dgm:pt modelId="{6675596C-6652-DB41-8107-374D8DAA1224}" type="parTrans" cxnId="{5D0144F2-8D01-DF44-A38C-5D000129C6BB}">
      <dgm:prSet/>
      <dgm:spPr/>
      <dgm:t>
        <a:bodyPr/>
        <a:lstStyle/>
        <a:p>
          <a:endParaRPr lang="en-GB"/>
        </a:p>
      </dgm:t>
    </dgm:pt>
    <dgm:pt modelId="{536645F2-310C-7A40-AB2A-CA309EF0919B}" type="sibTrans" cxnId="{5D0144F2-8D01-DF44-A38C-5D000129C6BB}">
      <dgm:prSet/>
      <dgm:spPr/>
      <dgm:t>
        <a:bodyPr/>
        <a:lstStyle/>
        <a:p>
          <a:endParaRPr lang="en-GB"/>
        </a:p>
      </dgm:t>
    </dgm:pt>
    <dgm:pt modelId="{1A226C5B-641A-C24E-BD8E-2A85C3BA5EED}">
      <dgm:prSet custT="1"/>
      <dgm:spPr/>
      <dgm:t>
        <a:bodyPr/>
        <a:lstStyle/>
        <a:p>
          <a:r>
            <a:rPr lang="en-US" sz="1800" dirty="0"/>
            <a:t>We also setup a GitHub immediately. Once we all figured out how to use it, we found it an effective way to collect and combine our code</a:t>
          </a:r>
          <a:endParaRPr lang="en-GB" sz="1800" dirty="0"/>
        </a:p>
      </dgm:t>
    </dgm:pt>
    <dgm:pt modelId="{F02DBEA3-9C77-724A-8064-400DEEEA6878}" type="parTrans" cxnId="{D6991FB0-B47D-8F4D-B24B-D71940F447CE}">
      <dgm:prSet/>
      <dgm:spPr/>
      <dgm:t>
        <a:bodyPr/>
        <a:lstStyle/>
        <a:p>
          <a:endParaRPr lang="en-GB"/>
        </a:p>
      </dgm:t>
    </dgm:pt>
    <dgm:pt modelId="{D9648041-22E8-024B-877F-35E5C256FED4}" type="sibTrans" cxnId="{D6991FB0-B47D-8F4D-B24B-D71940F447CE}">
      <dgm:prSet/>
      <dgm:spPr/>
      <dgm:t>
        <a:bodyPr/>
        <a:lstStyle/>
        <a:p>
          <a:endParaRPr lang="en-GB"/>
        </a:p>
      </dgm:t>
    </dgm:pt>
    <dgm:pt modelId="{F7A02F87-57A4-9746-B495-FC6DC2CD9D58}">
      <dgm:prSet custT="1"/>
      <dgm:spPr/>
      <dgm:t>
        <a:bodyPr/>
        <a:lstStyle/>
        <a:p>
          <a:r>
            <a:rPr lang="en-US" sz="1800" dirty="0">
              <a:highlight>
                <a:srgbClr val="FF0000"/>
              </a:highlight>
            </a:rPr>
            <a:t>Some kind of effective problem solving success point here</a:t>
          </a:r>
          <a:endParaRPr lang="en-GB" sz="1800" dirty="0">
            <a:highlight>
              <a:srgbClr val="FF0000"/>
            </a:highlight>
          </a:endParaRPr>
        </a:p>
      </dgm:t>
    </dgm:pt>
    <dgm:pt modelId="{113C6143-5062-4B4F-8145-3BFC19E2F445}" type="parTrans" cxnId="{D3BB8828-5CC9-D446-801E-3555711760FF}">
      <dgm:prSet/>
      <dgm:spPr/>
      <dgm:t>
        <a:bodyPr/>
        <a:lstStyle/>
        <a:p>
          <a:endParaRPr lang="en-GB"/>
        </a:p>
      </dgm:t>
    </dgm:pt>
    <dgm:pt modelId="{BA237BA7-418D-AC4B-910E-1D138A3EA72D}" type="sibTrans" cxnId="{D3BB8828-5CC9-D446-801E-3555711760FF}">
      <dgm:prSet/>
      <dgm:spPr/>
      <dgm:t>
        <a:bodyPr/>
        <a:lstStyle/>
        <a:p>
          <a:endParaRPr lang="en-GB"/>
        </a:p>
      </dgm:t>
    </dgm:pt>
    <dgm:pt modelId="{98C19EBB-4F70-E140-A7D1-87BE4806D274}">
      <dgm:prSet/>
      <dgm:spPr/>
      <dgm:t>
        <a:bodyPr/>
        <a:lstStyle/>
        <a:p>
          <a:r>
            <a:rPr lang="en-US" dirty="0"/>
            <a:t>LEARNING POINTS</a:t>
          </a:r>
          <a:endParaRPr lang="en-GB" dirty="0"/>
        </a:p>
      </dgm:t>
    </dgm:pt>
    <dgm:pt modelId="{18C3C331-2B2F-4242-822B-C9B678663703}" type="parTrans" cxnId="{FB482B78-3EB0-2647-B799-E6B70B5A96CF}">
      <dgm:prSet/>
      <dgm:spPr/>
      <dgm:t>
        <a:bodyPr/>
        <a:lstStyle/>
        <a:p>
          <a:endParaRPr lang="en-GB"/>
        </a:p>
      </dgm:t>
    </dgm:pt>
    <dgm:pt modelId="{8DD78009-FA5F-184A-B769-276256FBEF5F}" type="sibTrans" cxnId="{FB482B78-3EB0-2647-B799-E6B70B5A96CF}">
      <dgm:prSet/>
      <dgm:spPr/>
      <dgm:t>
        <a:bodyPr/>
        <a:lstStyle/>
        <a:p>
          <a:endParaRPr lang="en-GB"/>
        </a:p>
      </dgm:t>
    </dgm:pt>
    <dgm:pt modelId="{727224E7-F5D3-8C43-AF45-437D5FB6FDF6}">
      <dgm:prSet custT="1"/>
      <dgm:spPr/>
      <dgm:t>
        <a:bodyPr/>
        <a:lstStyle/>
        <a:p>
          <a:r>
            <a:rPr lang="en-US" sz="1800" dirty="0"/>
            <a:t>We setup a Discord immediately but still had some miscommunications (two people wrote the same code) – next time we would setup regular calls so we could all get together and regularly discuss progress</a:t>
          </a:r>
          <a:endParaRPr lang="en-GB" sz="1800" dirty="0"/>
        </a:p>
      </dgm:t>
    </dgm:pt>
    <dgm:pt modelId="{7A38B273-0A7C-CB4E-B865-97BA4DB20846}" type="parTrans" cxnId="{D35D7AB4-26CD-D94C-9EB4-62A167993207}">
      <dgm:prSet/>
      <dgm:spPr/>
      <dgm:t>
        <a:bodyPr/>
        <a:lstStyle/>
        <a:p>
          <a:endParaRPr lang="en-GB"/>
        </a:p>
      </dgm:t>
    </dgm:pt>
    <dgm:pt modelId="{8C523D67-2087-FD41-8D1D-6AC6CCA41CC9}" type="sibTrans" cxnId="{D35D7AB4-26CD-D94C-9EB4-62A167993207}">
      <dgm:prSet/>
      <dgm:spPr/>
      <dgm:t>
        <a:bodyPr/>
        <a:lstStyle/>
        <a:p>
          <a:endParaRPr lang="en-GB"/>
        </a:p>
      </dgm:t>
    </dgm:pt>
    <dgm:pt modelId="{403CC1E4-368F-CC4B-8FB5-803FAB07CFAC}">
      <dgm:prSet custT="1"/>
      <dgm:spPr/>
      <dgm:t>
        <a:bodyPr/>
        <a:lstStyle/>
        <a:p>
          <a:r>
            <a:rPr lang="en-US" sz="1800" dirty="0"/>
            <a:t>As recommended, we setup tasks in a 3 week sprint but we had so much fun at the academy that we only got working again once we were home – only the GUI was sacrificed</a:t>
          </a:r>
          <a:endParaRPr lang="en-GB" sz="1800" dirty="0"/>
        </a:p>
      </dgm:t>
    </dgm:pt>
    <dgm:pt modelId="{DD60940B-9099-9649-B2C8-6E4D376F20F2}" type="parTrans" cxnId="{A93A7D56-F1C9-ED4E-BCE6-17EBCBBE0A89}">
      <dgm:prSet/>
      <dgm:spPr/>
      <dgm:t>
        <a:bodyPr/>
        <a:lstStyle/>
        <a:p>
          <a:endParaRPr lang="en-GB"/>
        </a:p>
      </dgm:t>
    </dgm:pt>
    <dgm:pt modelId="{279B5631-BF69-B049-B7AA-382D46B9707A}" type="sibTrans" cxnId="{A93A7D56-F1C9-ED4E-BCE6-17EBCBBE0A89}">
      <dgm:prSet/>
      <dgm:spPr/>
      <dgm:t>
        <a:bodyPr/>
        <a:lstStyle/>
        <a:p>
          <a:endParaRPr lang="en-GB"/>
        </a:p>
      </dgm:t>
    </dgm:pt>
    <dgm:pt modelId="{047731F1-0606-4841-9317-EBFA6937B4B2}" type="pres">
      <dgm:prSet presAssocID="{4980D2A6-4650-9048-A175-FDDB450BB848}" presName="diagram" presStyleCnt="0">
        <dgm:presLayoutVars>
          <dgm:chPref val="1"/>
          <dgm:dir/>
          <dgm:animOne val="branch"/>
          <dgm:animLvl val="lvl"/>
          <dgm:resizeHandles/>
        </dgm:presLayoutVars>
      </dgm:prSet>
      <dgm:spPr/>
    </dgm:pt>
    <dgm:pt modelId="{3A70322C-4AD7-FC4D-9AA1-3A72A720E510}" type="pres">
      <dgm:prSet presAssocID="{23B5812B-875E-0143-AA4A-6BE308A07945}" presName="root" presStyleCnt="0"/>
      <dgm:spPr/>
    </dgm:pt>
    <dgm:pt modelId="{F2063984-90DF-6245-B5CD-BA2B574D3A9C}" type="pres">
      <dgm:prSet presAssocID="{23B5812B-875E-0143-AA4A-6BE308A07945}" presName="rootComposite" presStyleCnt="0"/>
      <dgm:spPr/>
    </dgm:pt>
    <dgm:pt modelId="{6B40C039-E419-0042-BF9B-290FF4021022}" type="pres">
      <dgm:prSet presAssocID="{23B5812B-875E-0143-AA4A-6BE308A07945}" presName="rootText" presStyleLbl="node1" presStyleIdx="0" presStyleCnt="2" custLinFactX="-13066" custLinFactNeighborX="-100000" custLinFactNeighborY="4240"/>
      <dgm:spPr/>
    </dgm:pt>
    <dgm:pt modelId="{44937AEC-284C-B446-B8E1-D91660AC600D}" type="pres">
      <dgm:prSet presAssocID="{23B5812B-875E-0143-AA4A-6BE308A07945}" presName="rootConnector" presStyleLbl="node1" presStyleIdx="0" presStyleCnt="2"/>
      <dgm:spPr/>
    </dgm:pt>
    <dgm:pt modelId="{4A6FBEF3-71C6-7240-8EA0-EE1A8A9431D3}" type="pres">
      <dgm:prSet presAssocID="{23B5812B-875E-0143-AA4A-6BE308A07945}" presName="childShape" presStyleCnt="0"/>
      <dgm:spPr/>
    </dgm:pt>
    <dgm:pt modelId="{70BE7F4F-4717-F74A-A41E-7918EFD49777}" type="pres">
      <dgm:prSet presAssocID="{F02DBEA3-9C77-724A-8064-400DEEEA6878}" presName="Name13" presStyleLbl="parChTrans1D2" presStyleIdx="0" presStyleCnt="4"/>
      <dgm:spPr/>
    </dgm:pt>
    <dgm:pt modelId="{0A5CBAD6-BA85-624C-887C-7E9C1F82931C}" type="pres">
      <dgm:prSet presAssocID="{1A226C5B-641A-C24E-BD8E-2A85C3BA5EED}" presName="childText" presStyleLbl="bgAcc1" presStyleIdx="0" presStyleCnt="4" custScaleX="164329" custScaleY="120493" custLinFactNeighborX="-5909" custLinFactNeighborY="-9460">
        <dgm:presLayoutVars>
          <dgm:bulletEnabled val="1"/>
        </dgm:presLayoutVars>
      </dgm:prSet>
      <dgm:spPr/>
    </dgm:pt>
    <dgm:pt modelId="{726A1E58-347F-B840-8CC8-6B06D478655E}" type="pres">
      <dgm:prSet presAssocID="{113C6143-5062-4B4F-8145-3BFC19E2F445}" presName="Name13" presStyleLbl="parChTrans1D2" presStyleIdx="1" presStyleCnt="4"/>
      <dgm:spPr/>
    </dgm:pt>
    <dgm:pt modelId="{40BD04A7-18CB-FD45-80B5-9236DC9FBA1A}" type="pres">
      <dgm:prSet presAssocID="{F7A02F87-57A4-9746-B495-FC6DC2CD9D58}" presName="childText" presStyleLbl="bgAcc1" presStyleIdx="1" presStyleCnt="4" custScaleX="129375" custScaleY="102289" custLinFactNeighborX="-10432" custLinFactNeighborY="-8128">
        <dgm:presLayoutVars>
          <dgm:bulletEnabled val="1"/>
        </dgm:presLayoutVars>
      </dgm:prSet>
      <dgm:spPr/>
    </dgm:pt>
    <dgm:pt modelId="{F5D6CFF1-8B85-4544-998D-53074ADE265E}" type="pres">
      <dgm:prSet presAssocID="{98C19EBB-4F70-E140-A7D1-87BE4806D274}" presName="root" presStyleCnt="0"/>
      <dgm:spPr/>
    </dgm:pt>
    <dgm:pt modelId="{3B4853F8-1E4D-4F48-9B9C-2C272E6E943C}" type="pres">
      <dgm:prSet presAssocID="{98C19EBB-4F70-E140-A7D1-87BE4806D274}" presName="rootComposite" presStyleCnt="0"/>
      <dgm:spPr/>
    </dgm:pt>
    <dgm:pt modelId="{52053959-09C6-F048-B59C-3DBC9D84AA56}" type="pres">
      <dgm:prSet presAssocID="{98C19EBB-4F70-E140-A7D1-87BE4806D274}" presName="rootText" presStyleLbl="node1" presStyleIdx="1" presStyleCnt="2" custLinFactNeighborX="8154" custLinFactNeighborY="4151"/>
      <dgm:spPr/>
    </dgm:pt>
    <dgm:pt modelId="{7730C2F7-FF87-DE47-87EF-9B0A3A77D6F4}" type="pres">
      <dgm:prSet presAssocID="{98C19EBB-4F70-E140-A7D1-87BE4806D274}" presName="rootConnector" presStyleLbl="node1" presStyleIdx="1" presStyleCnt="2"/>
      <dgm:spPr/>
    </dgm:pt>
    <dgm:pt modelId="{ABB8807E-B49D-8745-AD23-A6153E3C7C4F}" type="pres">
      <dgm:prSet presAssocID="{98C19EBB-4F70-E140-A7D1-87BE4806D274}" presName="childShape" presStyleCnt="0"/>
      <dgm:spPr/>
    </dgm:pt>
    <dgm:pt modelId="{B35C6FAE-CA23-D241-9BCB-138FFFD10CA4}" type="pres">
      <dgm:prSet presAssocID="{7A38B273-0A7C-CB4E-B865-97BA4DB20846}" presName="Name13" presStyleLbl="parChTrans1D2" presStyleIdx="2" presStyleCnt="4"/>
      <dgm:spPr/>
    </dgm:pt>
    <dgm:pt modelId="{5690B2A6-CDFA-4F47-9AA6-33EAAC15EEF6}" type="pres">
      <dgm:prSet presAssocID="{727224E7-F5D3-8C43-AF45-437D5FB6FDF6}" presName="childText" presStyleLbl="bgAcc1" presStyleIdx="2" presStyleCnt="4" custScaleX="254165" custScaleY="126610" custLinFactNeighborX="39656" custLinFactNeighborY="-6750">
        <dgm:presLayoutVars>
          <dgm:bulletEnabled val="1"/>
        </dgm:presLayoutVars>
      </dgm:prSet>
      <dgm:spPr/>
    </dgm:pt>
    <dgm:pt modelId="{92EA81F8-7F6B-4449-8655-EFABDFA6A0E2}" type="pres">
      <dgm:prSet presAssocID="{DD60940B-9099-9649-B2C8-6E4D376F20F2}" presName="Name13" presStyleLbl="parChTrans1D2" presStyleIdx="3" presStyleCnt="4"/>
      <dgm:spPr/>
    </dgm:pt>
    <dgm:pt modelId="{8999EC11-51FE-EA44-9C63-2A2F2A11229F}" type="pres">
      <dgm:prSet presAssocID="{403CC1E4-368F-CC4B-8FB5-803FAB07CFAC}" presName="childText" presStyleLbl="bgAcc1" presStyleIdx="3" presStyleCnt="4" custScaleX="260905" custLinFactNeighborX="17441" custLinFactNeighborY="-14472">
        <dgm:presLayoutVars>
          <dgm:bulletEnabled val="1"/>
        </dgm:presLayoutVars>
      </dgm:prSet>
      <dgm:spPr/>
    </dgm:pt>
  </dgm:ptLst>
  <dgm:cxnLst>
    <dgm:cxn modelId="{EF163C06-18B8-564E-9427-BAD6C18EFA61}" type="presOf" srcId="{7A38B273-0A7C-CB4E-B865-97BA4DB20846}" destId="{B35C6FAE-CA23-D241-9BCB-138FFFD10CA4}" srcOrd="0" destOrd="0" presId="urn:microsoft.com/office/officeart/2005/8/layout/hierarchy3"/>
    <dgm:cxn modelId="{D3BB8828-5CC9-D446-801E-3555711760FF}" srcId="{23B5812B-875E-0143-AA4A-6BE308A07945}" destId="{F7A02F87-57A4-9746-B495-FC6DC2CD9D58}" srcOrd="1" destOrd="0" parTransId="{113C6143-5062-4B4F-8145-3BFC19E2F445}" sibTransId="{BA237BA7-418D-AC4B-910E-1D138A3EA72D}"/>
    <dgm:cxn modelId="{5633D92C-4A9F-4642-87F9-DEF3BC747A0E}" type="presOf" srcId="{113C6143-5062-4B4F-8145-3BFC19E2F445}" destId="{726A1E58-347F-B840-8CC8-6B06D478655E}" srcOrd="0" destOrd="0" presId="urn:microsoft.com/office/officeart/2005/8/layout/hierarchy3"/>
    <dgm:cxn modelId="{10E3AA30-5CE0-3046-8280-BE302E03502B}" type="presOf" srcId="{4980D2A6-4650-9048-A175-FDDB450BB848}" destId="{047731F1-0606-4841-9317-EBFA6937B4B2}" srcOrd="0" destOrd="0" presId="urn:microsoft.com/office/officeart/2005/8/layout/hierarchy3"/>
    <dgm:cxn modelId="{01CB1235-011B-4F40-85B3-1FBBB468CB0B}" type="presOf" srcId="{727224E7-F5D3-8C43-AF45-437D5FB6FDF6}" destId="{5690B2A6-CDFA-4F47-9AA6-33EAAC15EEF6}" srcOrd="0" destOrd="0" presId="urn:microsoft.com/office/officeart/2005/8/layout/hierarchy3"/>
    <dgm:cxn modelId="{8B199940-1283-1A45-A4DE-232C4DAE876E}" type="presOf" srcId="{23B5812B-875E-0143-AA4A-6BE308A07945}" destId="{6B40C039-E419-0042-BF9B-290FF4021022}" srcOrd="0" destOrd="0" presId="urn:microsoft.com/office/officeart/2005/8/layout/hierarchy3"/>
    <dgm:cxn modelId="{BAC9DA6B-9A28-DA4D-98A7-C9490F4702C0}" type="presOf" srcId="{403CC1E4-368F-CC4B-8FB5-803FAB07CFAC}" destId="{8999EC11-51FE-EA44-9C63-2A2F2A11229F}" srcOrd="0" destOrd="0" presId="urn:microsoft.com/office/officeart/2005/8/layout/hierarchy3"/>
    <dgm:cxn modelId="{A93A7D56-F1C9-ED4E-BCE6-17EBCBBE0A89}" srcId="{98C19EBB-4F70-E140-A7D1-87BE4806D274}" destId="{403CC1E4-368F-CC4B-8FB5-803FAB07CFAC}" srcOrd="1" destOrd="0" parTransId="{DD60940B-9099-9649-B2C8-6E4D376F20F2}" sibTransId="{279B5631-BF69-B049-B7AA-382D46B9707A}"/>
    <dgm:cxn modelId="{02FFFA76-745C-8C47-8998-CA60B629A23D}" type="presOf" srcId="{F7A02F87-57A4-9746-B495-FC6DC2CD9D58}" destId="{40BD04A7-18CB-FD45-80B5-9236DC9FBA1A}" srcOrd="0" destOrd="0" presId="urn:microsoft.com/office/officeart/2005/8/layout/hierarchy3"/>
    <dgm:cxn modelId="{FB482B78-3EB0-2647-B799-E6B70B5A96CF}" srcId="{4980D2A6-4650-9048-A175-FDDB450BB848}" destId="{98C19EBB-4F70-E140-A7D1-87BE4806D274}" srcOrd="1" destOrd="0" parTransId="{18C3C331-2B2F-4242-822B-C9B678663703}" sibTransId="{8DD78009-FA5F-184A-B769-276256FBEF5F}"/>
    <dgm:cxn modelId="{595EAB59-C0CE-A945-839C-CEE698F6978D}" type="presOf" srcId="{1A226C5B-641A-C24E-BD8E-2A85C3BA5EED}" destId="{0A5CBAD6-BA85-624C-887C-7E9C1F82931C}" srcOrd="0" destOrd="0" presId="urn:microsoft.com/office/officeart/2005/8/layout/hierarchy3"/>
    <dgm:cxn modelId="{9C73DB82-AFD0-804D-A373-F1A3E8548366}" type="presOf" srcId="{98C19EBB-4F70-E140-A7D1-87BE4806D274}" destId="{52053959-09C6-F048-B59C-3DBC9D84AA56}" srcOrd="0" destOrd="0" presId="urn:microsoft.com/office/officeart/2005/8/layout/hierarchy3"/>
    <dgm:cxn modelId="{092B3889-7151-994A-843D-46BD49C4948B}" type="presOf" srcId="{23B5812B-875E-0143-AA4A-6BE308A07945}" destId="{44937AEC-284C-B446-B8E1-D91660AC600D}" srcOrd="1" destOrd="0" presId="urn:microsoft.com/office/officeart/2005/8/layout/hierarchy3"/>
    <dgm:cxn modelId="{2A2BA29C-07B9-2342-94B6-D782DC35185B}" type="presOf" srcId="{98C19EBB-4F70-E140-A7D1-87BE4806D274}" destId="{7730C2F7-FF87-DE47-87EF-9B0A3A77D6F4}" srcOrd="1" destOrd="0" presId="urn:microsoft.com/office/officeart/2005/8/layout/hierarchy3"/>
    <dgm:cxn modelId="{D6991FB0-B47D-8F4D-B24B-D71940F447CE}" srcId="{23B5812B-875E-0143-AA4A-6BE308A07945}" destId="{1A226C5B-641A-C24E-BD8E-2A85C3BA5EED}" srcOrd="0" destOrd="0" parTransId="{F02DBEA3-9C77-724A-8064-400DEEEA6878}" sibTransId="{D9648041-22E8-024B-877F-35E5C256FED4}"/>
    <dgm:cxn modelId="{D35D7AB4-26CD-D94C-9EB4-62A167993207}" srcId="{98C19EBB-4F70-E140-A7D1-87BE4806D274}" destId="{727224E7-F5D3-8C43-AF45-437D5FB6FDF6}" srcOrd="0" destOrd="0" parTransId="{7A38B273-0A7C-CB4E-B865-97BA4DB20846}" sibTransId="{8C523D67-2087-FD41-8D1D-6AC6CCA41CC9}"/>
    <dgm:cxn modelId="{4277D9B8-1AD3-F14E-BD36-5893CC7D383E}" type="presOf" srcId="{F02DBEA3-9C77-724A-8064-400DEEEA6878}" destId="{70BE7F4F-4717-F74A-A41E-7918EFD49777}" srcOrd="0" destOrd="0" presId="urn:microsoft.com/office/officeart/2005/8/layout/hierarchy3"/>
    <dgm:cxn modelId="{396BC7EF-B51A-C346-A399-F0AD1CEBEDFD}" type="presOf" srcId="{DD60940B-9099-9649-B2C8-6E4D376F20F2}" destId="{92EA81F8-7F6B-4449-8655-EFABDFA6A0E2}" srcOrd="0" destOrd="0" presId="urn:microsoft.com/office/officeart/2005/8/layout/hierarchy3"/>
    <dgm:cxn modelId="{5D0144F2-8D01-DF44-A38C-5D000129C6BB}" srcId="{4980D2A6-4650-9048-A175-FDDB450BB848}" destId="{23B5812B-875E-0143-AA4A-6BE308A07945}" srcOrd="0" destOrd="0" parTransId="{6675596C-6652-DB41-8107-374D8DAA1224}" sibTransId="{536645F2-310C-7A40-AB2A-CA309EF0919B}"/>
    <dgm:cxn modelId="{57F1FD99-E576-0A46-8C84-C3F2A0298320}" type="presParOf" srcId="{047731F1-0606-4841-9317-EBFA6937B4B2}" destId="{3A70322C-4AD7-FC4D-9AA1-3A72A720E510}" srcOrd="0" destOrd="0" presId="urn:microsoft.com/office/officeart/2005/8/layout/hierarchy3"/>
    <dgm:cxn modelId="{EEC4C6E9-AE00-E24F-9171-CFC038F9D3B7}" type="presParOf" srcId="{3A70322C-4AD7-FC4D-9AA1-3A72A720E510}" destId="{F2063984-90DF-6245-B5CD-BA2B574D3A9C}" srcOrd="0" destOrd="0" presId="urn:microsoft.com/office/officeart/2005/8/layout/hierarchy3"/>
    <dgm:cxn modelId="{3DB2E2A5-E39E-E44D-AD22-F6EABEDED202}" type="presParOf" srcId="{F2063984-90DF-6245-B5CD-BA2B574D3A9C}" destId="{6B40C039-E419-0042-BF9B-290FF4021022}" srcOrd="0" destOrd="0" presId="urn:microsoft.com/office/officeart/2005/8/layout/hierarchy3"/>
    <dgm:cxn modelId="{A504AF92-76F4-AF43-B328-EA82AC1050CF}" type="presParOf" srcId="{F2063984-90DF-6245-B5CD-BA2B574D3A9C}" destId="{44937AEC-284C-B446-B8E1-D91660AC600D}" srcOrd="1" destOrd="0" presId="urn:microsoft.com/office/officeart/2005/8/layout/hierarchy3"/>
    <dgm:cxn modelId="{36DEE1EA-D499-5741-9AAA-134BEF13D303}" type="presParOf" srcId="{3A70322C-4AD7-FC4D-9AA1-3A72A720E510}" destId="{4A6FBEF3-71C6-7240-8EA0-EE1A8A9431D3}" srcOrd="1" destOrd="0" presId="urn:microsoft.com/office/officeart/2005/8/layout/hierarchy3"/>
    <dgm:cxn modelId="{42037DF5-E0C6-4D49-9652-8134C9357258}" type="presParOf" srcId="{4A6FBEF3-71C6-7240-8EA0-EE1A8A9431D3}" destId="{70BE7F4F-4717-F74A-A41E-7918EFD49777}" srcOrd="0" destOrd="0" presId="urn:microsoft.com/office/officeart/2005/8/layout/hierarchy3"/>
    <dgm:cxn modelId="{6566281A-3643-7640-A3E8-2569897D9296}" type="presParOf" srcId="{4A6FBEF3-71C6-7240-8EA0-EE1A8A9431D3}" destId="{0A5CBAD6-BA85-624C-887C-7E9C1F82931C}" srcOrd="1" destOrd="0" presId="urn:microsoft.com/office/officeart/2005/8/layout/hierarchy3"/>
    <dgm:cxn modelId="{DD7A8010-D66F-4142-A26C-A489A368CF36}" type="presParOf" srcId="{4A6FBEF3-71C6-7240-8EA0-EE1A8A9431D3}" destId="{726A1E58-347F-B840-8CC8-6B06D478655E}" srcOrd="2" destOrd="0" presId="urn:microsoft.com/office/officeart/2005/8/layout/hierarchy3"/>
    <dgm:cxn modelId="{3BE924B6-6A76-D846-9028-DB5516ABD024}" type="presParOf" srcId="{4A6FBEF3-71C6-7240-8EA0-EE1A8A9431D3}" destId="{40BD04A7-18CB-FD45-80B5-9236DC9FBA1A}" srcOrd="3" destOrd="0" presId="urn:microsoft.com/office/officeart/2005/8/layout/hierarchy3"/>
    <dgm:cxn modelId="{ABEEFAB7-E0E6-134E-883D-DF4671A1444B}" type="presParOf" srcId="{047731F1-0606-4841-9317-EBFA6937B4B2}" destId="{F5D6CFF1-8B85-4544-998D-53074ADE265E}" srcOrd="1" destOrd="0" presId="urn:microsoft.com/office/officeart/2005/8/layout/hierarchy3"/>
    <dgm:cxn modelId="{6DCC856D-5B59-6C44-B70F-8B4C4AC6309A}" type="presParOf" srcId="{F5D6CFF1-8B85-4544-998D-53074ADE265E}" destId="{3B4853F8-1E4D-4F48-9B9C-2C272E6E943C}" srcOrd="0" destOrd="0" presId="urn:microsoft.com/office/officeart/2005/8/layout/hierarchy3"/>
    <dgm:cxn modelId="{D49E7A7A-A87C-584B-97C1-3DAA7B4D1BD2}" type="presParOf" srcId="{3B4853F8-1E4D-4F48-9B9C-2C272E6E943C}" destId="{52053959-09C6-F048-B59C-3DBC9D84AA56}" srcOrd="0" destOrd="0" presId="urn:microsoft.com/office/officeart/2005/8/layout/hierarchy3"/>
    <dgm:cxn modelId="{3EB4E30C-43B8-DA40-8490-F3672F0A9F79}" type="presParOf" srcId="{3B4853F8-1E4D-4F48-9B9C-2C272E6E943C}" destId="{7730C2F7-FF87-DE47-87EF-9B0A3A77D6F4}" srcOrd="1" destOrd="0" presId="urn:microsoft.com/office/officeart/2005/8/layout/hierarchy3"/>
    <dgm:cxn modelId="{7199E1EA-A702-354B-A677-9F18964D98AB}" type="presParOf" srcId="{F5D6CFF1-8B85-4544-998D-53074ADE265E}" destId="{ABB8807E-B49D-8745-AD23-A6153E3C7C4F}" srcOrd="1" destOrd="0" presId="urn:microsoft.com/office/officeart/2005/8/layout/hierarchy3"/>
    <dgm:cxn modelId="{4FC10D10-DB34-BC42-83A1-1A9B52F513EE}" type="presParOf" srcId="{ABB8807E-B49D-8745-AD23-A6153E3C7C4F}" destId="{B35C6FAE-CA23-D241-9BCB-138FFFD10CA4}" srcOrd="0" destOrd="0" presId="urn:microsoft.com/office/officeart/2005/8/layout/hierarchy3"/>
    <dgm:cxn modelId="{7B243AA0-ADEB-3346-A156-6E3CAC72EFF8}" type="presParOf" srcId="{ABB8807E-B49D-8745-AD23-A6153E3C7C4F}" destId="{5690B2A6-CDFA-4F47-9AA6-33EAAC15EEF6}" srcOrd="1" destOrd="0" presId="urn:microsoft.com/office/officeart/2005/8/layout/hierarchy3"/>
    <dgm:cxn modelId="{3CB6605B-862A-274E-9FF2-2310BF11FD85}" type="presParOf" srcId="{ABB8807E-B49D-8745-AD23-A6153E3C7C4F}" destId="{92EA81F8-7F6B-4449-8655-EFABDFA6A0E2}" srcOrd="2" destOrd="0" presId="urn:microsoft.com/office/officeart/2005/8/layout/hierarchy3"/>
    <dgm:cxn modelId="{CDC596E7-F435-2748-BCAE-4BD1D1A5C396}" type="presParOf" srcId="{ABB8807E-B49D-8745-AD23-A6153E3C7C4F}" destId="{8999EC11-51FE-EA44-9C63-2A2F2A11229F}"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80D2A6-4650-9048-A175-FDDB450BB848}"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GB"/>
        </a:p>
      </dgm:t>
    </dgm:pt>
    <dgm:pt modelId="{23B5812B-875E-0143-AA4A-6BE308A07945}">
      <dgm:prSet/>
      <dgm:spPr/>
      <dgm:t>
        <a:bodyPr/>
        <a:lstStyle/>
        <a:p>
          <a:r>
            <a:rPr lang="en-US" dirty="0"/>
            <a:t>SUCCESSES</a:t>
          </a:r>
          <a:endParaRPr lang="en-GB" dirty="0"/>
        </a:p>
      </dgm:t>
    </dgm:pt>
    <dgm:pt modelId="{6675596C-6652-DB41-8107-374D8DAA1224}" type="parTrans" cxnId="{5D0144F2-8D01-DF44-A38C-5D000129C6BB}">
      <dgm:prSet/>
      <dgm:spPr/>
      <dgm:t>
        <a:bodyPr/>
        <a:lstStyle/>
        <a:p>
          <a:endParaRPr lang="en-GB"/>
        </a:p>
      </dgm:t>
    </dgm:pt>
    <dgm:pt modelId="{536645F2-310C-7A40-AB2A-CA309EF0919B}" type="sibTrans" cxnId="{5D0144F2-8D01-DF44-A38C-5D000129C6BB}">
      <dgm:prSet/>
      <dgm:spPr/>
      <dgm:t>
        <a:bodyPr/>
        <a:lstStyle/>
        <a:p>
          <a:endParaRPr lang="en-GB"/>
        </a:p>
      </dgm:t>
    </dgm:pt>
    <dgm:pt modelId="{1A226C5B-641A-C24E-BD8E-2A85C3BA5EED}">
      <dgm:prSet custT="1"/>
      <dgm:spPr/>
      <dgm:t>
        <a:bodyPr/>
        <a:lstStyle/>
        <a:p>
          <a:r>
            <a:rPr lang="en-US" sz="1800" dirty="0"/>
            <a:t>We also setup a GitHub immediately. Once we all figured out how to use it, we found it an effective way to collect and combine our code</a:t>
          </a:r>
          <a:endParaRPr lang="en-GB" sz="1800" dirty="0"/>
        </a:p>
      </dgm:t>
    </dgm:pt>
    <dgm:pt modelId="{F02DBEA3-9C77-724A-8064-400DEEEA6878}" type="parTrans" cxnId="{D6991FB0-B47D-8F4D-B24B-D71940F447CE}">
      <dgm:prSet/>
      <dgm:spPr/>
      <dgm:t>
        <a:bodyPr/>
        <a:lstStyle/>
        <a:p>
          <a:endParaRPr lang="en-GB"/>
        </a:p>
      </dgm:t>
    </dgm:pt>
    <dgm:pt modelId="{D9648041-22E8-024B-877F-35E5C256FED4}" type="sibTrans" cxnId="{D6991FB0-B47D-8F4D-B24B-D71940F447CE}">
      <dgm:prSet/>
      <dgm:spPr/>
      <dgm:t>
        <a:bodyPr/>
        <a:lstStyle/>
        <a:p>
          <a:endParaRPr lang="en-GB"/>
        </a:p>
      </dgm:t>
    </dgm:pt>
    <dgm:pt modelId="{F7A02F87-57A4-9746-B495-FC6DC2CD9D58}">
      <dgm:prSet custT="1"/>
      <dgm:spPr/>
      <dgm:t>
        <a:bodyPr/>
        <a:lstStyle/>
        <a:p>
          <a:r>
            <a:rPr lang="en-US" sz="1800" dirty="0">
              <a:highlight>
                <a:srgbClr val="FF0000"/>
              </a:highlight>
            </a:rPr>
            <a:t>Some kind of effective problem solving success point here</a:t>
          </a:r>
          <a:endParaRPr lang="en-GB" sz="1800" dirty="0">
            <a:highlight>
              <a:srgbClr val="FF0000"/>
            </a:highlight>
          </a:endParaRPr>
        </a:p>
      </dgm:t>
    </dgm:pt>
    <dgm:pt modelId="{113C6143-5062-4B4F-8145-3BFC19E2F445}" type="parTrans" cxnId="{D3BB8828-5CC9-D446-801E-3555711760FF}">
      <dgm:prSet/>
      <dgm:spPr/>
      <dgm:t>
        <a:bodyPr/>
        <a:lstStyle/>
        <a:p>
          <a:endParaRPr lang="en-GB"/>
        </a:p>
      </dgm:t>
    </dgm:pt>
    <dgm:pt modelId="{BA237BA7-418D-AC4B-910E-1D138A3EA72D}" type="sibTrans" cxnId="{D3BB8828-5CC9-D446-801E-3555711760FF}">
      <dgm:prSet/>
      <dgm:spPr/>
      <dgm:t>
        <a:bodyPr/>
        <a:lstStyle/>
        <a:p>
          <a:endParaRPr lang="en-GB"/>
        </a:p>
      </dgm:t>
    </dgm:pt>
    <dgm:pt modelId="{98C19EBB-4F70-E140-A7D1-87BE4806D274}">
      <dgm:prSet/>
      <dgm:spPr/>
      <dgm:t>
        <a:bodyPr/>
        <a:lstStyle/>
        <a:p>
          <a:r>
            <a:rPr lang="en-US" dirty="0"/>
            <a:t>LEARNING POINTS</a:t>
          </a:r>
          <a:endParaRPr lang="en-GB" dirty="0"/>
        </a:p>
      </dgm:t>
    </dgm:pt>
    <dgm:pt modelId="{18C3C331-2B2F-4242-822B-C9B678663703}" type="parTrans" cxnId="{FB482B78-3EB0-2647-B799-E6B70B5A96CF}">
      <dgm:prSet/>
      <dgm:spPr/>
      <dgm:t>
        <a:bodyPr/>
        <a:lstStyle/>
        <a:p>
          <a:endParaRPr lang="en-GB"/>
        </a:p>
      </dgm:t>
    </dgm:pt>
    <dgm:pt modelId="{8DD78009-FA5F-184A-B769-276256FBEF5F}" type="sibTrans" cxnId="{FB482B78-3EB0-2647-B799-E6B70B5A96CF}">
      <dgm:prSet/>
      <dgm:spPr/>
      <dgm:t>
        <a:bodyPr/>
        <a:lstStyle/>
        <a:p>
          <a:endParaRPr lang="en-GB"/>
        </a:p>
      </dgm:t>
    </dgm:pt>
    <dgm:pt modelId="{727224E7-F5D3-8C43-AF45-437D5FB6FDF6}">
      <dgm:prSet custT="1"/>
      <dgm:spPr/>
      <dgm:t>
        <a:bodyPr/>
        <a:lstStyle/>
        <a:p>
          <a:r>
            <a:rPr lang="en-US" sz="1800" dirty="0"/>
            <a:t>We setup a Discord but still had some miscommunications – next time we would setup regular calls so we could all get together and regularly discuss progress</a:t>
          </a:r>
          <a:endParaRPr lang="en-GB" sz="1800" dirty="0"/>
        </a:p>
      </dgm:t>
    </dgm:pt>
    <dgm:pt modelId="{7A38B273-0A7C-CB4E-B865-97BA4DB20846}" type="parTrans" cxnId="{D35D7AB4-26CD-D94C-9EB4-62A167993207}">
      <dgm:prSet/>
      <dgm:spPr/>
      <dgm:t>
        <a:bodyPr/>
        <a:lstStyle/>
        <a:p>
          <a:endParaRPr lang="en-GB"/>
        </a:p>
      </dgm:t>
    </dgm:pt>
    <dgm:pt modelId="{8C523D67-2087-FD41-8D1D-6AC6CCA41CC9}" type="sibTrans" cxnId="{D35D7AB4-26CD-D94C-9EB4-62A167993207}">
      <dgm:prSet/>
      <dgm:spPr/>
      <dgm:t>
        <a:bodyPr/>
        <a:lstStyle/>
        <a:p>
          <a:endParaRPr lang="en-GB"/>
        </a:p>
      </dgm:t>
    </dgm:pt>
    <dgm:pt modelId="{403CC1E4-368F-CC4B-8FB5-803FAB07CFAC}">
      <dgm:prSet custT="1"/>
      <dgm:spPr/>
      <dgm:t>
        <a:bodyPr/>
        <a:lstStyle/>
        <a:p>
          <a:r>
            <a:rPr lang="en-US" sz="1800" dirty="0"/>
            <a:t>As recommended, we setup tasks in sprints but we had so much fun at the academy that we only got working again once we were home – only the GUI was sacrificed </a:t>
          </a:r>
          <a:endParaRPr lang="en-GB" sz="1800" dirty="0"/>
        </a:p>
      </dgm:t>
    </dgm:pt>
    <dgm:pt modelId="{DD60940B-9099-9649-B2C8-6E4D376F20F2}" type="parTrans" cxnId="{A93A7D56-F1C9-ED4E-BCE6-17EBCBBE0A89}">
      <dgm:prSet/>
      <dgm:spPr/>
      <dgm:t>
        <a:bodyPr/>
        <a:lstStyle/>
        <a:p>
          <a:endParaRPr lang="en-GB"/>
        </a:p>
      </dgm:t>
    </dgm:pt>
    <dgm:pt modelId="{279B5631-BF69-B049-B7AA-382D46B9707A}" type="sibTrans" cxnId="{A93A7D56-F1C9-ED4E-BCE6-17EBCBBE0A89}">
      <dgm:prSet/>
      <dgm:spPr/>
      <dgm:t>
        <a:bodyPr/>
        <a:lstStyle/>
        <a:p>
          <a:endParaRPr lang="en-GB"/>
        </a:p>
      </dgm:t>
    </dgm:pt>
    <dgm:pt modelId="{047731F1-0606-4841-9317-EBFA6937B4B2}" type="pres">
      <dgm:prSet presAssocID="{4980D2A6-4650-9048-A175-FDDB450BB848}" presName="diagram" presStyleCnt="0">
        <dgm:presLayoutVars>
          <dgm:chPref val="1"/>
          <dgm:dir/>
          <dgm:animOne val="branch"/>
          <dgm:animLvl val="lvl"/>
          <dgm:resizeHandles/>
        </dgm:presLayoutVars>
      </dgm:prSet>
      <dgm:spPr/>
    </dgm:pt>
    <dgm:pt modelId="{020F6008-7F85-EA47-B1A1-829BAFF25378}" type="pres">
      <dgm:prSet presAssocID="{98C19EBB-4F70-E140-A7D1-87BE4806D274}" presName="root" presStyleCnt="0"/>
      <dgm:spPr/>
    </dgm:pt>
    <dgm:pt modelId="{0760DBAA-E8EE-7C47-BC93-6CB48B26F4DE}" type="pres">
      <dgm:prSet presAssocID="{98C19EBB-4F70-E140-A7D1-87BE4806D274}" presName="rootComposite" presStyleCnt="0"/>
      <dgm:spPr/>
    </dgm:pt>
    <dgm:pt modelId="{D57C9132-F997-7243-8BB5-CE3E28C2ED96}" type="pres">
      <dgm:prSet presAssocID="{98C19EBB-4F70-E140-A7D1-87BE4806D274}" presName="rootText" presStyleLbl="node1" presStyleIdx="0" presStyleCnt="2" custLinFactNeighborX="-18630" custLinFactNeighborY="-1206"/>
      <dgm:spPr/>
    </dgm:pt>
    <dgm:pt modelId="{49CE8F38-946A-ED4F-A345-8EB4C2514B96}" type="pres">
      <dgm:prSet presAssocID="{98C19EBB-4F70-E140-A7D1-87BE4806D274}" presName="rootConnector" presStyleLbl="node1" presStyleIdx="0" presStyleCnt="2"/>
      <dgm:spPr/>
    </dgm:pt>
    <dgm:pt modelId="{BCDF3EB6-64CD-0E4A-8AAD-A1C2C73E3211}" type="pres">
      <dgm:prSet presAssocID="{98C19EBB-4F70-E140-A7D1-87BE4806D274}" presName="childShape" presStyleCnt="0"/>
      <dgm:spPr/>
    </dgm:pt>
    <dgm:pt modelId="{B35C6FAE-CA23-D241-9BCB-138FFFD10CA4}" type="pres">
      <dgm:prSet presAssocID="{7A38B273-0A7C-CB4E-B865-97BA4DB20846}" presName="Name13" presStyleLbl="parChTrans1D2" presStyleIdx="0" presStyleCnt="4"/>
      <dgm:spPr/>
    </dgm:pt>
    <dgm:pt modelId="{5690B2A6-CDFA-4F47-9AA6-33EAAC15EEF6}" type="pres">
      <dgm:prSet presAssocID="{727224E7-F5D3-8C43-AF45-437D5FB6FDF6}" presName="childText" presStyleLbl="bgAcc1" presStyleIdx="0" presStyleCnt="4" custScaleX="216853" custScaleY="99119" custLinFactNeighborX="-13411" custLinFactNeighborY="13612">
        <dgm:presLayoutVars>
          <dgm:bulletEnabled val="1"/>
        </dgm:presLayoutVars>
      </dgm:prSet>
      <dgm:spPr/>
    </dgm:pt>
    <dgm:pt modelId="{92EA81F8-7F6B-4449-8655-EFABDFA6A0E2}" type="pres">
      <dgm:prSet presAssocID="{DD60940B-9099-9649-B2C8-6E4D376F20F2}" presName="Name13" presStyleLbl="parChTrans1D2" presStyleIdx="1" presStyleCnt="4"/>
      <dgm:spPr/>
    </dgm:pt>
    <dgm:pt modelId="{8999EC11-51FE-EA44-9C63-2A2F2A11229F}" type="pres">
      <dgm:prSet presAssocID="{403CC1E4-368F-CC4B-8FB5-803FAB07CFAC}" presName="childText" presStyleLbl="bgAcc1" presStyleIdx="1" presStyleCnt="4" custScaleX="254048" custScaleY="85672" custLinFactNeighborX="-17982" custLinFactNeighborY="31088">
        <dgm:presLayoutVars>
          <dgm:bulletEnabled val="1"/>
        </dgm:presLayoutVars>
      </dgm:prSet>
      <dgm:spPr/>
    </dgm:pt>
    <dgm:pt modelId="{3A70322C-4AD7-FC4D-9AA1-3A72A720E510}" type="pres">
      <dgm:prSet presAssocID="{23B5812B-875E-0143-AA4A-6BE308A07945}" presName="root" presStyleCnt="0"/>
      <dgm:spPr/>
    </dgm:pt>
    <dgm:pt modelId="{F2063984-90DF-6245-B5CD-BA2B574D3A9C}" type="pres">
      <dgm:prSet presAssocID="{23B5812B-875E-0143-AA4A-6BE308A07945}" presName="rootComposite" presStyleCnt="0"/>
      <dgm:spPr/>
    </dgm:pt>
    <dgm:pt modelId="{6B40C039-E419-0042-BF9B-290FF4021022}" type="pres">
      <dgm:prSet presAssocID="{23B5812B-875E-0143-AA4A-6BE308A07945}" presName="rootText" presStyleLbl="node1" presStyleIdx="1" presStyleCnt="2" custLinFactNeighborX="-20996" custLinFactNeighborY="-2496"/>
      <dgm:spPr/>
    </dgm:pt>
    <dgm:pt modelId="{44937AEC-284C-B446-B8E1-D91660AC600D}" type="pres">
      <dgm:prSet presAssocID="{23B5812B-875E-0143-AA4A-6BE308A07945}" presName="rootConnector" presStyleLbl="node1" presStyleIdx="1" presStyleCnt="2"/>
      <dgm:spPr/>
    </dgm:pt>
    <dgm:pt modelId="{4A6FBEF3-71C6-7240-8EA0-EE1A8A9431D3}" type="pres">
      <dgm:prSet presAssocID="{23B5812B-875E-0143-AA4A-6BE308A07945}" presName="childShape" presStyleCnt="0"/>
      <dgm:spPr/>
    </dgm:pt>
    <dgm:pt modelId="{70BE7F4F-4717-F74A-A41E-7918EFD49777}" type="pres">
      <dgm:prSet presAssocID="{F02DBEA3-9C77-724A-8064-400DEEEA6878}" presName="Name13" presStyleLbl="parChTrans1D2" presStyleIdx="2" presStyleCnt="4"/>
      <dgm:spPr/>
    </dgm:pt>
    <dgm:pt modelId="{0A5CBAD6-BA85-624C-887C-7E9C1F82931C}" type="pres">
      <dgm:prSet presAssocID="{1A226C5B-641A-C24E-BD8E-2A85C3BA5EED}" presName="childText" presStyleLbl="bgAcc1" presStyleIdx="2" presStyleCnt="4" custScaleX="151998" custScaleY="122046" custLinFactNeighborX="-4417" custLinFactNeighborY="-10611">
        <dgm:presLayoutVars>
          <dgm:bulletEnabled val="1"/>
        </dgm:presLayoutVars>
      </dgm:prSet>
      <dgm:spPr/>
    </dgm:pt>
    <dgm:pt modelId="{726A1E58-347F-B840-8CC8-6B06D478655E}" type="pres">
      <dgm:prSet presAssocID="{113C6143-5062-4B4F-8145-3BFC19E2F445}" presName="Name13" presStyleLbl="parChTrans1D2" presStyleIdx="3" presStyleCnt="4"/>
      <dgm:spPr/>
    </dgm:pt>
    <dgm:pt modelId="{40BD04A7-18CB-FD45-80B5-9236DC9FBA1A}" type="pres">
      <dgm:prSet presAssocID="{F7A02F87-57A4-9746-B495-FC6DC2CD9D58}" presName="childText" presStyleLbl="bgAcc1" presStyleIdx="3" presStyleCnt="4" custScaleX="129375" custScaleY="102289" custLinFactNeighborX="-6" custLinFactNeighborY="-3243">
        <dgm:presLayoutVars>
          <dgm:bulletEnabled val="1"/>
        </dgm:presLayoutVars>
      </dgm:prSet>
      <dgm:spPr/>
    </dgm:pt>
  </dgm:ptLst>
  <dgm:cxnLst>
    <dgm:cxn modelId="{A17D4F0D-EF28-B949-8CE9-B9C38E30F035}" type="presOf" srcId="{DD60940B-9099-9649-B2C8-6E4D376F20F2}" destId="{92EA81F8-7F6B-4449-8655-EFABDFA6A0E2}" srcOrd="0" destOrd="0" presId="urn:microsoft.com/office/officeart/2005/8/layout/hierarchy3"/>
    <dgm:cxn modelId="{4DFE6C1E-A754-9245-ACFB-658667A0A4FF}" type="presOf" srcId="{98C19EBB-4F70-E140-A7D1-87BE4806D274}" destId="{49CE8F38-946A-ED4F-A345-8EB4C2514B96}" srcOrd="1" destOrd="0" presId="urn:microsoft.com/office/officeart/2005/8/layout/hierarchy3"/>
    <dgm:cxn modelId="{D3BB8828-5CC9-D446-801E-3555711760FF}" srcId="{23B5812B-875E-0143-AA4A-6BE308A07945}" destId="{F7A02F87-57A4-9746-B495-FC6DC2CD9D58}" srcOrd="1" destOrd="0" parTransId="{113C6143-5062-4B4F-8145-3BFC19E2F445}" sibTransId="{BA237BA7-418D-AC4B-910E-1D138A3EA72D}"/>
    <dgm:cxn modelId="{10E3AA30-5CE0-3046-8280-BE302E03502B}" type="presOf" srcId="{4980D2A6-4650-9048-A175-FDDB450BB848}" destId="{047731F1-0606-4841-9317-EBFA6937B4B2}" srcOrd="0" destOrd="0" presId="urn:microsoft.com/office/officeart/2005/8/layout/hierarchy3"/>
    <dgm:cxn modelId="{9B77703B-C6D7-5940-A3EB-1EB238644A2F}" type="presOf" srcId="{7A38B273-0A7C-CB4E-B865-97BA4DB20846}" destId="{B35C6FAE-CA23-D241-9BCB-138FFFD10CA4}" srcOrd="0" destOrd="0" presId="urn:microsoft.com/office/officeart/2005/8/layout/hierarchy3"/>
    <dgm:cxn modelId="{BCF96E3C-331C-4A41-B8DC-AC004BE265B1}" type="presOf" srcId="{23B5812B-875E-0143-AA4A-6BE308A07945}" destId="{44937AEC-284C-B446-B8E1-D91660AC600D}" srcOrd="1" destOrd="0" presId="urn:microsoft.com/office/officeart/2005/8/layout/hierarchy3"/>
    <dgm:cxn modelId="{41C2F55E-8251-0048-950C-04AA3121D165}" type="presOf" srcId="{403CC1E4-368F-CC4B-8FB5-803FAB07CFAC}" destId="{8999EC11-51FE-EA44-9C63-2A2F2A11229F}" srcOrd="0" destOrd="0" presId="urn:microsoft.com/office/officeart/2005/8/layout/hierarchy3"/>
    <dgm:cxn modelId="{8B7B0A41-2111-6840-9759-1B5F771624C8}" type="presOf" srcId="{727224E7-F5D3-8C43-AF45-437D5FB6FDF6}" destId="{5690B2A6-CDFA-4F47-9AA6-33EAAC15EEF6}" srcOrd="0" destOrd="0" presId="urn:microsoft.com/office/officeart/2005/8/layout/hierarchy3"/>
    <dgm:cxn modelId="{001B2166-91BB-124D-AE64-5BE9F2413CB2}" type="presOf" srcId="{98C19EBB-4F70-E140-A7D1-87BE4806D274}" destId="{D57C9132-F997-7243-8BB5-CE3E28C2ED96}" srcOrd="0" destOrd="0" presId="urn:microsoft.com/office/officeart/2005/8/layout/hierarchy3"/>
    <dgm:cxn modelId="{7BFACA4C-CA15-CA47-85BE-2DFB19974E00}" type="presOf" srcId="{113C6143-5062-4B4F-8145-3BFC19E2F445}" destId="{726A1E58-347F-B840-8CC8-6B06D478655E}" srcOrd="0" destOrd="0" presId="urn:microsoft.com/office/officeart/2005/8/layout/hierarchy3"/>
    <dgm:cxn modelId="{A93A7D56-F1C9-ED4E-BCE6-17EBCBBE0A89}" srcId="{98C19EBB-4F70-E140-A7D1-87BE4806D274}" destId="{403CC1E4-368F-CC4B-8FB5-803FAB07CFAC}" srcOrd="1" destOrd="0" parTransId="{DD60940B-9099-9649-B2C8-6E4D376F20F2}" sibTransId="{279B5631-BF69-B049-B7AA-382D46B9707A}"/>
    <dgm:cxn modelId="{FB482B78-3EB0-2647-B799-E6B70B5A96CF}" srcId="{4980D2A6-4650-9048-A175-FDDB450BB848}" destId="{98C19EBB-4F70-E140-A7D1-87BE4806D274}" srcOrd="0" destOrd="0" parTransId="{18C3C331-2B2F-4242-822B-C9B678663703}" sibTransId="{8DD78009-FA5F-184A-B769-276256FBEF5F}"/>
    <dgm:cxn modelId="{5A0270A6-9581-5D49-B456-A487E68110BC}" type="presOf" srcId="{23B5812B-875E-0143-AA4A-6BE308A07945}" destId="{6B40C039-E419-0042-BF9B-290FF4021022}" srcOrd="0" destOrd="0" presId="urn:microsoft.com/office/officeart/2005/8/layout/hierarchy3"/>
    <dgm:cxn modelId="{D6991FB0-B47D-8F4D-B24B-D71940F447CE}" srcId="{23B5812B-875E-0143-AA4A-6BE308A07945}" destId="{1A226C5B-641A-C24E-BD8E-2A85C3BA5EED}" srcOrd="0" destOrd="0" parTransId="{F02DBEA3-9C77-724A-8064-400DEEEA6878}" sibTransId="{D9648041-22E8-024B-877F-35E5C256FED4}"/>
    <dgm:cxn modelId="{D35D7AB4-26CD-D94C-9EB4-62A167993207}" srcId="{98C19EBB-4F70-E140-A7D1-87BE4806D274}" destId="{727224E7-F5D3-8C43-AF45-437D5FB6FDF6}" srcOrd="0" destOrd="0" parTransId="{7A38B273-0A7C-CB4E-B865-97BA4DB20846}" sibTransId="{8C523D67-2087-FD41-8D1D-6AC6CCA41CC9}"/>
    <dgm:cxn modelId="{3DABE0BB-6E53-164D-8DB0-2E8A829E904B}" type="presOf" srcId="{F02DBEA3-9C77-724A-8064-400DEEEA6878}" destId="{70BE7F4F-4717-F74A-A41E-7918EFD49777}" srcOrd="0" destOrd="0" presId="urn:microsoft.com/office/officeart/2005/8/layout/hierarchy3"/>
    <dgm:cxn modelId="{8BDD1BCF-B281-9A42-99B3-3A5DBA8BEA45}" type="presOf" srcId="{F7A02F87-57A4-9746-B495-FC6DC2CD9D58}" destId="{40BD04A7-18CB-FD45-80B5-9236DC9FBA1A}" srcOrd="0" destOrd="0" presId="urn:microsoft.com/office/officeart/2005/8/layout/hierarchy3"/>
    <dgm:cxn modelId="{5D101DE8-F873-324F-BC2C-6FADF349DCC7}" type="presOf" srcId="{1A226C5B-641A-C24E-BD8E-2A85C3BA5EED}" destId="{0A5CBAD6-BA85-624C-887C-7E9C1F82931C}" srcOrd="0" destOrd="0" presId="urn:microsoft.com/office/officeart/2005/8/layout/hierarchy3"/>
    <dgm:cxn modelId="{5D0144F2-8D01-DF44-A38C-5D000129C6BB}" srcId="{4980D2A6-4650-9048-A175-FDDB450BB848}" destId="{23B5812B-875E-0143-AA4A-6BE308A07945}" srcOrd="1" destOrd="0" parTransId="{6675596C-6652-DB41-8107-374D8DAA1224}" sibTransId="{536645F2-310C-7A40-AB2A-CA309EF0919B}"/>
    <dgm:cxn modelId="{86772172-6FC9-4A42-B9C6-34465162FBC9}" type="presParOf" srcId="{047731F1-0606-4841-9317-EBFA6937B4B2}" destId="{020F6008-7F85-EA47-B1A1-829BAFF25378}" srcOrd="0" destOrd="0" presId="urn:microsoft.com/office/officeart/2005/8/layout/hierarchy3"/>
    <dgm:cxn modelId="{01E9AC49-70EC-A143-95D5-F049D0E489B2}" type="presParOf" srcId="{020F6008-7F85-EA47-B1A1-829BAFF25378}" destId="{0760DBAA-E8EE-7C47-BC93-6CB48B26F4DE}" srcOrd="0" destOrd="0" presId="urn:microsoft.com/office/officeart/2005/8/layout/hierarchy3"/>
    <dgm:cxn modelId="{DEBDE477-6162-0142-9D4F-8094B8C90F11}" type="presParOf" srcId="{0760DBAA-E8EE-7C47-BC93-6CB48B26F4DE}" destId="{D57C9132-F997-7243-8BB5-CE3E28C2ED96}" srcOrd="0" destOrd="0" presId="urn:microsoft.com/office/officeart/2005/8/layout/hierarchy3"/>
    <dgm:cxn modelId="{F46488FC-35D3-1B46-A742-09177D4497DA}" type="presParOf" srcId="{0760DBAA-E8EE-7C47-BC93-6CB48B26F4DE}" destId="{49CE8F38-946A-ED4F-A345-8EB4C2514B96}" srcOrd="1" destOrd="0" presId="urn:microsoft.com/office/officeart/2005/8/layout/hierarchy3"/>
    <dgm:cxn modelId="{DEAC0E24-100B-6847-81B1-F997D3E2340D}" type="presParOf" srcId="{020F6008-7F85-EA47-B1A1-829BAFF25378}" destId="{BCDF3EB6-64CD-0E4A-8AAD-A1C2C73E3211}" srcOrd="1" destOrd="0" presId="urn:microsoft.com/office/officeart/2005/8/layout/hierarchy3"/>
    <dgm:cxn modelId="{DA2B5991-F2E1-1843-AA3B-C50DC2B0B5AC}" type="presParOf" srcId="{BCDF3EB6-64CD-0E4A-8AAD-A1C2C73E3211}" destId="{B35C6FAE-CA23-D241-9BCB-138FFFD10CA4}" srcOrd="0" destOrd="0" presId="urn:microsoft.com/office/officeart/2005/8/layout/hierarchy3"/>
    <dgm:cxn modelId="{87F5B77B-4EBC-F24D-B029-E4A6051FFE4B}" type="presParOf" srcId="{BCDF3EB6-64CD-0E4A-8AAD-A1C2C73E3211}" destId="{5690B2A6-CDFA-4F47-9AA6-33EAAC15EEF6}" srcOrd="1" destOrd="0" presId="urn:microsoft.com/office/officeart/2005/8/layout/hierarchy3"/>
    <dgm:cxn modelId="{5A8BEE1F-8285-E547-A02C-A6ABBDCF5A8D}" type="presParOf" srcId="{BCDF3EB6-64CD-0E4A-8AAD-A1C2C73E3211}" destId="{92EA81F8-7F6B-4449-8655-EFABDFA6A0E2}" srcOrd="2" destOrd="0" presId="urn:microsoft.com/office/officeart/2005/8/layout/hierarchy3"/>
    <dgm:cxn modelId="{6F329936-AE2B-F14D-9AB3-1F6D565C5E6D}" type="presParOf" srcId="{BCDF3EB6-64CD-0E4A-8AAD-A1C2C73E3211}" destId="{8999EC11-51FE-EA44-9C63-2A2F2A11229F}" srcOrd="3" destOrd="0" presId="urn:microsoft.com/office/officeart/2005/8/layout/hierarchy3"/>
    <dgm:cxn modelId="{088345F4-D649-3745-B263-D746FE3A2546}" type="presParOf" srcId="{047731F1-0606-4841-9317-EBFA6937B4B2}" destId="{3A70322C-4AD7-FC4D-9AA1-3A72A720E510}" srcOrd="1" destOrd="0" presId="urn:microsoft.com/office/officeart/2005/8/layout/hierarchy3"/>
    <dgm:cxn modelId="{E03F2993-978B-5445-B7EE-636512E1A39A}" type="presParOf" srcId="{3A70322C-4AD7-FC4D-9AA1-3A72A720E510}" destId="{F2063984-90DF-6245-B5CD-BA2B574D3A9C}" srcOrd="0" destOrd="0" presId="urn:microsoft.com/office/officeart/2005/8/layout/hierarchy3"/>
    <dgm:cxn modelId="{6B9E5362-840B-6A46-B768-999E48785B04}" type="presParOf" srcId="{F2063984-90DF-6245-B5CD-BA2B574D3A9C}" destId="{6B40C039-E419-0042-BF9B-290FF4021022}" srcOrd="0" destOrd="0" presId="urn:microsoft.com/office/officeart/2005/8/layout/hierarchy3"/>
    <dgm:cxn modelId="{E84FE9C5-4BEB-4A4D-8AB2-3206690837CC}" type="presParOf" srcId="{F2063984-90DF-6245-B5CD-BA2B574D3A9C}" destId="{44937AEC-284C-B446-B8E1-D91660AC600D}" srcOrd="1" destOrd="0" presId="urn:microsoft.com/office/officeart/2005/8/layout/hierarchy3"/>
    <dgm:cxn modelId="{6121F7FB-5F65-BB49-9187-CF34CD01E784}" type="presParOf" srcId="{3A70322C-4AD7-FC4D-9AA1-3A72A720E510}" destId="{4A6FBEF3-71C6-7240-8EA0-EE1A8A9431D3}" srcOrd="1" destOrd="0" presId="urn:microsoft.com/office/officeart/2005/8/layout/hierarchy3"/>
    <dgm:cxn modelId="{50ED843C-9D90-AA44-8A62-E827EC86BDF7}" type="presParOf" srcId="{4A6FBEF3-71C6-7240-8EA0-EE1A8A9431D3}" destId="{70BE7F4F-4717-F74A-A41E-7918EFD49777}" srcOrd="0" destOrd="0" presId="urn:microsoft.com/office/officeart/2005/8/layout/hierarchy3"/>
    <dgm:cxn modelId="{A2B9CF4B-04FF-C24F-A5F8-60CC3EC35320}" type="presParOf" srcId="{4A6FBEF3-71C6-7240-8EA0-EE1A8A9431D3}" destId="{0A5CBAD6-BA85-624C-887C-7E9C1F82931C}" srcOrd="1" destOrd="0" presId="urn:microsoft.com/office/officeart/2005/8/layout/hierarchy3"/>
    <dgm:cxn modelId="{B0D2BA2F-3190-9B49-BFD0-E846A1ED572C}" type="presParOf" srcId="{4A6FBEF3-71C6-7240-8EA0-EE1A8A9431D3}" destId="{726A1E58-347F-B840-8CC8-6B06D478655E}" srcOrd="2" destOrd="0" presId="urn:microsoft.com/office/officeart/2005/8/layout/hierarchy3"/>
    <dgm:cxn modelId="{51E9CF60-2D52-5D4C-9550-20989139A16A}" type="presParOf" srcId="{4A6FBEF3-71C6-7240-8EA0-EE1A8A9431D3}" destId="{40BD04A7-18CB-FD45-80B5-9236DC9FBA1A}"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3265B-4248-5244-9D80-FEC38516C850}">
      <dsp:nvSpPr>
        <dsp:cNvPr id="0" name=""/>
        <dsp:cNvSpPr/>
      </dsp:nvSpPr>
      <dsp:spPr>
        <a:xfrm>
          <a:off x="0" y="0"/>
          <a:ext cx="10749757" cy="151427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We read over the documentation together so we all had the same understanding</a:t>
          </a:r>
          <a:endParaRPr lang="en-GB" sz="3300" kern="1200" dirty="0"/>
        </a:p>
      </dsp:txBody>
      <dsp:txXfrm>
        <a:off x="2301379" y="0"/>
        <a:ext cx="8448377" cy="1514276"/>
      </dsp:txXfrm>
    </dsp:sp>
    <dsp:sp modelId="{2B4FF2A2-1AFB-EF48-A907-C4124745313B}">
      <dsp:nvSpPr>
        <dsp:cNvPr id="0" name=""/>
        <dsp:cNvSpPr/>
      </dsp:nvSpPr>
      <dsp:spPr>
        <a:xfrm>
          <a:off x="151427" y="189648"/>
          <a:ext cx="2149951" cy="1211421"/>
        </a:xfrm>
        <a:prstGeom prst="roundRect">
          <a:avLst>
            <a:gd name="adj" fmla="val 10000"/>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t="-14000" b="-14000"/>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C4B3F1-D2F0-CB44-B867-92963254E938}">
      <dsp:nvSpPr>
        <dsp:cNvPr id="0" name=""/>
        <dsp:cNvSpPr/>
      </dsp:nvSpPr>
      <dsp:spPr>
        <a:xfrm>
          <a:off x="0" y="1665704"/>
          <a:ext cx="10749757" cy="151427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We created a Kanban on </a:t>
          </a:r>
          <a:r>
            <a:rPr lang="en-GB" sz="3300" kern="1200" dirty="0" err="1"/>
            <a:t>ClickUp</a:t>
          </a:r>
          <a:r>
            <a:rPr lang="en-GB" sz="3300" kern="1200" dirty="0"/>
            <a:t> , splitting up all that tasks and assigning to the team members</a:t>
          </a:r>
        </a:p>
      </dsp:txBody>
      <dsp:txXfrm>
        <a:off x="2301379" y="1665704"/>
        <a:ext cx="8448377" cy="1514276"/>
      </dsp:txXfrm>
    </dsp:sp>
    <dsp:sp modelId="{35C54EFD-D767-CA4C-A454-FFD1BC2128D9}">
      <dsp:nvSpPr>
        <dsp:cNvPr id="0" name=""/>
        <dsp:cNvSpPr/>
      </dsp:nvSpPr>
      <dsp:spPr>
        <a:xfrm>
          <a:off x="151427" y="1817132"/>
          <a:ext cx="2149951" cy="121142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D7F718-6AF7-BB4E-AD4B-1C5A65EABC22}">
      <dsp:nvSpPr>
        <dsp:cNvPr id="0" name=""/>
        <dsp:cNvSpPr/>
      </dsp:nvSpPr>
      <dsp:spPr>
        <a:xfrm>
          <a:off x="0" y="3331409"/>
          <a:ext cx="10749757" cy="151427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But when we  set up the </a:t>
          </a:r>
          <a:r>
            <a:rPr lang="en-GB" sz="3300" kern="1200" dirty="0" err="1"/>
            <a:t>Github</a:t>
          </a:r>
          <a:r>
            <a:rPr lang="en-GB" sz="3300" kern="1200" dirty="0"/>
            <a:t> repository we switched to the issue managing system there so everything was centralised</a:t>
          </a:r>
        </a:p>
      </dsp:txBody>
      <dsp:txXfrm>
        <a:off x="2301379" y="3331409"/>
        <a:ext cx="8448377" cy="1514276"/>
      </dsp:txXfrm>
    </dsp:sp>
    <dsp:sp modelId="{E7FAD022-4749-154A-99D3-FF0031E528A8}">
      <dsp:nvSpPr>
        <dsp:cNvPr id="0" name=""/>
        <dsp:cNvSpPr/>
      </dsp:nvSpPr>
      <dsp:spPr>
        <a:xfrm>
          <a:off x="151427" y="3482836"/>
          <a:ext cx="2149951" cy="121142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0C039-E419-0042-BF9B-290FF4021022}">
      <dsp:nvSpPr>
        <dsp:cNvPr id="0" name=""/>
        <dsp:cNvSpPr/>
      </dsp:nvSpPr>
      <dsp:spPr>
        <a:xfrm>
          <a:off x="0" y="51225"/>
          <a:ext cx="2369332" cy="118466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SUCCESSES</a:t>
          </a:r>
          <a:endParaRPr lang="en-GB" sz="3600" kern="1200" dirty="0"/>
        </a:p>
      </dsp:txBody>
      <dsp:txXfrm>
        <a:off x="34698" y="85923"/>
        <a:ext cx="2299936" cy="1115270"/>
      </dsp:txXfrm>
    </dsp:sp>
    <dsp:sp modelId="{70BE7F4F-4717-F74A-A41E-7918EFD49777}">
      <dsp:nvSpPr>
        <dsp:cNvPr id="0" name=""/>
        <dsp:cNvSpPr/>
      </dsp:nvSpPr>
      <dsp:spPr>
        <a:xfrm>
          <a:off x="236933" y="1235891"/>
          <a:ext cx="463154" cy="847587"/>
        </a:xfrm>
        <a:custGeom>
          <a:avLst/>
          <a:gdLst/>
          <a:ahLst/>
          <a:cxnLst/>
          <a:rect l="0" t="0" r="0" b="0"/>
          <a:pathLst>
            <a:path>
              <a:moveTo>
                <a:pt x="0" y="0"/>
              </a:moveTo>
              <a:lnTo>
                <a:pt x="0" y="847587"/>
              </a:lnTo>
              <a:lnTo>
                <a:pt x="463154" y="847587"/>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CBAD6-BA85-624C-887C-7E9C1F82931C}">
      <dsp:nvSpPr>
        <dsp:cNvPr id="0" name=""/>
        <dsp:cNvSpPr/>
      </dsp:nvSpPr>
      <dsp:spPr>
        <a:xfrm>
          <a:off x="700087" y="1369758"/>
          <a:ext cx="3114799" cy="1427439"/>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also setup a GitHub immediately. Once we all figured out how to use it, we found it an effective way to collect and combine our code</a:t>
          </a:r>
          <a:endParaRPr lang="en-GB" sz="1800" kern="1200" dirty="0"/>
        </a:p>
      </dsp:txBody>
      <dsp:txXfrm>
        <a:off x="741895" y="1411566"/>
        <a:ext cx="3031183" cy="1343823"/>
      </dsp:txXfrm>
    </dsp:sp>
    <dsp:sp modelId="{726A1E58-347F-B840-8CC8-6B06D478655E}">
      <dsp:nvSpPr>
        <dsp:cNvPr id="0" name=""/>
        <dsp:cNvSpPr/>
      </dsp:nvSpPr>
      <dsp:spPr>
        <a:xfrm>
          <a:off x="236933" y="1235891"/>
          <a:ext cx="377422" cy="2479144"/>
        </a:xfrm>
        <a:custGeom>
          <a:avLst/>
          <a:gdLst/>
          <a:ahLst/>
          <a:cxnLst/>
          <a:rect l="0" t="0" r="0" b="0"/>
          <a:pathLst>
            <a:path>
              <a:moveTo>
                <a:pt x="0" y="0"/>
              </a:moveTo>
              <a:lnTo>
                <a:pt x="0" y="2479144"/>
              </a:lnTo>
              <a:lnTo>
                <a:pt x="377422" y="2479144"/>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BD04A7-18CB-FD45-80B5-9236DC9FBA1A}">
      <dsp:nvSpPr>
        <dsp:cNvPr id="0" name=""/>
        <dsp:cNvSpPr/>
      </dsp:nvSpPr>
      <dsp:spPr>
        <a:xfrm>
          <a:off x="614355" y="3109144"/>
          <a:ext cx="2452258" cy="121178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highlight>
                <a:srgbClr val="FF0000"/>
              </a:highlight>
            </a:rPr>
            <a:t>Some kind of effective problem solving success point here</a:t>
          </a:r>
          <a:endParaRPr lang="en-GB" sz="1800" kern="1200" dirty="0">
            <a:highlight>
              <a:srgbClr val="FF0000"/>
            </a:highlight>
          </a:endParaRPr>
        </a:p>
      </dsp:txBody>
      <dsp:txXfrm>
        <a:off x="649847" y="3144636"/>
        <a:ext cx="2381274" cy="1140799"/>
      </dsp:txXfrm>
    </dsp:sp>
    <dsp:sp modelId="{52053959-09C6-F048-B59C-3DBC9D84AA56}">
      <dsp:nvSpPr>
        <dsp:cNvPr id="0" name=""/>
        <dsp:cNvSpPr/>
      </dsp:nvSpPr>
      <dsp:spPr>
        <a:xfrm>
          <a:off x="4238552" y="50171"/>
          <a:ext cx="2369332" cy="118466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LEARNING POINTS</a:t>
          </a:r>
          <a:endParaRPr lang="en-GB" sz="3600" kern="1200" dirty="0"/>
        </a:p>
      </dsp:txBody>
      <dsp:txXfrm>
        <a:off x="4273250" y="84869"/>
        <a:ext cx="2299936" cy="1115270"/>
      </dsp:txXfrm>
    </dsp:sp>
    <dsp:sp modelId="{B35C6FAE-CA23-D241-9BCB-138FFFD10CA4}">
      <dsp:nvSpPr>
        <dsp:cNvPr id="0" name=""/>
        <dsp:cNvSpPr/>
      </dsp:nvSpPr>
      <dsp:spPr>
        <a:xfrm>
          <a:off x="4475485" y="1234837"/>
          <a:ext cx="509716" cy="916978"/>
        </a:xfrm>
        <a:custGeom>
          <a:avLst/>
          <a:gdLst/>
          <a:ahLst/>
          <a:cxnLst/>
          <a:rect l="0" t="0" r="0" b="0"/>
          <a:pathLst>
            <a:path>
              <a:moveTo>
                <a:pt x="0" y="0"/>
              </a:moveTo>
              <a:lnTo>
                <a:pt x="0" y="916978"/>
              </a:lnTo>
              <a:lnTo>
                <a:pt x="509716" y="916978"/>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0B2A6-CDFA-4F47-9AA6-33EAAC15EEF6}">
      <dsp:nvSpPr>
        <dsp:cNvPr id="0" name=""/>
        <dsp:cNvSpPr/>
      </dsp:nvSpPr>
      <dsp:spPr>
        <a:xfrm>
          <a:off x="4985201" y="1401863"/>
          <a:ext cx="4817610" cy="1499905"/>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setup a Discord immediately but still had some miscommunications (two people wrote the same code) – next time we would setup regular calls so we could all get together and regularly discuss progress</a:t>
          </a:r>
          <a:endParaRPr lang="en-GB" sz="1800" kern="1200" dirty="0"/>
        </a:p>
      </dsp:txBody>
      <dsp:txXfrm>
        <a:off x="5029132" y="1445794"/>
        <a:ext cx="4729748" cy="1412043"/>
      </dsp:txXfrm>
    </dsp:sp>
    <dsp:sp modelId="{92EA81F8-7F6B-4449-8655-EFABDFA6A0E2}">
      <dsp:nvSpPr>
        <dsp:cNvPr id="0" name=""/>
        <dsp:cNvSpPr/>
      </dsp:nvSpPr>
      <dsp:spPr>
        <a:xfrm>
          <a:off x="4475485" y="1234837"/>
          <a:ext cx="374326" cy="2463951"/>
        </a:xfrm>
        <a:custGeom>
          <a:avLst/>
          <a:gdLst/>
          <a:ahLst/>
          <a:cxnLst/>
          <a:rect l="0" t="0" r="0" b="0"/>
          <a:pathLst>
            <a:path>
              <a:moveTo>
                <a:pt x="0" y="0"/>
              </a:moveTo>
              <a:lnTo>
                <a:pt x="0" y="2463951"/>
              </a:lnTo>
              <a:lnTo>
                <a:pt x="374326" y="2463951"/>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99EC11-51FE-EA44-9C63-2A2F2A11229F}">
      <dsp:nvSpPr>
        <dsp:cNvPr id="0" name=""/>
        <dsp:cNvSpPr/>
      </dsp:nvSpPr>
      <dsp:spPr>
        <a:xfrm>
          <a:off x="4849811" y="3106455"/>
          <a:ext cx="4945364" cy="1184666"/>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As recommended, we setup tasks in a 3 week sprint but we had so much fun at the academy that we only got working again once we were home – only the GUI was sacrificed</a:t>
          </a:r>
          <a:endParaRPr lang="en-GB" sz="1800" kern="1200" dirty="0"/>
        </a:p>
      </dsp:txBody>
      <dsp:txXfrm>
        <a:off x="4884509" y="3141153"/>
        <a:ext cx="4875968" cy="1115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7C9132-F997-7243-8BB5-CE3E28C2ED96}">
      <dsp:nvSpPr>
        <dsp:cNvPr id="0" name=""/>
        <dsp:cNvSpPr/>
      </dsp:nvSpPr>
      <dsp:spPr>
        <a:xfrm>
          <a:off x="49439" y="0"/>
          <a:ext cx="2383691" cy="1191845"/>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LEARNING POINTS</a:t>
          </a:r>
          <a:endParaRPr lang="en-GB" sz="3600" kern="1200" dirty="0"/>
        </a:p>
      </dsp:txBody>
      <dsp:txXfrm>
        <a:off x="84347" y="34908"/>
        <a:ext cx="2313875" cy="1122029"/>
      </dsp:txXfrm>
    </dsp:sp>
    <dsp:sp modelId="{B35C6FAE-CA23-D241-9BCB-138FFFD10CA4}">
      <dsp:nvSpPr>
        <dsp:cNvPr id="0" name=""/>
        <dsp:cNvSpPr/>
      </dsp:nvSpPr>
      <dsp:spPr>
        <a:xfrm>
          <a:off x="287809" y="1191845"/>
          <a:ext cx="426709" cy="1051901"/>
        </a:xfrm>
        <a:custGeom>
          <a:avLst/>
          <a:gdLst/>
          <a:ahLst/>
          <a:cxnLst/>
          <a:rect l="0" t="0" r="0" b="0"/>
          <a:pathLst>
            <a:path>
              <a:moveTo>
                <a:pt x="0" y="0"/>
              </a:moveTo>
              <a:lnTo>
                <a:pt x="0" y="1051901"/>
              </a:lnTo>
              <a:lnTo>
                <a:pt x="426709" y="1051901"/>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0B2A6-CDFA-4F47-9AA6-33EAAC15EEF6}">
      <dsp:nvSpPr>
        <dsp:cNvPr id="0" name=""/>
        <dsp:cNvSpPr/>
      </dsp:nvSpPr>
      <dsp:spPr>
        <a:xfrm>
          <a:off x="714518" y="1653074"/>
          <a:ext cx="4135285" cy="1181345"/>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setup a Discord but still had some miscommunications – next time we would setup regular calls so we could all get together and regularly discuss progress</a:t>
          </a:r>
          <a:endParaRPr lang="en-GB" sz="1800" kern="1200" dirty="0"/>
        </a:p>
      </dsp:txBody>
      <dsp:txXfrm>
        <a:off x="749118" y="1687674"/>
        <a:ext cx="4066085" cy="1112145"/>
      </dsp:txXfrm>
    </dsp:sp>
    <dsp:sp modelId="{92EA81F8-7F6B-4449-8655-EFABDFA6A0E2}">
      <dsp:nvSpPr>
        <dsp:cNvPr id="0" name=""/>
        <dsp:cNvSpPr/>
      </dsp:nvSpPr>
      <dsp:spPr>
        <a:xfrm>
          <a:off x="287809" y="1191845"/>
          <a:ext cx="339542" cy="2659361"/>
        </a:xfrm>
        <a:custGeom>
          <a:avLst/>
          <a:gdLst/>
          <a:ahLst/>
          <a:cxnLst/>
          <a:rect l="0" t="0" r="0" b="0"/>
          <a:pathLst>
            <a:path>
              <a:moveTo>
                <a:pt x="0" y="0"/>
              </a:moveTo>
              <a:lnTo>
                <a:pt x="0" y="2659361"/>
              </a:lnTo>
              <a:lnTo>
                <a:pt x="339542" y="2659361"/>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99EC11-51FE-EA44-9C63-2A2F2A11229F}">
      <dsp:nvSpPr>
        <dsp:cNvPr id="0" name=""/>
        <dsp:cNvSpPr/>
      </dsp:nvSpPr>
      <dsp:spPr>
        <a:xfrm>
          <a:off x="627351" y="3340668"/>
          <a:ext cx="4844576" cy="1021078"/>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As recommended, we setup tasks in sprints but we had so much fun at the academy that we only got working again once we were home – only the GUI was sacrificed </a:t>
          </a:r>
          <a:endParaRPr lang="en-GB" sz="1800" kern="1200" dirty="0"/>
        </a:p>
      </dsp:txBody>
      <dsp:txXfrm>
        <a:off x="657257" y="3370574"/>
        <a:ext cx="4784764" cy="961266"/>
      </dsp:txXfrm>
    </dsp:sp>
    <dsp:sp modelId="{6B40C039-E419-0042-BF9B-290FF4021022}">
      <dsp:nvSpPr>
        <dsp:cNvPr id="0" name=""/>
        <dsp:cNvSpPr/>
      </dsp:nvSpPr>
      <dsp:spPr>
        <a:xfrm>
          <a:off x="5433541" y="0"/>
          <a:ext cx="2383691" cy="1191845"/>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SUCCESSES</a:t>
          </a:r>
          <a:endParaRPr lang="en-GB" sz="3600" kern="1200" dirty="0"/>
        </a:p>
      </dsp:txBody>
      <dsp:txXfrm>
        <a:off x="5468449" y="34908"/>
        <a:ext cx="2313875" cy="1122029"/>
      </dsp:txXfrm>
    </dsp:sp>
    <dsp:sp modelId="{70BE7F4F-4717-F74A-A41E-7918EFD49777}">
      <dsp:nvSpPr>
        <dsp:cNvPr id="0" name=""/>
        <dsp:cNvSpPr/>
      </dsp:nvSpPr>
      <dsp:spPr>
        <a:xfrm>
          <a:off x="5671910" y="1191845"/>
          <a:ext cx="654618" cy="899827"/>
        </a:xfrm>
        <a:custGeom>
          <a:avLst/>
          <a:gdLst/>
          <a:ahLst/>
          <a:cxnLst/>
          <a:rect l="0" t="0" r="0" b="0"/>
          <a:pathLst>
            <a:path>
              <a:moveTo>
                <a:pt x="0" y="0"/>
              </a:moveTo>
              <a:lnTo>
                <a:pt x="0" y="899827"/>
              </a:lnTo>
              <a:lnTo>
                <a:pt x="654618" y="899827"/>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CBAD6-BA85-624C-887C-7E9C1F82931C}">
      <dsp:nvSpPr>
        <dsp:cNvPr id="0" name=""/>
        <dsp:cNvSpPr/>
      </dsp:nvSpPr>
      <dsp:spPr>
        <a:xfrm>
          <a:off x="6326529" y="1364373"/>
          <a:ext cx="2898530" cy="1454600"/>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also setup a GitHub immediately. Once we all figured out how to use it, we found it an effective way to collect and combine our code</a:t>
          </a:r>
          <a:endParaRPr lang="en-GB" sz="1800" kern="1200" dirty="0"/>
        </a:p>
      </dsp:txBody>
      <dsp:txXfrm>
        <a:off x="6369133" y="1406977"/>
        <a:ext cx="2813322" cy="1369392"/>
      </dsp:txXfrm>
    </dsp:sp>
    <dsp:sp modelId="{726A1E58-347F-B840-8CC8-6B06D478655E}">
      <dsp:nvSpPr>
        <dsp:cNvPr id="0" name=""/>
        <dsp:cNvSpPr/>
      </dsp:nvSpPr>
      <dsp:spPr>
        <a:xfrm>
          <a:off x="5671910" y="1191845"/>
          <a:ext cx="738734" cy="2622468"/>
        </a:xfrm>
        <a:custGeom>
          <a:avLst/>
          <a:gdLst/>
          <a:ahLst/>
          <a:cxnLst/>
          <a:rect l="0" t="0" r="0" b="0"/>
          <a:pathLst>
            <a:path>
              <a:moveTo>
                <a:pt x="0" y="0"/>
              </a:moveTo>
              <a:lnTo>
                <a:pt x="0" y="2622468"/>
              </a:lnTo>
              <a:lnTo>
                <a:pt x="738734" y="2622468"/>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BD04A7-18CB-FD45-80B5-9236DC9FBA1A}">
      <dsp:nvSpPr>
        <dsp:cNvPr id="0" name=""/>
        <dsp:cNvSpPr/>
      </dsp:nvSpPr>
      <dsp:spPr>
        <a:xfrm>
          <a:off x="6410645" y="3204750"/>
          <a:ext cx="2467120" cy="121912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highlight>
                <a:srgbClr val="FF0000"/>
              </a:highlight>
            </a:rPr>
            <a:t>Some kind of effective problem solving success point here</a:t>
          </a:r>
          <a:endParaRPr lang="en-GB" sz="1800" kern="1200" dirty="0">
            <a:highlight>
              <a:srgbClr val="FF0000"/>
            </a:highlight>
          </a:endParaRPr>
        </a:p>
      </dsp:txBody>
      <dsp:txXfrm>
        <a:off x="6446352" y="3240457"/>
        <a:ext cx="2395706" cy="1147713"/>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B6B2-1374-2BFE-7C87-4D2400E30482}"/>
              </a:ext>
            </a:extLst>
          </p:cNvPr>
          <p:cNvSpPr>
            <a:spLocks noGrp="1"/>
          </p:cNvSpPr>
          <p:nvPr>
            <p:ph type="ctrTitle"/>
          </p:nvPr>
        </p:nvSpPr>
        <p:spPr/>
        <p:txBody>
          <a:bodyPr/>
          <a:lstStyle/>
          <a:p>
            <a:r>
              <a:rPr lang="en-US" dirty="0"/>
              <a:t>Our programming project</a:t>
            </a:r>
          </a:p>
        </p:txBody>
      </p:sp>
      <p:sp>
        <p:nvSpPr>
          <p:cNvPr id="3" name="Subtitle 2">
            <a:extLst>
              <a:ext uri="{FF2B5EF4-FFF2-40B4-BE49-F238E27FC236}">
                <a16:creationId xmlns:a16="http://schemas.microsoft.com/office/drawing/2014/main" id="{26BDFE30-3A47-D334-8C20-23DD62B0D6D6}"/>
              </a:ext>
            </a:extLst>
          </p:cNvPr>
          <p:cNvSpPr>
            <a:spLocks noGrp="1"/>
          </p:cNvSpPr>
          <p:nvPr>
            <p:ph type="subTitle" idx="1"/>
          </p:nvPr>
        </p:nvSpPr>
        <p:spPr/>
        <p:txBody>
          <a:bodyPr/>
          <a:lstStyle/>
          <a:p>
            <a:r>
              <a:rPr lang="en-US" dirty="0"/>
              <a:t>By Ella D, Adam B3, Prabhdeep N, Naomi M</a:t>
            </a:r>
          </a:p>
        </p:txBody>
      </p:sp>
      <p:sp>
        <p:nvSpPr>
          <p:cNvPr id="4" name="TextBox 3">
            <a:extLst>
              <a:ext uri="{FF2B5EF4-FFF2-40B4-BE49-F238E27FC236}">
                <a16:creationId xmlns:a16="http://schemas.microsoft.com/office/drawing/2014/main" id="{367BBA2B-70FC-8EEB-B7BA-BF390FDABD24}"/>
              </a:ext>
            </a:extLst>
          </p:cNvPr>
          <p:cNvSpPr txBox="1"/>
          <p:nvPr/>
        </p:nvSpPr>
        <p:spPr>
          <a:xfrm>
            <a:off x="2900363" y="185847"/>
            <a:ext cx="4643438" cy="2246769"/>
          </a:xfrm>
          <a:prstGeom prst="rect">
            <a:avLst/>
          </a:prstGeom>
          <a:noFill/>
        </p:spPr>
        <p:txBody>
          <a:bodyPr wrap="square" rtlCol="0">
            <a:spAutoFit/>
          </a:bodyPr>
          <a:lstStyle/>
          <a:p>
            <a:r>
              <a:rPr lang="en-US" sz="2800" dirty="0">
                <a:highlight>
                  <a:srgbClr val="800000"/>
                </a:highlight>
              </a:rPr>
              <a:t>Haven’t demonstrated problem solving as much -&gt; try demonstrate roadblocks and solutions in the code (</a:t>
            </a:r>
            <a:r>
              <a:rPr lang="en-US" sz="2800" dirty="0" err="1">
                <a:highlight>
                  <a:srgbClr val="800000"/>
                </a:highlight>
              </a:rPr>
              <a:t>e.g</a:t>
            </a:r>
            <a:r>
              <a:rPr lang="en-US" sz="2800" dirty="0">
                <a:highlight>
                  <a:srgbClr val="800000"/>
                </a:highlight>
              </a:rPr>
              <a:t> scheduler)</a:t>
            </a:r>
          </a:p>
        </p:txBody>
      </p:sp>
    </p:spTree>
    <p:extLst>
      <p:ext uri="{BB962C8B-B14F-4D97-AF65-F5344CB8AC3E}">
        <p14:creationId xmlns:p14="http://schemas.microsoft.com/office/powerpoint/2010/main" val="204806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B251-1430-BE47-BCE0-169FD8BFEE6A}"/>
              </a:ext>
            </a:extLst>
          </p:cNvPr>
          <p:cNvSpPr>
            <a:spLocks noGrp="1"/>
          </p:cNvSpPr>
          <p:nvPr>
            <p:ph type="title"/>
          </p:nvPr>
        </p:nvSpPr>
        <p:spPr/>
        <p:txBody>
          <a:bodyPr/>
          <a:lstStyle/>
          <a:p>
            <a:r>
              <a:rPr lang="en-GB" dirty="0"/>
              <a:t>BASIC ERROR LOGGING</a:t>
            </a:r>
          </a:p>
        </p:txBody>
      </p:sp>
      <p:pic>
        <p:nvPicPr>
          <p:cNvPr id="5" name="Picture 4">
            <a:extLst>
              <a:ext uri="{FF2B5EF4-FFF2-40B4-BE49-F238E27FC236}">
                <a16:creationId xmlns:a16="http://schemas.microsoft.com/office/drawing/2014/main" id="{6AE4EBD2-F068-6C1B-BD9B-42AA4127E0BC}"/>
              </a:ext>
            </a:extLst>
          </p:cNvPr>
          <p:cNvPicPr>
            <a:picLocks noChangeAspect="1"/>
          </p:cNvPicPr>
          <p:nvPr/>
        </p:nvPicPr>
        <p:blipFill>
          <a:blip r:embed="rId2"/>
          <a:stretch>
            <a:fillRect/>
          </a:stretch>
        </p:blipFill>
        <p:spPr>
          <a:xfrm>
            <a:off x="2145748" y="2097088"/>
            <a:ext cx="7897327" cy="4067743"/>
          </a:xfrm>
          <a:prstGeom prst="rect">
            <a:avLst/>
          </a:prstGeom>
        </p:spPr>
      </p:pic>
    </p:spTree>
    <p:extLst>
      <p:ext uri="{BB962C8B-B14F-4D97-AF65-F5344CB8AC3E}">
        <p14:creationId xmlns:p14="http://schemas.microsoft.com/office/powerpoint/2010/main" val="376900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0F40-53EE-5A79-C657-EF864D60F72E}"/>
              </a:ext>
            </a:extLst>
          </p:cNvPr>
          <p:cNvSpPr>
            <a:spLocks noGrp="1"/>
          </p:cNvSpPr>
          <p:nvPr>
            <p:ph type="title"/>
          </p:nvPr>
        </p:nvSpPr>
        <p:spPr/>
        <p:txBody>
          <a:bodyPr/>
          <a:lstStyle/>
          <a:p>
            <a:r>
              <a:rPr lang="en-US" dirty="0"/>
              <a:t>A little magic and we brought all the code together</a:t>
            </a:r>
          </a:p>
        </p:txBody>
      </p:sp>
      <p:sp>
        <p:nvSpPr>
          <p:cNvPr id="3" name="Content Placeholder 2">
            <a:extLst>
              <a:ext uri="{FF2B5EF4-FFF2-40B4-BE49-F238E27FC236}">
                <a16:creationId xmlns:a16="http://schemas.microsoft.com/office/drawing/2014/main" id="{F5B9A3BA-70FE-2030-FF9A-0071D21AD37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48925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B34D-697B-AEC3-521A-575A4CBBE74E}"/>
              </a:ext>
            </a:extLst>
          </p:cNvPr>
          <p:cNvSpPr>
            <a:spLocks noGrp="1"/>
          </p:cNvSpPr>
          <p:nvPr>
            <p:ph type="title"/>
          </p:nvPr>
        </p:nvSpPr>
        <p:spPr/>
        <p:txBody>
          <a:bodyPr/>
          <a:lstStyle/>
          <a:p>
            <a:r>
              <a:rPr lang="en-US" dirty="0"/>
              <a:t>CONCLUSION: outcome and lessons learned</a:t>
            </a:r>
          </a:p>
        </p:txBody>
      </p:sp>
      <p:graphicFrame>
        <p:nvGraphicFramePr>
          <p:cNvPr id="5" name="Content Placeholder 4">
            <a:extLst>
              <a:ext uri="{FF2B5EF4-FFF2-40B4-BE49-F238E27FC236}">
                <a16:creationId xmlns:a16="http://schemas.microsoft.com/office/drawing/2014/main" id="{12C2E115-0145-D8BF-4258-44F59F9465FA}"/>
              </a:ext>
            </a:extLst>
          </p:cNvPr>
          <p:cNvGraphicFramePr>
            <a:graphicFrameLocks noGrp="1"/>
          </p:cNvGraphicFramePr>
          <p:nvPr>
            <p:ph idx="1"/>
            <p:extLst>
              <p:ext uri="{D42A27DB-BD31-4B8C-83A1-F6EECF244321}">
                <p14:modId xmlns:p14="http://schemas.microsoft.com/office/powerpoint/2010/main" val="2537614483"/>
              </p:ext>
            </p:extLst>
          </p:nvPr>
        </p:nvGraphicFramePr>
        <p:xfrm>
          <a:off x="1244600" y="1775921"/>
          <a:ext cx="9802812" cy="4463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1998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B34D-697B-AEC3-521A-575A4CBBE74E}"/>
              </a:ext>
            </a:extLst>
          </p:cNvPr>
          <p:cNvSpPr>
            <a:spLocks noGrp="1"/>
          </p:cNvSpPr>
          <p:nvPr>
            <p:ph type="title"/>
          </p:nvPr>
        </p:nvSpPr>
        <p:spPr/>
        <p:txBody>
          <a:bodyPr/>
          <a:lstStyle/>
          <a:p>
            <a:r>
              <a:rPr lang="en-US" dirty="0"/>
              <a:t>CONCLUSION: outcome and lessons learned</a:t>
            </a:r>
          </a:p>
        </p:txBody>
      </p:sp>
      <p:graphicFrame>
        <p:nvGraphicFramePr>
          <p:cNvPr id="5" name="Content Placeholder 4">
            <a:extLst>
              <a:ext uri="{FF2B5EF4-FFF2-40B4-BE49-F238E27FC236}">
                <a16:creationId xmlns:a16="http://schemas.microsoft.com/office/drawing/2014/main" id="{12C2E115-0145-D8BF-4258-44F59F9465FA}"/>
              </a:ext>
            </a:extLst>
          </p:cNvPr>
          <p:cNvGraphicFramePr>
            <a:graphicFrameLocks noGrp="1"/>
          </p:cNvGraphicFramePr>
          <p:nvPr>
            <p:ph idx="1"/>
            <p:extLst>
              <p:ext uri="{D42A27DB-BD31-4B8C-83A1-F6EECF244321}">
                <p14:modId xmlns:p14="http://schemas.microsoft.com/office/powerpoint/2010/main" val="31445678"/>
              </p:ext>
            </p:extLst>
          </p:nvPr>
        </p:nvGraphicFramePr>
        <p:xfrm>
          <a:off x="1244600" y="1775921"/>
          <a:ext cx="9802812" cy="4463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2030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B34D-697B-AEC3-521A-575A4CBBE74E}"/>
              </a:ext>
            </a:extLst>
          </p:cNvPr>
          <p:cNvSpPr>
            <a:spLocks noGrp="1"/>
          </p:cNvSpPr>
          <p:nvPr>
            <p:ph type="title"/>
          </p:nvPr>
        </p:nvSpPr>
        <p:spPr/>
        <p:txBody>
          <a:bodyPr/>
          <a:lstStyle/>
          <a:p>
            <a:r>
              <a:rPr lang="en-US" dirty="0"/>
              <a:t>CONCLUSION: outcome and lessons learned</a:t>
            </a:r>
          </a:p>
        </p:txBody>
      </p:sp>
      <p:sp>
        <p:nvSpPr>
          <p:cNvPr id="3" name="Content Placeholder 2">
            <a:extLst>
              <a:ext uri="{FF2B5EF4-FFF2-40B4-BE49-F238E27FC236}">
                <a16:creationId xmlns:a16="http://schemas.microsoft.com/office/drawing/2014/main" id="{FC96513F-88A7-2CAD-2300-6D1E1BD87E47}"/>
              </a:ext>
            </a:extLst>
          </p:cNvPr>
          <p:cNvSpPr>
            <a:spLocks noGrp="1"/>
          </p:cNvSpPr>
          <p:nvPr>
            <p:ph idx="1"/>
          </p:nvPr>
        </p:nvSpPr>
        <p:spPr/>
        <p:txBody>
          <a:bodyPr>
            <a:normAutofit fontScale="92500" lnSpcReduction="10000"/>
          </a:bodyPr>
          <a:lstStyle/>
          <a:p>
            <a:r>
              <a:rPr lang="en-US" dirty="0"/>
              <a:t>We setup a Discord immediately but still had some miscommunications (two people wrote the same code) – next time we would setup regular calls so we could all get together and regularly discuss progress</a:t>
            </a:r>
          </a:p>
          <a:p>
            <a:r>
              <a:rPr lang="en-US" dirty="0"/>
              <a:t>We also setup a GitHub immediately. Once we all figured out how to use it, we found it an effective way to collect and combine our code</a:t>
            </a:r>
          </a:p>
          <a:p>
            <a:r>
              <a:rPr lang="en-US" dirty="0"/>
              <a:t>As recommended, we setup tasks in a 3 week sprint but we had so much fun at the academy that we only got working again once we were home – only the GUI was sacrificed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18120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0A6D-83BA-5750-B17D-1B37FD721055}"/>
              </a:ext>
            </a:extLst>
          </p:cNvPr>
          <p:cNvSpPr>
            <a:spLocks noGrp="1"/>
          </p:cNvSpPr>
          <p:nvPr>
            <p:ph type="title"/>
          </p:nvPr>
        </p:nvSpPr>
        <p:spPr/>
        <p:txBody>
          <a:bodyPr/>
          <a:lstStyle/>
          <a:p>
            <a:r>
              <a:rPr lang="en-US" dirty="0"/>
              <a:t>Step 1: Planning</a:t>
            </a:r>
          </a:p>
        </p:txBody>
      </p:sp>
      <p:graphicFrame>
        <p:nvGraphicFramePr>
          <p:cNvPr id="4" name="Content Placeholder 3">
            <a:extLst>
              <a:ext uri="{FF2B5EF4-FFF2-40B4-BE49-F238E27FC236}">
                <a16:creationId xmlns:a16="http://schemas.microsoft.com/office/drawing/2014/main" id="{681B288B-08A7-3AB4-6CF3-08680318E8A7}"/>
              </a:ext>
            </a:extLst>
          </p:cNvPr>
          <p:cNvGraphicFramePr>
            <a:graphicFrameLocks noGrp="1"/>
          </p:cNvGraphicFramePr>
          <p:nvPr>
            <p:ph idx="1"/>
            <p:extLst>
              <p:ext uri="{D42A27DB-BD31-4B8C-83A1-F6EECF244321}">
                <p14:modId xmlns:p14="http://schemas.microsoft.com/office/powerpoint/2010/main" val="3159963732"/>
              </p:ext>
            </p:extLst>
          </p:nvPr>
        </p:nvGraphicFramePr>
        <p:xfrm>
          <a:off x="837406" y="1697989"/>
          <a:ext cx="10749757" cy="4845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110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0541-4057-D245-BD26-944E27E76DF5}"/>
              </a:ext>
            </a:extLst>
          </p:cNvPr>
          <p:cNvSpPr>
            <a:spLocks noGrp="1"/>
          </p:cNvSpPr>
          <p:nvPr>
            <p:ph type="title"/>
          </p:nvPr>
        </p:nvSpPr>
        <p:spPr/>
        <p:txBody>
          <a:bodyPr/>
          <a:lstStyle/>
          <a:p>
            <a:r>
              <a:rPr lang="en-US" dirty="0"/>
              <a:t>Step 2: outlining the code</a:t>
            </a:r>
          </a:p>
        </p:txBody>
      </p:sp>
      <p:sp>
        <p:nvSpPr>
          <p:cNvPr id="8" name="TextBox 7">
            <a:extLst>
              <a:ext uri="{FF2B5EF4-FFF2-40B4-BE49-F238E27FC236}">
                <a16:creationId xmlns:a16="http://schemas.microsoft.com/office/drawing/2014/main" id="{B1882FFD-10C6-8DB7-5E1E-D3AFE9F7F25C}"/>
              </a:ext>
            </a:extLst>
          </p:cNvPr>
          <p:cNvSpPr txBox="1"/>
          <p:nvPr/>
        </p:nvSpPr>
        <p:spPr>
          <a:xfrm>
            <a:off x="1141413" y="1739900"/>
            <a:ext cx="9329738" cy="1231106"/>
          </a:xfrm>
          <a:prstGeom prst="rect">
            <a:avLst/>
          </a:prstGeom>
          <a:noFill/>
        </p:spPr>
        <p:txBody>
          <a:bodyPr wrap="square" rtlCol="0">
            <a:spAutoFit/>
          </a:bodyPr>
          <a:lstStyle/>
          <a:p>
            <a:r>
              <a:rPr lang="en-GB" sz="2800" dirty="0"/>
              <a:t>We then went a bit deeper into how we were going to link all the code together and what we wanted the output to look like</a:t>
            </a:r>
          </a:p>
          <a:p>
            <a:endParaRPr lang="en-US" dirty="0"/>
          </a:p>
        </p:txBody>
      </p:sp>
      <p:pic>
        <p:nvPicPr>
          <p:cNvPr id="10" name="Picture 9" descr="iPad drawing of our validation plan">
            <a:extLst>
              <a:ext uri="{FF2B5EF4-FFF2-40B4-BE49-F238E27FC236}">
                <a16:creationId xmlns:a16="http://schemas.microsoft.com/office/drawing/2014/main" id="{B2296AE5-DA53-1F91-BD5B-6E274BC04B2A}"/>
              </a:ext>
            </a:extLst>
          </p:cNvPr>
          <p:cNvPicPr>
            <a:picLocks noChangeAspect="1"/>
          </p:cNvPicPr>
          <p:nvPr/>
        </p:nvPicPr>
        <p:blipFill>
          <a:blip r:embed="rId2"/>
          <a:stretch>
            <a:fillRect/>
          </a:stretch>
        </p:blipFill>
        <p:spPr>
          <a:xfrm>
            <a:off x="1141413" y="2844961"/>
            <a:ext cx="5378735" cy="2494853"/>
          </a:xfrm>
          <a:prstGeom prst="rect">
            <a:avLst/>
          </a:prstGeom>
        </p:spPr>
      </p:pic>
      <p:sp>
        <p:nvSpPr>
          <p:cNvPr id="11" name="TextBox 10">
            <a:extLst>
              <a:ext uri="{FF2B5EF4-FFF2-40B4-BE49-F238E27FC236}">
                <a16:creationId xmlns:a16="http://schemas.microsoft.com/office/drawing/2014/main" id="{6D4CE1C4-915C-9769-78F6-3646DA9FAA74}"/>
              </a:ext>
            </a:extLst>
          </p:cNvPr>
          <p:cNvSpPr txBox="1"/>
          <p:nvPr/>
        </p:nvSpPr>
        <p:spPr>
          <a:xfrm>
            <a:off x="6701632" y="2938225"/>
            <a:ext cx="4057649" cy="2308324"/>
          </a:xfrm>
          <a:prstGeom prst="rect">
            <a:avLst/>
          </a:prstGeom>
          <a:noFill/>
        </p:spPr>
        <p:txBody>
          <a:bodyPr wrap="square" rtlCol="0">
            <a:spAutoFit/>
          </a:bodyPr>
          <a:lstStyle/>
          <a:p>
            <a:r>
              <a:rPr lang="en-US" sz="2400" dirty="0"/>
              <a:t>For example, the plan was for multiple people to work on the code that validated whether data files was ok to use, so we outlined how we wanted to connect things together</a:t>
            </a:r>
          </a:p>
        </p:txBody>
      </p:sp>
    </p:spTree>
    <p:extLst>
      <p:ext uri="{BB962C8B-B14F-4D97-AF65-F5344CB8AC3E}">
        <p14:creationId xmlns:p14="http://schemas.microsoft.com/office/powerpoint/2010/main" val="316426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3906-3F77-243F-9BBC-1D8EB2FF4DC8}"/>
              </a:ext>
            </a:extLst>
          </p:cNvPr>
          <p:cNvSpPr>
            <a:spLocks noGrp="1"/>
          </p:cNvSpPr>
          <p:nvPr>
            <p:ph type="title"/>
          </p:nvPr>
        </p:nvSpPr>
        <p:spPr>
          <a:xfrm>
            <a:off x="6095999" y="618518"/>
            <a:ext cx="4951411" cy="1478570"/>
          </a:xfrm>
        </p:spPr>
        <p:txBody>
          <a:bodyPr/>
          <a:lstStyle/>
          <a:p>
            <a:r>
              <a:rPr lang="en-US" dirty="0"/>
              <a:t>Step 2: outlining the code cont.</a:t>
            </a:r>
          </a:p>
        </p:txBody>
      </p:sp>
      <p:sp>
        <p:nvSpPr>
          <p:cNvPr id="3" name="Content Placeholder 2">
            <a:extLst>
              <a:ext uri="{FF2B5EF4-FFF2-40B4-BE49-F238E27FC236}">
                <a16:creationId xmlns:a16="http://schemas.microsoft.com/office/drawing/2014/main" id="{33FB3F41-71DD-9C06-B193-6D9D89021A32}"/>
              </a:ext>
            </a:extLst>
          </p:cNvPr>
          <p:cNvSpPr>
            <a:spLocks noGrp="1"/>
          </p:cNvSpPr>
          <p:nvPr>
            <p:ph idx="1"/>
          </p:nvPr>
        </p:nvSpPr>
        <p:spPr>
          <a:xfrm>
            <a:off x="6095999" y="1861903"/>
            <a:ext cx="6030913" cy="636588"/>
          </a:xfrm>
        </p:spPr>
        <p:txBody>
          <a:bodyPr>
            <a:normAutofit/>
          </a:bodyPr>
          <a:lstStyle/>
          <a:p>
            <a:pPr marL="0" indent="0">
              <a:buNone/>
            </a:pPr>
            <a:r>
              <a:rPr lang="en-US" sz="2800" dirty="0"/>
              <a:t>We also outlined our user interface plans </a:t>
            </a:r>
          </a:p>
        </p:txBody>
      </p:sp>
      <p:pic>
        <p:nvPicPr>
          <p:cNvPr id="5" name="Picture 4" descr="Chart&#10;&#10;Description automatically generated with low confidence">
            <a:extLst>
              <a:ext uri="{FF2B5EF4-FFF2-40B4-BE49-F238E27FC236}">
                <a16:creationId xmlns:a16="http://schemas.microsoft.com/office/drawing/2014/main" id="{F7952E9B-CA59-8DBE-2F7C-71C7820161C2}"/>
              </a:ext>
            </a:extLst>
          </p:cNvPr>
          <p:cNvPicPr>
            <a:picLocks noChangeAspect="1"/>
          </p:cNvPicPr>
          <p:nvPr/>
        </p:nvPicPr>
        <p:blipFill>
          <a:blip r:embed="rId2"/>
          <a:stretch>
            <a:fillRect/>
          </a:stretch>
        </p:blipFill>
        <p:spPr>
          <a:xfrm>
            <a:off x="205322" y="927200"/>
            <a:ext cx="5729545" cy="3543985"/>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A081C329-148F-C203-7543-E41F764A2F1E}"/>
              </a:ext>
            </a:extLst>
          </p:cNvPr>
          <p:cNvPicPr>
            <a:picLocks noChangeAspect="1"/>
          </p:cNvPicPr>
          <p:nvPr/>
        </p:nvPicPr>
        <p:blipFill>
          <a:blip r:embed="rId3"/>
          <a:stretch>
            <a:fillRect/>
          </a:stretch>
        </p:blipFill>
        <p:spPr>
          <a:xfrm>
            <a:off x="5934867" y="2899894"/>
            <a:ext cx="6051811" cy="3722038"/>
          </a:xfrm>
          <a:prstGeom prst="rect">
            <a:avLst/>
          </a:prstGeom>
        </p:spPr>
      </p:pic>
      <p:sp>
        <p:nvSpPr>
          <p:cNvPr id="10" name="TextBox 9">
            <a:extLst>
              <a:ext uri="{FF2B5EF4-FFF2-40B4-BE49-F238E27FC236}">
                <a16:creationId xmlns:a16="http://schemas.microsoft.com/office/drawing/2014/main" id="{408054A3-6164-2EFF-1100-445B757A9E94}"/>
              </a:ext>
            </a:extLst>
          </p:cNvPr>
          <p:cNvSpPr txBox="1"/>
          <p:nvPr/>
        </p:nvSpPr>
        <p:spPr>
          <a:xfrm>
            <a:off x="1400175" y="5218113"/>
            <a:ext cx="3729037" cy="523220"/>
          </a:xfrm>
          <a:prstGeom prst="rect">
            <a:avLst/>
          </a:prstGeom>
          <a:noFill/>
        </p:spPr>
        <p:txBody>
          <a:bodyPr wrap="square" rtlCol="0">
            <a:spAutoFit/>
          </a:bodyPr>
          <a:lstStyle/>
          <a:p>
            <a:r>
              <a:rPr lang="en-US" sz="2800" dirty="0"/>
              <a:t>Now onto the code….</a:t>
            </a:r>
          </a:p>
        </p:txBody>
      </p:sp>
    </p:spTree>
    <p:extLst>
      <p:ext uri="{BB962C8B-B14F-4D97-AF65-F5344CB8AC3E}">
        <p14:creationId xmlns:p14="http://schemas.microsoft.com/office/powerpoint/2010/main" val="224465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EC4E-3BF0-4A7E-82BF-2197CC609C6F}"/>
              </a:ext>
            </a:extLst>
          </p:cNvPr>
          <p:cNvSpPr>
            <a:spLocks noGrp="1"/>
          </p:cNvSpPr>
          <p:nvPr>
            <p:ph type="title"/>
          </p:nvPr>
        </p:nvSpPr>
        <p:spPr/>
        <p:txBody>
          <a:bodyPr/>
          <a:lstStyle/>
          <a:p>
            <a:r>
              <a:rPr lang="en-US" dirty="0"/>
              <a:t>Ftp server</a:t>
            </a:r>
          </a:p>
        </p:txBody>
      </p:sp>
      <p:sp>
        <p:nvSpPr>
          <p:cNvPr id="4" name="TextBox 3">
            <a:extLst>
              <a:ext uri="{FF2B5EF4-FFF2-40B4-BE49-F238E27FC236}">
                <a16:creationId xmlns:a16="http://schemas.microsoft.com/office/drawing/2014/main" id="{74FEE1DB-C104-07C5-4AF6-2C1609896FD9}"/>
              </a:ext>
            </a:extLst>
          </p:cNvPr>
          <p:cNvSpPr txBox="1"/>
          <p:nvPr/>
        </p:nvSpPr>
        <p:spPr>
          <a:xfrm>
            <a:off x="1141413" y="1835478"/>
            <a:ext cx="3514725" cy="523220"/>
          </a:xfrm>
          <a:prstGeom prst="rect">
            <a:avLst/>
          </a:prstGeom>
          <a:noFill/>
        </p:spPr>
        <p:txBody>
          <a:bodyPr wrap="square" rtlCol="0">
            <a:spAutoFit/>
          </a:bodyPr>
          <a:lstStyle/>
          <a:p>
            <a:r>
              <a:rPr lang="en-US" sz="2800" dirty="0"/>
              <a:t>Initial Plan:</a:t>
            </a:r>
          </a:p>
        </p:txBody>
      </p:sp>
      <p:sp>
        <p:nvSpPr>
          <p:cNvPr id="5" name="TextBox 4">
            <a:extLst>
              <a:ext uri="{FF2B5EF4-FFF2-40B4-BE49-F238E27FC236}">
                <a16:creationId xmlns:a16="http://schemas.microsoft.com/office/drawing/2014/main" id="{5168910B-9620-4BEC-67CF-4611CA895897}"/>
              </a:ext>
            </a:extLst>
          </p:cNvPr>
          <p:cNvSpPr txBox="1"/>
          <p:nvPr/>
        </p:nvSpPr>
        <p:spPr>
          <a:xfrm>
            <a:off x="1243012" y="4237693"/>
            <a:ext cx="3514725" cy="523220"/>
          </a:xfrm>
          <a:prstGeom prst="rect">
            <a:avLst/>
          </a:prstGeom>
          <a:noFill/>
        </p:spPr>
        <p:txBody>
          <a:bodyPr wrap="square" rtlCol="0">
            <a:spAutoFit/>
          </a:bodyPr>
          <a:lstStyle/>
          <a:p>
            <a:r>
              <a:rPr lang="en-US" sz="2800" dirty="0"/>
              <a:t>Implementation:</a:t>
            </a:r>
          </a:p>
        </p:txBody>
      </p:sp>
      <p:sp>
        <p:nvSpPr>
          <p:cNvPr id="3" name="Title 1">
            <a:extLst>
              <a:ext uri="{FF2B5EF4-FFF2-40B4-BE49-F238E27FC236}">
                <a16:creationId xmlns:a16="http://schemas.microsoft.com/office/drawing/2014/main" id="{ACF92219-6DAE-5068-D65C-7A9F28B8C764}"/>
              </a:ext>
            </a:extLst>
          </p:cNvPr>
          <p:cNvSpPr txBox="1">
            <a:spLocks/>
          </p:cNvSpPr>
          <p:nvPr/>
        </p:nvSpPr>
        <p:spPr>
          <a:xfrm>
            <a:off x="1141413" y="618518"/>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Ftp server</a:t>
            </a:r>
            <a:endParaRPr lang="en-US" dirty="0"/>
          </a:p>
        </p:txBody>
      </p:sp>
      <p:sp>
        <p:nvSpPr>
          <p:cNvPr id="6" name="TextBox 5">
            <a:extLst>
              <a:ext uri="{FF2B5EF4-FFF2-40B4-BE49-F238E27FC236}">
                <a16:creationId xmlns:a16="http://schemas.microsoft.com/office/drawing/2014/main" id="{BDC5E458-7250-FA29-FD3F-B79938F1ECBD}"/>
              </a:ext>
            </a:extLst>
          </p:cNvPr>
          <p:cNvSpPr txBox="1"/>
          <p:nvPr/>
        </p:nvSpPr>
        <p:spPr>
          <a:xfrm>
            <a:off x="1141413" y="1835478"/>
            <a:ext cx="3514725" cy="523220"/>
          </a:xfrm>
          <a:prstGeom prst="rect">
            <a:avLst/>
          </a:prstGeom>
          <a:noFill/>
        </p:spPr>
        <p:txBody>
          <a:bodyPr wrap="square" rtlCol="0">
            <a:spAutoFit/>
          </a:bodyPr>
          <a:lstStyle/>
          <a:p>
            <a:r>
              <a:rPr lang="en-US" sz="2800" dirty="0"/>
              <a:t>Initial Plan:</a:t>
            </a:r>
          </a:p>
        </p:txBody>
      </p:sp>
      <p:sp>
        <p:nvSpPr>
          <p:cNvPr id="7" name="TextBox 6">
            <a:extLst>
              <a:ext uri="{FF2B5EF4-FFF2-40B4-BE49-F238E27FC236}">
                <a16:creationId xmlns:a16="http://schemas.microsoft.com/office/drawing/2014/main" id="{5A64A9B2-DA5C-888F-C400-A1C0AB7D2E9B}"/>
              </a:ext>
            </a:extLst>
          </p:cNvPr>
          <p:cNvSpPr txBox="1"/>
          <p:nvPr/>
        </p:nvSpPr>
        <p:spPr>
          <a:xfrm>
            <a:off x="1243012" y="4237693"/>
            <a:ext cx="3514725" cy="523220"/>
          </a:xfrm>
          <a:prstGeom prst="rect">
            <a:avLst/>
          </a:prstGeom>
          <a:noFill/>
        </p:spPr>
        <p:txBody>
          <a:bodyPr wrap="square" rtlCol="0">
            <a:spAutoFit/>
          </a:bodyPr>
          <a:lstStyle/>
          <a:p>
            <a:r>
              <a:rPr lang="en-US" sz="2800" dirty="0"/>
              <a:t>Implementation:</a:t>
            </a:r>
          </a:p>
        </p:txBody>
      </p:sp>
      <p:sp>
        <p:nvSpPr>
          <p:cNvPr id="8" name="TextBox 7">
            <a:extLst>
              <a:ext uri="{FF2B5EF4-FFF2-40B4-BE49-F238E27FC236}">
                <a16:creationId xmlns:a16="http://schemas.microsoft.com/office/drawing/2014/main" id="{66778533-4AF3-2C7D-23F4-4C3F66C0D7A8}"/>
              </a:ext>
            </a:extLst>
          </p:cNvPr>
          <p:cNvSpPr txBox="1"/>
          <p:nvPr/>
        </p:nvSpPr>
        <p:spPr>
          <a:xfrm>
            <a:off x="1243012" y="2527540"/>
            <a:ext cx="8694618" cy="1200329"/>
          </a:xfrm>
          <a:prstGeom prst="rect">
            <a:avLst/>
          </a:prstGeom>
          <a:noFill/>
        </p:spPr>
        <p:txBody>
          <a:bodyPr wrap="square" rtlCol="0">
            <a:spAutoFit/>
          </a:bodyPr>
          <a:lstStyle/>
          <a:p>
            <a:pPr marL="285750" indent="-285750">
              <a:buFont typeface="Arial" panose="020B0604020202020204" pitchFamily="34" charset="0"/>
              <a:buChar char="•"/>
            </a:pPr>
            <a:r>
              <a:rPr lang="en-GB" dirty="0"/>
              <a:t>Locally host both the client and the server, initial plan was to use the Twisted library to do so.</a:t>
            </a:r>
          </a:p>
          <a:p>
            <a:pPr marL="285750" indent="-285750">
              <a:buFont typeface="Arial" panose="020B0604020202020204" pitchFamily="34" charset="0"/>
              <a:buChar char="•"/>
            </a:pPr>
            <a:r>
              <a:rPr lang="en-GB" dirty="0"/>
              <a:t>Soon realised that this would limit the real-world application of the client</a:t>
            </a:r>
          </a:p>
          <a:p>
            <a:pPr marL="285750" indent="-285750">
              <a:buFont typeface="Arial" panose="020B0604020202020204" pitchFamily="34" charset="0"/>
              <a:buChar char="•"/>
            </a:pPr>
            <a:endParaRPr lang="en-GB" dirty="0"/>
          </a:p>
        </p:txBody>
      </p:sp>
      <p:sp>
        <p:nvSpPr>
          <p:cNvPr id="9" name="TextBox 8">
            <a:extLst>
              <a:ext uri="{FF2B5EF4-FFF2-40B4-BE49-F238E27FC236}">
                <a16:creationId xmlns:a16="http://schemas.microsoft.com/office/drawing/2014/main" id="{D043E794-7EEA-085C-C7DD-A87456357D3D}"/>
              </a:ext>
            </a:extLst>
          </p:cNvPr>
          <p:cNvSpPr txBox="1"/>
          <p:nvPr/>
        </p:nvSpPr>
        <p:spPr>
          <a:xfrm>
            <a:off x="1243012" y="5029200"/>
            <a:ext cx="9022422" cy="923330"/>
          </a:xfrm>
          <a:prstGeom prst="rect">
            <a:avLst/>
          </a:prstGeom>
          <a:noFill/>
        </p:spPr>
        <p:txBody>
          <a:bodyPr wrap="square" rtlCol="0">
            <a:spAutoFit/>
          </a:bodyPr>
          <a:lstStyle/>
          <a:p>
            <a:pPr marL="285750" indent="-285750">
              <a:buFont typeface="Arial" panose="020B0604020202020204" pitchFamily="34" charset="0"/>
              <a:buChar char="•"/>
            </a:pPr>
            <a:r>
              <a:rPr lang="en-GB" dirty="0"/>
              <a:t>Server hosted using a free FTP server online</a:t>
            </a:r>
          </a:p>
          <a:p>
            <a:pPr marL="285750" indent="-285750">
              <a:buFont typeface="Arial" panose="020B0604020202020204" pitchFamily="34" charset="0"/>
              <a:buChar char="•"/>
            </a:pPr>
            <a:r>
              <a:rPr lang="en-GB" dirty="0"/>
              <a:t>Protected by username and password</a:t>
            </a:r>
          </a:p>
          <a:p>
            <a:pPr marL="285750" indent="-285750">
              <a:buFont typeface="Arial" panose="020B0604020202020204" pitchFamily="34" charset="0"/>
              <a:buChar char="•"/>
            </a:pPr>
            <a:r>
              <a:rPr lang="en-GB" dirty="0"/>
              <a:t>Client downloads and views file with the </a:t>
            </a:r>
            <a:r>
              <a:rPr lang="en-GB" dirty="0" err="1"/>
              <a:t>ftplib</a:t>
            </a:r>
            <a:r>
              <a:rPr lang="en-GB" dirty="0"/>
              <a:t> python library.</a:t>
            </a:r>
          </a:p>
        </p:txBody>
      </p:sp>
      <p:pic>
        <p:nvPicPr>
          <p:cNvPr id="10" name="Picture 9">
            <a:extLst>
              <a:ext uri="{FF2B5EF4-FFF2-40B4-BE49-F238E27FC236}">
                <a16:creationId xmlns:a16="http://schemas.microsoft.com/office/drawing/2014/main" id="{D9E9C256-719A-5385-1B46-55F3E4CDC4F8}"/>
              </a:ext>
            </a:extLst>
          </p:cNvPr>
          <p:cNvPicPr>
            <a:picLocks noChangeAspect="1"/>
          </p:cNvPicPr>
          <p:nvPr/>
        </p:nvPicPr>
        <p:blipFill>
          <a:blip r:embed="rId2"/>
          <a:stretch>
            <a:fillRect/>
          </a:stretch>
        </p:blipFill>
        <p:spPr>
          <a:xfrm>
            <a:off x="6960616" y="475352"/>
            <a:ext cx="4086795" cy="2353003"/>
          </a:xfrm>
          <a:prstGeom prst="rect">
            <a:avLst/>
          </a:prstGeom>
        </p:spPr>
      </p:pic>
      <p:pic>
        <p:nvPicPr>
          <p:cNvPr id="11" name="Picture 10">
            <a:extLst>
              <a:ext uri="{FF2B5EF4-FFF2-40B4-BE49-F238E27FC236}">
                <a16:creationId xmlns:a16="http://schemas.microsoft.com/office/drawing/2014/main" id="{9492C1DA-70CD-9240-605C-24664349DEB1}"/>
              </a:ext>
            </a:extLst>
          </p:cNvPr>
          <p:cNvPicPr>
            <a:picLocks noChangeAspect="1"/>
          </p:cNvPicPr>
          <p:nvPr/>
        </p:nvPicPr>
        <p:blipFill>
          <a:blip r:embed="rId3"/>
          <a:stretch>
            <a:fillRect/>
          </a:stretch>
        </p:blipFill>
        <p:spPr>
          <a:xfrm>
            <a:off x="7197535" y="4603555"/>
            <a:ext cx="4439270" cy="1066949"/>
          </a:xfrm>
          <a:prstGeom prst="rect">
            <a:avLst/>
          </a:prstGeom>
        </p:spPr>
      </p:pic>
    </p:spTree>
    <p:extLst>
      <p:ext uri="{BB962C8B-B14F-4D97-AF65-F5344CB8AC3E}">
        <p14:creationId xmlns:p14="http://schemas.microsoft.com/office/powerpoint/2010/main" val="379443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C706-2EFC-8E28-6E3F-E3853FB7C00D}"/>
              </a:ext>
            </a:extLst>
          </p:cNvPr>
          <p:cNvSpPr>
            <a:spLocks noGrp="1"/>
          </p:cNvSpPr>
          <p:nvPr>
            <p:ph type="title"/>
          </p:nvPr>
        </p:nvSpPr>
        <p:spPr/>
        <p:txBody>
          <a:bodyPr/>
          <a:lstStyle/>
          <a:p>
            <a:r>
              <a:rPr lang="en-US" dirty="0"/>
              <a:t>Command line ARGPARSE</a:t>
            </a:r>
          </a:p>
        </p:txBody>
      </p:sp>
      <p:pic>
        <p:nvPicPr>
          <p:cNvPr id="5" name="Picture 4">
            <a:extLst>
              <a:ext uri="{FF2B5EF4-FFF2-40B4-BE49-F238E27FC236}">
                <a16:creationId xmlns:a16="http://schemas.microsoft.com/office/drawing/2014/main" id="{74400062-19F2-CDA9-0BF1-7A930EA19383}"/>
              </a:ext>
            </a:extLst>
          </p:cNvPr>
          <p:cNvPicPr>
            <a:picLocks noChangeAspect="1"/>
          </p:cNvPicPr>
          <p:nvPr/>
        </p:nvPicPr>
        <p:blipFill>
          <a:blip r:embed="rId2"/>
          <a:stretch>
            <a:fillRect/>
          </a:stretch>
        </p:blipFill>
        <p:spPr>
          <a:xfrm>
            <a:off x="2083827" y="2097088"/>
            <a:ext cx="8021169" cy="3715268"/>
          </a:xfrm>
          <a:prstGeom prst="rect">
            <a:avLst/>
          </a:prstGeom>
        </p:spPr>
      </p:pic>
    </p:spTree>
    <p:extLst>
      <p:ext uri="{BB962C8B-B14F-4D97-AF65-F5344CB8AC3E}">
        <p14:creationId xmlns:p14="http://schemas.microsoft.com/office/powerpoint/2010/main" val="349514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C706-2EFC-8E28-6E3F-E3853FB7C00D}"/>
              </a:ext>
            </a:extLst>
          </p:cNvPr>
          <p:cNvSpPr>
            <a:spLocks noGrp="1"/>
          </p:cNvSpPr>
          <p:nvPr>
            <p:ph type="title"/>
          </p:nvPr>
        </p:nvSpPr>
        <p:spPr/>
        <p:txBody>
          <a:bodyPr/>
          <a:lstStyle/>
          <a:p>
            <a:r>
              <a:rPr lang="en-US" dirty="0"/>
              <a:t>Command line PROCESSING ARGS</a:t>
            </a:r>
          </a:p>
        </p:txBody>
      </p:sp>
      <p:pic>
        <p:nvPicPr>
          <p:cNvPr id="4" name="Picture 3">
            <a:extLst>
              <a:ext uri="{FF2B5EF4-FFF2-40B4-BE49-F238E27FC236}">
                <a16:creationId xmlns:a16="http://schemas.microsoft.com/office/drawing/2014/main" id="{8C37181D-DA2A-395A-2EC7-B5E0AAF6C109}"/>
              </a:ext>
            </a:extLst>
          </p:cNvPr>
          <p:cNvPicPr>
            <a:picLocks noChangeAspect="1"/>
          </p:cNvPicPr>
          <p:nvPr/>
        </p:nvPicPr>
        <p:blipFill>
          <a:blip r:embed="rId2"/>
          <a:stretch>
            <a:fillRect/>
          </a:stretch>
        </p:blipFill>
        <p:spPr>
          <a:xfrm>
            <a:off x="3274450" y="1805561"/>
            <a:ext cx="4702750" cy="4893819"/>
          </a:xfrm>
          <a:prstGeom prst="rect">
            <a:avLst/>
          </a:prstGeom>
        </p:spPr>
      </p:pic>
    </p:spTree>
    <p:extLst>
      <p:ext uri="{BB962C8B-B14F-4D97-AF65-F5344CB8AC3E}">
        <p14:creationId xmlns:p14="http://schemas.microsoft.com/office/powerpoint/2010/main" val="131451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0F40-53EE-5A79-C657-EF864D60F72E}"/>
              </a:ext>
            </a:extLst>
          </p:cNvPr>
          <p:cNvSpPr>
            <a:spLocks noGrp="1"/>
          </p:cNvSpPr>
          <p:nvPr>
            <p:ph type="title"/>
          </p:nvPr>
        </p:nvSpPr>
        <p:spPr/>
        <p:txBody>
          <a:bodyPr/>
          <a:lstStyle/>
          <a:p>
            <a:r>
              <a:rPr lang="en-US" dirty="0"/>
              <a:t>Scheduling</a:t>
            </a:r>
          </a:p>
        </p:txBody>
      </p:sp>
      <p:sp>
        <p:nvSpPr>
          <p:cNvPr id="3" name="Content Placeholder 2">
            <a:extLst>
              <a:ext uri="{FF2B5EF4-FFF2-40B4-BE49-F238E27FC236}">
                <a16:creationId xmlns:a16="http://schemas.microsoft.com/office/drawing/2014/main" id="{F5B9A3BA-70FE-2030-FF9A-0071D21AD370}"/>
              </a:ext>
            </a:extLst>
          </p:cNvPr>
          <p:cNvSpPr>
            <a:spLocks noGrp="1"/>
          </p:cNvSpPr>
          <p:nvPr>
            <p:ph idx="1"/>
          </p:nvPr>
        </p:nvSpPr>
        <p:spPr/>
        <p:txBody>
          <a:bodyPr/>
          <a:lstStyle/>
          <a:p>
            <a:r>
              <a:rPr lang="en-US" dirty="0"/>
              <a:t>Firstly, create a batch file for the program</a:t>
            </a:r>
          </a:p>
          <a:p>
            <a:r>
              <a:rPr lang="en-US" dirty="0"/>
              <a:t>Within this batch file store details of how the file should be run</a:t>
            </a:r>
          </a:p>
          <a:p>
            <a:r>
              <a:rPr lang="en-US" dirty="0"/>
              <a:t>Create a </a:t>
            </a:r>
            <a:r>
              <a:rPr lang="en-US" dirty="0" err="1"/>
              <a:t>cmd</a:t>
            </a:r>
            <a:r>
              <a:rPr lang="en-US" dirty="0"/>
              <a:t> command specifying the scheduling details</a:t>
            </a:r>
          </a:p>
          <a:p>
            <a:r>
              <a:rPr lang="en-US" dirty="0"/>
              <a:t>Run this command, which then schedules the batch file to be executed at the time and frequency dictated by the user</a:t>
            </a:r>
          </a:p>
        </p:txBody>
      </p:sp>
      <p:pic>
        <p:nvPicPr>
          <p:cNvPr id="5" name="Picture 4">
            <a:extLst>
              <a:ext uri="{FF2B5EF4-FFF2-40B4-BE49-F238E27FC236}">
                <a16:creationId xmlns:a16="http://schemas.microsoft.com/office/drawing/2014/main" id="{A7A3BB53-C1D4-353A-CC25-F82347FE718F}"/>
              </a:ext>
            </a:extLst>
          </p:cNvPr>
          <p:cNvPicPr>
            <a:picLocks noChangeAspect="1"/>
          </p:cNvPicPr>
          <p:nvPr/>
        </p:nvPicPr>
        <p:blipFill>
          <a:blip r:embed="rId2"/>
          <a:stretch>
            <a:fillRect/>
          </a:stretch>
        </p:blipFill>
        <p:spPr>
          <a:xfrm>
            <a:off x="4563341" y="618518"/>
            <a:ext cx="7468642" cy="2657846"/>
          </a:xfrm>
          <a:prstGeom prst="rect">
            <a:avLst/>
          </a:prstGeom>
        </p:spPr>
      </p:pic>
    </p:spTree>
    <p:extLst>
      <p:ext uri="{BB962C8B-B14F-4D97-AF65-F5344CB8AC3E}">
        <p14:creationId xmlns:p14="http://schemas.microsoft.com/office/powerpoint/2010/main" val="167641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CC57-FF11-5692-772B-B750DDA16C5F}"/>
              </a:ext>
            </a:extLst>
          </p:cNvPr>
          <p:cNvSpPr>
            <a:spLocks noGrp="1"/>
          </p:cNvSpPr>
          <p:nvPr>
            <p:ph type="title"/>
          </p:nvPr>
        </p:nvSpPr>
        <p:spPr/>
        <p:txBody>
          <a:bodyPr/>
          <a:lstStyle/>
          <a:p>
            <a:r>
              <a:rPr lang="en-US" dirty="0"/>
              <a:t>Data validation</a:t>
            </a:r>
          </a:p>
        </p:txBody>
      </p:sp>
      <p:pic>
        <p:nvPicPr>
          <p:cNvPr id="5" name="Content Placeholder 4">
            <a:extLst>
              <a:ext uri="{FF2B5EF4-FFF2-40B4-BE49-F238E27FC236}">
                <a16:creationId xmlns:a16="http://schemas.microsoft.com/office/drawing/2014/main" id="{6BB89A5D-12F7-DA8F-5734-36A3A5CC7FDC}"/>
              </a:ext>
            </a:extLst>
          </p:cNvPr>
          <p:cNvPicPr>
            <a:picLocks noGrp="1" noChangeAspect="1"/>
          </p:cNvPicPr>
          <p:nvPr>
            <p:ph idx="1"/>
          </p:nvPr>
        </p:nvPicPr>
        <p:blipFill>
          <a:blip r:embed="rId2"/>
          <a:stretch>
            <a:fillRect/>
          </a:stretch>
        </p:blipFill>
        <p:spPr>
          <a:xfrm>
            <a:off x="511124" y="2199724"/>
            <a:ext cx="4759268" cy="3734545"/>
          </a:xfrm>
        </p:spPr>
      </p:pic>
      <p:pic>
        <p:nvPicPr>
          <p:cNvPr id="7" name="Picture 6">
            <a:extLst>
              <a:ext uri="{FF2B5EF4-FFF2-40B4-BE49-F238E27FC236}">
                <a16:creationId xmlns:a16="http://schemas.microsoft.com/office/drawing/2014/main" id="{03591944-D7B0-92E4-DCB9-044C32C5F421}"/>
              </a:ext>
            </a:extLst>
          </p:cNvPr>
          <p:cNvPicPr>
            <a:picLocks noChangeAspect="1"/>
          </p:cNvPicPr>
          <p:nvPr/>
        </p:nvPicPr>
        <p:blipFill>
          <a:blip r:embed="rId3"/>
          <a:stretch>
            <a:fillRect/>
          </a:stretch>
        </p:blipFill>
        <p:spPr>
          <a:xfrm>
            <a:off x="6715610" y="1571365"/>
            <a:ext cx="4215402" cy="1857635"/>
          </a:xfrm>
          <a:prstGeom prst="rect">
            <a:avLst/>
          </a:prstGeom>
        </p:spPr>
      </p:pic>
      <p:cxnSp>
        <p:nvCxnSpPr>
          <p:cNvPr id="9" name="Straight Arrow Connector 8">
            <a:extLst>
              <a:ext uri="{FF2B5EF4-FFF2-40B4-BE49-F238E27FC236}">
                <a16:creationId xmlns:a16="http://schemas.microsoft.com/office/drawing/2014/main" id="{C759E672-DA91-8942-0A01-E8A056223E1D}"/>
              </a:ext>
            </a:extLst>
          </p:cNvPr>
          <p:cNvCxnSpPr>
            <a:cxnSpLocks/>
          </p:cNvCxnSpPr>
          <p:nvPr/>
        </p:nvCxnSpPr>
        <p:spPr>
          <a:xfrm flipV="1">
            <a:off x="2435290" y="1780972"/>
            <a:ext cx="4163921" cy="1268963"/>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pic>
        <p:nvPicPr>
          <p:cNvPr id="12" name="Picture 11">
            <a:extLst>
              <a:ext uri="{FF2B5EF4-FFF2-40B4-BE49-F238E27FC236}">
                <a16:creationId xmlns:a16="http://schemas.microsoft.com/office/drawing/2014/main" id="{B0B3735A-DB38-92AB-2904-1540672CDA68}"/>
              </a:ext>
            </a:extLst>
          </p:cNvPr>
          <p:cNvPicPr>
            <a:picLocks noChangeAspect="1"/>
          </p:cNvPicPr>
          <p:nvPr/>
        </p:nvPicPr>
        <p:blipFill>
          <a:blip r:embed="rId4"/>
          <a:stretch>
            <a:fillRect/>
          </a:stretch>
        </p:blipFill>
        <p:spPr>
          <a:xfrm>
            <a:off x="6750243" y="3645659"/>
            <a:ext cx="3743734" cy="2988054"/>
          </a:xfrm>
          <a:prstGeom prst="rect">
            <a:avLst/>
          </a:prstGeom>
        </p:spPr>
      </p:pic>
      <p:cxnSp>
        <p:nvCxnSpPr>
          <p:cNvPr id="13" name="Straight Arrow Connector 12">
            <a:extLst>
              <a:ext uri="{FF2B5EF4-FFF2-40B4-BE49-F238E27FC236}">
                <a16:creationId xmlns:a16="http://schemas.microsoft.com/office/drawing/2014/main" id="{DFD4CEF4-C624-8169-22E2-EC6D3E59EB55}"/>
              </a:ext>
            </a:extLst>
          </p:cNvPr>
          <p:cNvCxnSpPr>
            <a:cxnSpLocks/>
          </p:cNvCxnSpPr>
          <p:nvPr/>
        </p:nvCxnSpPr>
        <p:spPr>
          <a:xfrm flipV="1">
            <a:off x="2435290" y="3726611"/>
            <a:ext cx="4280320" cy="1436345"/>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6498655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470</TotalTime>
  <Words>656</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Circuit</vt:lpstr>
      <vt:lpstr>Our programming project</vt:lpstr>
      <vt:lpstr>Step 1: Planning</vt:lpstr>
      <vt:lpstr>Step 2: outlining the code</vt:lpstr>
      <vt:lpstr>Step 2: outlining the code cont.</vt:lpstr>
      <vt:lpstr>Ftp server</vt:lpstr>
      <vt:lpstr>Command line ARGPARSE</vt:lpstr>
      <vt:lpstr>Command line PROCESSING ARGS</vt:lpstr>
      <vt:lpstr>Scheduling</vt:lpstr>
      <vt:lpstr>Data validation</vt:lpstr>
      <vt:lpstr>BASIC ERROR LOGGING</vt:lpstr>
      <vt:lpstr>A little magic and we brought all the code together</vt:lpstr>
      <vt:lpstr>CONCLUSION: outcome and lessons learned</vt:lpstr>
      <vt:lpstr>CONCLUSION: outcome and lessons learned</vt:lpstr>
      <vt:lpstr>CONCLUSION: outcome and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programming project</dc:title>
  <dc:creator>ella d</dc:creator>
  <cp:lastModifiedBy>NIJJAR, PRABHDEEP (UG)</cp:lastModifiedBy>
  <cp:revision>5</cp:revision>
  <dcterms:created xsi:type="dcterms:W3CDTF">2022-08-18T16:17:29Z</dcterms:created>
  <dcterms:modified xsi:type="dcterms:W3CDTF">2022-08-19T08:59:26Z</dcterms:modified>
</cp:coreProperties>
</file>