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8" r:id="rId8"/>
    <p:sldId id="263" r:id="rId9"/>
    <p:sldId id="267" r:id="rId10"/>
    <p:sldId id="264" r:id="rId11"/>
    <p:sldId id="261" r:id="rId12"/>
    <p:sldId id="266"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197"/>
  </p:normalViewPr>
  <p:slideViewPr>
    <p:cSldViewPr snapToGrid="0" snapToObjects="1">
      <p:cViewPr varScale="1">
        <p:scale>
          <a:sx n="72" d="100"/>
          <a:sy n="72"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D3E833-211D-7548-A60E-48CFA6A2FBA8}" type="doc">
      <dgm:prSet loTypeId="urn:microsoft.com/office/officeart/2005/8/layout/vList4" loCatId="list" qsTypeId="urn:microsoft.com/office/officeart/2005/8/quickstyle/simple1" qsCatId="simple" csTypeId="urn:microsoft.com/office/officeart/2005/8/colors/accent0_3" csCatId="mainScheme" phldr="1"/>
      <dgm:spPr/>
      <dgm:t>
        <a:bodyPr/>
        <a:lstStyle/>
        <a:p>
          <a:endParaRPr lang="en-GB"/>
        </a:p>
      </dgm:t>
    </dgm:pt>
    <dgm:pt modelId="{9ABDD8C7-C78F-9749-9C5C-2279BEC12650}">
      <dgm:prSet custT="1"/>
      <dgm:spPr/>
      <dgm:t>
        <a:bodyPr/>
        <a:lstStyle/>
        <a:p>
          <a:r>
            <a:rPr lang="en-US" sz="3300" dirty="0"/>
            <a:t>We read over the documentation together so we all had the same understanding</a:t>
          </a:r>
          <a:endParaRPr lang="en-GB" sz="3300" dirty="0"/>
        </a:p>
      </dgm:t>
    </dgm:pt>
    <dgm:pt modelId="{549FB335-4CBF-5548-992F-8F2D89F9240A}" type="parTrans" cxnId="{07ED9C68-C396-C342-8CE1-85E35DAFA813}">
      <dgm:prSet/>
      <dgm:spPr/>
      <dgm:t>
        <a:bodyPr/>
        <a:lstStyle/>
        <a:p>
          <a:endParaRPr lang="en-GB"/>
        </a:p>
      </dgm:t>
    </dgm:pt>
    <dgm:pt modelId="{019E40BD-03C9-0A41-B376-8AADFC83F879}" type="sibTrans" cxnId="{07ED9C68-C396-C342-8CE1-85E35DAFA813}">
      <dgm:prSet/>
      <dgm:spPr/>
      <dgm:t>
        <a:bodyPr/>
        <a:lstStyle/>
        <a:p>
          <a:endParaRPr lang="en-GB"/>
        </a:p>
      </dgm:t>
    </dgm:pt>
    <dgm:pt modelId="{2AF172FB-04E8-9B4B-8F24-5173E66ECA60}">
      <dgm:prSet/>
      <dgm:spPr/>
      <dgm:t>
        <a:bodyPr/>
        <a:lstStyle/>
        <a:p>
          <a:r>
            <a:rPr lang="en-GB" dirty="0"/>
            <a:t>We created a Kanban on </a:t>
          </a:r>
          <a:r>
            <a:rPr lang="en-GB" dirty="0" err="1"/>
            <a:t>ClickUp</a:t>
          </a:r>
          <a:r>
            <a:rPr lang="en-GB" dirty="0"/>
            <a:t> , splitting up all that tasks and assigning to the team members</a:t>
          </a:r>
        </a:p>
      </dgm:t>
    </dgm:pt>
    <dgm:pt modelId="{0FEB710B-1139-194B-831D-554E25F599AB}" type="parTrans" cxnId="{FCDCF6D0-EFF6-174F-BD89-7633EA2F4590}">
      <dgm:prSet/>
      <dgm:spPr/>
      <dgm:t>
        <a:bodyPr/>
        <a:lstStyle/>
        <a:p>
          <a:endParaRPr lang="en-GB"/>
        </a:p>
      </dgm:t>
    </dgm:pt>
    <dgm:pt modelId="{ECE5C6F3-0567-0E47-AB1E-072A0DE4B0B2}" type="sibTrans" cxnId="{FCDCF6D0-EFF6-174F-BD89-7633EA2F4590}">
      <dgm:prSet/>
      <dgm:spPr/>
      <dgm:t>
        <a:bodyPr/>
        <a:lstStyle/>
        <a:p>
          <a:endParaRPr lang="en-GB"/>
        </a:p>
      </dgm:t>
    </dgm:pt>
    <dgm:pt modelId="{59E29E7F-F765-AE4A-BAC2-B0CE8DA83EF8}">
      <dgm:prSet/>
      <dgm:spPr/>
      <dgm:t>
        <a:bodyPr/>
        <a:lstStyle/>
        <a:p>
          <a:r>
            <a:rPr lang="en-GB" dirty="0"/>
            <a:t>But when we  set up the </a:t>
          </a:r>
          <a:r>
            <a:rPr lang="en-GB" dirty="0" err="1"/>
            <a:t>Github</a:t>
          </a:r>
          <a:r>
            <a:rPr lang="en-GB" dirty="0"/>
            <a:t> repository we switched to the issue managing system there so everything was centralised</a:t>
          </a:r>
        </a:p>
      </dgm:t>
    </dgm:pt>
    <dgm:pt modelId="{90C5C62A-1FE3-134A-B529-0277F5E867E0}" type="parTrans" cxnId="{09175B39-D714-2F4B-AD26-A2C457858CBE}">
      <dgm:prSet/>
      <dgm:spPr/>
      <dgm:t>
        <a:bodyPr/>
        <a:lstStyle/>
        <a:p>
          <a:endParaRPr lang="en-GB"/>
        </a:p>
      </dgm:t>
    </dgm:pt>
    <dgm:pt modelId="{0C0C7189-BBC1-624E-BECB-2FF177A260C6}" type="sibTrans" cxnId="{09175B39-D714-2F4B-AD26-A2C457858CBE}">
      <dgm:prSet/>
      <dgm:spPr/>
      <dgm:t>
        <a:bodyPr/>
        <a:lstStyle/>
        <a:p>
          <a:endParaRPr lang="en-GB"/>
        </a:p>
      </dgm:t>
    </dgm:pt>
    <dgm:pt modelId="{A230D8E7-44AB-9045-8659-4AE9AC2C6C20}" type="pres">
      <dgm:prSet presAssocID="{21D3E833-211D-7548-A60E-48CFA6A2FBA8}" presName="linear" presStyleCnt="0">
        <dgm:presLayoutVars>
          <dgm:dir/>
          <dgm:resizeHandles val="exact"/>
        </dgm:presLayoutVars>
      </dgm:prSet>
      <dgm:spPr/>
    </dgm:pt>
    <dgm:pt modelId="{C0A30774-B953-4F4C-A386-8E88E10C141D}" type="pres">
      <dgm:prSet presAssocID="{9ABDD8C7-C78F-9749-9C5C-2279BEC12650}" presName="comp" presStyleCnt="0"/>
      <dgm:spPr/>
    </dgm:pt>
    <dgm:pt modelId="{DC83265B-4248-5244-9D80-FEC38516C850}" type="pres">
      <dgm:prSet presAssocID="{9ABDD8C7-C78F-9749-9C5C-2279BEC12650}" presName="box" presStyleLbl="node1" presStyleIdx="0" presStyleCnt="3" custLinFactNeighborY="-2745"/>
      <dgm:spPr/>
    </dgm:pt>
    <dgm:pt modelId="{2B4FF2A2-1AFB-EF48-A907-C4124745313B}" type="pres">
      <dgm:prSet presAssocID="{9ABDD8C7-C78F-9749-9C5C-2279BEC12650}" presName="img" presStyleLbl="fgImgPlace1" presStyleIdx="0" presStyleCnt="3" custLinFactNeighborX="0" custLinFactNeighborY="3155"/>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t="-14000" b="-14000"/>
          </a:stretch>
        </a:blipFill>
      </dgm:spPr>
    </dgm:pt>
    <dgm:pt modelId="{D4D8FBEA-F15E-9C40-A987-750FD1BE7DA4}" type="pres">
      <dgm:prSet presAssocID="{9ABDD8C7-C78F-9749-9C5C-2279BEC12650}" presName="text" presStyleLbl="node1" presStyleIdx="0" presStyleCnt="3">
        <dgm:presLayoutVars>
          <dgm:bulletEnabled val="1"/>
        </dgm:presLayoutVars>
      </dgm:prSet>
      <dgm:spPr/>
    </dgm:pt>
    <dgm:pt modelId="{D538BC1D-DBBE-8C4E-9B4D-3ED38C0F52FE}" type="pres">
      <dgm:prSet presAssocID="{019E40BD-03C9-0A41-B376-8AADFC83F879}" presName="spacer" presStyleCnt="0"/>
      <dgm:spPr/>
    </dgm:pt>
    <dgm:pt modelId="{A1447152-5C6E-B243-8E88-5F94B0089D22}" type="pres">
      <dgm:prSet presAssocID="{2AF172FB-04E8-9B4B-8F24-5173E66ECA60}" presName="comp" presStyleCnt="0"/>
      <dgm:spPr/>
    </dgm:pt>
    <dgm:pt modelId="{56C4B3F1-D2F0-CB44-B867-92963254E938}" type="pres">
      <dgm:prSet presAssocID="{2AF172FB-04E8-9B4B-8F24-5173E66ECA60}" presName="box" presStyleLbl="node1" presStyleIdx="1" presStyleCnt="3"/>
      <dgm:spPr/>
    </dgm:pt>
    <dgm:pt modelId="{35C54EFD-D767-CA4C-A454-FFD1BC2128D9}" type="pres">
      <dgm:prSet presAssocID="{2AF172FB-04E8-9B4B-8F24-5173E66ECA60}" presName="img"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23000" b="-23000"/>
          </a:stretch>
        </a:blipFill>
      </dgm:spPr>
    </dgm:pt>
    <dgm:pt modelId="{EC567634-53A6-B042-A8BD-F43C0F0F891D}" type="pres">
      <dgm:prSet presAssocID="{2AF172FB-04E8-9B4B-8F24-5173E66ECA60}" presName="text" presStyleLbl="node1" presStyleIdx="1" presStyleCnt="3">
        <dgm:presLayoutVars>
          <dgm:bulletEnabled val="1"/>
        </dgm:presLayoutVars>
      </dgm:prSet>
      <dgm:spPr/>
    </dgm:pt>
    <dgm:pt modelId="{BA8B18F9-B5BF-6D44-AD8A-37DCBF32A688}" type="pres">
      <dgm:prSet presAssocID="{ECE5C6F3-0567-0E47-AB1E-072A0DE4B0B2}" presName="spacer" presStyleCnt="0"/>
      <dgm:spPr/>
    </dgm:pt>
    <dgm:pt modelId="{3AF1D99F-3F8B-CD45-A092-6A672ED9BCC0}" type="pres">
      <dgm:prSet presAssocID="{59E29E7F-F765-AE4A-BAC2-B0CE8DA83EF8}" presName="comp" presStyleCnt="0"/>
      <dgm:spPr/>
    </dgm:pt>
    <dgm:pt modelId="{51D7F718-6AF7-BB4E-AD4B-1C5A65EABC22}" type="pres">
      <dgm:prSet presAssocID="{59E29E7F-F765-AE4A-BAC2-B0CE8DA83EF8}" presName="box" presStyleLbl="node1" presStyleIdx="2" presStyleCnt="3"/>
      <dgm:spPr/>
    </dgm:pt>
    <dgm:pt modelId="{E7FAD022-4749-154A-99D3-FF0031E528A8}" type="pres">
      <dgm:prSet presAssocID="{59E29E7F-F765-AE4A-BAC2-B0CE8DA83EF8}" presName="img"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t="-7000" b="-7000"/>
          </a:stretch>
        </a:blipFill>
      </dgm:spPr>
    </dgm:pt>
    <dgm:pt modelId="{2C44FAF0-A80F-974F-998C-04EED7CBAE09}" type="pres">
      <dgm:prSet presAssocID="{59E29E7F-F765-AE4A-BAC2-B0CE8DA83EF8}" presName="text" presStyleLbl="node1" presStyleIdx="2" presStyleCnt="3">
        <dgm:presLayoutVars>
          <dgm:bulletEnabled val="1"/>
        </dgm:presLayoutVars>
      </dgm:prSet>
      <dgm:spPr/>
    </dgm:pt>
  </dgm:ptLst>
  <dgm:cxnLst>
    <dgm:cxn modelId="{17129C26-6DDB-D541-B30F-E3A6B4A03C9F}" type="presOf" srcId="{2AF172FB-04E8-9B4B-8F24-5173E66ECA60}" destId="{EC567634-53A6-B042-A8BD-F43C0F0F891D}" srcOrd="1" destOrd="0" presId="urn:microsoft.com/office/officeart/2005/8/layout/vList4"/>
    <dgm:cxn modelId="{09175B39-D714-2F4B-AD26-A2C457858CBE}" srcId="{21D3E833-211D-7548-A60E-48CFA6A2FBA8}" destId="{59E29E7F-F765-AE4A-BAC2-B0CE8DA83EF8}" srcOrd="2" destOrd="0" parTransId="{90C5C62A-1FE3-134A-B529-0277F5E867E0}" sibTransId="{0C0C7189-BBC1-624E-BECB-2FF177A260C6}"/>
    <dgm:cxn modelId="{07ED9C68-C396-C342-8CE1-85E35DAFA813}" srcId="{21D3E833-211D-7548-A60E-48CFA6A2FBA8}" destId="{9ABDD8C7-C78F-9749-9C5C-2279BEC12650}" srcOrd="0" destOrd="0" parTransId="{549FB335-4CBF-5548-992F-8F2D89F9240A}" sibTransId="{019E40BD-03C9-0A41-B376-8AADFC83F879}"/>
    <dgm:cxn modelId="{654BF069-DC8A-F44E-8E65-E8C9C5E6491C}" type="presOf" srcId="{2AF172FB-04E8-9B4B-8F24-5173E66ECA60}" destId="{56C4B3F1-D2F0-CB44-B867-92963254E938}" srcOrd="0" destOrd="0" presId="urn:microsoft.com/office/officeart/2005/8/layout/vList4"/>
    <dgm:cxn modelId="{CF24B44C-F06A-D948-A417-425B8D2E3C9C}" type="presOf" srcId="{59E29E7F-F765-AE4A-BAC2-B0CE8DA83EF8}" destId="{2C44FAF0-A80F-974F-998C-04EED7CBAE09}" srcOrd="1" destOrd="0" presId="urn:microsoft.com/office/officeart/2005/8/layout/vList4"/>
    <dgm:cxn modelId="{18B9D77B-6B7D-0243-8385-FBCBB8F735CF}" type="presOf" srcId="{9ABDD8C7-C78F-9749-9C5C-2279BEC12650}" destId="{DC83265B-4248-5244-9D80-FEC38516C850}" srcOrd="0" destOrd="0" presId="urn:microsoft.com/office/officeart/2005/8/layout/vList4"/>
    <dgm:cxn modelId="{92B574BA-6F38-D644-9F51-53E5724CE797}" type="presOf" srcId="{59E29E7F-F765-AE4A-BAC2-B0CE8DA83EF8}" destId="{51D7F718-6AF7-BB4E-AD4B-1C5A65EABC22}" srcOrd="0" destOrd="0" presId="urn:microsoft.com/office/officeart/2005/8/layout/vList4"/>
    <dgm:cxn modelId="{FCDCF6D0-EFF6-174F-BD89-7633EA2F4590}" srcId="{21D3E833-211D-7548-A60E-48CFA6A2FBA8}" destId="{2AF172FB-04E8-9B4B-8F24-5173E66ECA60}" srcOrd="1" destOrd="0" parTransId="{0FEB710B-1139-194B-831D-554E25F599AB}" sibTransId="{ECE5C6F3-0567-0E47-AB1E-072A0DE4B0B2}"/>
    <dgm:cxn modelId="{CBB9D4E1-A8A9-2A4E-AC7A-7B0C05284163}" type="presOf" srcId="{21D3E833-211D-7548-A60E-48CFA6A2FBA8}" destId="{A230D8E7-44AB-9045-8659-4AE9AC2C6C20}" srcOrd="0" destOrd="0" presId="urn:microsoft.com/office/officeart/2005/8/layout/vList4"/>
    <dgm:cxn modelId="{D6AFA2E7-D6C8-3B42-9A7A-3A537D858609}" type="presOf" srcId="{9ABDD8C7-C78F-9749-9C5C-2279BEC12650}" destId="{D4D8FBEA-F15E-9C40-A987-750FD1BE7DA4}" srcOrd="1" destOrd="0" presId="urn:microsoft.com/office/officeart/2005/8/layout/vList4"/>
    <dgm:cxn modelId="{E11C39D7-50E0-FD41-9511-5B2541D6F24C}" type="presParOf" srcId="{A230D8E7-44AB-9045-8659-4AE9AC2C6C20}" destId="{C0A30774-B953-4F4C-A386-8E88E10C141D}" srcOrd="0" destOrd="0" presId="urn:microsoft.com/office/officeart/2005/8/layout/vList4"/>
    <dgm:cxn modelId="{FB795C8B-7156-1944-950D-4D01456FDDD9}" type="presParOf" srcId="{C0A30774-B953-4F4C-A386-8E88E10C141D}" destId="{DC83265B-4248-5244-9D80-FEC38516C850}" srcOrd="0" destOrd="0" presId="urn:microsoft.com/office/officeart/2005/8/layout/vList4"/>
    <dgm:cxn modelId="{1B3628D0-0320-E640-8B7F-09411A366DBC}" type="presParOf" srcId="{C0A30774-B953-4F4C-A386-8E88E10C141D}" destId="{2B4FF2A2-1AFB-EF48-A907-C4124745313B}" srcOrd="1" destOrd="0" presId="urn:microsoft.com/office/officeart/2005/8/layout/vList4"/>
    <dgm:cxn modelId="{1F574233-8CA1-374B-851B-88CCD922E356}" type="presParOf" srcId="{C0A30774-B953-4F4C-A386-8E88E10C141D}" destId="{D4D8FBEA-F15E-9C40-A987-750FD1BE7DA4}" srcOrd="2" destOrd="0" presId="urn:microsoft.com/office/officeart/2005/8/layout/vList4"/>
    <dgm:cxn modelId="{E868D05D-C48E-E94A-95E7-DE68F277B38B}" type="presParOf" srcId="{A230D8E7-44AB-9045-8659-4AE9AC2C6C20}" destId="{D538BC1D-DBBE-8C4E-9B4D-3ED38C0F52FE}" srcOrd="1" destOrd="0" presId="urn:microsoft.com/office/officeart/2005/8/layout/vList4"/>
    <dgm:cxn modelId="{2779B60F-B94B-B844-9802-1903423345F4}" type="presParOf" srcId="{A230D8E7-44AB-9045-8659-4AE9AC2C6C20}" destId="{A1447152-5C6E-B243-8E88-5F94B0089D22}" srcOrd="2" destOrd="0" presId="urn:microsoft.com/office/officeart/2005/8/layout/vList4"/>
    <dgm:cxn modelId="{489D822B-AC2C-7A4A-9B79-6ECBEECFA413}" type="presParOf" srcId="{A1447152-5C6E-B243-8E88-5F94B0089D22}" destId="{56C4B3F1-D2F0-CB44-B867-92963254E938}" srcOrd="0" destOrd="0" presId="urn:microsoft.com/office/officeart/2005/8/layout/vList4"/>
    <dgm:cxn modelId="{9742394C-2570-5643-B760-8500432D8614}" type="presParOf" srcId="{A1447152-5C6E-B243-8E88-5F94B0089D22}" destId="{35C54EFD-D767-CA4C-A454-FFD1BC2128D9}" srcOrd="1" destOrd="0" presId="urn:microsoft.com/office/officeart/2005/8/layout/vList4"/>
    <dgm:cxn modelId="{D3B9AB3F-B4AD-D143-8D65-0CF097E496E4}" type="presParOf" srcId="{A1447152-5C6E-B243-8E88-5F94B0089D22}" destId="{EC567634-53A6-B042-A8BD-F43C0F0F891D}" srcOrd="2" destOrd="0" presId="urn:microsoft.com/office/officeart/2005/8/layout/vList4"/>
    <dgm:cxn modelId="{9AE8ADF1-2A89-6146-A4D1-4BDB28E829ED}" type="presParOf" srcId="{A230D8E7-44AB-9045-8659-4AE9AC2C6C20}" destId="{BA8B18F9-B5BF-6D44-AD8A-37DCBF32A688}" srcOrd="3" destOrd="0" presId="urn:microsoft.com/office/officeart/2005/8/layout/vList4"/>
    <dgm:cxn modelId="{078F55E9-7642-EA4A-82F6-9442A4AA7D65}" type="presParOf" srcId="{A230D8E7-44AB-9045-8659-4AE9AC2C6C20}" destId="{3AF1D99F-3F8B-CD45-A092-6A672ED9BCC0}" srcOrd="4" destOrd="0" presId="urn:microsoft.com/office/officeart/2005/8/layout/vList4"/>
    <dgm:cxn modelId="{14CEE66B-F0B5-7D44-8229-B6B20C36CDDA}" type="presParOf" srcId="{3AF1D99F-3F8B-CD45-A092-6A672ED9BCC0}" destId="{51D7F718-6AF7-BB4E-AD4B-1C5A65EABC22}" srcOrd="0" destOrd="0" presId="urn:microsoft.com/office/officeart/2005/8/layout/vList4"/>
    <dgm:cxn modelId="{9C53C6EE-4300-5243-B963-E01E32497DCB}" type="presParOf" srcId="{3AF1D99F-3F8B-CD45-A092-6A672ED9BCC0}" destId="{E7FAD022-4749-154A-99D3-FF0031E528A8}" srcOrd="1" destOrd="0" presId="urn:microsoft.com/office/officeart/2005/8/layout/vList4"/>
    <dgm:cxn modelId="{F454017C-F860-594B-B0FE-FE64152CFF8F}" type="presParOf" srcId="{3AF1D99F-3F8B-CD45-A092-6A672ED9BCC0}" destId="{2C44FAF0-A80F-974F-998C-04EED7CBAE09}"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80D2A6-4650-9048-A175-FDDB450BB848}" type="doc">
      <dgm:prSet loTypeId="urn:microsoft.com/office/officeart/2005/8/layout/hierarchy3" loCatId="hierarchy" qsTypeId="urn:microsoft.com/office/officeart/2005/8/quickstyle/simple1" qsCatId="simple" csTypeId="urn:microsoft.com/office/officeart/2005/8/colors/accent0_3" csCatId="mainScheme" phldr="1"/>
      <dgm:spPr/>
      <dgm:t>
        <a:bodyPr/>
        <a:lstStyle/>
        <a:p>
          <a:endParaRPr lang="en-GB"/>
        </a:p>
      </dgm:t>
    </dgm:pt>
    <dgm:pt modelId="{23B5812B-875E-0143-AA4A-6BE308A07945}">
      <dgm:prSet/>
      <dgm:spPr/>
      <dgm:t>
        <a:bodyPr/>
        <a:lstStyle/>
        <a:p>
          <a:r>
            <a:rPr lang="en-US" dirty="0"/>
            <a:t>SUCCESSES</a:t>
          </a:r>
          <a:endParaRPr lang="en-GB" dirty="0"/>
        </a:p>
      </dgm:t>
    </dgm:pt>
    <dgm:pt modelId="{6675596C-6652-DB41-8107-374D8DAA1224}" type="parTrans" cxnId="{5D0144F2-8D01-DF44-A38C-5D000129C6BB}">
      <dgm:prSet/>
      <dgm:spPr/>
      <dgm:t>
        <a:bodyPr/>
        <a:lstStyle/>
        <a:p>
          <a:endParaRPr lang="en-GB"/>
        </a:p>
      </dgm:t>
    </dgm:pt>
    <dgm:pt modelId="{536645F2-310C-7A40-AB2A-CA309EF0919B}" type="sibTrans" cxnId="{5D0144F2-8D01-DF44-A38C-5D000129C6BB}">
      <dgm:prSet/>
      <dgm:spPr/>
      <dgm:t>
        <a:bodyPr/>
        <a:lstStyle/>
        <a:p>
          <a:endParaRPr lang="en-GB"/>
        </a:p>
      </dgm:t>
    </dgm:pt>
    <dgm:pt modelId="{1A226C5B-641A-C24E-BD8E-2A85C3BA5EED}">
      <dgm:prSet custT="1"/>
      <dgm:spPr/>
      <dgm:t>
        <a:bodyPr/>
        <a:lstStyle/>
        <a:p>
          <a:r>
            <a:rPr lang="en-US" sz="1800" dirty="0"/>
            <a:t>We also setup a GitHub immediately. Once we all figured out how to use it, we found it an effective way to collect and combine our code</a:t>
          </a:r>
          <a:endParaRPr lang="en-GB" sz="1800" dirty="0"/>
        </a:p>
      </dgm:t>
    </dgm:pt>
    <dgm:pt modelId="{F02DBEA3-9C77-724A-8064-400DEEEA6878}" type="parTrans" cxnId="{D6991FB0-B47D-8F4D-B24B-D71940F447CE}">
      <dgm:prSet/>
      <dgm:spPr/>
      <dgm:t>
        <a:bodyPr/>
        <a:lstStyle/>
        <a:p>
          <a:endParaRPr lang="en-GB"/>
        </a:p>
      </dgm:t>
    </dgm:pt>
    <dgm:pt modelId="{D9648041-22E8-024B-877F-35E5C256FED4}" type="sibTrans" cxnId="{D6991FB0-B47D-8F4D-B24B-D71940F447CE}">
      <dgm:prSet/>
      <dgm:spPr/>
      <dgm:t>
        <a:bodyPr/>
        <a:lstStyle/>
        <a:p>
          <a:endParaRPr lang="en-GB"/>
        </a:p>
      </dgm:t>
    </dgm:pt>
    <dgm:pt modelId="{F7A02F87-57A4-9746-B495-FC6DC2CD9D58}">
      <dgm:prSet custT="1"/>
      <dgm:spPr/>
      <dgm:t>
        <a:bodyPr/>
        <a:lstStyle/>
        <a:p>
          <a:r>
            <a:rPr lang="en-US" sz="1800" dirty="0">
              <a:highlight>
                <a:srgbClr val="FF0000"/>
              </a:highlight>
            </a:rPr>
            <a:t>Some kind of effective problem solving success point here</a:t>
          </a:r>
          <a:endParaRPr lang="en-GB" sz="1800" dirty="0">
            <a:highlight>
              <a:srgbClr val="FF0000"/>
            </a:highlight>
          </a:endParaRPr>
        </a:p>
      </dgm:t>
    </dgm:pt>
    <dgm:pt modelId="{113C6143-5062-4B4F-8145-3BFC19E2F445}" type="parTrans" cxnId="{D3BB8828-5CC9-D446-801E-3555711760FF}">
      <dgm:prSet/>
      <dgm:spPr/>
      <dgm:t>
        <a:bodyPr/>
        <a:lstStyle/>
        <a:p>
          <a:endParaRPr lang="en-GB"/>
        </a:p>
      </dgm:t>
    </dgm:pt>
    <dgm:pt modelId="{BA237BA7-418D-AC4B-910E-1D138A3EA72D}" type="sibTrans" cxnId="{D3BB8828-5CC9-D446-801E-3555711760FF}">
      <dgm:prSet/>
      <dgm:spPr/>
      <dgm:t>
        <a:bodyPr/>
        <a:lstStyle/>
        <a:p>
          <a:endParaRPr lang="en-GB"/>
        </a:p>
      </dgm:t>
    </dgm:pt>
    <dgm:pt modelId="{98C19EBB-4F70-E140-A7D1-87BE4806D274}">
      <dgm:prSet/>
      <dgm:spPr/>
      <dgm:t>
        <a:bodyPr/>
        <a:lstStyle/>
        <a:p>
          <a:r>
            <a:rPr lang="en-US" dirty="0"/>
            <a:t>LEARNING POINTS</a:t>
          </a:r>
          <a:endParaRPr lang="en-GB" dirty="0"/>
        </a:p>
      </dgm:t>
    </dgm:pt>
    <dgm:pt modelId="{18C3C331-2B2F-4242-822B-C9B678663703}" type="parTrans" cxnId="{FB482B78-3EB0-2647-B799-E6B70B5A96CF}">
      <dgm:prSet/>
      <dgm:spPr/>
      <dgm:t>
        <a:bodyPr/>
        <a:lstStyle/>
        <a:p>
          <a:endParaRPr lang="en-GB"/>
        </a:p>
      </dgm:t>
    </dgm:pt>
    <dgm:pt modelId="{8DD78009-FA5F-184A-B769-276256FBEF5F}" type="sibTrans" cxnId="{FB482B78-3EB0-2647-B799-E6B70B5A96CF}">
      <dgm:prSet/>
      <dgm:spPr/>
      <dgm:t>
        <a:bodyPr/>
        <a:lstStyle/>
        <a:p>
          <a:endParaRPr lang="en-GB"/>
        </a:p>
      </dgm:t>
    </dgm:pt>
    <dgm:pt modelId="{727224E7-F5D3-8C43-AF45-437D5FB6FDF6}">
      <dgm:prSet custT="1"/>
      <dgm:spPr/>
      <dgm:t>
        <a:bodyPr/>
        <a:lstStyle/>
        <a:p>
          <a:r>
            <a:rPr lang="en-US" sz="1800" dirty="0"/>
            <a:t>We setup a Discord immediately but still had some miscommunications (two people wrote the same code) – next time we would setup regular calls so we could all get together and regularly discuss progress</a:t>
          </a:r>
          <a:endParaRPr lang="en-GB" sz="1800" dirty="0"/>
        </a:p>
      </dgm:t>
    </dgm:pt>
    <dgm:pt modelId="{7A38B273-0A7C-CB4E-B865-97BA4DB20846}" type="parTrans" cxnId="{D35D7AB4-26CD-D94C-9EB4-62A167993207}">
      <dgm:prSet/>
      <dgm:spPr/>
      <dgm:t>
        <a:bodyPr/>
        <a:lstStyle/>
        <a:p>
          <a:endParaRPr lang="en-GB"/>
        </a:p>
      </dgm:t>
    </dgm:pt>
    <dgm:pt modelId="{8C523D67-2087-FD41-8D1D-6AC6CCA41CC9}" type="sibTrans" cxnId="{D35D7AB4-26CD-D94C-9EB4-62A167993207}">
      <dgm:prSet/>
      <dgm:spPr/>
      <dgm:t>
        <a:bodyPr/>
        <a:lstStyle/>
        <a:p>
          <a:endParaRPr lang="en-GB"/>
        </a:p>
      </dgm:t>
    </dgm:pt>
    <dgm:pt modelId="{403CC1E4-368F-CC4B-8FB5-803FAB07CFAC}">
      <dgm:prSet custT="1"/>
      <dgm:spPr/>
      <dgm:t>
        <a:bodyPr/>
        <a:lstStyle/>
        <a:p>
          <a:r>
            <a:rPr lang="en-US" sz="1800" dirty="0"/>
            <a:t>As recommended, we setup tasks in a 3 week sprint but we had so much fun at the academy that we only got working again once we were home – only the GUI was sacrificed</a:t>
          </a:r>
          <a:endParaRPr lang="en-GB" sz="1800" dirty="0"/>
        </a:p>
      </dgm:t>
    </dgm:pt>
    <dgm:pt modelId="{DD60940B-9099-9649-B2C8-6E4D376F20F2}" type="parTrans" cxnId="{A93A7D56-F1C9-ED4E-BCE6-17EBCBBE0A89}">
      <dgm:prSet/>
      <dgm:spPr/>
      <dgm:t>
        <a:bodyPr/>
        <a:lstStyle/>
        <a:p>
          <a:endParaRPr lang="en-GB"/>
        </a:p>
      </dgm:t>
    </dgm:pt>
    <dgm:pt modelId="{279B5631-BF69-B049-B7AA-382D46B9707A}" type="sibTrans" cxnId="{A93A7D56-F1C9-ED4E-BCE6-17EBCBBE0A89}">
      <dgm:prSet/>
      <dgm:spPr/>
      <dgm:t>
        <a:bodyPr/>
        <a:lstStyle/>
        <a:p>
          <a:endParaRPr lang="en-GB"/>
        </a:p>
      </dgm:t>
    </dgm:pt>
    <dgm:pt modelId="{047731F1-0606-4841-9317-EBFA6937B4B2}" type="pres">
      <dgm:prSet presAssocID="{4980D2A6-4650-9048-A175-FDDB450BB848}" presName="diagram" presStyleCnt="0">
        <dgm:presLayoutVars>
          <dgm:chPref val="1"/>
          <dgm:dir/>
          <dgm:animOne val="branch"/>
          <dgm:animLvl val="lvl"/>
          <dgm:resizeHandles/>
        </dgm:presLayoutVars>
      </dgm:prSet>
      <dgm:spPr/>
    </dgm:pt>
    <dgm:pt modelId="{3A70322C-4AD7-FC4D-9AA1-3A72A720E510}" type="pres">
      <dgm:prSet presAssocID="{23B5812B-875E-0143-AA4A-6BE308A07945}" presName="root" presStyleCnt="0"/>
      <dgm:spPr/>
    </dgm:pt>
    <dgm:pt modelId="{F2063984-90DF-6245-B5CD-BA2B574D3A9C}" type="pres">
      <dgm:prSet presAssocID="{23B5812B-875E-0143-AA4A-6BE308A07945}" presName="rootComposite" presStyleCnt="0"/>
      <dgm:spPr/>
    </dgm:pt>
    <dgm:pt modelId="{6B40C039-E419-0042-BF9B-290FF4021022}" type="pres">
      <dgm:prSet presAssocID="{23B5812B-875E-0143-AA4A-6BE308A07945}" presName="rootText" presStyleLbl="node1" presStyleIdx="0" presStyleCnt="2" custLinFactX="-13066" custLinFactNeighborX="-100000" custLinFactNeighborY="4240"/>
      <dgm:spPr/>
    </dgm:pt>
    <dgm:pt modelId="{44937AEC-284C-B446-B8E1-D91660AC600D}" type="pres">
      <dgm:prSet presAssocID="{23B5812B-875E-0143-AA4A-6BE308A07945}" presName="rootConnector" presStyleLbl="node1" presStyleIdx="0" presStyleCnt="2"/>
      <dgm:spPr/>
    </dgm:pt>
    <dgm:pt modelId="{4A6FBEF3-71C6-7240-8EA0-EE1A8A9431D3}" type="pres">
      <dgm:prSet presAssocID="{23B5812B-875E-0143-AA4A-6BE308A07945}" presName="childShape" presStyleCnt="0"/>
      <dgm:spPr/>
    </dgm:pt>
    <dgm:pt modelId="{70BE7F4F-4717-F74A-A41E-7918EFD49777}" type="pres">
      <dgm:prSet presAssocID="{F02DBEA3-9C77-724A-8064-400DEEEA6878}" presName="Name13" presStyleLbl="parChTrans1D2" presStyleIdx="0" presStyleCnt="4"/>
      <dgm:spPr/>
    </dgm:pt>
    <dgm:pt modelId="{0A5CBAD6-BA85-624C-887C-7E9C1F82931C}" type="pres">
      <dgm:prSet presAssocID="{1A226C5B-641A-C24E-BD8E-2A85C3BA5EED}" presName="childText" presStyleLbl="bgAcc1" presStyleIdx="0" presStyleCnt="4" custScaleX="164329" custScaleY="120493" custLinFactNeighborX="-5909" custLinFactNeighborY="-9460">
        <dgm:presLayoutVars>
          <dgm:bulletEnabled val="1"/>
        </dgm:presLayoutVars>
      </dgm:prSet>
      <dgm:spPr/>
    </dgm:pt>
    <dgm:pt modelId="{726A1E58-347F-B840-8CC8-6B06D478655E}" type="pres">
      <dgm:prSet presAssocID="{113C6143-5062-4B4F-8145-3BFC19E2F445}" presName="Name13" presStyleLbl="parChTrans1D2" presStyleIdx="1" presStyleCnt="4"/>
      <dgm:spPr/>
    </dgm:pt>
    <dgm:pt modelId="{40BD04A7-18CB-FD45-80B5-9236DC9FBA1A}" type="pres">
      <dgm:prSet presAssocID="{F7A02F87-57A4-9746-B495-FC6DC2CD9D58}" presName="childText" presStyleLbl="bgAcc1" presStyleIdx="1" presStyleCnt="4" custScaleX="129375" custScaleY="102289" custLinFactNeighborX="-10432" custLinFactNeighborY="-8128">
        <dgm:presLayoutVars>
          <dgm:bulletEnabled val="1"/>
        </dgm:presLayoutVars>
      </dgm:prSet>
      <dgm:spPr/>
    </dgm:pt>
    <dgm:pt modelId="{F5D6CFF1-8B85-4544-998D-53074ADE265E}" type="pres">
      <dgm:prSet presAssocID="{98C19EBB-4F70-E140-A7D1-87BE4806D274}" presName="root" presStyleCnt="0"/>
      <dgm:spPr/>
    </dgm:pt>
    <dgm:pt modelId="{3B4853F8-1E4D-4F48-9B9C-2C272E6E943C}" type="pres">
      <dgm:prSet presAssocID="{98C19EBB-4F70-E140-A7D1-87BE4806D274}" presName="rootComposite" presStyleCnt="0"/>
      <dgm:spPr/>
    </dgm:pt>
    <dgm:pt modelId="{52053959-09C6-F048-B59C-3DBC9D84AA56}" type="pres">
      <dgm:prSet presAssocID="{98C19EBB-4F70-E140-A7D1-87BE4806D274}" presName="rootText" presStyleLbl="node1" presStyleIdx="1" presStyleCnt="2" custLinFactNeighborX="8154" custLinFactNeighborY="4151"/>
      <dgm:spPr/>
    </dgm:pt>
    <dgm:pt modelId="{7730C2F7-FF87-DE47-87EF-9B0A3A77D6F4}" type="pres">
      <dgm:prSet presAssocID="{98C19EBB-4F70-E140-A7D1-87BE4806D274}" presName="rootConnector" presStyleLbl="node1" presStyleIdx="1" presStyleCnt="2"/>
      <dgm:spPr/>
    </dgm:pt>
    <dgm:pt modelId="{ABB8807E-B49D-8745-AD23-A6153E3C7C4F}" type="pres">
      <dgm:prSet presAssocID="{98C19EBB-4F70-E140-A7D1-87BE4806D274}" presName="childShape" presStyleCnt="0"/>
      <dgm:spPr/>
    </dgm:pt>
    <dgm:pt modelId="{B35C6FAE-CA23-D241-9BCB-138FFFD10CA4}" type="pres">
      <dgm:prSet presAssocID="{7A38B273-0A7C-CB4E-B865-97BA4DB20846}" presName="Name13" presStyleLbl="parChTrans1D2" presStyleIdx="2" presStyleCnt="4"/>
      <dgm:spPr/>
    </dgm:pt>
    <dgm:pt modelId="{5690B2A6-CDFA-4F47-9AA6-33EAAC15EEF6}" type="pres">
      <dgm:prSet presAssocID="{727224E7-F5D3-8C43-AF45-437D5FB6FDF6}" presName="childText" presStyleLbl="bgAcc1" presStyleIdx="2" presStyleCnt="4" custScaleX="254165" custScaleY="126610" custLinFactNeighborX="39656" custLinFactNeighborY="-6750">
        <dgm:presLayoutVars>
          <dgm:bulletEnabled val="1"/>
        </dgm:presLayoutVars>
      </dgm:prSet>
      <dgm:spPr/>
    </dgm:pt>
    <dgm:pt modelId="{92EA81F8-7F6B-4449-8655-EFABDFA6A0E2}" type="pres">
      <dgm:prSet presAssocID="{DD60940B-9099-9649-B2C8-6E4D376F20F2}" presName="Name13" presStyleLbl="parChTrans1D2" presStyleIdx="3" presStyleCnt="4"/>
      <dgm:spPr/>
    </dgm:pt>
    <dgm:pt modelId="{8999EC11-51FE-EA44-9C63-2A2F2A11229F}" type="pres">
      <dgm:prSet presAssocID="{403CC1E4-368F-CC4B-8FB5-803FAB07CFAC}" presName="childText" presStyleLbl="bgAcc1" presStyleIdx="3" presStyleCnt="4" custScaleX="260905" custLinFactNeighborX="17441" custLinFactNeighborY="-14472">
        <dgm:presLayoutVars>
          <dgm:bulletEnabled val="1"/>
        </dgm:presLayoutVars>
      </dgm:prSet>
      <dgm:spPr/>
    </dgm:pt>
  </dgm:ptLst>
  <dgm:cxnLst>
    <dgm:cxn modelId="{EF163C06-18B8-564E-9427-BAD6C18EFA61}" type="presOf" srcId="{7A38B273-0A7C-CB4E-B865-97BA4DB20846}" destId="{B35C6FAE-CA23-D241-9BCB-138FFFD10CA4}" srcOrd="0" destOrd="0" presId="urn:microsoft.com/office/officeart/2005/8/layout/hierarchy3"/>
    <dgm:cxn modelId="{D3BB8828-5CC9-D446-801E-3555711760FF}" srcId="{23B5812B-875E-0143-AA4A-6BE308A07945}" destId="{F7A02F87-57A4-9746-B495-FC6DC2CD9D58}" srcOrd="1" destOrd="0" parTransId="{113C6143-5062-4B4F-8145-3BFC19E2F445}" sibTransId="{BA237BA7-418D-AC4B-910E-1D138A3EA72D}"/>
    <dgm:cxn modelId="{5633D92C-4A9F-4642-87F9-DEF3BC747A0E}" type="presOf" srcId="{113C6143-5062-4B4F-8145-3BFC19E2F445}" destId="{726A1E58-347F-B840-8CC8-6B06D478655E}" srcOrd="0" destOrd="0" presId="urn:microsoft.com/office/officeart/2005/8/layout/hierarchy3"/>
    <dgm:cxn modelId="{10E3AA30-5CE0-3046-8280-BE302E03502B}" type="presOf" srcId="{4980D2A6-4650-9048-A175-FDDB450BB848}" destId="{047731F1-0606-4841-9317-EBFA6937B4B2}" srcOrd="0" destOrd="0" presId="urn:microsoft.com/office/officeart/2005/8/layout/hierarchy3"/>
    <dgm:cxn modelId="{01CB1235-011B-4F40-85B3-1FBBB468CB0B}" type="presOf" srcId="{727224E7-F5D3-8C43-AF45-437D5FB6FDF6}" destId="{5690B2A6-CDFA-4F47-9AA6-33EAAC15EEF6}" srcOrd="0" destOrd="0" presId="urn:microsoft.com/office/officeart/2005/8/layout/hierarchy3"/>
    <dgm:cxn modelId="{8B199940-1283-1A45-A4DE-232C4DAE876E}" type="presOf" srcId="{23B5812B-875E-0143-AA4A-6BE308A07945}" destId="{6B40C039-E419-0042-BF9B-290FF4021022}" srcOrd="0" destOrd="0" presId="urn:microsoft.com/office/officeart/2005/8/layout/hierarchy3"/>
    <dgm:cxn modelId="{BAC9DA6B-9A28-DA4D-98A7-C9490F4702C0}" type="presOf" srcId="{403CC1E4-368F-CC4B-8FB5-803FAB07CFAC}" destId="{8999EC11-51FE-EA44-9C63-2A2F2A11229F}" srcOrd="0" destOrd="0" presId="urn:microsoft.com/office/officeart/2005/8/layout/hierarchy3"/>
    <dgm:cxn modelId="{A93A7D56-F1C9-ED4E-BCE6-17EBCBBE0A89}" srcId="{98C19EBB-4F70-E140-A7D1-87BE4806D274}" destId="{403CC1E4-368F-CC4B-8FB5-803FAB07CFAC}" srcOrd="1" destOrd="0" parTransId="{DD60940B-9099-9649-B2C8-6E4D376F20F2}" sibTransId="{279B5631-BF69-B049-B7AA-382D46B9707A}"/>
    <dgm:cxn modelId="{02FFFA76-745C-8C47-8998-CA60B629A23D}" type="presOf" srcId="{F7A02F87-57A4-9746-B495-FC6DC2CD9D58}" destId="{40BD04A7-18CB-FD45-80B5-9236DC9FBA1A}" srcOrd="0" destOrd="0" presId="urn:microsoft.com/office/officeart/2005/8/layout/hierarchy3"/>
    <dgm:cxn modelId="{FB482B78-3EB0-2647-B799-E6B70B5A96CF}" srcId="{4980D2A6-4650-9048-A175-FDDB450BB848}" destId="{98C19EBB-4F70-E140-A7D1-87BE4806D274}" srcOrd="1" destOrd="0" parTransId="{18C3C331-2B2F-4242-822B-C9B678663703}" sibTransId="{8DD78009-FA5F-184A-B769-276256FBEF5F}"/>
    <dgm:cxn modelId="{595EAB59-C0CE-A945-839C-CEE698F6978D}" type="presOf" srcId="{1A226C5B-641A-C24E-BD8E-2A85C3BA5EED}" destId="{0A5CBAD6-BA85-624C-887C-7E9C1F82931C}" srcOrd="0" destOrd="0" presId="urn:microsoft.com/office/officeart/2005/8/layout/hierarchy3"/>
    <dgm:cxn modelId="{9C73DB82-AFD0-804D-A373-F1A3E8548366}" type="presOf" srcId="{98C19EBB-4F70-E140-A7D1-87BE4806D274}" destId="{52053959-09C6-F048-B59C-3DBC9D84AA56}" srcOrd="0" destOrd="0" presId="urn:microsoft.com/office/officeart/2005/8/layout/hierarchy3"/>
    <dgm:cxn modelId="{092B3889-7151-994A-843D-46BD49C4948B}" type="presOf" srcId="{23B5812B-875E-0143-AA4A-6BE308A07945}" destId="{44937AEC-284C-B446-B8E1-D91660AC600D}" srcOrd="1" destOrd="0" presId="urn:microsoft.com/office/officeart/2005/8/layout/hierarchy3"/>
    <dgm:cxn modelId="{2A2BA29C-07B9-2342-94B6-D782DC35185B}" type="presOf" srcId="{98C19EBB-4F70-E140-A7D1-87BE4806D274}" destId="{7730C2F7-FF87-DE47-87EF-9B0A3A77D6F4}" srcOrd="1" destOrd="0" presId="urn:microsoft.com/office/officeart/2005/8/layout/hierarchy3"/>
    <dgm:cxn modelId="{D6991FB0-B47D-8F4D-B24B-D71940F447CE}" srcId="{23B5812B-875E-0143-AA4A-6BE308A07945}" destId="{1A226C5B-641A-C24E-BD8E-2A85C3BA5EED}" srcOrd="0" destOrd="0" parTransId="{F02DBEA3-9C77-724A-8064-400DEEEA6878}" sibTransId="{D9648041-22E8-024B-877F-35E5C256FED4}"/>
    <dgm:cxn modelId="{D35D7AB4-26CD-D94C-9EB4-62A167993207}" srcId="{98C19EBB-4F70-E140-A7D1-87BE4806D274}" destId="{727224E7-F5D3-8C43-AF45-437D5FB6FDF6}" srcOrd="0" destOrd="0" parTransId="{7A38B273-0A7C-CB4E-B865-97BA4DB20846}" sibTransId="{8C523D67-2087-FD41-8D1D-6AC6CCA41CC9}"/>
    <dgm:cxn modelId="{4277D9B8-1AD3-F14E-BD36-5893CC7D383E}" type="presOf" srcId="{F02DBEA3-9C77-724A-8064-400DEEEA6878}" destId="{70BE7F4F-4717-F74A-A41E-7918EFD49777}" srcOrd="0" destOrd="0" presId="urn:microsoft.com/office/officeart/2005/8/layout/hierarchy3"/>
    <dgm:cxn modelId="{396BC7EF-B51A-C346-A399-F0AD1CEBEDFD}" type="presOf" srcId="{DD60940B-9099-9649-B2C8-6E4D376F20F2}" destId="{92EA81F8-7F6B-4449-8655-EFABDFA6A0E2}" srcOrd="0" destOrd="0" presId="urn:microsoft.com/office/officeart/2005/8/layout/hierarchy3"/>
    <dgm:cxn modelId="{5D0144F2-8D01-DF44-A38C-5D000129C6BB}" srcId="{4980D2A6-4650-9048-A175-FDDB450BB848}" destId="{23B5812B-875E-0143-AA4A-6BE308A07945}" srcOrd="0" destOrd="0" parTransId="{6675596C-6652-DB41-8107-374D8DAA1224}" sibTransId="{536645F2-310C-7A40-AB2A-CA309EF0919B}"/>
    <dgm:cxn modelId="{57F1FD99-E576-0A46-8C84-C3F2A0298320}" type="presParOf" srcId="{047731F1-0606-4841-9317-EBFA6937B4B2}" destId="{3A70322C-4AD7-FC4D-9AA1-3A72A720E510}" srcOrd="0" destOrd="0" presId="urn:microsoft.com/office/officeart/2005/8/layout/hierarchy3"/>
    <dgm:cxn modelId="{EEC4C6E9-AE00-E24F-9171-CFC038F9D3B7}" type="presParOf" srcId="{3A70322C-4AD7-FC4D-9AA1-3A72A720E510}" destId="{F2063984-90DF-6245-B5CD-BA2B574D3A9C}" srcOrd="0" destOrd="0" presId="urn:microsoft.com/office/officeart/2005/8/layout/hierarchy3"/>
    <dgm:cxn modelId="{3DB2E2A5-E39E-E44D-AD22-F6EABEDED202}" type="presParOf" srcId="{F2063984-90DF-6245-B5CD-BA2B574D3A9C}" destId="{6B40C039-E419-0042-BF9B-290FF4021022}" srcOrd="0" destOrd="0" presId="urn:microsoft.com/office/officeart/2005/8/layout/hierarchy3"/>
    <dgm:cxn modelId="{A504AF92-76F4-AF43-B328-EA82AC1050CF}" type="presParOf" srcId="{F2063984-90DF-6245-B5CD-BA2B574D3A9C}" destId="{44937AEC-284C-B446-B8E1-D91660AC600D}" srcOrd="1" destOrd="0" presId="urn:microsoft.com/office/officeart/2005/8/layout/hierarchy3"/>
    <dgm:cxn modelId="{36DEE1EA-D499-5741-9AAA-134BEF13D303}" type="presParOf" srcId="{3A70322C-4AD7-FC4D-9AA1-3A72A720E510}" destId="{4A6FBEF3-71C6-7240-8EA0-EE1A8A9431D3}" srcOrd="1" destOrd="0" presId="urn:microsoft.com/office/officeart/2005/8/layout/hierarchy3"/>
    <dgm:cxn modelId="{42037DF5-E0C6-4D49-9652-8134C9357258}" type="presParOf" srcId="{4A6FBEF3-71C6-7240-8EA0-EE1A8A9431D3}" destId="{70BE7F4F-4717-F74A-A41E-7918EFD49777}" srcOrd="0" destOrd="0" presId="urn:microsoft.com/office/officeart/2005/8/layout/hierarchy3"/>
    <dgm:cxn modelId="{6566281A-3643-7640-A3E8-2569897D9296}" type="presParOf" srcId="{4A6FBEF3-71C6-7240-8EA0-EE1A8A9431D3}" destId="{0A5CBAD6-BA85-624C-887C-7E9C1F82931C}" srcOrd="1" destOrd="0" presId="urn:microsoft.com/office/officeart/2005/8/layout/hierarchy3"/>
    <dgm:cxn modelId="{DD7A8010-D66F-4142-A26C-A489A368CF36}" type="presParOf" srcId="{4A6FBEF3-71C6-7240-8EA0-EE1A8A9431D3}" destId="{726A1E58-347F-B840-8CC8-6B06D478655E}" srcOrd="2" destOrd="0" presId="urn:microsoft.com/office/officeart/2005/8/layout/hierarchy3"/>
    <dgm:cxn modelId="{3BE924B6-6A76-D846-9028-DB5516ABD024}" type="presParOf" srcId="{4A6FBEF3-71C6-7240-8EA0-EE1A8A9431D3}" destId="{40BD04A7-18CB-FD45-80B5-9236DC9FBA1A}" srcOrd="3" destOrd="0" presId="urn:microsoft.com/office/officeart/2005/8/layout/hierarchy3"/>
    <dgm:cxn modelId="{ABEEFAB7-E0E6-134E-883D-DF4671A1444B}" type="presParOf" srcId="{047731F1-0606-4841-9317-EBFA6937B4B2}" destId="{F5D6CFF1-8B85-4544-998D-53074ADE265E}" srcOrd="1" destOrd="0" presId="urn:microsoft.com/office/officeart/2005/8/layout/hierarchy3"/>
    <dgm:cxn modelId="{6DCC856D-5B59-6C44-B70F-8B4C4AC6309A}" type="presParOf" srcId="{F5D6CFF1-8B85-4544-998D-53074ADE265E}" destId="{3B4853F8-1E4D-4F48-9B9C-2C272E6E943C}" srcOrd="0" destOrd="0" presId="urn:microsoft.com/office/officeart/2005/8/layout/hierarchy3"/>
    <dgm:cxn modelId="{D49E7A7A-A87C-584B-97C1-3DAA7B4D1BD2}" type="presParOf" srcId="{3B4853F8-1E4D-4F48-9B9C-2C272E6E943C}" destId="{52053959-09C6-F048-B59C-3DBC9D84AA56}" srcOrd="0" destOrd="0" presId="urn:microsoft.com/office/officeart/2005/8/layout/hierarchy3"/>
    <dgm:cxn modelId="{3EB4E30C-43B8-DA40-8490-F3672F0A9F79}" type="presParOf" srcId="{3B4853F8-1E4D-4F48-9B9C-2C272E6E943C}" destId="{7730C2F7-FF87-DE47-87EF-9B0A3A77D6F4}" srcOrd="1" destOrd="0" presId="urn:microsoft.com/office/officeart/2005/8/layout/hierarchy3"/>
    <dgm:cxn modelId="{7199E1EA-A702-354B-A677-9F18964D98AB}" type="presParOf" srcId="{F5D6CFF1-8B85-4544-998D-53074ADE265E}" destId="{ABB8807E-B49D-8745-AD23-A6153E3C7C4F}" srcOrd="1" destOrd="0" presId="urn:microsoft.com/office/officeart/2005/8/layout/hierarchy3"/>
    <dgm:cxn modelId="{4FC10D10-DB34-BC42-83A1-1A9B52F513EE}" type="presParOf" srcId="{ABB8807E-B49D-8745-AD23-A6153E3C7C4F}" destId="{B35C6FAE-CA23-D241-9BCB-138FFFD10CA4}" srcOrd="0" destOrd="0" presId="urn:microsoft.com/office/officeart/2005/8/layout/hierarchy3"/>
    <dgm:cxn modelId="{7B243AA0-ADEB-3346-A156-6E3CAC72EFF8}" type="presParOf" srcId="{ABB8807E-B49D-8745-AD23-A6153E3C7C4F}" destId="{5690B2A6-CDFA-4F47-9AA6-33EAAC15EEF6}" srcOrd="1" destOrd="0" presId="urn:microsoft.com/office/officeart/2005/8/layout/hierarchy3"/>
    <dgm:cxn modelId="{3CB6605B-862A-274E-9FF2-2310BF11FD85}" type="presParOf" srcId="{ABB8807E-B49D-8745-AD23-A6153E3C7C4F}" destId="{92EA81F8-7F6B-4449-8655-EFABDFA6A0E2}" srcOrd="2" destOrd="0" presId="urn:microsoft.com/office/officeart/2005/8/layout/hierarchy3"/>
    <dgm:cxn modelId="{CDC596E7-F435-2748-BCAE-4BD1D1A5C396}" type="presParOf" srcId="{ABB8807E-B49D-8745-AD23-A6153E3C7C4F}" destId="{8999EC11-51FE-EA44-9C63-2A2F2A11229F}"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80D2A6-4650-9048-A175-FDDB450BB848}" type="doc">
      <dgm:prSet loTypeId="urn:microsoft.com/office/officeart/2005/8/layout/hierarchy3" loCatId="hierarchy" qsTypeId="urn:microsoft.com/office/officeart/2005/8/quickstyle/simple1" qsCatId="simple" csTypeId="urn:microsoft.com/office/officeart/2005/8/colors/accent0_3" csCatId="mainScheme" phldr="1"/>
      <dgm:spPr/>
      <dgm:t>
        <a:bodyPr/>
        <a:lstStyle/>
        <a:p>
          <a:endParaRPr lang="en-GB"/>
        </a:p>
      </dgm:t>
    </dgm:pt>
    <dgm:pt modelId="{23B5812B-875E-0143-AA4A-6BE308A07945}">
      <dgm:prSet/>
      <dgm:spPr/>
      <dgm:t>
        <a:bodyPr/>
        <a:lstStyle/>
        <a:p>
          <a:r>
            <a:rPr lang="en-US" dirty="0"/>
            <a:t>SUCCESSES</a:t>
          </a:r>
          <a:endParaRPr lang="en-GB" dirty="0"/>
        </a:p>
      </dgm:t>
    </dgm:pt>
    <dgm:pt modelId="{6675596C-6652-DB41-8107-374D8DAA1224}" type="parTrans" cxnId="{5D0144F2-8D01-DF44-A38C-5D000129C6BB}">
      <dgm:prSet/>
      <dgm:spPr/>
      <dgm:t>
        <a:bodyPr/>
        <a:lstStyle/>
        <a:p>
          <a:endParaRPr lang="en-GB"/>
        </a:p>
      </dgm:t>
    </dgm:pt>
    <dgm:pt modelId="{536645F2-310C-7A40-AB2A-CA309EF0919B}" type="sibTrans" cxnId="{5D0144F2-8D01-DF44-A38C-5D000129C6BB}">
      <dgm:prSet/>
      <dgm:spPr/>
      <dgm:t>
        <a:bodyPr/>
        <a:lstStyle/>
        <a:p>
          <a:endParaRPr lang="en-GB"/>
        </a:p>
      </dgm:t>
    </dgm:pt>
    <dgm:pt modelId="{1A226C5B-641A-C24E-BD8E-2A85C3BA5EED}">
      <dgm:prSet custT="1"/>
      <dgm:spPr/>
      <dgm:t>
        <a:bodyPr/>
        <a:lstStyle/>
        <a:p>
          <a:r>
            <a:rPr lang="en-US" sz="1800" dirty="0"/>
            <a:t>We also setup a GitHub immediately. Once we all figured out how to use it, we found it an effective way to collect and combine our code</a:t>
          </a:r>
          <a:endParaRPr lang="en-GB" sz="1800" dirty="0"/>
        </a:p>
      </dgm:t>
    </dgm:pt>
    <dgm:pt modelId="{F02DBEA3-9C77-724A-8064-400DEEEA6878}" type="parTrans" cxnId="{D6991FB0-B47D-8F4D-B24B-D71940F447CE}">
      <dgm:prSet/>
      <dgm:spPr/>
      <dgm:t>
        <a:bodyPr/>
        <a:lstStyle/>
        <a:p>
          <a:endParaRPr lang="en-GB"/>
        </a:p>
      </dgm:t>
    </dgm:pt>
    <dgm:pt modelId="{D9648041-22E8-024B-877F-35E5C256FED4}" type="sibTrans" cxnId="{D6991FB0-B47D-8F4D-B24B-D71940F447CE}">
      <dgm:prSet/>
      <dgm:spPr/>
      <dgm:t>
        <a:bodyPr/>
        <a:lstStyle/>
        <a:p>
          <a:endParaRPr lang="en-GB"/>
        </a:p>
      </dgm:t>
    </dgm:pt>
    <dgm:pt modelId="{F7A02F87-57A4-9746-B495-FC6DC2CD9D58}">
      <dgm:prSet custT="1"/>
      <dgm:spPr/>
      <dgm:t>
        <a:bodyPr/>
        <a:lstStyle/>
        <a:p>
          <a:r>
            <a:rPr lang="en-US" sz="1800" dirty="0">
              <a:highlight>
                <a:srgbClr val="FF0000"/>
              </a:highlight>
            </a:rPr>
            <a:t>Some kind of effective problem solving success point here</a:t>
          </a:r>
          <a:endParaRPr lang="en-GB" sz="1800" dirty="0">
            <a:highlight>
              <a:srgbClr val="FF0000"/>
            </a:highlight>
          </a:endParaRPr>
        </a:p>
      </dgm:t>
    </dgm:pt>
    <dgm:pt modelId="{113C6143-5062-4B4F-8145-3BFC19E2F445}" type="parTrans" cxnId="{D3BB8828-5CC9-D446-801E-3555711760FF}">
      <dgm:prSet/>
      <dgm:spPr/>
      <dgm:t>
        <a:bodyPr/>
        <a:lstStyle/>
        <a:p>
          <a:endParaRPr lang="en-GB"/>
        </a:p>
      </dgm:t>
    </dgm:pt>
    <dgm:pt modelId="{BA237BA7-418D-AC4B-910E-1D138A3EA72D}" type="sibTrans" cxnId="{D3BB8828-5CC9-D446-801E-3555711760FF}">
      <dgm:prSet/>
      <dgm:spPr/>
      <dgm:t>
        <a:bodyPr/>
        <a:lstStyle/>
        <a:p>
          <a:endParaRPr lang="en-GB"/>
        </a:p>
      </dgm:t>
    </dgm:pt>
    <dgm:pt modelId="{98C19EBB-4F70-E140-A7D1-87BE4806D274}">
      <dgm:prSet/>
      <dgm:spPr/>
      <dgm:t>
        <a:bodyPr/>
        <a:lstStyle/>
        <a:p>
          <a:r>
            <a:rPr lang="en-US" dirty="0"/>
            <a:t>LEARNING POINTS</a:t>
          </a:r>
          <a:endParaRPr lang="en-GB" dirty="0"/>
        </a:p>
      </dgm:t>
    </dgm:pt>
    <dgm:pt modelId="{18C3C331-2B2F-4242-822B-C9B678663703}" type="parTrans" cxnId="{FB482B78-3EB0-2647-B799-E6B70B5A96CF}">
      <dgm:prSet/>
      <dgm:spPr/>
      <dgm:t>
        <a:bodyPr/>
        <a:lstStyle/>
        <a:p>
          <a:endParaRPr lang="en-GB"/>
        </a:p>
      </dgm:t>
    </dgm:pt>
    <dgm:pt modelId="{8DD78009-FA5F-184A-B769-276256FBEF5F}" type="sibTrans" cxnId="{FB482B78-3EB0-2647-B799-E6B70B5A96CF}">
      <dgm:prSet/>
      <dgm:spPr/>
      <dgm:t>
        <a:bodyPr/>
        <a:lstStyle/>
        <a:p>
          <a:endParaRPr lang="en-GB"/>
        </a:p>
      </dgm:t>
    </dgm:pt>
    <dgm:pt modelId="{727224E7-F5D3-8C43-AF45-437D5FB6FDF6}">
      <dgm:prSet custT="1"/>
      <dgm:spPr/>
      <dgm:t>
        <a:bodyPr/>
        <a:lstStyle/>
        <a:p>
          <a:r>
            <a:rPr lang="en-US" sz="1800" dirty="0"/>
            <a:t>We setup a Discord but still had some miscommunications – next time we would setup regular calls so we could all get together and regularly discuss progress</a:t>
          </a:r>
          <a:endParaRPr lang="en-GB" sz="1800" dirty="0"/>
        </a:p>
      </dgm:t>
    </dgm:pt>
    <dgm:pt modelId="{7A38B273-0A7C-CB4E-B865-97BA4DB20846}" type="parTrans" cxnId="{D35D7AB4-26CD-D94C-9EB4-62A167993207}">
      <dgm:prSet/>
      <dgm:spPr/>
      <dgm:t>
        <a:bodyPr/>
        <a:lstStyle/>
        <a:p>
          <a:endParaRPr lang="en-GB"/>
        </a:p>
      </dgm:t>
    </dgm:pt>
    <dgm:pt modelId="{8C523D67-2087-FD41-8D1D-6AC6CCA41CC9}" type="sibTrans" cxnId="{D35D7AB4-26CD-D94C-9EB4-62A167993207}">
      <dgm:prSet/>
      <dgm:spPr/>
      <dgm:t>
        <a:bodyPr/>
        <a:lstStyle/>
        <a:p>
          <a:endParaRPr lang="en-GB"/>
        </a:p>
      </dgm:t>
    </dgm:pt>
    <dgm:pt modelId="{403CC1E4-368F-CC4B-8FB5-803FAB07CFAC}">
      <dgm:prSet custT="1"/>
      <dgm:spPr/>
      <dgm:t>
        <a:bodyPr/>
        <a:lstStyle/>
        <a:p>
          <a:r>
            <a:rPr lang="en-US" sz="1800" dirty="0"/>
            <a:t>As recommended, we setup tasks in sprints but we had so much fun at the academy that we only got working again once we were home – only the GUI was sacrificed </a:t>
          </a:r>
          <a:endParaRPr lang="en-GB" sz="1800" dirty="0"/>
        </a:p>
      </dgm:t>
    </dgm:pt>
    <dgm:pt modelId="{DD60940B-9099-9649-B2C8-6E4D376F20F2}" type="parTrans" cxnId="{A93A7D56-F1C9-ED4E-BCE6-17EBCBBE0A89}">
      <dgm:prSet/>
      <dgm:spPr/>
      <dgm:t>
        <a:bodyPr/>
        <a:lstStyle/>
        <a:p>
          <a:endParaRPr lang="en-GB"/>
        </a:p>
      </dgm:t>
    </dgm:pt>
    <dgm:pt modelId="{279B5631-BF69-B049-B7AA-382D46B9707A}" type="sibTrans" cxnId="{A93A7D56-F1C9-ED4E-BCE6-17EBCBBE0A89}">
      <dgm:prSet/>
      <dgm:spPr/>
      <dgm:t>
        <a:bodyPr/>
        <a:lstStyle/>
        <a:p>
          <a:endParaRPr lang="en-GB"/>
        </a:p>
      </dgm:t>
    </dgm:pt>
    <dgm:pt modelId="{047731F1-0606-4841-9317-EBFA6937B4B2}" type="pres">
      <dgm:prSet presAssocID="{4980D2A6-4650-9048-A175-FDDB450BB848}" presName="diagram" presStyleCnt="0">
        <dgm:presLayoutVars>
          <dgm:chPref val="1"/>
          <dgm:dir/>
          <dgm:animOne val="branch"/>
          <dgm:animLvl val="lvl"/>
          <dgm:resizeHandles/>
        </dgm:presLayoutVars>
      </dgm:prSet>
      <dgm:spPr/>
    </dgm:pt>
    <dgm:pt modelId="{020F6008-7F85-EA47-B1A1-829BAFF25378}" type="pres">
      <dgm:prSet presAssocID="{98C19EBB-4F70-E140-A7D1-87BE4806D274}" presName="root" presStyleCnt="0"/>
      <dgm:spPr/>
    </dgm:pt>
    <dgm:pt modelId="{0760DBAA-E8EE-7C47-BC93-6CB48B26F4DE}" type="pres">
      <dgm:prSet presAssocID="{98C19EBB-4F70-E140-A7D1-87BE4806D274}" presName="rootComposite" presStyleCnt="0"/>
      <dgm:spPr/>
    </dgm:pt>
    <dgm:pt modelId="{D57C9132-F997-7243-8BB5-CE3E28C2ED96}" type="pres">
      <dgm:prSet presAssocID="{98C19EBB-4F70-E140-A7D1-87BE4806D274}" presName="rootText" presStyleLbl="node1" presStyleIdx="0" presStyleCnt="2" custLinFactNeighborX="-18630" custLinFactNeighborY="-1206"/>
      <dgm:spPr/>
    </dgm:pt>
    <dgm:pt modelId="{49CE8F38-946A-ED4F-A345-8EB4C2514B96}" type="pres">
      <dgm:prSet presAssocID="{98C19EBB-4F70-E140-A7D1-87BE4806D274}" presName="rootConnector" presStyleLbl="node1" presStyleIdx="0" presStyleCnt="2"/>
      <dgm:spPr/>
    </dgm:pt>
    <dgm:pt modelId="{BCDF3EB6-64CD-0E4A-8AAD-A1C2C73E3211}" type="pres">
      <dgm:prSet presAssocID="{98C19EBB-4F70-E140-A7D1-87BE4806D274}" presName="childShape" presStyleCnt="0"/>
      <dgm:spPr/>
    </dgm:pt>
    <dgm:pt modelId="{B35C6FAE-CA23-D241-9BCB-138FFFD10CA4}" type="pres">
      <dgm:prSet presAssocID="{7A38B273-0A7C-CB4E-B865-97BA4DB20846}" presName="Name13" presStyleLbl="parChTrans1D2" presStyleIdx="0" presStyleCnt="4"/>
      <dgm:spPr/>
    </dgm:pt>
    <dgm:pt modelId="{5690B2A6-CDFA-4F47-9AA6-33EAAC15EEF6}" type="pres">
      <dgm:prSet presAssocID="{727224E7-F5D3-8C43-AF45-437D5FB6FDF6}" presName="childText" presStyleLbl="bgAcc1" presStyleIdx="0" presStyleCnt="4" custScaleX="216853" custScaleY="99119" custLinFactNeighborX="-13411" custLinFactNeighborY="13612">
        <dgm:presLayoutVars>
          <dgm:bulletEnabled val="1"/>
        </dgm:presLayoutVars>
      </dgm:prSet>
      <dgm:spPr/>
    </dgm:pt>
    <dgm:pt modelId="{92EA81F8-7F6B-4449-8655-EFABDFA6A0E2}" type="pres">
      <dgm:prSet presAssocID="{DD60940B-9099-9649-B2C8-6E4D376F20F2}" presName="Name13" presStyleLbl="parChTrans1D2" presStyleIdx="1" presStyleCnt="4"/>
      <dgm:spPr/>
    </dgm:pt>
    <dgm:pt modelId="{8999EC11-51FE-EA44-9C63-2A2F2A11229F}" type="pres">
      <dgm:prSet presAssocID="{403CC1E4-368F-CC4B-8FB5-803FAB07CFAC}" presName="childText" presStyleLbl="bgAcc1" presStyleIdx="1" presStyleCnt="4" custScaleX="254048" custScaleY="85672" custLinFactNeighborX="-17982" custLinFactNeighborY="31088">
        <dgm:presLayoutVars>
          <dgm:bulletEnabled val="1"/>
        </dgm:presLayoutVars>
      </dgm:prSet>
      <dgm:spPr/>
    </dgm:pt>
    <dgm:pt modelId="{3A70322C-4AD7-FC4D-9AA1-3A72A720E510}" type="pres">
      <dgm:prSet presAssocID="{23B5812B-875E-0143-AA4A-6BE308A07945}" presName="root" presStyleCnt="0"/>
      <dgm:spPr/>
    </dgm:pt>
    <dgm:pt modelId="{F2063984-90DF-6245-B5CD-BA2B574D3A9C}" type="pres">
      <dgm:prSet presAssocID="{23B5812B-875E-0143-AA4A-6BE308A07945}" presName="rootComposite" presStyleCnt="0"/>
      <dgm:spPr/>
    </dgm:pt>
    <dgm:pt modelId="{6B40C039-E419-0042-BF9B-290FF4021022}" type="pres">
      <dgm:prSet presAssocID="{23B5812B-875E-0143-AA4A-6BE308A07945}" presName="rootText" presStyleLbl="node1" presStyleIdx="1" presStyleCnt="2" custLinFactNeighborX="-20996" custLinFactNeighborY="-2496"/>
      <dgm:spPr/>
    </dgm:pt>
    <dgm:pt modelId="{44937AEC-284C-B446-B8E1-D91660AC600D}" type="pres">
      <dgm:prSet presAssocID="{23B5812B-875E-0143-AA4A-6BE308A07945}" presName="rootConnector" presStyleLbl="node1" presStyleIdx="1" presStyleCnt="2"/>
      <dgm:spPr/>
    </dgm:pt>
    <dgm:pt modelId="{4A6FBEF3-71C6-7240-8EA0-EE1A8A9431D3}" type="pres">
      <dgm:prSet presAssocID="{23B5812B-875E-0143-AA4A-6BE308A07945}" presName="childShape" presStyleCnt="0"/>
      <dgm:spPr/>
    </dgm:pt>
    <dgm:pt modelId="{70BE7F4F-4717-F74A-A41E-7918EFD49777}" type="pres">
      <dgm:prSet presAssocID="{F02DBEA3-9C77-724A-8064-400DEEEA6878}" presName="Name13" presStyleLbl="parChTrans1D2" presStyleIdx="2" presStyleCnt="4"/>
      <dgm:spPr/>
    </dgm:pt>
    <dgm:pt modelId="{0A5CBAD6-BA85-624C-887C-7E9C1F82931C}" type="pres">
      <dgm:prSet presAssocID="{1A226C5B-641A-C24E-BD8E-2A85C3BA5EED}" presName="childText" presStyleLbl="bgAcc1" presStyleIdx="2" presStyleCnt="4" custScaleX="151998" custScaleY="122046" custLinFactNeighborX="-4417" custLinFactNeighborY="-10611">
        <dgm:presLayoutVars>
          <dgm:bulletEnabled val="1"/>
        </dgm:presLayoutVars>
      </dgm:prSet>
      <dgm:spPr/>
    </dgm:pt>
    <dgm:pt modelId="{726A1E58-347F-B840-8CC8-6B06D478655E}" type="pres">
      <dgm:prSet presAssocID="{113C6143-5062-4B4F-8145-3BFC19E2F445}" presName="Name13" presStyleLbl="parChTrans1D2" presStyleIdx="3" presStyleCnt="4"/>
      <dgm:spPr/>
    </dgm:pt>
    <dgm:pt modelId="{40BD04A7-18CB-FD45-80B5-9236DC9FBA1A}" type="pres">
      <dgm:prSet presAssocID="{F7A02F87-57A4-9746-B495-FC6DC2CD9D58}" presName="childText" presStyleLbl="bgAcc1" presStyleIdx="3" presStyleCnt="4" custScaleX="129375" custScaleY="102289" custLinFactNeighborX="-6" custLinFactNeighborY="-3243">
        <dgm:presLayoutVars>
          <dgm:bulletEnabled val="1"/>
        </dgm:presLayoutVars>
      </dgm:prSet>
      <dgm:spPr/>
    </dgm:pt>
  </dgm:ptLst>
  <dgm:cxnLst>
    <dgm:cxn modelId="{A17D4F0D-EF28-B949-8CE9-B9C38E30F035}" type="presOf" srcId="{DD60940B-9099-9649-B2C8-6E4D376F20F2}" destId="{92EA81F8-7F6B-4449-8655-EFABDFA6A0E2}" srcOrd="0" destOrd="0" presId="urn:microsoft.com/office/officeart/2005/8/layout/hierarchy3"/>
    <dgm:cxn modelId="{4DFE6C1E-A754-9245-ACFB-658667A0A4FF}" type="presOf" srcId="{98C19EBB-4F70-E140-A7D1-87BE4806D274}" destId="{49CE8F38-946A-ED4F-A345-8EB4C2514B96}" srcOrd="1" destOrd="0" presId="urn:microsoft.com/office/officeart/2005/8/layout/hierarchy3"/>
    <dgm:cxn modelId="{D3BB8828-5CC9-D446-801E-3555711760FF}" srcId="{23B5812B-875E-0143-AA4A-6BE308A07945}" destId="{F7A02F87-57A4-9746-B495-FC6DC2CD9D58}" srcOrd="1" destOrd="0" parTransId="{113C6143-5062-4B4F-8145-3BFC19E2F445}" sibTransId="{BA237BA7-418D-AC4B-910E-1D138A3EA72D}"/>
    <dgm:cxn modelId="{10E3AA30-5CE0-3046-8280-BE302E03502B}" type="presOf" srcId="{4980D2A6-4650-9048-A175-FDDB450BB848}" destId="{047731F1-0606-4841-9317-EBFA6937B4B2}" srcOrd="0" destOrd="0" presId="urn:microsoft.com/office/officeart/2005/8/layout/hierarchy3"/>
    <dgm:cxn modelId="{9B77703B-C6D7-5940-A3EB-1EB238644A2F}" type="presOf" srcId="{7A38B273-0A7C-CB4E-B865-97BA4DB20846}" destId="{B35C6FAE-CA23-D241-9BCB-138FFFD10CA4}" srcOrd="0" destOrd="0" presId="urn:microsoft.com/office/officeart/2005/8/layout/hierarchy3"/>
    <dgm:cxn modelId="{BCF96E3C-331C-4A41-B8DC-AC004BE265B1}" type="presOf" srcId="{23B5812B-875E-0143-AA4A-6BE308A07945}" destId="{44937AEC-284C-B446-B8E1-D91660AC600D}" srcOrd="1" destOrd="0" presId="urn:microsoft.com/office/officeart/2005/8/layout/hierarchy3"/>
    <dgm:cxn modelId="{41C2F55E-8251-0048-950C-04AA3121D165}" type="presOf" srcId="{403CC1E4-368F-CC4B-8FB5-803FAB07CFAC}" destId="{8999EC11-51FE-EA44-9C63-2A2F2A11229F}" srcOrd="0" destOrd="0" presId="urn:microsoft.com/office/officeart/2005/8/layout/hierarchy3"/>
    <dgm:cxn modelId="{8B7B0A41-2111-6840-9759-1B5F771624C8}" type="presOf" srcId="{727224E7-F5D3-8C43-AF45-437D5FB6FDF6}" destId="{5690B2A6-CDFA-4F47-9AA6-33EAAC15EEF6}" srcOrd="0" destOrd="0" presId="urn:microsoft.com/office/officeart/2005/8/layout/hierarchy3"/>
    <dgm:cxn modelId="{001B2166-91BB-124D-AE64-5BE9F2413CB2}" type="presOf" srcId="{98C19EBB-4F70-E140-A7D1-87BE4806D274}" destId="{D57C9132-F997-7243-8BB5-CE3E28C2ED96}" srcOrd="0" destOrd="0" presId="urn:microsoft.com/office/officeart/2005/8/layout/hierarchy3"/>
    <dgm:cxn modelId="{7BFACA4C-CA15-CA47-85BE-2DFB19974E00}" type="presOf" srcId="{113C6143-5062-4B4F-8145-3BFC19E2F445}" destId="{726A1E58-347F-B840-8CC8-6B06D478655E}" srcOrd="0" destOrd="0" presId="urn:microsoft.com/office/officeart/2005/8/layout/hierarchy3"/>
    <dgm:cxn modelId="{A93A7D56-F1C9-ED4E-BCE6-17EBCBBE0A89}" srcId="{98C19EBB-4F70-E140-A7D1-87BE4806D274}" destId="{403CC1E4-368F-CC4B-8FB5-803FAB07CFAC}" srcOrd="1" destOrd="0" parTransId="{DD60940B-9099-9649-B2C8-6E4D376F20F2}" sibTransId="{279B5631-BF69-B049-B7AA-382D46B9707A}"/>
    <dgm:cxn modelId="{FB482B78-3EB0-2647-B799-E6B70B5A96CF}" srcId="{4980D2A6-4650-9048-A175-FDDB450BB848}" destId="{98C19EBB-4F70-E140-A7D1-87BE4806D274}" srcOrd="0" destOrd="0" parTransId="{18C3C331-2B2F-4242-822B-C9B678663703}" sibTransId="{8DD78009-FA5F-184A-B769-276256FBEF5F}"/>
    <dgm:cxn modelId="{5A0270A6-9581-5D49-B456-A487E68110BC}" type="presOf" srcId="{23B5812B-875E-0143-AA4A-6BE308A07945}" destId="{6B40C039-E419-0042-BF9B-290FF4021022}" srcOrd="0" destOrd="0" presId="urn:microsoft.com/office/officeart/2005/8/layout/hierarchy3"/>
    <dgm:cxn modelId="{D6991FB0-B47D-8F4D-B24B-D71940F447CE}" srcId="{23B5812B-875E-0143-AA4A-6BE308A07945}" destId="{1A226C5B-641A-C24E-BD8E-2A85C3BA5EED}" srcOrd="0" destOrd="0" parTransId="{F02DBEA3-9C77-724A-8064-400DEEEA6878}" sibTransId="{D9648041-22E8-024B-877F-35E5C256FED4}"/>
    <dgm:cxn modelId="{D35D7AB4-26CD-D94C-9EB4-62A167993207}" srcId="{98C19EBB-4F70-E140-A7D1-87BE4806D274}" destId="{727224E7-F5D3-8C43-AF45-437D5FB6FDF6}" srcOrd="0" destOrd="0" parTransId="{7A38B273-0A7C-CB4E-B865-97BA4DB20846}" sibTransId="{8C523D67-2087-FD41-8D1D-6AC6CCA41CC9}"/>
    <dgm:cxn modelId="{3DABE0BB-6E53-164D-8DB0-2E8A829E904B}" type="presOf" srcId="{F02DBEA3-9C77-724A-8064-400DEEEA6878}" destId="{70BE7F4F-4717-F74A-A41E-7918EFD49777}" srcOrd="0" destOrd="0" presId="urn:microsoft.com/office/officeart/2005/8/layout/hierarchy3"/>
    <dgm:cxn modelId="{8BDD1BCF-B281-9A42-99B3-3A5DBA8BEA45}" type="presOf" srcId="{F7A02F87-57A4-9746-B495-FC6DC2CD9D58}" destId="{40BD04A7-18CB-FD45-80B5-9236DC9FBA1A}" srcOrd="0" destOrd="0" presId="urn:microsoft.com/office/officeart/2005/8/layout/hierarchy3"/>
    <dgm:cxn modelId="{5D101DE8-F873-324F-BC2C-6FADF349DCC7}" type="presOf" srcId="{1A226C5B-641A-C24E-BD8E-2A85C3BA5EED}" destId="{0A5CBAD6-BA85-624C-887C-7E9C1F82931C}" srcOrd="0" destOrd="0" presId="urn:microsoft.com/office/officeart/2005/8/layout/hierarchy3"/>
    <dgm:cxn modelId="{5D0144F2-8D01-DF44-A38C-5D000129C6BB}" srcId="{4980D2A6-4650-9048-A175-FDDB450BB848}" destId="{23B5812B-875E-0143-AA4A-6BE308A07945}" srcOrd="1" destOrd="0" parTransId="{6675596C-6652-DB41-8107-374D8DAA1224}" sibTransId="{536645F2-310C-7A40-AB2A-CA309EF0919B}"/>
    <dgm:cxn modelId="{86772172-6FC9-4A42-B9C6-34465162FBC9}" type="presParOf" srcId="{047731F1-0606-4841-9317-EBFA6937B4B2}" destId="{020F6008-7F85-EA47-B1A1-829BAFF25378}" srcOrd="0" destOrd="0" presId="urn:microsoft.com/office/officeart/2005/8/layout/hierarchy3"/>
    <dgm:cxn modelId="{01E9AC49-70EC-A143-95D5-F049D0E489B2}" type="presParOf" srcId="{020F6008-7F85-EA47-B1A1-829BAFF25378}" destId="{0760DBAA-E8EE-7C47-BC93-6CB48B26F4DE}" srcOrd="0" destOrd="0" presId="urn:microsoft.com/office/officeart/2005/8/layout/hierarchy3"/>
    <dgm:cxn modelId="{DEBDE477-6162-0142-9D4F-8094B8C90F11}" type="presParOf" srcId="{0760DBAA-E8EE-7C47-BC93-6CB48B26F4DE}" destId="{D57C9132-F997-7243-8BB5-CE3E28C2ED96}" srcOrd="0" destOrd="0" presId="urn:microsoft.com/office/officeart/2005/8/layout/hierarchy3"/>
    <dgm:cxn modelId="{F46488FC-35D3-1B46-A742-09177D4497DA}" type="presParOf" srcId="{0760DBAA-E8EE-7C47-BC93-6CB48B26F4DE}" destId="{49CE8F38-946A-ED4F-A345-8EB4C2514B96}" srcOrd="1" destOrd="0" presId="urn:microsoft.com/office/officeart/2005/8/layout/hierarchy3"/>
    <dgm:cxn modelId="{DEAC0E24-100B-6847-81B1-F997D3E2340D}" type="presParOf" srcId="{020F6008-7F85-EA47-B1A1-829BAFF25378}" destId="{BCDF3EB6-64CD-0E4A-8AAD-A1C2C73E3211}" srcOrd="1" destOrd="0" presId="urn:microsoft.com/office/officeart/2005/8/layout/hierarchy3"/>
    <dgm:cxn modelId="{DA2B5991-F2E1-1843-AA3B-C50DC2B0B5AC}" type="presParOf" srcId="{BCDF3EB6-64CD-0E4A-8AAD-A1C2C73E3211}" destId="{B35C6FAE-CA23-D241-9BCB-138FFFD10CA4}" srcOrd="0" destOrd="0" presId="urn:microsoft.com/office/officeart/2005/8/layout/hierarchy3"/>
    <dgm:cxn modelId="{87F5B77B-4EBC-F24D-B029-E4A6051FFE4B}" type="presParOf" srcId="{BCDF3EB6-64CD-0E4A-8AAD-A1C2C73E3211}" destId="{5690B2A6-CDFA-4F47-9AA6-33EAAC15EEF6}" srcOrd="1" destOrd="0" presId="urn:microsoft.com/office/officeart/2005/8/layout/hierarchy3"/>
    <dgm:cxn modelId="{5A8BEE1F-8285-E547-A02C-A6ABBDCF5A8D}" type="presParOf" srcId="{BCDF3EB6-64CD-0E4A-8AAD-A1C2C73E3211}" destId="{92EA81F8-7F6B-4449-8655-EFABDFA6A0E2}" srcOrd="2" destOrd="0" presId="urn:microsoft.com/office/officeart/2005/8/layout/hierarchy3"/>
    <dgm:cxn modelId="{6F329936-AE2B-F14D-9AB3-1F6D565C5E6D}" type="presParOf" srcId="{BCDF3EB6-64CD-0E4A-8AAD-A1C2C73E3211}" destId="{8999EC11-51FE-EA44-9C63-2A2F2A11229F}" srcOrd="3" destOrd="0" presId="urn:microsoft.com/office/officeart/2005/8/layout/hierarchy3"/>
    <dgm:cxn modelId="{088345F4-D649-3745-B263-D746FE3A2546}" type="presParOf" srcId="{047731F1-0606-4841-9317-EBFA6937B4B2}" destId="{3A70322C-4AD7-FC4D-9AA1-3A72A720E510}" srcOrd="1" destOrd="0" presId="urn:microsoft.com/office/officeart/2005/8/layout/hierarchy3"/>
    <dgm:cxn modelId="{E03F2993-978B-5445-B7EE-636512E1A39A}" type="presParOf" srcId="{3A70322C-4AD7-FC4D-9AA1-3A72A720E510}" destId="{F2063984-90DF-6245-B5CD-BA2B574D3A9C}" srcOrd="0" destOrd="0" presId="urn:microsoft.com/office/officeart/2005/8/layout/hierarchy3"/>
    <dgm:cxn modelId="{6B9E5362-840B-6A46-B768-999E48785B04}" type="presParOf" srcId="{F2063984-90DF-6245-B5CD-BA2B574D3A9C}" destId="{6B40C039-E419-0042-BF9B-290FF4021022}" srcOrd="0" destOrd="0" presId="urn:microsoft.com/office/officeart/2005/8/layout/hierarchy3"/>
    <dgm:cxn modelId="{E84FE9C5-4BEB-4A4D-8AB2-3206690837CC}" type="presParOf" srcId="{F2063984-90DF-6245-B5CD-BA2B574D3A9C}" destId="{44937AEC-284C-B446-B8E1-D91660AC600D}" srcOrd="1" destOrd="0" presId="urn:microsoft.com/office/officeart/2005/8/layout/hierarchy3"/>
    <dgm:cxn modelId="{6121F7FB-5F65-BB49-9187-CF34CD01E784}" type="presParOf" srcId="{3A70322C-4AD7-FC4D-9AA1-3A72A720E510}" destId="{4A6FBEF3-71C6-7240-8EA0-EE1A8A9431D3}" srcOrd="1" destOrd="0" presId="urn:microsoft.com/office/officeart/2005/8/layout/hierarchy3"/>
    <dgm:cxn modelId="{50ED843C-9D90-AA44-8A62-E827EC86BDF7}" type="presParOf" srcId="{4A6FBEF3-71C6-7240-8EA0-EE1A8A9431D3}" destId="{70BE7F4F-4717-F74A-A41E-7918EFD49777}" srcOrd="0" destOrd="0" presId="urn:microsoft.com/office/officeart/2005/8/layout/hierarchy3"/>
    <dgm:cxn modelId="{A2B9CF4B-04FF-C24F-A5F8-60CC3EC35320}" type="presParOf" srcId="{4A6FBEF3-71C6-7240-8EA0-EE1A8A9431D3}" destId="{0A5CBAD6-BA85-624C-887C-7E9C1F82931C}" srcOrd="1" destOrd="0" presId="urn:microsoft.com/office/officeart/2005/8/layout/hierarchy3"/>
    <dgm:cxn modelId="{B0D2BA2F-3190-9B49-BFD0-E846A1ED572C}" type="presParOf" srcId="{4A6FBEF3-71C6-7240-8EA0-EE1A8A9431D3}" destId="{726A1E58-347F-B840-8CC8-6B06D478655E}" srcOrd="2" destOrd="0" presId="urn:microsoft.com/office/officeart/2005/8/layout/hierarchy3"/>
    <dgm:cxn modelId="{51E9CF60-2D52-5D4C-9550-20989139A16A}" type="presParOf" srcId="{4A6FBEF3-71C6-7240-8EA0-EE1A8A9431D3}" destId="{40BD04A7-18CB-FD45-80B5-9236DC9FBA1A}"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83265B-4248-5244-9D80-FEC38516C850}">
      <dsp:nvSpPr>
        <dsp:cNvPr id="0" name=""/>
        <dsp:cNvSpPr/>
      </dsp:nvSpPr>
      <dsp:spPr>
        <a:xfrm>
          <a:off x="0" y="0"/>
          <a:ext cx="10749757" cy="1514276"/>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We read over the documentation together so we all had the same understanding</a:t>
          </a:r>
          <a:endParaRPr lang="en-GB" sz="3300" kern="1200" dirty="0"/>
        </a:p>
      </dsp:txBody>
      <dsp:txXfrm>
        <a:off x="2301379" y="0"/>
        <a:ext cx="8448377" cy="1514276"/>
      </dsp:txXfrm>
    </dsp:sp>
    <dsp:sp modelId="{2B4FF2A2-1AFB-EF48-A907-C4124745313B}">
      <dsp:nvSpPr>
        <dsp:cNvPr id="0" name=""/>
        <dsp:cNvSpPr/>
      </dsp:nvSpPr>
      <dsp:spPr>
        <a:xfrm>
          <a:off x="151427" y="189648"/>
          <a:ext cx="2149951" cy="1211421"/>
        </a:xfrm>
        <a:prstGeom prst="roundRect">
          <a:avLst>
            <a:gd name="adj" fmla="val 10000"/>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t="-14000" b="-14000"/>
          </a:stretch>
        </a:blip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6C4B3F1-D2F0-CB44-B867-92963254E938}">
      <dsp:nvSpPr>
        <dsp:cNvPr id="0" name=""/>
        <dsp:cNvSpPr/>
      </dsp:nvSpPr>
      <dsp:spPr>
        <a:xfrm>
          <a:off x="0" y="1665704"/>
          <a:ext cx="10749757" cy="1514276"/>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GB" sz="3300" kern="1200" dirty="0"/>
            <a:t>We created a Kanban on </a:t>
          </a:r>
          <a:r>
            <a:rPr lang="en-GB" sz="3300" kern="1200" dirty="0" err="1"/>
            <a:t>ClickUp</a:t>
          </a:r>
          <a:r>
            <a:rPr lang="en-GB" sz="3300" kern="1200" dirty="0"/>
            <a:t> , splitting up all that tasks and assigning to the team members</a:t>
          </a:r>
        </a:p>
      </dsp:txBody>
      <dsp:txXfrm>
        <a:off x="2301379" y="1665704"/>
        <a:ext cx="8448377" cy="1514276"/>
      </dsp:txXfrm>
    </dsp:sp>
    <dsp:sp modelId="{35C54EFD-D767-CA4C-A454-FFD1BC2128D9}">
      <dsp:nvSpPr>
        <dsp:cNvPr id="0" name=""/>
        <dsp:cNvSpPr/>
      </dsp:nvSpPr>
      <dsp:spPr>
        <a:xfrm>
          <a:off x="151427" y="1817132"/>
          <a:ext cx="2149951" cy="1211421"/>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3000" b="-23000"/>
          </a:stretch>
        </a:blip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D7F718-6AF7-BB4E-AD4B-1C5A65EABC22}">
      <dsp:nvSpPr>
        <dsp:cNvPr id="0" name=""/>
        <dsp:cNvSpPr/>
      </dsp:nvSpPr>
      <dsp:spPr>
        <a:xfrm>
          <a:off x="0" y="3331409"/>
          <a:ext cx="10749757" cy="1514276"/>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GB" sz="3300" kern="1200" dirty="0"/>
            <a:t>But when we  set up the </a:t>
          </a:r>
          <a:r>
            <a:rPr lang="en-GB" sz="3300" kern="1200" dirty="0" err="1"/>
            <a:t>Github</a:t>
          </a:r>
          <a:r>
            <a:rPr lang="en-GB" sz="3300" kern="1200" dirty="0"/>
            <a:t> repository we switched to the issue managing system there so everything was centralised</a:t>
          </a:r>
        </a:p>
      </dsp:txBody>
      <dsp:txXfrm>
        <a:off x="2301379" y="3331409"/>
        <a:ext cx="8448377" cy="1514276"/>
      </dsp:txXfrm>
    </dsp:sp>
    <dsp:sp modelId="{E7FAD022-4749-154A-99D3-FF0031E528A8}">
      <dsp:nvSpPr>
        <dsp:cNvPr id="0" name=""/>
        <dsp:cNvSpPr/>
      </dsp:nvSpPr>
      <dsp:spPr>
        <a:xfrm>
          <a:off x="151427" y="3482836"/>
          <a:ext cx="2149951" cy="1211421"/>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7000" b="-7000"/>
          </a:stretch>
        </a:blip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40C039-E419-0042-BF9B-290FF4021022}">
      <dsp:nvSpPr>
        <dsp:cNvPr id="0" name=""/>
        <dsp:cNvSpPr/>
      </dsp:nvSpPr>
      <dsp:spPr>
        <a:xfrm>
          <a:off x="0" y="51225"/>
          <a:ext cx="2369332" cy="1184666"/>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SUCCESSES</a:t>
          </a:r>
          <a:endParaRPr lang="en-GB" sz="3600" kern="1200" dirty="0"/>
        </a:p>
      </dsp:txBody>
      <dsp:txXfrm>
        <a:off x="34698" y="85923"/>
        <a:ext cx="2299936" cy="1115270"/>
      </dsp:txXfrm>
    </dsp:sp>
    <dsp:sp modelId="{70BE7F4F-4717-F74A-A41E-7918EFD49777}">
      <dsp:nvSpPr>
        <dsp:cNvPr id="0" name=""/>
        <dsp:cNvSpPr/>
      </dsp:nvSpPr>
      <dsp:spPr>
        <a:xfrm>
          <a:off x="236933" y="1235891"/>
          <a:ext cx="463154" cy="847587"/>
        </a:xfrm>
        <a:custGeom>
          <a:avLst/>
          <a:gdLst/>
          <a:ahLst/>
          <a:cxnLst/>
          <a:rect l="0" t="0" r="0" b="0"/>
          <a:pathLst>
            <a:path>
              <a:moveTo>
                <a:pt x="0" y="0"/>
              </a:moveTo>
              <a:lnTo>
                <a:pt x="0" y="847587"/>
              </a:lnTo>
              <a:lnTo>
                <a:pt x="463154" y="847587"/>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5CBAD6-BA85-624C-887C-7E9C1F82931C}">
      <dsp:nvSpPr>
        <dsp:cNvPr id="0" name=""/>
        <dsp:cNvSpPr/>
      </dsp:nvSpPr>
      <dsp:spPr>
        <a:xfrm>
          <a:off x="700087" y="1369758"/>
          <a:ext cx="3114799" cy="1427439"/>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We also setup a GitHub immediately. Once we all figured out how to use it, we found it an effective way to collect and combine our code</a:t>
          </a:r>
          <a:endParaRPr lang="en-GB" sz="1800" kern="1200" dirty="0"/>
        </a:p>
      </dsp:txBody>
      <dsp:txXfrm>
        <a:off x="741895" y="1411566"/>
        <a:ext cx="3031183" cy="1343823"/>
      </dsp:txXfrm>
    </dsp:sp>
    <dsp:sp modelId="{726A1E58-347F-B840-8CC8-6B06D478655E}">
      <dsp:nvSpPr>
        <dsp:cNvPr id="0" name=""/>
        <dsp:cNvSpPr/>
      </dsp:nvSpPr>
      <dsp:spPr>
        <a:xfrm>
          <a:off x="236933" y="1235891"/>
          <a:ext cx="377422" cy="2479144"/>
        </a:xfrm>
        <a:custGeom>
          <a:avLst/>
          <a:gdLst/>
          <a:ahLst/>
          <a:cxnLst/>
          <a:rect l="0" t="0" r="0" b="0"/>
          <a:pathLst>
            <a:path>
              <a:moveTo>
                <a:pt x="0" y="0"/>
              </a:moveTo>
              <a:lnTo>
                <a:pt x="0" y="2479144"/>
              </a:lnTo>
              <a:lnTo>
                <a:pt x="377422" y="2479144"/>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BD04A7-18CB-FD45-80B5-9236DC9FBA1A}">
      <dsp:nvSpPr>
        <dsp:cNvPr id="0" name=""/>
        <dsp:cNvSpPr/>
      </dsp:nvSpPr>
      <dsp:spPr>
        <a:xfrm>
          <a:off x="614355" y="3109144"/>
          <a:ext cx="2452258" cy="1211783"/>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highlight>
                <a:srgbClr val="FF0000"/>
              </a:highlight>
            </a:rPr>
            <a:t>Some kind of effective problem solving success point here</a:t>
          </a:r>
          <a:endParaRPr lang="en-GB" sz="1800" kern="1200" dirty="0">
            <a:highlight>
              <a:srgbClr val="FF0000"/>
            </a:highlight>
          </a:endParaRPr>
        </a:p>
      </dsp:txBody>
      <dsp:txXfrm>
        <a:off x="649847" y="3144636"/>
        <a:ext cx="2381274" cy="1140799"/>
      </dsp:txXfrm>
    </dsp:sp>
    <dsp:sp modelId="{52053959-09C6-F048-B59C-3DBC9D84AA56}">
      <dsp:nvSpPr>
        <dsp:cNvPr id="0" name=""/>
        <dsp:cNvSpPr/>
      </dsp:nvSpPr>
      <dsp:spPr>
        <a:xfrm>
          <a:off x="4238552" y="50171"/>
          <a:ext cx="2369332" cy="1184666"/>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LEARNING POINTS</a:t>
          </a:r>
          <a:endParaRPr lang="en-GB" sz="3600" kern="1200" dirty="0"/>
        </a:p>
      </dsp:txBody>
      <dsp:txXfrm>
        <a:off x="4273250" y="84869"/>
        <a:ext cx="2299936" cy="1115270"/>
      </dsp:txXfrm>
    </dsp:sp>
    <dsp:sp modelId="{B35C6FAE-CA23-D241-9BCB-138FFFD10CA4}">
      <dsp:nvSpPr>
        <dsp:cNvPr id="0" name=""/>
        <dsp:cNvSpPr/>
      </dsp:nvSpPr>
      <dsp:spPr>
        <a:xfrm>
          <a:off x="4475485" y="1234837"/>
          <a:ext cx="509716" cy="916978"/>
        </a:xfrm>
        <a:custGeom>
          <a:avLst/>
          <a:gdLst/>
          <a:ahLst/>
          <a:cxnLst/>
          <a:rect l="0" t="0" r="0" b="0"/>
          <a:pathLst>
            <a:path>
              <a:moveTo>
                <a:pt x="0" y="0"/>
              </a:moveTo>
              <a:lnTo>
                <a:pt x="0" y="916978"/>
              </a:lnTo>
              <a:lnTo>
                <a:pt x="509716" y="916978"/>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90B2A6-CDFA-4F47-9AA6-33EAAC15EEF6}">
      <dsp:nvSpPr>
        <dsp:cNvPr id="0" name=""/>
        <dsp:cNvSpPr/>
      </dsp:nvSpPr>
      <dsp:spPr>
        <a:xfrm>
          <a:off x="4985201" y="1401863"/>
          <a:ext cx="4817610" cy="1499905"/>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We setup a Discord immediately but still had some miscommunications (two people wrote the same code) – next time we would setup regular calls so we could all get together and regularly discuss progress</a:t>
          </a:r>
          <a:endParaRPr lang="en-GB" sz="1800" kern="1200" dirty="0"/>
        </a:p>
      </dsp:txBody>
      <dsp:txXfrm>
        <a:off x="5029132" y="1445794"/>
        <a:ext cx="4729748" cy="1412043"/>
      </dsp:txXfrm>
    </dsp:sp>
    <dsp:sp modelId="{92EA81F8-7F6B-4449-8655-EFABDFA6A0E2}">
      <dsp:nvSpPr>
        <dsp:cNvPr id="0" name=""/>
        <dsp:cNvSpPr/>
      </dsp:nvSpPr>
      <dsp:spPr>
        <a:xfrm>
          <a:off x="4475485" y="1234837"/>
          <a:ext cx="374326" cy="2463951"/>
        </a:xfrm>
        <a:custGeom>
          <a:avLst/>
          <a:gdLst/>
          <a:ahLst/>
          <a:cxnLst/>
          <a:rect l="0" t="0" r="0" b="0"/>
          <a:pathLst>
            <a:path>
              <a:moveTo>
                <a:pt x="0" y="0"/>
              </a:moveTo>
              <a:lnTo>
                <a:pt x="0" y="2463951"/>
              </a:lnTo>
              <a:lnTo>
                <a:pt x="374326" y="2463951"/>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99EC11-51FE-EA44-9C63-2A2F2A11229F}">
      <dsp:nvSpPr>
        <dsp:cNvPr id="0" name=""/>
        <dsp:cNvSpPr/>
      </dsp:nvSpPr>
      <dsp:spPr>
        <a:xfrm>
          <a:off x="4849811" y="3106455"/>
          <a:ext cx="4945364" cy="1184666"/>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As recommended, we setup tasks in a 3 week sprint but we had so much fun at the academy that we only got working again once we were home – only the GUI was sacrificed</a:t>
          </a:r>
          <a:endParaRPr lang="en-GB" sz="1800" kern="1200" dirty="0"/>
        </a:p>
      </dsp:txBody>
      <dsp:txXfrm>
        <a:off x="4884509" y="3141153"/>
        <a:ext cx="4875968" cy="11152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7C9132-F997-7243-8BB5-CE3E28C2ED96}">
      <dsp:nvSpPr>
        <dsp:cNvPr id="0" name=""/>
        <dsp:cNvSpPr/>
      </dsp:nvSpPr>
      <dsp:spPr>
        <a:xfrm>
          <a:off x="49439" y="0"/>
          <a:ext cx="2383691" cy="1191845"/>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LEARNING POINTS</a:t>
          </a:r>
          <a:endParaRPr lang="en-GB" sz="3600" kern="1200" dirty="0"/>
        </a:p>
      </dsp:txBody>
      <dsp:txXfrm>
        <a:off x="84347" y="34908"/>
        <a:ext cx="2313875" cy="1122029"/>
      </dsp:txXfrm>
    </dsp:sp>
    <dsp:sp modelId="{B35C6FAE-CA23-D241-9BCB-138FFFD10CA4}">
      <dsp:nvSpPr>
        <dsp:cNvPr id="0" name=""/>
        <dsp:cNvSpPr/>
      </dsp:nvSpPr>
      <dsp:spPr>
        <a:xfrm>
          <a:off x="287809" y="1191845"/>
          <a:ext cx="426709" cy="1051901"/>
        </a:xfrm>
        <a:custGeom>
          <a:avLst/>
          <a:gdLst/>
          <a:ahLst/>
          <a:cxnLst/>
          <a:rect l="0" t="0" r="0" b="0"/>
          <a:pathLst>
            <a:path>
              <a:moveTo>
                <a:pt x="0" y="0"/>
              </a:moveTo>
              <a:lnTo>
                <a:pt x="0" y="1051901"/>
              </a:lnTo>
              <a:lnTo>
                <a:pt x="426709" y="1051901"/>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90B2A6-CDFA-4F47-9AA6-33EAAC15EEF6}">
      <dsp:nvSpPr>
        <dsp:cNvPr id="0" name=""/>
        <dsp:cNvSpPr/>
      </dsp:nvSpPr>
      <dsp:spPr>
        <a:xfrm>
          <a:off x="714518" y="1653074"/>
          <a:ext cx="4135285" cy="1181345"/>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We setup a Discord but still had some miscommunications – next time we would setup regular calls so we could all get together and regularly discuss progress</a:t>
          </a:r>
          <a:endParaRPr lang="en-GB" sz="1800" kern="1200" dirty="0"/>
        </a:p>
      </dsp:txBody>
      <dsp:txXfrm>
        <a:off x="749118" y="1687674"/>
        <a:ext cx="4066085" cy="1112145"/>
      </dsp:txXfrm>
    </dsp:sp>
    <dsp:sp modelId="{92EA81F8-7F6B-4449-8655-EFABDFA6A0E2}">
      <dsp:nvSpPr>
        <dsp:cNvPr id="0" name=""/>
        <dsp:cNvSpPr/>
      </dsp:nvSpPr>
      <dsp:spPr>
        <a:xfrm>
          <a:off x="287809" y="1191845"/>
          <a:ext cx="339542" cy="2659361"/>
        </a:xfrm>
        <a:custGeom>
          <a:avLst/>
          <a:gdLst/>
          <a:ahLst/>
          <a:cxnLst/>
          <a:rect l="0" t="0" r="0" b="0"/>
          <a:pathLst>
            <a:path>
              <a:moveTo>
                <a:pt x="0" y="0"/>
              </a:moveTo>
              <a:lnTo>
                <a:pt x="0" y="2659361"/>
              </a:lnTo>
              <a:lnTo>
                <a:pt x="339542" y="2659361"/>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99EC11-51FE-EA44-9C63-2A2F2A11229F}">
      <dsp:nvSpPr>
        <dsp:cNvPr id="0" name=""/>
        <dsp:cNvSpPr/>
      </dsp:nvSpPr>
      <dsp:spPr>
        <a:xfrm>
          <a:off x="627351" y="3340668"/>
          <a:ext cx="4844576" cy="1021078"/>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As recommended, we setup tasks in sprints but we had so much fun at the academy that we only got working again once we were home – only the GUI was sacrificed </a:t>
          </a:r>
          <a:endParaRPr lang="en-GB" sz="1800" kern="1200" dirty="0"/>
        </a:p>
      </dsp:txBody>
      <dsp:txXfrm>
        <a:off x="657257" y="3370574"/>
        <a:ext cx="4784764" cy="961266"/>
      </dsp:txXfrm>
    </dsp:sp>
    <dsp:sp modelId="{6B40C039-E419-0042-BF9B-290FF4021022}">
      <dsp:nvSpPr>
        <dsp:cNvPr id="0" name=""/>
        <dsp:cNvSpPr/>
      </dsp:nvSpPr>
      <dsp:spPr>
        <a:xfrm>
          <a:off x="5433541" y="0"/>
          <a:ext cx="2383691" cy="1191845"/>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SUCCESSES</a:t>
          </a:r>
          <a:endParaRPr lang="en-GB" sz="3600" kern="1200" dirty="0"/>
        </a:p>
      </dsp:txBody>
      <dsp:txXfrm>
        <a:off x="5468449" y="34908"/>
        <a:ext cx="2313875" cy="1122029"/>
      </dsp:txXfrm>
    </dsp:sp>
    <dsp:sp modelId="{70BE7F4F-4717-F74A-A41E-7918EFD49777}">
      <dsp:nvSpPr>
        <dsp:cNvPr id="0" name=""/>
        <dsp:cNvSpPr/>
      </dsp:nvSpPr>
      <dsp:spPr>
        <a:xfrm>
          <a:off x="5671910" y="1191845"/>
          <a:ext cx="654618" cy="899827"/>
        </a:xfrm>
        <a:custGeom>
          <a:avLst/>
          <a:gdLst/>
          <a:ahLst/>
          <a:cxnLst/>
          <a:rect l="0" t="0" r="0" b="0"/>
          <a:pathLst>
            <a:path>
              <a:moveTo>
                <a:pt x="0" y="0"/>
              </a:moveTo>
              <a:lnTo>
                <a:pt x="0" y="899827"/>
              </a:lnTo>
              <a:lnTo>
                <a:pt x="654618" y="899827"/>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5CBAD6-BA85-624C-887C-7E9C1F82931C}">
      <dsp:nvSpPr>
        <dsp:cNvPr id="0" name=""/>
        <dsp:cNvSpPr/>
      </dsp:nvSpPr>
      <dsp:spPr>
        <a:xfrm>
          <a:off x="6326529" y="1364373"/>
          <a:ext cx="2898530" cy="1454600"/>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We also setup a GitHub immediately. Once we all figured out how to use it, we found it an effective way to collect and combine our code</a:t>
          </a:r>
          <a:endParaRPr lang="en-GB" sz="1800" kern="1200" dirty="0"/>
        </a:p>
      </dsp:txBody>
      <dsp:txXfrm>
        <a:off x="6369133" y="1406977"/>
        <a:ext cx="2813322" cy="1369392"/>
      </dsp:txXfrm>
    </dsp:sp>
    <dsp:sp modelId="{726A1E58-347F-B840-8CC8-6B06D478655E}">
      <dsp:nvSpPr>
        <dsp:cNvPr id="0" name=""/>
        <dsp:cNvSpPr/>
      </dsp:nvSpPr>
      <dsp:spPr>
        <a:xfrm>
          <a:off x="5671910" y="1191845"/>
          <a:ext cx="738734" cy="2622468"/>
        </a:xfrm>
        <a:custGeom>
          <a:avLst/>
          <a:gdLst/>
          <a:ahLst/>
          <a:cxnLst/>
          <a:rect l="0" t="0" r="0" b="0"/>
          <a:pathLst>
            <a:path>
              <a:moveTo>
                <a:pt x="0" y="0"/>
              </a:moveTo>
              <a:lnTo>
                <a:pt x="0" y="2622468"/>
              </a:lnTo>
              <a:lnTo>
                <a:pt x="738734" y="2622468"/>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BD04A7-18CB-FD45-80B5-9236DC9FBA1A}">
      <dsp:nvSpPr>
        <dsp:cNvPr id="0" name=""/>
        <dsp:cNvSpPr/>
      </dsp:nvSpPr>
      <dsp:spPr>
        <a:xfrm>
          <a:off x="6410645" y="3204750"/>
          <a:ext cx="2467120" cy="1219127"/>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highlight>
                <a:srgbClr val="FF0000"/>
              </a:highlight>
            </a:rPr>
            <a:t>Some kind of effective problem solving success point here</a:t>
          </a:r>
          <a:endParaRPr lang="en-GB" sz="1800" kern="1200" dirty="0">
            <a:highlight>
              <a:srgbClr val="FF0000"/>
            </a:highlight>
          </a:endParaRPr>
        </a:p>
      </dsp:txBody>
      <dsp:txXfrm>
        <a:off x="6446352" y="3240457"/>
        <a:ext cx="2395706" cy="1147713"/>
      </dsp:txXfrm>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8/19/2022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8/19/2022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1B6B2-1374-2BFE-7C87-4D2400E30482}"/>
              </a:ext>
            </a:extLst>
          </p:cNvPr>
          <p:cNvSpPr>
            <a:spLocks noGrp="1"/>
          </p:cNvSpPr>
          <p:nvPr>
            <p:ph type="ctrTitle"/>
          </p:nvPr>
        </p:nvSpPr>
        <p:spPr/>
        <p:txBody>
          <a:bodyPr/>
          <a:lstStyle/>
          <a:p>
            <a:r>
              <a:rPr lang="en-US" dirty="0"/>
              <a:t>Our programming project</a:t>
            </a:r>
          </a:p>
        </p:txBody>
      </p:sp>
      <p:sp>
        <p:nvSpPr>
          <p:cNvPr id="3" name="Subtitle 2">
            <a:extLst>
              <a:ext uri="{FF2B5EF4-FFF2-40B4-BE49-F238E27FC236}">
                <a16:creationId xmlns:a16="http://schemas.microsoft.com/office/drawing/2014/main" id="{26BDFE30-3A47-D334-8C20-23DD62B0D6D6}"/>
              </a:ext>
            </a:extLst>
          </p:cNvPr>
          <p:cNvSpPr>
            <a:spLocks noGrp="1"/>
          </p:cNvSpPr>
          <p:nvPr>
            <p:ph type="subTitle" idx="1"/>
          </p:nvPr>
        </p:nvSpPr>
        <p:spPr/>
        <p:txBody>
          <a:bodyPr/>
          <a:lstStyle/>
          <a:p>
            <a:r>
              <a:rPr lang="en-US" dirty="0"/>
              <a:t>By Ella D, Adam B3, Prabhdeep N, Naomi M</a:t>
            </a:r>
          </a:p>
        </p:txBody>
      </p:sp>
      <p:sp>
        <p:nvSpPr>
          <p:cNvPr id="4" name="TextBox 3">
            <a:extLst>
              <a:ext uri="{FF2B5EF4-FFF2-40B4-BE49-F238E27FC236}">
                <a16:creationId xmlns:a16="http://schemas.microsoft.com/office/drawing/2014/main" id="{367BBA2B-70FC-8EEB-B7BA-BF390FDABD24}"/>
              </a:ext>
            </a:extLst>
          </p:cNvPr>
          <p:cNvSpPr txBox="1"/>
          <p:nvPr/>
        </p:nvSpPr>
        <p:spPr>
          <a:xfrm>
            <a:off x="2900363" y="185847"/>
            <a:ext cx="4643438" cy="2246769"/>
          </a:xfrm>
          <a:prstGeom prst="rect">
            <a:avLst/>
          </a:prstGeom>
          <a:noFill/>
        </p:spPr>
        <p:txBody>
          <a:bodyPr wrap="square" rtlCol="0">
            <a:spAutoFit/>
          </a:bodyPr>
          <a:lstStyle/>
          <a:p>
            <a:r>
              <a:rPr lang="en-US" sz="2800" dirty="0">
                <a:highlight>
                  <a:srgbClr val="800000"/>
                </a:highlight>
              </a:rPr>
              <a:t>Haven’t demonstrated problem solving as much -&gt; try demonstrate roadblocks and solutions in the code (</a:t>
            </a:r>
            <a:r>
              <a:rPr lang="en-US" sz="2800" dirty="0" err="1">
                <a:highlight>
                  <a:srgbClr val="800000"/>
                </a:highlight>
              </a:rPr>
              <a:t>e.g</a:t>
            </a:r>
            <a:r>
              <a:rPr lang="en-US" sz="2800" dirty="0">
                <a:highlight>
                  <a:srgbClr val="800000"/>
                </a:highlight>
              </a:rPr>
              <a:t> scheduler)</a:t>
            </a:r>
          </a:p>
        </p:txBody>
      </p:sp>
    </p:spTree>
    <p:extLst>
      <p:ext uri="{BB962C8B-B14F-4D97-AF65-F5344CB8AC3E}">
        <p14:creationId xmlns:p14="http://schemas.microsoft.com/office/powerpoint/2010/main" val="2048061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C0F40-53EE-5A79-C657-EF864D60F72E}"/>
              </a:ext>
            </a:extLst>
          </p:cNvPr>
          <p:cNvSpPr>
            <a:spLocks noGrp="1"/>
          </p:cNvSpPr>
          <p:nvPr>
            <p:ph type="title"/>
          </p:nvPr>
        </p:nvSpPr>
        <p:spPr/>
        <p:txBody>
          <a:bodyPr/>
          <a:lstStyle/>
          <a:p>
            <a:r>
              <a:rPr lang="en-US" dirty="0"/>
              <a:t>A little magic and we brought all the code together</a:t>
            </a:r>
          </a:p>
        </p:txBody>
      </p:sp>
      <p:sp>
        <p:nvSpPr>
          <p:cNvPr id="3" name="Content Placeholder 2">
            <a:extLst>
              <a:ext uri="{FF2B5EF4-FFF2-40B4-BE49-F238E27FC236}">
                <a16:creationId xmlns:a16="http://schemas.microsoft.com/office/drawing/2014/main" id="{F5B9A3BA-70FE-2030-FF9A-0071D21AD37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48925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7B34D-697B-AEC3-521A-575A4CBBE74E}"/>
              </a:ext>
            </a:extLst>
          </p:cNvPr>
          <p:cNvSpPr>
            <a:spLocks noGrp="1"/>
          </p:cNvSpPr>
          <p:nvPr>
            <p:ph type="title"/>
          </p:nvPr>
        </p:nvSpPr>
        <p:spPr/>
        <p:txBody>
          <a:bodyPr/>
          <a:lstStyle/>
          <a:p>
            <a:r>
              <a:rPr lang="en-US" dirty="0"/>
              <a:t>CONCLUSION: outcome and lessons learned</a:t>
            </a:r>
          </a:p>
        </p:txBody>
      </p:sp>
      <p:graphicFrame>
        <p:nvGraphicFramePr>
          <p:cNvPr id="5" name="Content Placeholder 4">
            <a:extLst>
              <a:ext uri="{FF2B5EF4-FFF2-40B4-BE49-F238E27FC236}">
                <a16:creationId xmlns:a16="http://schemas.microsoft.com/office/drawing/2014/main" id="{12C2E115-0145-D8BF-4258-44F59F9465FA}"/>
              </a:ext>
            </a:extLst>
          </p:cNvPr>
          <p:cNvGraphicFramePr>
            <a:graphicFrameLocks noGrp="1"/>
          </p:cNvGraphicFramePr>
          <p:nvPr>
            <p:ph idx="1"/>
            <p:extLst>
              <p:ext uri="{D42A27DB-BD31-4B8C-83A1-F6EECF244321}">
                <p14:modId xmlns:p14="http://schemas.microsoft.com/office/powerpoint/2010/main" val="2537614483"/>
              </p:ext>
            </p:extLst>
          </p:nvPr>
        </p:nvGraphicFramePr>
        <p:xfrm>
          <a:off x="1244600" y="1775921"/>
          <a:ext cx="9802812" cy="44635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1998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7B34D-697B-AEC3-521A-575A4CBBE74E}"/>
              </a:ext>
            </a:extLst>
          </p:cNvPr>
          <p:cNvSpPr>
            <a:spLocks noGrp="1"/>
          </p:cNvSpPr>
          <p:nvPr>
            <p:ph type="title"/>
          </p:nvPr>
        </p:nvSpPr>
        <p:spPr/>
        <p:txBody>
          <a:bodyPr/>
          <a:lstStyle/>
          <a:p>
            <a:r>
              <a:rPr lang="en-US" dirty="0"/>
              <a:t>CONCLUSION: outcome and lessons learned</a:t>
            </a:r>
          </a:p>
        </p:txBody>
      </p:sp>
      <p:graphicFrame>
        <p:nvGraphicFramePr>
          <p:cNvPr id="5" name="Content Placeholder 4">
            <a:extLst>
              <a:ext uri="{FF2B5EF4-FFF2-40B4-BE49-F238E27FC236}">
                <a16:creationId xmlns:a16="http://schemas.microsoft.com/office/drawing/2014/main" id="{12C2E115-0145-D8BF-4258-44F59F9465FA}"/>
              </a:ext>
            </a:extLst>
          </p:cNvPr>
          <p:cNvGraphicFramePr>
            <a:graphicFrameLocks noGrp="1"/>
          </p:cNvGraphicFramePr>
          <p:nvPr>
            <p:ph idx="1"/>
            <p:extLst>
              <p:ext uri="{D42A27DB-BD31-4B8C-83A1-F6EECF244321}">
                <p14:modId xmlns:p14="http://schemas.microsoft.com/office/powerpoint/2010/main" val="31445678"/>
              </p:ext>
            </p:extLst>
          </p:nvPr>
        </p:nvGraphicFramePr>
        <p:xfrm>
          <a:off x="1244600" y="1775921"/>
          <a:ext cx="9802812" cy="44635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2030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7B34D-697B-AEC3-521A-575A4CBBE74E}"/>
              </a:ext>
            </a:extLst>
          </p:cNvPr>
          <p:cNvSpPr>
            <a:spLocks noGrp="1"/>
          </p:cNvSpPr>
          <p:nvPr>
            <p:ph type="title"/>
          </p:nvPr>
        </p:nvSpPr>
        <p:spPr/>
        <p:txBody>
          <a:bodyPr/>
          <a:lstStyle/>
          <a:p>
            <a:r>
              <a:rPr lang="en-US" dirty="0"/>
              <a:t>CONCLUSION: outcome and lessons learned</a:t>
            </a:r>
          </a:p>
        </p:txBody>
      </p:sp>
      <p:sp>
        <p:nvSpPr>
          <p:cNvPr id="3" name="Content Placeholder 2">
            <a:extLst>
              <a:ext uri="{FF2B5EF4-FFF2-40B4-BE49-F238E27FC236}">
                <a16:creationId xmlns:a16="http://schemas.microsoft.com/office/drawing/2014/main" id="{FC96513F-88A7-2CAD-2300-6D1E1BD87E47}"/>
              </a:ext>
            </a:extLst>
          </p:cNvPr>
          <p:cNvSpPr>
            <a:spLocks noGrp="1"/>
          </p:cNvSpPr>
          <p:nvPr>
            <p:ph idx="1"/>
          </p:nvPr>
        </p:nvSpPr>
        <p:spPr/>
        <p:txBody>
          <a:bodyPr>
            <a:normAutofit fontScale="92500" lnSpcReduction="10000"/>
          </a:bodyPr>
          <a:lstStyle/>
          <a:p>
            <a:r>
              <a:rPr lang="en-US" dirty="0"/>
              <a:t>We setup a Discord immediately but still had some miscommunications (two people wrote the same code) – next time we would setup regular calls so we could all get together and regularly discuss progress</a:t>
            </a:r>
          </a:p>
          <a:p>
            <a:r>
              <a:rPr lang="en-US" dirty="0"/>
              <a:t>We also setup a GitHub immediately. Once we all figured out how to use it, we found it an effective way to collect and combine our code</a:t>
            </a:r>
          </a:p>
          <a:p>
            <a:r>
              <a:rPr lang="en-US" dirty="0"/>
              <a:t>As recommended, we setup tasks in a 3 week sprint but we had so much fun at the academy that we only got working again once we were home – only the GUI was sacrificed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18120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60A6D-83BA-5750-B17D-1B37FD721055}"/>
              </a:ext>
            </a:extLst>
          </p:cNvPr>
          <p:cNvSpPr>
            <a:spLocks noGrp="1"/>
          </p:cNvSpPr>
          <p:nvPr>
            <p:ph type="title"/>
          </p:nvPr>
        </p:nvSpPr>
        <p:spPr/>
        <p:txBody>
          <a:bodyPr/>
          <a:lstStyle/>
          <a:p>
            <a:r>
              <a:rPr lang="en-US" dirty="0"/>
              <a:t>Step 1: Planning</a:t>
            </a:r>
          </a:p>
        </p:txBody>
      </p:sp>
      <p:graphicFrame>
        <p:nvGraphicFramePr>
          <p:cNvPr id="4" name="Content Placeholder 3">
            <a:extLst>
              <a:ext uri="{FF2B5EF4-FFF2-40B4-BE49-F238E27FC236}">
                <a16:creationId xmlns:a16="http://schemas.microsoft.com/office/drawing/2014/main" id="{681B288B-08A7-3AB4-6CF3-08680318E8A7}"/>
              </a:ext>
            </a:extLst>
          </p:cNvPr>
          <p:cNvGraphicFramePr>
            <a:graphicFrameLocks noGrp="1"/>
          </p:cNvGraphicFramePr>
          <p:nvPr>
            <p:ph idx="1"/>
            <p:extLst>
              <p:ext uri="{D42A27DB-BD31-4B8C-83A1-F6EECF244321}">
                <p14:modId xmlns:p14="http://schemas.microsoft.com/office/powerpoint/2010/main" val="3159963732"/>
              </p:ext>
            </p:extLst>
          </p:nvPr>
        </p:nvGraphicFramePr>
        <p:xfrm>
          <a:off x="837406" y="1697989"/>
          <a:ext cx="10749757" cy="4845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1108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0541-4057-D245-BD26-944E27E76DF5}"/>
              </a:ext>
            </a:extLst>
          </p:cNvPr>
          <p:cNvSpPr>
            <a:spLocks noGrp="1"/>
          </p:cNvSpPr>
          <p:nvPr>
            <p:ph type="title"/>
          </p:nvPr>
        </p:nvSpPr>
        <p:spPr/>
        <p:txBody>
          <a:bodyPr/>
          <a:lstStyle/>
          <a:p>
            <a:r>
              <a:rPr lang="en-US" dirty="0"/>
              <a:t>Step 2: outlining the code</a:t>
            </a:r>
          </a:p>
        </p:txBody>
      </p:sp>
      <p:sp>
        <p:nvSpPr>
          <p:cNvPr id="8" name="TextBox 7">
            <a:extLst>
              <a:ext uri="{FF2B5EF4-FFF2-40B4-BE49-F238E27FC236}">
                <a16:creationId xmlns:a16="http://schemas.microsoft.com/office/drawing/2014/main" id="{B1882FFD-10C6-8DB7-5E1E-D3AFE9F7F25C}"/>
              </a:ext>
            </a:extLst>
          </p:cNvPr>
          <p:cNvSpPr txBox="1"/>
          <p:nvPr/>
        </p:nvSpPr>
        <p:spPr>
          <a:xfrm>
            <a:off x="1141413" y="1739900"/>
            <a:ext cx="9329738" cy="1231106"/>
          </a:xfrm>
          <a:prstGeom prst="rect">
            <a:avLst/>
          </a:prstGeom>
          <a:noFill/>
        </p:spPr>
        <p:txBody>
          <a:bodyPr wrap="square" rtlCol="0">
            <a:spAutoFit/>
          </a:bodyPr>
          <a:lstStyle/>
          <a:p>
            <a:r>
              <a:rPr lang="en-GB" sz="2800" dirty="0"/>
              <a:t>We then went a bit deeper into how we were going to link all the code together and what we wanted the output to look like</a:t>
            </a:r>
          </a:p>
          <a:p>
            <a:endParaRPr lang="en-US" dirty="0"/>
          </a:p>
        </p:txBody>
      </p:sp>
      <p:pic>
        <p:nvPicPr>
          <p:cNvPr id="10" name="Picture 9" descr="iPad drawing of our validation plan">
            <a:extLst>
              <a:ext uri="{FF2B5EF4-FFF2-40B4-BE49-F238E27FC236}">
                <a16:creationId xmlns:a16="http://schemas.microsoft.com/office/drawing/2014/main" id="{B2296AE5-DA53-1F91-BD5B-6E274BC04B2A}"/>
              </a:ext>
            </a:extLst>
          </p:cNvPr>
          <p:cNvPicPr>
            <a:picLocks noChangeAspect="1"/>
          </p:cNvPicPr>
          <p:nvPr/>
        </p:nvPicPr>
        <p:blipFill>
          <a:blip r:embed="rId2"/>
          <a:stretch>
            <a:fillRect/>
          </a:stretch>
        </p:blipFill>
        <p:spPr>
          <a:xfrm>
            <a:off x="1141413" y="2844961"/>
            <a:ext cx="5378735" cy="2494853"/>
          </a:xfrm>
          <a:prstGeom prst="rect">
            <a:avLst/>
          </a:prstGeom>
        </p:spPr>
      </p:pic>
      <p:sp>
        <p:nvSpPr>
          <p:cNvPr id="11" name="TextBox 10">
            <a:extLst>
              <a:ext uri="{FF2B5EF4-FFF2-40B4-BE49-F238E27FC236}">
                <a16:creationId xmlns:a16="http://schemas.microsoft.com/office/drawing/2014/main" id="{6D4CE1C4-915C-9769-78F6-3646DA9FAA74}"/>
              </a:ext>
            </a:extLst>
          </p:cNvPr>
          <p:cNvSpPr txBox="1"/>
          <p:nvPr/>
        </p:nvSpPr>
        <p:spPr>
          <a:xfrm>
            <a:off x="6701632" y="2938225"/>
            <a:ext cx="4057649" cy="2308324"/>
          </a:xfrm>
          <a:prstGeom prst="rect">
            <a:avLst/>
          </a:prstGeom>
          <a:noFill/>
        </p:spPr>
        <p:txBody>
          <a:bodyPr wrap="square" rtlCol="0">
            <a:spAutoFit/>
          </a:bodyPr>
          <a:lstStyle/>
          <a:p>
            <a:r>
              <a:rPr lang="en-US" sz="2400" dirty="0"/>
              <a:t>For example, the plan was for multiple people to work on the code that validated whether data files was ok to use, so we outlined how we wanted to connect things together</a:t>
            </a:r>
          </a:p>
        </p:txBody>
      </p:sp>
    </p:spTree>
    <p:extLst>
      <p:ext uri="{BB962C8B-B14F-4D97-AF65-F5344CB8AC3E}">
        <p14:creationId xmlns:p14="http://schemas.microsoft.com/office/powerpoint/2010/main" val="3164263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73906-3F77-243F-9BBC-1D8EB2FF4DC8}"/>
              </a:ext>
            </a:extLst>
          </p:cNvPr>
          <p:cNvSpPr>
            <a:spLocks noGrp="1"/>
          </p:cNvSpPr>
          <p:nvPr>
            <p:ph type="title"/>
          </p:nvPr>
        </p:nvSpPr>
        <p:spPr>
          <a:xfrm>
            <a:off x="6095999" y="618518"/>
            <a:ext cx="4951411" cy="1478570"/>
          </a:xfrm>
        </p:spPr>
        <p:txBody>
          <a:bodyPr/>
          <a:lstStyle/>
          <a:p>
            <a:r>
              <a:rPr lang="en-US" dirty="0"/>
              <a:t>Step 2: outlining the code cont.</a:t>
            </a:r>
          </a:p>
        </p:txBody>
      </p:sp>
      <p:sp>
        <p:nvSpPr>
          <p:cNvPr id="3" name="Content Placeholder 2">
            <a:extLst>
              <a:ext uri="{FF2B5EF4-FFF2-40B4-BE49-F238E27FC236}">
                <a16:creationId xmlns:a16="http://schemas.microsoft.com/office/drawing/2014/main" id="{33FB3F41-71DD-9C06-B193-6D9D89021A32}"/>
              </a:ext>
            </a:extLst>
          </p:cNvPr>
          <p:cNvSpPr>
            <a:spLocks noGrp="1"/>
          </p:cNvSpPr>
          <p:nvPr>
            <p:ph idx="1"/>
          </p:nvPr>
        </p:nvSpPr>
        <p:spPr>
          <a:xfrm>
            <a:off x="6095999" y="1861903"/>
            <a:ext cx="6030913" cy="636588"/>
          </a:xfrm>
        </p:spPr>
        <p:txBody>
          <a:bodyPr>
            <a:normAutofit/>
          </a:bodyPr>
          <a:lstStyle/>
          <a:p>
            <a:pPr marL="0" indent="0">
              <a:buNone/>
            </a:pPr>
            <a:r>
              <a:rPr lang="en-US" sz="2800" dirty="0"/>
              <a:t>We also outlined our user interface plans </a:t>
            </a:r>
          </a:p>
        </p:txBody>
      </p:sp>
      <p:pic>
        <p:nvPicPr>
          <p:cNvPr id="5" name="Picture 4" descr="Chart&#10;&#10;Description automatically generated with low confidence">
            <a:extLst>
              <a:ext uri="{FF2B5EF4-FFF2-40B4-BE49-F238E27FC236}">
                <a16:creationId xmlns:a16="http://schemas.microsoft.com/office/drawing/2014/main" id="{F7952E9B-CA59-8DBE-2F7C-71C7820161C2}"/>
              </a:ext>
            </a:extLst>
          </p:cNvPr>
          <p:cNvPicPr>
            <a:picLocks noChangeAspect="1"/>
          </p:cNvPicPr>
          <p:nvPr/>
        </p:nvPicPr>
        <p:blipFill>
          <a:blip r:embed="rId2"/>
          <a:stretch>
            <a:fillRect/>
          </a:stretch>
        </p:blipFill>
        <p:spPr>
          <a:xfrm>
            <a:off x="205322" y="927200"/>
            <a:ext cx="5729545" cy="3543985"/>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A081C329-148F-C203-7543-E41F764A2F1E}"/>
              </a:ext>
            </a:extLst>
          </p:cNvPr>
          <p:cNvPicPr>
            <a:picLocks noChangeAspect="1"/>
          </p:cNvPicPr>
          <p:nvPr/>
        </p:nvPicPr>
        <p:blipFill>
          <a:blip r:embed="rId3"/>
          <a:stretch>
            <a:fillRect/>
          </a:stretch>
        </p:blipFill>
        <p:spPr>
          <a:xfrm>
            <a:off x="5934867" y="2899894"/>
            <a:ext cx="6051811" cy="3722038"/>
          </a:xfrm>
          <a:prstGeom prst="rect">
            <a:avLst/>
          </a:prstGeom>
        </p:spPr>
      </p:pic>
      <p:sp>
        <p:nvSpPr>
          <p:cNvPr id="10" name="TextBox 9">
            <a:extLst>
              <a:ext uri="{FF2B5EF4-FFF2-40B4-BE49-F238E27FC236}">
                <a16:creationId xmlns:a16="http://schemas.microsoft.com/office/drawing/2014/main" id="{408054A3-6164-2EFF-1100-445B757A9E94}"/>
              </a:ext>
            </a:extLst>
          </p:cNvPr>
          <p:cNvSpPr txBox="1"/>
          <p:nvPr/>
        </p:nvSpPr>
        <p:spPr>
          <a:xfrm>
            <a:off x="1400175" y="5218113"/>
            <a:ext cx="3729037" cy="523220"/>
          </a:xfrm>
          <a:prstGeom prst="rect">
            <a:avLst/>
          </a:prstGeom>
          <a:noFill/>
        </p:spPr>
        <p:txBody>
          <a:bodyPr wrap="square" rtlCol="0">
            <a:spAutoFit/>
          </a:bodyPr>
          <a:lstStyle/>
          <a:p>
            <a:r>
              <a:rPr lang="en-US" sz="2800" dirty="0"/>
              <a:t>Now onto the code….</a:t>
            </a:r>
          </a:p>
        </p:txBody>
      </p:sp>
    </p:spTree>
    <p:extLst>
      <p:ext uri="{BB962C8B-B14F-4D97-AF65-F5344CB8AC3E}">
        <p14:creationId xmlns:p14="http://schemas.microsoft.com/office/powerpoint/2010/main" val="2244651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5EC4E-3BF0-4A7E-82BF-2197CC609C6F}"/>
              </a:ext>
            </a:extLst>
          </p:cNvPr>
          <p:cNvSpPr>
            <a:spLocks noGrp="1"/>
          </p:cNvSpPr>
          <p:nvPr>
            <p:ph type="title"/>
          </p:nvPr>
        </p:nvSpPr>
        <p:spPr/>
        <p:txBody>
          <a:bodyPr/>
          <a:lstStyle/>
          <a:p>
            <a:r>
              <a:rPr lang="en-US" dirty="0"/>
              <a:t>Ftp server</a:t>
            </a:r>
          </a:p>
        </p:txBody>
      </p:sp>
      <p:pic>
        <p:nvPicPr>
          <p:cNvPr id="6" name="Picture 5">
            <a:extLst>
              <a:ext uri="{FF2B5EF4-FFF2-40B4-BE49-F238E27FC236}">
                <a16:creationId xmlns:a16="http://schemas.microsoft.com/office/drawing/2014/main" id="{D27BA6E5-C8CA-D27A-AFBD-06E7E662F54D}"/>
              </a:ext>
            </a:extLst>
          </p:cNvPr>
          <p:cNvPicPr>
            <a:picLocks noChangeAspect="1"/>
          </p:cNvPicPr>
          <p:nvPr/>
        </p:nvPicPr>
        <p:blipFill>
          <a:blip r:embed="rId2"/>
          <a:stretch>
            <a:fillRect/>
          </a:stretch>
        </p:blipFill>
        <p:spPr>
          <a:xfrm>
            <a:off x="4850032" y="123363"/>
            <a:ext cx="5010849" cy="6611273"/>
          </a:xfrm>
          <a:prstGeom prst="rect">
            <a:avLst/>
          </a:prstGeom>
        </p:spPr>
      </p:pic>
    </p:spTree>
    <p:extLst>
      <p:ext uri="{BB962C8B-B14F-4D97-AF65-F5344CB8AC3E}">
        <p14:creationId xmlns:p14="http://schemas.microsoft.com/office/powerpoint/2010/main" val="3794432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9C706-2EFC-8E28-6E3F-E3853FB7C00D}"/>
              </a:ext>
            </a:extLst>
          </p:cNvPr>
          <p:cNvSpPr>
            <a:spLocks noGrp="1"/>
          </p:cNvSpPr>
          <p:nvPr>
            <p:ph type="title"/>
          </p:nvPr>
        </p:nvSpPr>
        <p:spPr/>
        <p:txBody>
          <a:bodyPr/>
          <a:lstStyle/>
          <a:p>
            <a:r>
              <a:rPr lang="en-US" dirty="0"/>
              <a:t>Command line ARGPARSE</a:t>
            </a:r>
          </a:p>
        </p:txBody>
      </p:sp>
      <p:pic>
        <p:nvPicPr>
          <p:cNvPr id="5" name="Picture 4">
            <a:extLst>
              <a:ext uri="{FF2B5EF4-FFF2-40B4-BE49-F238E27FC236}">
                <a16:creationId xmlns:a16="http://schemas.microsoft.com/office/drawing/2014/main" id="{74400062-19F2-CDA9-0BF1-7A930EA19383}"/>
              </a:ext>
            </a:extLst>
          </p:cNvPr>
          <p:cNvPicPr>
            <a:picLocks noChangeAspect="1"/>
          </p:cNvPicPr>
          <p:nvPr/>
        </p:nvPicPr>
        <p:blipFill>
          <a:blip r:embed="rId2"/>
          <a:stretch>
            <a:fillRect/>
          </a:stretch>
        </p:blipFill>
        <p:spPr>
          <a:xfrm>
            <a:off x="2083827" y="2097088"/>
            <a:ext cx="8021169" cy="3715268"/>
          </a:xfrm>
          <a:prstGeom prst="rect">
            <a:avLst/>
          </a:prstGeom>
        </p:spPr>
      </p:pic>
    </p:spTree>
    <p:extLst>
      <p:ext uri="{BB962C8B-B14F-4D97-AF65-F5344CB8AC3E}">
        <p14:creationId xmlns:p14="http://schemas.microsoft.com/office/powerpoint/2010/main" val="3495148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9C706-2EFC-8E28-6E3F-E3853FB7C00D}"/>
              </a:ext>
            </a:extLst>
          </p:cNvPr>
          <p:cNvSpPr>
            <a:spLocks noGrp="1"/>
          </p:cNvSpPr>
          <p:nvPr>
            <p:ph type="title"/>
          </p:nvPr>
        </p:nvSpPr>
        <p:spPr/>
        <p:txBody>
          <a:bodyPr/>
          <a:lstStyle/>
          <a:p>
            <a:r>
              <a:rPr lang="en-US" dirty="0"/>
              <a:t>Command line PROCESSING ARGS</a:t>
            </a:r>
          </a:p>
        </p:txBody>
      </p:sp>
      <p:pic>
        <p:nvPicPr>
          <p:cNvPr id="4" name="Picture 3">
            <a:extLst>
              <a:ext uri="{FF2B5EF4-FFF2-40B4-BE49-F238E27FC236}">
                <a16:creationId xmlns:a16="http://schemas.microsoft.com/office/drawing/2014/main" id="{8C37181D-DA2A-395A-2EC7-B5E0AAF6C109}"/>
              </a:ext>
            </a:extLst>
          </p:cNvPr>
          <p:cNvPicPr>
            <a:picLocks noChangeAspect="1"/>
          </p:cNvPicPr>
          <p:nvPr/>
        </p:nvPicPr>
        <p:blipFill>
          <a:blip r:embed="rId2"/>
          <a:stretch>
            <a:fillRect/>
          </a:stretch>
        </p:blipFill>
        <p:spPr>
          <a:xfrm>
            <a:off x="3274450" y="1805561"/>
            <a:ext cx="4702750" cy="4893819"/>
          </a:xfrm>
          <a:prstGeom prst="rect">
            <a:avLst/>
          </a:prstGeom>
        </p:spPr>
      </p:pic>
    </p:spTree>
    <p:extLst>
      <p:ext uri="{BB962C8B-B14F-4D97-AF65-F5344CB8AC3E}">
        <p14:creationId xmlns:p14="http://schemas.microsoft.com/office/powerpoint/2010/main" val="1314514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5CC57-FF11-5692-772B-B750DDA16C5F}"/>
              </a:ext>
            </a:extLst>
          </p:cNvPr>
          <p:cNvSpPr>
            <a:spLocks noGrp="1"/>
          </p:cNvSpPr>
          <p:nvPr>
            <p:ph type="title"/>
          </p:nvPr>
        </p:nvSpPr>
        <p:spPr/>
        <p:txBody>
          <a:bodyPr/>
          <a:lstStyle/>
          <a:p>
            <a:r>
              <a:rPr lang="en-US" dirty="0"/>
              <a:t>Data validation</a:t>
            </a:r>
          </a:p>
        </p:txBody>
      </p:sp>
      <p:pic>
        <p:nvPicPr>
          <p:cNvPr id="5" name="Content Placeholder 4">
            <a:extLst>
              <a:ext uri="{FF2B5EF4-FFF2-40B4-BE49-F238E27FC236}">
                <a16:creationId xmlns:a16="http://schemas.microsoft.com/office/drawing/2014/main" id="{6BB89A5D-12F7-DA8F-5734-36A3A5CC7FDC}"/>
              </a:ext>
            </a:extLst>
          </p:cNvPr>
          <p:cNvPicPr>
            <a:picLocks noGrp="1" noChangeAspect="1"/>
          </p:cNvPicPr>
          <p:nvPr>
            <p:ph idx="1"/>
          </p:nvPr>
        </p:nvPicPr>
        <p:blipFill>
          <a:blip r:embed="rId2"/>
          <a:stretch>
            <a:fillRect/>
          </a:stretch>
        </p:blipFill>
        <p:spPr>
          <a:xfrm>
            <a:off x="511124" y="2199724"/>
            <a:ext cx="4759268" cy="3734545"/>
          </a:xfrm>
        </p:spPr>
      </p:pic>
      <p:pic>
        <p:nvPicPr>
          <p:cNvPr id="7" name="Picture 6">
            <a:extLst>
              <a:ext uri="{FF2B5EF4-FFF2-40B4-BE49-F238E27FC236}">
                <a16:creationId xmlns:a16="http://schemas.microsoft.com/office/drawing/2014/main" id="{03591944-D7B0-92E4-DCB9-044C32C5F421}"/>
              </a:ext>
            </a:extLst>
          </p:cNvPr>
          <p:cNvPicPr>
            <a:picLocks noChangeAspect="1"/>
          </p:cNvPicPr>
          <p:nvPr/>
        </p:nvPicPr>
        <p:blipFill>
          <a:blip r:embed="rId3"/>
          <a:stretch>
            <a:fillRect/>
          </a:stretch>
        </p:blipFill>
        <p:spPr>
          <a:xfrm>
            <a:off x="6715610" y="1571365"/>
            <a:ext cx="4215402" cy="1857635"/>
          </a:xfrm>
          <a:prstGeom prst="rect">
            <a:avLst/>
          </a:prstGeom>
        </p:spPr>
      </p:pic>
      <p:cxnSp>
        <p:nvCxnSpPr>
          <p:cNvPr id="9" name="Straight Arrow Connector 8">
            <a:extLst>
              <a:ext uri="{FF2B5EF4-FFF2-40B4-BE49-F238E27FC236}">
                <a16:creationId xmlns:a16="http://schemas.microsoft.com/office/drawing/2014/main" id="{C759E672-DA91-8942-0A01-E8A056223E1D}"/>
              </a:ext>
            </a:extLst>
          </p:cNvPr>
          <p:cNvCxnSpPr>
            <a:cxnSpLocks/>
          </p:cNvCxnSpPr>
          <p:nvPr/>
        </p:nvCxnSpPr>
        <p:spPr>
          <a:xfrm flipV="1">
            <a:off x="2435290" y="1780972"/>
            <a:ext cx="4163921" cy="1268963"/>
          </a:xfrm>
          <a:prstGeom prst="straightConnector1">
            <a:avLst/>
          </a:prstGeom>
          <a:ln w="57150">
            <a:tailEnd type="triangle"/>
          </a:ln>
        </p:spPr>
        <p:style>
          <a:lnRef idx="1">
            <a:schemeClr val="accent3"/>
          </a:lnRef>
          <a:fillRef idx="0">
            <a:schemeClr val="accent3"/>
          </a:fillRef>
          <a:effectRef idx="0">
            <a:schemeClr val="accent3"/>
          </a:effectRef>
          <a:fontRef idx="minor">
            <a:schemeClr val="tx1"/>
          </a:fontRef>
        </p:style>
      </p:cxnSp>
      <p:pic>
        <p:nvPicPr>
          <p:cNvPr id="12" name="Picture 11">
            <a:extLst>
              <a:ext uri="{FF2B5EF4-FFF2-40B4-BE49-F238E27FC236}">
                <a16:creationId xmlns:a16="http://schemas.microsoft.com/office/drawing/2014/main" id="{B0B3735A-DB38-92AB-2904-1540672CDA68}"/>
              </a:ext>
            </a:extLst>
          </p:cNvPr>
          <p:cNvPicPr>
            <a:picLocks noChangeAspect="1"/>
          </p:cNvPicPr>
          <p:nvPr/>
        </p:nvPicPr>
        <p:blipFill>
          <a:blip r:embed="rId4"/>
          <a:stretch>
            <a:fillRect/>
          </a:stretch>
        </p:blipFill>
        <p:spPr>
          <a:xfrm>
            <a:off x="6750243" y="3645659"/>
            <a:ext cx="3743734" cy="2988054"/>
          </a:xfrm>
          <a:prstGeom prst="rect">
            <a:avLst/>
          </a:prstGeom>
        </p:spPr>
      </p:pic>
      <p:cxnSp>
        <p:nvCxnSpPr>
          <p:cNvPr id="13" name="Straight Arrow Connector 12">
            <a:extLst>
              <a:ext uri="{FF2B5EF4-FFF2-40B4-BE49-F238E27FC236}">
                <a16:creationId xmlns:a16="http://schemas.microsoft.com/office/drawing/2014/main" id="{DFD4CEF4-C624-8169-22E2-EC6D3E59EB55}"/>
              </a:ext>
            </a:extLst>
          </p:cNvPr>
          <p:cNvCxnSpPr>
            <a:cxnSpLocks/>
          </p:cNvCxnSpPr>
          <p:nvPr/>
        </p:nvCxnSpPr>
        <p:spPr>
          <a:xfrm flipV="1">
            <a:off x="2435290" y="3726611"/>
            <a:ext cx="4280320" cy="1436345"/>
          </a:xfrm>
          <a:prstGeom prst="straightConnector1">
            <a:avLst/>
          </a:prstGeom>
          <a:ln w="57150">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649865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5B251-1430-BE47-BCE0-169FD8BFEE6A}"/>
              </a:ext>
            </a:extLst>
          </p:cNvPr>
          <p:cNvSpPr>
            <a:spLocks noGrp="1"/>
          </p:cNvSpPr>
          <p:nvPr>
            <p:ph type="title"/>
          </p:nvPr>
        </p:nvSpPr>
        <p:spPr/>
        <p:txBody>
          <a:bodyPr/>
          <a:lstStyle/>
          <a:p>
            <a:r>
              <a:rPr lang="en-GB" dirty="0"/>
              <a:t>BASIC ERROR LOGGING</a:t>
            </a:r>
          </a:p>
        </p:txBody>
      </p:sp>
      <p:pic>
        <p:nvPicPr>
          <p:cNvPr id="5" name="Picture 4">
            <a:extLst>
              <a:ext uri="{FF2B5EF4-FFF2-40B4-BE49-F238E27FC236}">
                <a16:creationId xmlns:a16="http://schemas.microsoft.com/office/drawing/2014/main" id="{6AE4EBD2-F068-6C1B-BD9B-42AA4127E0BC}"/>
              </a:ext>
            </a:extLst>
          </p:cNvPr>
          <p:cNvPicPr>
            <a:picLocks noChangeAspect="1"/>
          </p:cNvPicPr>
          <p:nvPr/>
        </p:nvPicPr>
        <p:blipFill>
          <a:blip r:embed="rId2"/>
          <a:stretch>
            <a:fillRect/>
          </a:stretch>
        </p:blipFill>
        <p:spPr>
          <a:xfrm>
            <a:off x="2145748" y="2097088"/>
            <a:ext cx="7897327" cy="4067743"/>
          </a:xfrm>
          <a:prstGeom prst="rect">
            <a:avLst/>
          </a:prstGeom>
        </p:spPr>
      </p:pic>
    </p:spTree>
    <p:extLst>
      <p:ext uri="{BB962C8B-B14F-4D97-AF65-F5344CB8AC3E}">
        <p14:creationId xmlns:p14="http://schemas.microsoft.com/office/powerpoint/2010/main" val="37690059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460</TotalTime>
  <Words>534</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Tw Cen MT</vt:lpstr>
      <vt:lpstr>Circuit</vt:lpstr>
      <vt:lpstr>Our programming project</vt:lpstr>
      <vt:lpstr>Step 1: Planning</vt:lpstr>
      <vt:lpstr>Step 2: outlining the code</vt:lpstr>
      <vt:lpstr>Step 2: outlining the code cont.</vt:lpstr>
      <vt:lpstr>Ftp server</vt:lpstr>
      <vt:lpstr>Command line ARGPARSE</vt:lpstr>
      <vt:lpstr>Command line PROCESSING ARGS</vt:lpstr>
      <vt:lpstr>Data validation</vt:lpstr>
      <vt:lpstr>BASIC ERROR LOGGING</vt:lpstr>
      <vt:lpstr>A little magic and we brought all the code together</vt:lpstr>
      <vt:lpstr>CONCLUSION: outcome and lessons learned</vt:lpstr>
      <vt:lpstr>CONCLUSION: outcome and lessons learned</vt:lpstr>
      <vt:lpstr>CONCLUSION: outcome and lessons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programming project</dc:title>
  <dc:creator>ella d</dc:creator>
  <cp:lastModifiedBy>NIJJAR, PRABHDEEP (UG)</cp:lastModifiedBy>
  <cp:revision>4</cp:revision>
  <dcterms:created xsi:type="dcterms:W3CDTF">2022-08-18T16:17:29Z</dcterms:created>
  <dcterms:modified xsi:type="dcterms:W3CDTF">2022-08-19T08:43:42Z</dcterms:modified>
</cp:coreProperties>
</file>