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48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SheVestire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Dressing Elegance, Designing Confidence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5000" y="4445000"/>
            <a:ext cx="7620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5400" b="1">
                <a:solidFill>
                  <a:srgbClr val="FFD700"/>
                </a:solidFill>
              </a:defRPr>
            </a:pPr>
            <a:r>
              <a:t>SheVestire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C3AE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&amp;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Vision: To become a leading women’s fashion brand delivering elegance, style, and comfort.</a:t>
            </a:r>
          </a:p>
          <a:p/>
          <a:p>
            <a:r>
              <a:t>Mission: To provide custom-designed women’s clothing with quality craftsmanship, timely delivery, and a seamless online shopping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48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Women often struggle to find unique, custom-fit clothing online.</a:t>
            </a:r>
          </a:p>
          <a:p>
            <a:r>
              <a:t>• Ready-made fashion lacks personalization and exclusivity.</a:t>
            </a:r>
          </a:p>
          <a:p>
            <a:r>
              <a:t>• Local boutiques have limited reach and poor online presence.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C3AE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SheVestire offers custom-stitched women’s clothing.</a:t>
            </a:r>
          </a:p>
          <a:p>
            <a:r>
              <a:t>• Customers place orders online with size &amp; style preferences.</a:t>
            </a:r>
          </a:p>
          <a:p>
            <a:r>
              <a:t>• Professional masters design and deliver high-quality outfits.</a:t>
            </a:r>
          </a:p>
          <a:p>
            <a:r>
              <a:t>• Strong online presence and influencer-driven promotions.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48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Customer visits SheVestire website.</a:t>
            </a:r>
          </a:p>
          <a:p>
            <a:r>
              <a:t>2. Places an order with design preferences.</a:t>
            </a:r>
          </a:p>
          <a:p>
            <a:r>
              <a:t>3. Master tailors create the clothing from raw material.</a:t>
            </a:r>
          </a:p>
          <a:p>
            <a:r>
              <a:t>4. Quality check and doorstep delivery.</a:t>
            </a:r>
          </a:p>
          <a:p>
            <a:r>
              <a:t>5. Continuous promotions through influencers &amp; ads.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C3AE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Launch and promote SheVestire website.</a:t>
            </a:r>
          </a:p>
          <a:p>
            <a:r>
              <a:t>• Collaborate with social media influencers.</a:t>
            </a:r>
          </a:p>
          <a:p>
            <a:r>
              <a:t>• Use Instagram, Facebook, and YouTube ads.</a:t>
            </a:r>
          </a:p>
          <a:p>
            <a:r>
              <a:t>• Build brand identity through storytelling and engagement.</a:t>
            </a:r>
          </a:p>
          <a:p>
            <a:r>
              <a:t>• Offer discounts and referral programs.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48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Purchase raw materials (fabrics, accessories).</a:t>
            </a:r>
          </a:p>
          <a:p>
            <a:r>
              <a:t>• Hire skilled masters &amp; tailors.</a:t>
            </a:r>
          </a:p>
          <a:p>
            <a:r>
              <a:t>• Maintain stock for fast delivery.</a:t>
            </a:r>
          </a:p>
          <a:p>
            <a:r>
              <a:t>• Quality assurance before dispatch.</a:t>
            </a:r>
          </a:p>
          <a:p>
            <a:r>
              <a:t>• Delivery system with on-time commitments.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7C3AE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Expand product line: ethnic wear, western, fusion collections.</a:t>
            </a:r>
          </a:p>
          <a:p>
            <a:r>
              <a:t>• Open offline flagship store.</a:t>
            </a:r>
          </a:p>
          <a:p>
            <a:r>
              <a:t>• Partner with fashion designers.</a:t>
            </a:r>
          </a:p>
          <a:p>
            <a:r>
              <a:t>• Expand globally through e-commerce.</a:t>
            </a:r>
          </a:p>
          <a:p>
            <a:r>
              <a:t>• Introduce subscription-based styling services.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4899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SheVestire</a:t>
            </a:r>
          </a:p>
          <a:p>
            <a:r>
              <a:t>Email: info@shevestire.com</a:t>
            </a:r>
          </a:p>
          <a:p>
            <a:r>
              <a:t>Phone: +91-XXXXXXXXXX</a:t>
            </a:r>
          </a:p>
          <a:p>
            <a:r>
              <a:t>Website: www.shevestire.com</a:t>
            </a:r>
          </a:p>
          <a:p/>
          <a:p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