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19/approval_processorMP/tree/b5d981792a9c47bacab4a3efa82dae5b340533f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GitHub commit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b5d981792a9c47bacab4a3efa82dae5b340533f1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93209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approval_processorMP Flowchart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27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16542" y="6069635"/>
            <a:ext cx="1273558" cy="55742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5400000">
            <a:off x="2244536" y="5785343"/>
            <a:ext cx="360609" cy="112600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807540" y="5941219"/>
            <a:ext cx="8644030" cy="82674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len(preliminary_to_initial):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event candidate passed all checks, label ‘EM_READY’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86175" y="546149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78794" y="548610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74303" y="4870033"/>
            <a:ext cx="2650230" cy="74393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379688" y="4822584"/>
            <a:ext cx="3071882" cy="818349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9686174" y="4354999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6678794" y="4424861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018829" y="5378230"/>
            <a:ext cx="360609" cy="73174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16542" y="4729583"/>
            <a:ext cx="4783135" cy="104808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failed, set currentstate to ‘rejected’, label as ‘DQV’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627236" y="4059466"/>
            <a:ext cx="360609" cy="73174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16541" y="3924440"/>
            <a:ext cx="10835029" cy="57907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perform checks in preliminary_to_initial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769731" y="3485477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30149" y="2909917"/>
            <a:ext cx="10821423" cy="75496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advocates==‘yes’: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advocate_signoffCheck to preliminary_to_initial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769733" y="2482784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44908" y="1890170"/>
            <a:ext cx="10830165" cy="80371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humanscimons==‘yes’: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operator_signoffCheck to preliminary_to_inital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69732" y="1456428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40044" y="1052314"/>
            <a:ext cx="10835029" cy="57907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preliminary_to_initial = [farCheck, labelCheck, have_lvem_skymapCheck, idq_joint_fapCheck]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69733" y="612799"/>
            <a:ext cx="360609" cy="47972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40046" y="141361"/>
            <a:ext cx="10835029" cy="65577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10. currentstate==‘preliminary_to_initial’ checks</a:t>
            </a:r>
          </a:p>
        </p:txBody>
      </p:sp>
    </p:spTree>
    <p:extLst>
      <p:ext uri="{BB962C8B-B14F-4D97-AF65-F5344CB8AC3E}">
        <p14:creationId xmlns:p14="http://schemas.microsoft.com/office/powerpoint/2010/main" val="37808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21518" y="5500923"/>
            <a:ext cx="10840676" cy="55742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8338387" y="4911909"/>
            <a:ext cx="360609" cy="6302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680729" y="253305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689430" y="252649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637884" y="2567824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575190" y="4064744"/>
            <a:ext cx="5887004" cy="108875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len(initial_to_update):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event candidate passed all checks, label ‘PE_READY’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63503" y="3548934"/>
            <a:ext cx="360609" cy="56671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89430" y="3485381"/>
            <a:ext cx="360609" cy="6302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37883" y="3678100"/>
            <a:ext cx="360609" cy="186204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400683" y="2961544"/>
            <a:ext cx="3071882" cy="818349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27165" y="3032269"/>
            <a:ext cx="4783135" cy="104808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failed, set currentstate to ‘rejected’, label as ‘DQV’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75190" y="2973385"/>
            <a:ext cx="2650230" cy="74393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27165" y="2082624"/>
            <a:ext cx="10835029" cy="57907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erform checks in initial_to_update = [farCheck, labelCheck, have_lvem_skymapCheck]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56854" y="1643109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27167" y="1171671"/>
            <a:ext cx="10835029" cy="65577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11. currentstate==‘initial_to_update’ checks</a:t>
            </a:r>
          </a:p>
        </p:txBody>
      </p:sp>
    </p:spTree>
    <p:extLst>
      <p:ext uri="{BB962C8B-B14F-4D97-AF65-F5344CB8AC3E}">
        <p14:creationId xmlns:p14="http://schemas.microsoft.com/office/powerpoint/2010/main" val="37991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>
          <a:xfrm>
            <a:off x="8319747" y="3841364"/>
            <a:ext cx="3585698" cy="666242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12. all other lvalerts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9932291" y="3461578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8319748" y="2619752"/>
            <a:ext cx="3585698" cy="930719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11.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‘initial_to_update’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9932292" y="2229936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8319748" y="1430385"/>
            <a:ext cx="3585698" cy="94447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‘preliminary_to_initial’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7986315" y="1683683"/>
            <a:ext cx="360609" cy="43788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230305" y="1430387"/>
            <a:ext cx="3783184" cy="944477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 currentstate==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‘new_to_preliminary’ checks</a:t>
            </a:r>
          </a:p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5941592" y="2289542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4230305" y="2642953"/>
            <a:ext cx="3783184" cy="442159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8. alert_type==‘signoff’ lvalerts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0800000">
            <a:off x="5960490" y="3023696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30305" y="3377107"/>
            <a:ext cx="3783184" cy="44215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. alert_type==‘update’ lvalerts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0800000">
            <a:off x="5960491" y="3745800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230305" y="4088206"/>
            <a:ext cx="3783184" cy="62302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6. alert_type==‘label’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10800000">
            <a:off x="5960491" y="4649623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4230305" y="4958160"/>
            <a:ext cx="3783184" cy="7034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</a:t>
            </a:r>
            <a:r>
              <a:rPr lang="en-US" dirty="0" smtClean="0"/>
              <a:t>. generate pipeline throttle for alert_type==‘new’ lvalerts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5960491" y="5595395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49205" y="5928221"/>
            <a:ext cx="3783184" cy="7214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4. external trigger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6200000">
            <a:off x="3878538" y="603889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03053" y="5928221"/>
            <a:ext cx="3515933" cy="72141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</a:t>
            </a:r>
            <a:r>
              <a:rPr lang="en-US" dirty="0" smtClean="0"/>
              <a:t>. MDC and simulation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1871049" y="5533190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03053" y="4650144"/>
            <a:ext cx="3515933" cy="99128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 things that are done regardless of the remaining types of lvalerts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1880713" y="4262845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41308" y="2200205"/>
            <a:ext cx="3116686" cy="1210613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parseAlert(queue, queueByGraceID, </a:t>
            </a:r>
            <a:r>
              <a:rPr lang="en-US" dirty="0" smtClean="0"/>
              <a:t>lvalert</a:t>
            </a:r>
            <a:r>
              <a:rPr lang="en-US" dirty="0"/>
              <a:t>, t0, config)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19347" y="1833467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5330" y="450761"/>
            <a:ext cx="773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parseAlert main structure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380322" y="939855"/>
            <a:ext cx="3438660" cy="984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valerts from nodes listed in lvalert_listenMP-approval_processorMP.ini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03053" y="3709444"/>
            <a:ext cx="3515933" cy="6512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uid==‘command’ lvalerts</a:t>
            </a:r>
          </a:p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880709" y="3324705"/>
            <a:ext cx="360609" cy="4378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8860129" y="5401426"/>
            <a:ext cx="2646071" cy="99128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GW trigger lvalert:</a:t>
            </a:r>
          </a:p>
          <a:p>
            <a:r>
              <a:rPr lang="en-US" dirty="0" smtClean="0"/>
              <a:t>create GW trigger event_dict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9894876" y="5007800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172200" y="5401426"/>
            <a:ext cx="2535530" cy="116162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external trigger lvalert:</a:t>
            </a:r>
          </a:p>
          <a:p>
            <a:r>
              <a:rPr lang="en-US" dirty="0" smtClean="0"/>
              <a:t>create external trigger event_dict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7369132" y="4999815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172201" y="2193725"/>
            <a:ext cx="5334000" cy="297153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instantiate GraceDB client from childConfig-approval_processorMP.ini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et other config settings and save in configdict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logger if logger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alert specifics – ‘uid’: graceid, ‘alert_type’: alert_type, ‘description’: description, ‘file’: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 we have an event_dict and ForgetMeNow queue item for the graceid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707730" y="1805603"/>
            <a:ext cx="360609" cy="43788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85800" y="3152688"/>
            <a:ext cx="5334000" cy="4765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172494" y="2756079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85800" y="2067045"/>
            <a:ext cx="5334000" cy="7856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parseCommand(queue, queueByGraceID, alert, t0)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172495" y="1676814"/>
            <a:ext cx="360609" cy="4378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50783"/>
            <a:ext cx="5334000" cy="236790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lvalert commands will be used to unthrottle a misbehaving pipeline</a:t>
            </a:r>
          </a:p>
          <a:p>
            <a:r>
              <a:rPr lang="en-US" sz="1800" dirty="0" smtClean="0"/>
              <a:t>lvalert commands are sent using lvalert node ‘gdb_processor_test’</a:t>
            </a:r>
            <a:endParaRPr lang="en-US" sz="1800" dirty="0"/>
          </a:p>
        </p:txBody>
      </p:sp>
      <p:sp>
        <p:nvSpPr>
          <p:cNvPr id="5" name="Flowchart: Process 4"/>
          <p:cNvSpPr/>
          <p:nvPr/>
        </p:nvSpPr>
        <p:spPr>
          <a:xfrm>
            <a:off x="685800" y="682580"/>
            <a:ext cx="5334000" cy="110758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200" dirty="0" smtClean="0"/>
              <a:t>uid==‘command’ lvalerts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172200" y="373487"/>
            <a:ext cx="5334000" cy="158407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2</a:t>
            </a:r>
            <a:r>
              <a:rPr lang="en-US" sz="3200" dirty="0" smtClean="0"/>
              <a:t>. things that are done regardless of the remaining types of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53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6197956" y="6021264"/>
            <a:ext cx="5334001" cy="51938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</a:t>
            </a:r>
            <a:r>
              <a:rPr lang="en-US" dirty="0" smtClean="0"/>
              <a:t>eturn 0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233793" y="5652422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38189" y="5612165"/>
            <a:ext cx="360609" cy="47813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9298546" y="3514529"/>
            <a:ext cx="2233412" cy="230470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comment from PyGRB or X-pipeline:</a:t>
            </a:r>
          </a:p>
          <a:p>
            <a:r>
              <a:rPr lang="en-US" dirty="0"/>
              <a:t>r</a:t>
            </a:r>
            <a:r>
              <a:rPr lang="en-US" dirty="0" smtClean="0"/>
              <a:t>ecord coinc info in event_dict, create coinc.json and load to GraceDb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650730" y="3514529"/>
            <a:ext cx="2535530" cy="212641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‘GRB-GW </a:t>
            </a:r>
            <a:r>
              <a:rPr lang="en-US" dirty="0"/>
              <a:t>Coincidence JSON </a:t>
            </a:r>
            <a:r>
              <a:rPr lang="en-US" dirty="0" smtClean="0"/>
              <a:t>file’ in comment: </a:t>
            </a:r>
          </a:p>
          <a:p>
            <a:r>
              <a:rPr lang="en-US" dirty="0" smtClean="0"/>
              <a:t>record json was loaded into GraceDb in event_dict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233794" y="3120258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738190" y="3140642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6660108" y="2701761"/>
            <a:ext cx="4871849" cy="61073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alert_type==‘update’ and a comment: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0233793" y="1426600"/>
            <a:ext cx="360609" cy="137932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243356" y="2168977"/>
            <a:ext cx="360609" cy="38990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6197957" y="1808268"/>
            <a:ext cx="3100589" cy="7214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alert_type==‘label’: record label in event_dict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7105114" y="1426601"/>
            <a:ext cx="360609" cy="43788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667952" y="3604281"/>
            <a:ext cx="5351846" cy="55391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3163571" y="3187770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53" y="2643537"/>
            <a:ext cx="5351846" cy="72141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</a:t>
            </a:r>
            <a:r>
              <a:rPr lang="en-US" dirty="0" smtClean="0"/>
              <a:t>rite to logger ‘</a:t>
            </a:r>
            <a:r>
              <a:rPr lang="en-US" dirty="0"/>
              <a:t>Mock data challenge or simulation. Ignoring</a:t>
            </a:r>
            <a:r>
              <a:rPr lang="en-US" dirty="0" smtClean="0"/>
              <a:t>.’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3163572" y="2217342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4397524"/>
            <a:ext cx="5334000" cy="1666408"/>
          </a:xfrm>
        </p:spPr>
        <p:txBody>
          <a:bodyPr>
            <a:norm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 the future, we could process MDC lvalerts to send VOEvents to GCN with mass classifier information from the EM-Bright pipeline</a:t>
            </a:r>
            <a:endParaRPr lang="en-US" sz="1800" dirty="0"/>
          </a:p>
        </p:txBody>
      </p:sp>
      <p:sp>
        <p:nvSpPr>
          <p:cNvPr id="17" name="Flowchart: Process 16"/>
          <p:cNvSpPr/>
          <p:nvPr/>
        </p:nvSpPr>
        <p:spPr>
          <a:xfrm>
            <a:off x="667955" y="1197529"/>
            <a:ext cx="5351846" cy="121614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3</a:t>
            </a:r>
            <a:r>
              <a:rPr lang="en-US" sz="3200" dirty="0" smtClean="0"/>
              <a:t>. MDC and simulation lvalerts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197958" y="579550"/>
            <a:ext cx="5334000" cy="981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4. external trigger lvalerts</a:t>
            </a:r>
          </a:p>
        </p:txBody>
      </p:sp>
    </p:spTree>
    <p:extLst>
      <p:ext uri="{BB962C8B-B14F-4D97-AF65-F5344CB8AC3E}">
        <p14:creationId xmlns:p14="http://schemas.microsoft.com/office/powerpoint/2010/main" val="214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717321" y="5168142"/>
            <a:ext cx="10744875" cy="5903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graceid to PipelineThrottle item and check if it becomes throttled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3136598" y="4329288"/>
            <a:ext cx="360609" cy="87151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8561662" y="4505827"/>
            <a:ext cx="360609" cy="6949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6021739" y="3820453"/>
            <a:ext cx="5440457" cy="107505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queueByGraceID does not have key:</a:t>
            </a:r>
          </a:p>
          <a:p>
            <a:r>
              <a:rPr lang="en-US" dirty="0" smtClean="0"/>
              <a:t>create PipelineThrottle item, add to overall queue and queueByGraceID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717321" y="3820452"/>
            <a:ext cx="5192133" cy="10750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queueByGraceID has key:</a:t>
            </a:r>
          </a:p>
          <a:p>
            <a:r>
              <a:rPr lang="en-US" dirty="0" smtClean="0"/>
              <a:t>get PipelineThrottle item (there should only be one)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8561662" y="3431594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133082" y="3431594"/>
            <a:ext cx="360609" cy="43788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17321" y="2971782"/>
            <a:ext cx="10744876" cy="589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a pipeline throttle key based on group, pipeline, search 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909454" y="2527933"/>
            <a:ext cx="360609" cy="47972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17321" y="1493948"/>
            <a:ext cx="10744876" cy="121152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5</a:t>
            </a:r>
            <a:r>
              <a:rPr lang="en-US" sz="3200" dirty="0" smtClean="0"/>
              <a:t>. generate pipeline throttle for alert_type==‘new’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704441" y="5896000"/>
            <a:ext cx="10744875" cy="49538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810037" y="4526590"/>
            <a:ext cx="360609" cy="14263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515753" y="4232320"/>
            <a:ext cx="360609" cy="170209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050081" y="5345872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462644" y="5364448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6206883" y="4671032"/>
            <a:ext cx="5242434" cy="89200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</a:t>
            </a:r>
            <a:r>
              <a:rPr lang="en-US" dirty="0" smtClean="0"/>
              <a:t>f len(VOEvents) &gt; 0 and retraction is not the last VOEvent sent:</a:t>
            </a:r>
          </a:p>
          <a:p>
            <a:r>
              <a:rPr lang="en-US" dirty="0" smtClean="0"/>
              <a:t>send retraction alert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0050081" y="4128393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462645" y="4121505"/>
            <a:ext cx="360609" cy="58853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9182637" y="3099234"/>
            <a:ext cx="2266680" cy="127113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checkLabels &gt; 0:</a:t>
            </a:r>
          </a:p>
          <a:p>
            <a:r>
              <a:rPr lang="en-US" dirty="0" smtClean="0"/>
              <a:t>Update currentstate to ‘rejected’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0050081" y="2706392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231005" y="3099235"/>
            <a:ext cx="2838091" cy="107505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label==‘EM_Throttled’:</a:t>
            </a:r>
          </a:p>
          <a:p>
            <a:r>
              <a:rPr lang="en-US" dirty="0" smtClean="0"/>
              <a:t>update currentstate to ‘throttled’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462646" y="2706392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419268" y="3099235"/>
            <a:ext cx="2698197" cy="127113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label==‘EM_READY’:</a:t>
            </a:r>
          </a:p>
          <a:p>
            <a:r>
              <a:rPr lang="en-US" dirty="0"/>
              <a:t>s</a:t>
            </a:r>
            <a:r>
              <a:rPr lang="en-US" dirty="0" smtClean="0"/>
              <a:t>end Initial VOEvent, update currentstate to ‘initial_to_update’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704442" y="3099234"/>
            <a:ext cx="2579671" cy="15164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label==‘PE_READY’:</a:t>
            </a:r>
            <a:endParaRPr lang="en-US" dirty="0"/>
          </a:p>
          <a:p>
            <a:r>
              <a:rPr lang="en-US" dirty="0" smtClean="0"/>
              <a:t>send Update VOEvent, update currentstate to ‘complete’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4515752" y="2717678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1810037" y="2704987"/>
            <a:ext cx="360609" cy="43788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04442" y="2250565"/>
            <a:ext cx="10744876" cy="58945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record label in event_dict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896575" y="1806716"/>
            <a:ext cx="360609" cy="47972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04442" y="1224531"/>
            <a:ext cx="10744876" cy="7597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6. alert_type==‘label’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3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ocess 38"/>
          <p:cNvSpPr/>
          <p:nvPr/>
        </p:nvSpPr>
        <p:spPr>
          <a:xfrm>
            <a:off x="5486400" y="5846052"/>
            <a:ext cx="6027311" cy="84452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</a:t>
            </a:r>
            <a:r>
              <a:rPr lang="en-US" dirty="0"/>
              <a:t>GRB-GW Coincidence JSON file</a:t>
            </a:r>
            <a:r>
              <a:rPr lang="en-US" dirty="0" smtClean="0"/>
              <a:t>’ in comment:</a:t>
            </a:r>
          </a:p>
          <a:p>
            <a:r>
              <a:rPr lang="en-US" dirty="0"/>
              <a:t>record json was loaded into GraceDb in </a:t>
            </a:r>
            <a:r>
              <a:rPr lang="en-US" dirty="0" smtClean="0"/>
              <a:t>event_dict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884609" y="1629960"/>
            <a:ext cx="360609" cy="42657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193961" y="4614009"/>
            <a:ext cx="7386585" cy="111246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‘Temporal coincidence with external trigger’ in comment:</a:t>
            </a:r>
          </a:p>
          <a:p>
            <a:r>
              <a:rPr lang="en-US" dirty="0" smtClean="0"/>
              <a:t>record coinc info in event_dict, create em_coinc.json, load to GraceDb, and do the same with the external trigger event_dict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52780" y="1629960"/>
            <a:ext cx="360609" cy="30326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933158" y="3695941"/>
            <a:ext cx="5719577" cy="80818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‘EM-Bright probabilities computed’ in comment:</a:t>
            </a:r>
          </a:p>
          <a:p>
            <a:r>
              <a:rPr lang="en-US" dirty="0" smtClean="0"/>
              <a:t>record EM-Bright information in event_dict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9254942" y="1748895"/>
            <a:ext cx="360609" cy="200071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400864" y="2011019"/>
            <a:ext cx="2730320" cy="127113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</a:t>
            </a:r>
            <a:r>
              <a:rPr lang="en-US" dirty="0" err="1" smtClean="0"/>
              <a:t>re.match</a:t>
            </a:r>
            <a:r>
              <a:rPr lang="en-US" dirty="0" smtClean="0"/>
              <a:t>(‘resent VOEvent’, comment):</a:t>
            </a:r>
          </a:p>
          <a:p>
            <a:r>
              <a:rPr lang="en-US" dirty="0" smtClean="0"/>
              <a:t>record resent VOEvent in event_dict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7441231" y="1607076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3683358" y="2011019"/>
            <a:ext cx="2575668" cy="157541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</a:t>
            </a:r>
            <a:r>
              <a:rPr lang="en-US" dirty="0" err="1" smtClean="0"/>
              <a:t>re.match</a:t>
            </a:r>
            <a:r>
              <a:rPr lang="en-US" dirty="0" smtClean="0"/>
              <a:t>(‘minimum glitch-FAP’, comment):</a:t>
            </a:r>
          </a:p>
          <a:p>
            <a:r>
              <a:rPr lang="en-US" dirty="0" smtClean="0"/>
              <a:t>record </a:t>
            </a:r>
            <a:r>
              <a:rPr lang="en-US" dirty="0" err="1" smtClean="0"/>
              <a:t>iDQ</a:t>
            </a:r>
            <a:r>
              <a:rPr lang="en-US" dirty="0" smtClean="0"/>
              <a:t> values in event_dict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832365" y="1631139"/>
            <a:ext cx="360609" cy="4378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683358" y="1319063"/>
            <a:ext cx="7830353" cy="48559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comment: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7346734" y="880350"/>
            <a:ext cx="360609" cy="4797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68837" y="1310406"/>
            <a:ext cx="2772683" cy="160021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if filename ends with ‘.fits.gz’ or ‘.fits’ and ‘lvem’ in tag_names:</a:t>
            </a:r>
          </a:p>
          <a:p>
            <a:r>
              <a:rPr lang="en-US" dirty="0" smtClean="0"/>
              <a:t>record skymap and submitter in event_dict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874431" y="872007"/>
            <a:ext cx="360609" cy="47972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68837" y="284373"/>
            <a:ext cx="10744876" cy="7597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7</a:t>
            </a:r>
            <a:r>
              <a:rPr lang="en-US" sz="3200" dirty="0" smtClean="0"/>
              <a:t>. alert_type==‘update’ lvalerts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6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652925" y="2952302"/>
            <a:ext cx="10835029" cy="54958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record signoff in event_dict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82613" y="2513655"/>
            <a:ext cx="360609" cy="4797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652926" y="1957283"/>
            <a:ext cx="10835029" cy="65577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8. alert_type==‘signoff’ lvalert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57480" y="3760518"/>
            <a:ext cx="10830474" cy="132714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from here on out, approval_processorMP performs checks specific to the currentstate of the event candidate as specified in the event_dict</a:t>
            </a:r>
          </a:p>
          <a:p>
            <a:r>
              <a:rPr lang="en-US" sz="1800" dirty="0" smtClean="0"/>
              <a:t>all GW trigger event_dict’s start in the ‘new_to_preliminary’ currentstate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assedcheckcount set to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9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40044" y="6158544"/>
            <a:ext cx="10835029" cy="55742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8351267" y="5732118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588070" y="4232885"/>
            <a:ext cx="5887004" cy="165452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passedcheckcount = len(new_to_preliminary):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to logger that trigger passed all checks, send Preliminary VOEvent, set currentstate to ‘preliminary_to_initial’, and notify operators and advocates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676382" y="3698122"/>
            <a:ext cx="360609" cy="554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705988" y="3649159"/>
            <a:ext cx="360609" cy="60360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17676" y="3756020"/>
            <a:ext cx="360609" cy="245946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403191" y="3070670"/>
            <a:ext cx="3071882" cy="818349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checkresult==True: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assedcheckcount +=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676383" y="2666017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40044" y="3080800"/>
            <a:ext cx="4783135" cy="1234645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checkresult==False: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in logger which check failed in new_to_preliminary, set currentstate to ‘rejected’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88070" y="3080800"/>
            <a:ext cx="2650230" cy="74393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checkresult==None: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617676" y="2634134"/>
            <a:ext cx="344906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705989" y="264865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40045" y="2211110"/>
            <a:ext cx="10835029" cy="57848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perform checks in new_to_preliminary = [farCheck, labelCheck, injectionCheck]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69733" y="1772463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40045" y="1175017"/>
            <a:ext cx="10835029" cy="74393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wait 10 seconds (or other amount specified in childConfig) before querying GraceDB for up-to-date labels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69733" y="736370"/>
            <a:ext cx="360609" cy="47972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40046" y="179998"/>
            <a:ext cx="10835029" cy="655776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9</a:t>
            </a:r>
            <a:r>
              <a:rPr lang="en-US" sz="3200" dirty="0" smtClean="0">
                <a:solidFill>
                  <a:schemeClr val="tx1"/>
                </a:solidFill>
              </a:rPr>
              <a:t>. currentstate==‘new_to_preliminary’ checks</a:t>
            </a:r>
          </a:p>
        </p:txBody>
      </p:sp>
    </p:spTree>
    <p:extLst>
      <p:ext uri="{BB962C8B-B14F-4D97-AF65-F5344CB8AC3E}">
        <p14:creationId xmlns:p14="http://schemas.microsoft.com/office/powerpoint/2010/main" val="25465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329</TotalTime>
  <Words>954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Min-A Cho</dc:creator>
  <cp:lastModifiedBy>Min-A Cho</cp:lastModifiedBy>
  <cp:revision>83</cp:revision>
  <dcterms:created xsi:type="dcterms:W3CDTF">2016-12-18T23:37:07Z</dcterms:created>
  <dcterms:modified xsi:type="dcterms:W3CDTF">2016-12-19T05:06:22Z</dcterms:modified>
</cp:coreProperties>
</file>