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61" r:id="rId4"/>
    <p:sldId id="263" r:id="rId5"/>
    <p:sldId id="264" r:id="rId6"/>
    <p:sldId id="265" r:id="rId7"/>
    <p:sldId id="266" r:id="rId8"/>
    <p:sldId id="267" r:id="rId9"/>
    <p:sldId id="268" r:id="rId10"/>
    <p:sldId id="269"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A2"/>
    <a:srgbClr val="E39A39"/>
    <a:srgbClr val="1D3A00"/>
    <a:srgbClr val="5EEC3C"/>
    <a:srgbClr val="990099"/>
    <a:srgbClr val="CC0099"/>
    <a:srgbClr val="FE9202"/>
    <a:srgbClr val="007033"/>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0605" y="1350110"/>
            <a:ext cx="7177135" cy="1374345"/>
          </a:xfrm>
          <a:noFill/>
          <a:effectLst>
            <a:outerShdw blurRad="50800" dist="38100" dir="2700000" algn="tl" rotWithShape="0">
              <a:prstClr val="black">
                <a:alpha val="40000"/>
              </a:prstClr>
            </a:outerShdw>
          </a:effectLst>
        </p:spPr>
        <p:txBody>
          <a:bodyPr>
            <a:normAutofit/>
          </a:bodyPr>
          <a:lstStyle>
            <a:lvl1pPr algn="r">
              <a:defRPr sz="3600">
                <a:solidFill>
                  <a:srgbClr val="C0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670605" y="3029865"/>
            <a:ext cx="7164342" cy="122164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6"/>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719020"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7190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763525"/>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1502815"/>
            <a:ext cx="7177135" cy="1374345"/>
          </a:xfrm>
        </p:spPr>
        <p:txBody>
          <a:bodyPr/>
          <a:lstStyle/>
          <a:p>
            <a:r>
              <a:rPr lang="en-US" dirty="0" smtClean="0"/>
              <a:t>Where to open </a:t>
            </a:r>
            <a:br>
              <a:rPr lang="en-US" dirty="0" smtClean="0"/>
            </a:br>
            <a:r>
              <a:rPr lang="en-US" dirty="0" smtClean="0"/>
              <a:t>Fitness Center</a:t>
            </a:r>
            <a:endParaRPr lang="en-US" dirty="0"/>
          </a:p>
        </p:txBody>
      </p:sp>
      <p:sp>
        <p:nvSpPr>
          <p:cNvPr id="3" name="Subtitle 2"/>
          <p:cNvSpPr>
            <a:spLocks noGrp="1"/>
          </p:cNvSpPr>
          <p:nvPr>
            <p:ph type="subTitle" idx="1"/>
          </p:nvPr>
        </p:nvSpPr>
        <p:spPr>
          <a:xfrm>
            <a:off x="1670605" y="3029865"/>
            <a:ext cx="7164342" cy="610821"/>
          </a:xfrm>
        </p:spPr>
        <p:txBody>
          <a:bodyPr/>
          <a:lstStyle/>
          <a:p>
            <a:r>
              <a:rPr lang="en-US" dirty="0" smtClean="0"/>
              <a:t>Deep Chatterjee</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                                   </a:t>
            </a:r>
          </a:p>
          <a:p>
            <a:pPr marL="0" indent="0">
              <a:buNone/>
            </a:pPr>
            <a:endParaRPr lang="en-IN" dirty="0"/>
          </a:p>
          <a:p>
            <a:pPr marL="0" indent="0">
              <a:buNone/>
            </a:pPr>
            <a:r>
              <a:rPr lang="en-IN" dirty="0" smtClean="0"/>
              <a:t>                                     Thank you</a:t>
            </a:r>
            <a:endParaRPr lang="en-IN" dirty="0"/>
          </a:p>
        </p:txBody>
      </p:sp>
    </p:spTree>
    <p:extLst>
      <p:ext uri="{BB962C8B-B14F-4D97-AF65-F5344CB8AC3E}">
        <p14:creationId xmlns:p14="http://schemas.microsoft.com/office/powerpoint/2010/main" val="274503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smtClean="0">
                <a:effectLst/>
              </a:rPr>
              <a:t>Introduction /</a:t>
            </a:r>
            <a:br>
              <a:rPr lang="en-IN" b="1" dirty="0" smtClean="0">
                <a:effectLst/>
              </a:rPr>
            </a:br>
            <a:r>
              <a:rPr lang="en-IN" b="1" dirty="0" smtClean="0">
                <a:effectLst/>
              </a:rPr>
              <a:t>Business </a:t>
            </a:r>
            <a:r>
              <a:rPr lang="en-IN" b="1" dirty="0">
                <a:effectLst/>
              </a:rPr>
              <a:t>Problem </a:t>
            </a:r>
            <a:r>
              <a:rPr lang="en-IN" dirty="0">
                <a:effectLst/>
              </a:rPr>
              <a:t/>
            </a:r>
            <a:br>
              <a:rPr lang="en-IN" dirty="0">
                <a:effectLst/>
              </a:rPr>
            </a:br>
            <a:endParaRPr lang="en-US" dirty="0"/>
          </a:p>
        </p:txBody>
      </p:sp>
      <p:sp>
        <p:nvSpPr>
          <p:cNvPr id="3" name="Content Placeholder 2"/>
          <p:cNvSpPr>
            <a:spLocks noGrp="1"/>
          </p:cNvSpPr>
          <p:nvPr>
            <p:ph idx="1"/>
          </p:nvPr>
        </p:nvSpPr>
        <p:spPr/>
        <p:txBody>
          <a:bodyPr/>
          <a:lstStyle/>
          <a:p>
            <a:r>
              <a:rPr lang="en-IN" sz="1800" dirty="0"/>
              <a:t>New York City was home to nearly 8.5 million people in </a:t>
            </a:r>
            <a:r>
              <a:rPr lang="en-IN" sz="1800" dirty="0" smtClean="0"/>
              <a:t>2014.</a:t>
            </a:r>
          </a:p>
          <a:p>
            <a:r>
              <a:rPr lang="en-IN" sz="1800" dirty="0" smtClean="0"/>
              <a:t>The </a:t>
            </a:r>
            <a:r>
              <a:rPr lang="en-IN" sz="1800" dirty="0"/>
              <a:t>aim of this project is to discover where is the optimal place to build a gym in the New York City</a:t>
            </a:r>
            <a:r>
              <a:rPr lang="en-IN" sz="1800" dirty="0" smtClean="0"/>
              <a:t>.</a:t>
            </a:r>
          </a:p>
          <a:p>
            <a:r>
              <a:rPr lang="en-IN" sz="1800" dirty="0"/>
              <a:t>To answer this question we will analyse which districts have a gym and if there are any similarities between them.</a:t>
            </a:r>
            <a:endParaRPr lang="en-US" sz="1800"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smtClean="0">
                <a:effectLst/>
              </a:rPr>
              <a:t>Data</a:t>
            </a:r>
            <a:r>
              <a:rPr lang="en-IN" b="1" dirty="0">
                <a:effectLst/>
              </a:rPr>
              <a:t> </a:t>
            </a:r>
            <a:r>
              <a:rPr lang="en-IN" dirty="0">
                <a:effectLst/>
              </a:rPr>
              <a:t/>
            </a:r>
            <a:br>
              <a:rPr lang="en-IN" dirty="0">
                <a:effectLst/>
              </a:rPr>
            </a:br>
            <a:endParaRPr lang="en-US" dirty="0"/>
          </a:p>
        </p:txBody>
      </p:sp>
      <p:sp>
        <p:nvSpPr>
          <p:cNvPr id="3" name="Content Placeholder 2"/>
          <p:cNvSpPr>
            <a:spLocks noGrp="1"/>
          </p:cNvSpPr>
          <p:nvPr>
            <p:ph idx="1"/>
          </p:nvPr>
        </p:nvSpPr>
        <p:spPr>
          <a:xfrm>
            <a:off x="448966" y="1044700"/>
            <a:ext cx="8246070" cy="3817623"/>
          </a:xfrm>
        </p:spPr>
        <p:txBody>
          <a:bodyPr>
            <a:normAutofit fontScale="92500" lnSpcReduction="20000"/>
          </a:bodyPr>
          <a:lstStyle/>
          <a:p>
            <a:r>
              <a:rPr lang="en-IN" sz="1800" dirty="0"/>
              <a:t>For this project we need the following data :</a:t>
            </a:r>
          </a:p>
          <a:p>
            <a:pPr marL="0" indent="0">
              <a:buNone/>
            </a:pPr>
            <a:endParaRPr lang="en-IN" sz="1800" dirty="0"/>
          </a:p>
          <a:p>
            <a:r>
              <a:rPr lang="en-IN" sz="1900" dirty="0"/>
              <a:t>New York City data that contains list Boroughs, </a:t>
            </a:r>
            <a:r>
              <a:rPr lang="en-IN" sz="1900" dirty="0" err="1"/>
              <a:t>Neighborhoods</a:t>
            </a:r>
            <a:r>
              <a:rPr lang="en-IN" sz="1900" dirty="0"/>
              <a:t> along with their latitude and longitude.</a:t>
            </a:r>
          </a:p>
          <a:p>
            <a:pPr marL="0" indent="0">
              <a:buNone/>
            </a:pPr>
            <a:r>
              <a:rPr lang="en-IN" sz="1900" dirty="0"/>
              <a:t> </a:t>
            </a:r>
          </a:p>
          <a:p>
            <a:r>
              <a:rPr lang="en-IN" sz="1900" dirty="0"/>
              <a:t>Data source : https://cocl.us/new_york_dataset</a:t>
            </a:r>
          </a:p>
          <a:p>
            <a:pPr marL="0" indent="0">
              <a:buNone/>
            </a:pPr>
            <a:r>
              <a:rPr lang="en-IN" sz="1900" dirty="0"/>
              <a:t> </a:t>
            </a:r>
          </a:p>
          <a:p>
            <a:r>
              <a:rPr lang="en-IN" sz="1900" dirty="0"/>
              <a:t>Description: This data set contains the required information. And we will use this data set to</a:t>
            </a:r>
          </a:p>
          <a:p>
            <a:r>
              <a:rPr lang="en-IN" sz="1900" dirty="0"/>
              <a:t>explore various neighbourhoods of new york city.</a:t>
            </a:r>
          </a:p>
          <a:p>
            <a:pPr marL="0" indent="0">
              <a:buNone/>
            </a:pPr>
            <a:r>
              <a:rPr lang="en-IN" sz="1900" dirty="0"/>
              <a:t> </a:t>
            </a:r>
          </a:p>
          <a:p>
            <a:r>
              <a:rPr lang="en-IN" sz="1900" dirty="0"/>
              <a:t>Data source: </a:t>
            </a:r>
            <a:r>
              <a:rPr lang="en-IN" sz="1900" dirty="0" err="1"/>
              <a:t>Fousquare</a:t>
            </a:r>
            <a:r>
              <a:rPr lang="en-IN" sz="1900" dirty="0"/>
              <a:t> </a:t>
            </a:r>
            <a:r>
              <a:rPr lang="en-IN" sz="1900" dirty="0" smtClean="0"/>
              <a:t>API: </a:t>
            </a:r>
            <a:r>
              <a:rPr lang="en-IN" sz="1900" dirty="0"/>
              <a:t> </a:t>
            </a:r>
          </a:p>
          <a:p>
            <a:pPr marL="0" indent="0">
              <a:buNone/>
            </a:pPr>
            <a:r>
              <a:rPr lang="en-IN" sz="1900" dirty="0" smtClean="0"/>
              <a:t>   Description</a:t>
            </a:r>
            <a:r>
              <a:rPr lang="en-IN" sz="1900" dirty="0"/>
              <a:t>: By using this </a:t>
            </a:r>
            <a:r>
              <a:rPr lang="en-IN" sz="1900" dirty="0" err="1"/>
              <a:t>api</a:t>
            </a:r>
            <a:r>
              <a:rPr lang="en-IN" sz="1900" dirty="0"/>
              <a:t> we will get all the venues in each neighbourhood. We </a:t>
            </a:r>
            <a:r>
              <a:rPr lang="en-IN" sz="1900" dirty="0" smtClean="0"/>
              <a:t> can filter </a:t>
            </a:r>
            <a:r>
              <a:rPr lang="en-IN" sz="1900" dirty="0"/>
              <a:t>these venues to get only gym/fitness-</a:t>
            </a:r>
            <a:r>
              <a:rPr lang="en-IN" sz="1900" dirty="0" err="1"/>
              <a:t>center</a:t>
            </a:r>
            <a:r>
              <a:rPr lang="en-IN" sz="1900" dirty="0"/>
              <a:t>.</a:t>
            </a:r>
          </a:p>
          <a:p>
            <a:endParaRPr lang="en-US" dirty="0"/>
          </a:p>
        </p:txBody>
      </p:sp>
    </p:spTree>
    <p:extLst>
      <p:ext uri="{BB962C8B-B14F-4D97-AF65-F5344CB8AC3E}">
        <p14:creationId xmlns:p14="http://schemas.microsoft.com/office/powerpoint/2010/main" val="2664260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a:effectLst/>
              </a:rPr>
              <a:t>Methodology</a:t>
            </a:r>
            <a:br>
              <a:rPr lang="en-IN" b="1" dirty="0">
                <a:effectLst/>
              </a:rPr>
            </a:br>
            <a:r>
              <a:rPr lang="en-IN" b="1" dirty="0">
                <a:effectLst/>
              </a:rPr>
              <a:t> </a:t>
            </a:r>
            <a:r>
              <a:rPr lang="en-IN" dirty="0">
                <a:effectLst/>
              </a:rPr>
              <a:t/>
            </a:r>
            <a:br>
              <a:rPr lang="en-IN" dirty="0">
                <a:effectLst/>
              </a:rPr>
            </a:br>
            <a:endParaRPr lang="en-US" dirty="0"/>
          </a:p>
        </p:txBody>
      </p:sp>
      <p:sp>
        <p:nvSpPr>
          <p:cNvPr id="3" name="Content Placeholder 2"/>
          <p:cNvSpPr>
            <a:spLocks noGrp="1"/>
          </p:cNvSpPr>
          <p:nvPr>
            <p:ph idx="1"/>
          </p:nvPr>
        </p:nvSpPr>
        <p:spPr>
          <a:xfrm>
            <a:off x="296260" y="891995"/>
            <a:ext cx="8246070" cy="3512212"/>
          </a:xfrm>
        </p:spPr>
        <p:txBody>
          <a:bodyPr>
            <a:normAutofit/>
          </a:bodyPr>
          <a:lstStyle/>
          <a:p>
            <a:r>
              <a:rPr lang="en-IN" b="1" dirty="0"/>
              <a:t>Exploring and Cleaning Data</a:t>
            </a:r>
          </a:p>
          <a:p>
            <a:r>
              <a:rPr lang="en-IN" sz="1600" dirty="0"/>
              <a:t>We need to know our data. We can do this through exploratory analysis. Once we know our data we can perform, if necessary, some cleaning (In our case we will see that it is necessary)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 y="1960930"/>
            <a:ext cx="9144000" cy="3819923"/>
          </a:xfrm>
          <a:prstGeom prst="rect">
            <a:avLst/>
          </a:prstGeom>
        </p:spPr>
      </p:pic>
    </p:spTree>
    <p:extLst>
      <p:ext uri="{BB962C8B-B14F-4D97-AF65-F5344CB8AC3E}">
        <p14:creationId xmlns:p14="http://schemas.microsoft.com/office/powerpoint/2010/main" val="1043894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a:effectLst/>
              </a:rPr>
              <a:t>Methodology</a:t>
            </a:r>
            <a:br>
              <a:rPr lang="en-IN" b="1" dirty="0">
                <a:effectLst/>
              </a:rPr>
            </a:br>
            <a:r>
              <a:rPr lang="en-IN" b="1" dirty="0">
                <a:effectLst/>
              </a:rPr>
              <a:t> </a:t>
            </a:r>
            <a:r>
              <a:rPr lang="en-IN" dirty="0">
                <a:effectLst/>
              </a:rPr>
              <a:t/>
            </a:r>
            <a:br>
              <a:rPr lang="en-IN" dirty="0">
                <a:effectLst/>
              </a:rPr>
            </a:br>
            <a:endParaRPr lang="en-US" dirty="0"/>
          </a:p>
        </p:txBody>
      </p:sp>
      <p:sp>
        <p:nvSpPr>
          <p:cNvPr id="3" name="Content Placeholder 2"/>
          <p:cNvSpPr>
            <a:spLocks noGrp="1"/>
          </p:cNvSpPr>
          <p:nvPr>
            <p:ph idx="1"/>
          </p:nvPr>
        </p:nvSpPr>
        <p:spPr>
          <a:xfrm>
            <a:off x="296260" y="891995"/>
            <a:ext cx="8246070" cy="3512212"/>
          </a:xfrm>
        </p:spPr>
        <p:txBody>
          <a:bodyPr>
            <a:normAutofit/>
          </a:bodyPr>
          <a:lstStyle/>
          <a:p>
            <a:r>
              <a:rPr lang="en-IN" b="1" dirty="0" smtClean="0"/>
              <a:t>Sorting the </a:t>
            </a:r>
            <a:r>
              <a:rPr lang="en-IN" b="1" dirty="0" err="1" smtClean="0"/>
              <a:t>neighborhood</a:t>
            </a:r>
            <a:endParaRPr lang="en-IN" b="1" dirty="0"/>
          </a:p>
          <a:p>
            <a:r>
              <a:rPr lang="en-IN" sz="1600" dirty="0" smtClean="0"/>
              <a:t>We now sort the venues </a:t>
            </a:r>
            <a:endParaRPr lang="en-IN" sz="1600"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 y="1655520"/>
            <a:ext cx="9144000" cy="3487980"/>
          </a:xfrm>
          <a:prstGeom prst="rect">
            <a:avLst/>
          </a:prstGeom>
        </p:spPr>
      </p:pic>
    </p:spTree>
    <p:extLst>
      <p:ext uri="{BB962C8B-B14F-4D97-AF65-F5344CB8AC3E}">
        <p14:creationId xmlns:p14="http://schemas.microsoft.com/office/powerpoint/2010/main" val="739077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a:effectLst/>
              </a:rPr>
              <a:t>Methodology</a:t>
            </a:r>
            <a:br>
              <a:rPr lang="en-IN" b="1" dirty="0">
                <a:effectLst/>
              </a:rPr>
            </a:br>
            <a:r>
              <a:rPr lang="en-IN" b="1" dirty="0">
                <a:effectLst/>
              </a:rPr>
              <a:t> </a:t>
            </a:r>
            <a:r>
              <a:rPr lang="en-IN" dirty="0">
                <a:effectLst/>
              </a:rPr>
              <a:t/>
            </a:r>
            <a:br>
              <a:rPr lang="en-IN" dirty="0">
                <a:effectLst/>
              </a:rPr>
            </a:br>
            <a:endParaRPr lang="en-US" dirty="0"/>
          </a:p>
        </p:txBody>
      </p:sp>
      <p:sp>
        <p:nvSpPr>
          <p:cNvPr id="3" name="Content Placeholder 2"/>
          <p:cNvSpPr>
            <a:spLocks noGrp="1"/>
          </p:cNvSpPr>
          <p:nvPr>
            <p:ph idx="1"/>
          </p:nvPr>
        </p:nvSpPr>
        <p:spPr>
          <a:xfrm>
            <a:off x="296260" y="891995"/>
            <a:ext cx="8246070" cy="3512212"/>
          </a:xfrm>
        </p:spPr>
        <p:txBody>
          <a:bodyPr>
            <a:normAutofit/>
          </a:bodyPr>
          <a:lstStyle/>
          <a:p>
            <a:r>
              <a:rPr lang="en-IN" b="1" dirty="0" smtClean="0"/>
              <a:t>Clustering the venues</a:t>
            </a:r>
            <a:endParaRPr lang="en-IN" b="1" dirty="0"/>
          </a:p>
          <a:p>
            <a:r>
              <a:rPr lang="en-IN" sz="1600" dirty="0" smtClean="0"/>
              <a:t>We now use Machine Learning algorithm K-Means Clustering to cluster out present fitness </a:t>
            </a:r>
            <a:r>
              <a:rPr lang="en-IN" sz="1600" dirty="0" err="1" smtClean="0"/>
              <a:t>centers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2113635"/>
            <a:ext cx="8021170" cy="2124372"/>
          </a:xfrm>
          <a:prstGeom prst="rect">
            <a:avLst/>
          </a:prstGeom>
        </p:spPr>
      </p:pic>
    </p:spTree>
    <p:extLst>
      <p:ext uri="{BB962C8B-B14F-4D97-AF65-F5344CB8AC3E}">
        <p14:creationId xmlns:p14="http://schemas.microsoft.com/office/powerpoint/2010/main" val="3959405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smtClean="0">
                <a:effectLst/>
              </a:rPr>
              <a:t>Result</a:t>
            </a:r>
            <a:r>
              <a:rPr lang="en-IN" b="1" dirty="0">
                <a:effectLst/>
              </a:rPr>
              <a:t> </a:t>
            </a:r>
            <a:r>
              <a:rPr lang="en-IN" dirty="0">
                <a:effectLst/>
              </a:rPr>
              <a:t/>
            </a:r>
            <a:br>
              <a:rPr lang="en-IN" dirty="0">
                <a:effectLst/>
              </a:rPr>
            </a:br>
            <a:endParaRPr lang="en-US" dirty="0"/>
          </a:p>
        </p:txBody>
      </p:sp>
      <p:sp>
        <p:nvSpPr>
          <p:cNvPr id="3" name="Content Placeholder 2"/>
          <p:cNvSpPr>
            <a:spLocks noGrp="1"/>
          </p:cNvSpPr>
          <p:nvPr>
            <p:ph idx="1"/>
          </p:nvPr>
        </p:nvSpPr>
        <p:spPr>
          <a:xfrm>
            <a:off x="296260" y="891995"/>
            <a:ext cx="8246070" cy="3512212"/>
          </a:xfrm>
        </p:spPr>
        <p:txBody>
          <a:bodyPr>
            <a:normAutofit/>
          </a:bodyPr>
          <a:lstStyle/>
          <a:p>
            <a:r>
              <a:rPr lang="en-IN" b="1" dirty="0" smtClean="0"/>
              <a:t>After Clustering the venues we get the following map of clusters</a:t>
            </a:r>
            <a:endParaRPr lang="en-IN" b="1" dirty="0"/>
          </a:p>
          <a:p>
            <a:r>
              <a:rPr lang="en-IN" sz="1600" dirty="0" smtClean="0"/>
              <a:t>We now use Machine Learning algorithm K-Means Clustering to cluster out present fitness </a:t>
            </a:r>
            <a:r>
              <a:rPr lang="en-IN" sz="1600" dirty="0" err="1" smtClean="0"/>
              <a:t>centers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3763"/>
            <a:ext cx="9144000" cy="3350452"/>
          </a:xfrm>
          <a:prstGeom prst="rect">
            <a:avLst/>
          </a:prstGeom>
        </p:spPr>
      </p:pic>
    </p:spTree>
    <p:extLst>
      <p:ext uri="{BB962C8B-B14F-4D97-AF65-F5344CB8AC3E}">
        <p14:creationId xmlns:p14="http://schemas.microsoft.com/office/powerpoint/2010/main" val="2294030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fontScale="90000"/>
          </a:bodyPr>
          <a:lstStyle/>
          <a:p>
            <a:r>
              <a:rPr lang="en-IN" b="1" dirty="0" smtClean="0">
                <a:effectLst/>
              </a:rPr>
              <a:t>Discussion</a:t>
            </a:r>
            <a:endParaRPr lang="en-US" dirty="0"/>
          </a:p>
        </p:txBody>
      </p:sp>
      <p:sp>
        <p:nvSpPr>
          <p:cNvPr id="3" name="Content Placeholder 2"/>
          <p:cNvSpPr>
            <a:spLocks noGrp="1"/>
          </p:cNvSpPr>
          <p:nvPr>
            <p:ph idx="1"/>
          </p:nvPr>
        </p:nvSpPr>
        <p:spPr>
          <a:xfrm>
            <a:off x="296260" y="891995"/>
            <a:ext cx="8246070" cy="3512212"/>
          </a:xfrm>
        </p:spPr>
        <p:txBody>
          <a:bodyPr>
            <a:normAutofit/>
          </a:bodyPr>
          <a:lstStyle/>
          <a:p>
            <a:r>
              <a:rPr lang="en-IN" sz="1800" dirty="0" smtClean="0"/>
              <a:t>There </a:t>
            </a:r>
            <a:r>
              <a:rPr lang="en-IN" sz="1800" dirty="0"/>
              <a:t>is high competition in </a:t>
            </a:r>
            <a:r>
              <a:rPr lang="en-IN" sz="1800" dirty="0" smtClean="0"/>
              <a:t>Lower Manhattan so </a:t>
            </a:r>
            <a:r>
              <a:rPr lang="en-IN" sz="1800" dirty="0"/>
              <a:t>it is very risky to open business in these areas. </a:t>
            </a:r>
            <a:endParaRPr lang="en-IN" sz="1800" dirty="0" smtClean="0"/>
          </a:p>
          <a:p>
            <a:r>
              <a:rPr lang="en-IN" sz="1800" dirty="0" smtClean="0"/>
              <a:t>Soho and East Village have potential to open new centres.</a:t>
            </a:r>
          </a:p>
          <a:p>
            <a:r>
              <a:rPr lang="en-IN" sz="1800" dirty="0"/>
              <a:t>The above analysis is performed on limited data. Hence, it may be </a:t>
            </a:r>
            <a:r>
              <a:rPr lang="en-IN" sz="1800" dirty="0" smtClean="0"/>
              <a:t>not very accurate. </a:t>
            </a:r>
            <a:r>
              <a:rPr lang="en-IN" sz="1800" dirty="0"/>
              <a:t>So, if good amount of data is available there is scope to come up with better results.</a:t>
            </a:r>
          </a:p>
          <a:p>
            <a:endParaRPr lang="en-US" sz="1800" dirty="0"/>
          </a:p>
        </p:txBody>
      </p:sp>
    </p:spTree>
    <p:extLst>
      <p:ext uri="{BB962C8B-B14F-4D97-AF65-F5344CB8AC3E}">
        <p14:creationId xmlns:p14="http://schemas.microsoft.com/office/powerpoint/2010/main" val="3673726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9" y="1571077"/>
            <a:ext cx="9009594" cy="3513138"/>
          </a:xfrm>
        </p:spPr>
      </p:pic>
      <p:sp>
        <p:nvSpPr>
          <p:cNvPr id="5" name="TextBox 4"/>
          <p:cNvSpPr txBox="1"/>
          <p:nvPr/>
        </p:nvSpPr>
        <p:spPr>
          <a:xfrm>
            <a:off x="143555" y="1044700"/>
            <a:ext cx="8551480" cy="369332"/>
          </a:xfrm>
          <a:prstGeom prst="rect">
            <a:avLst/>
          </a:prstGeom>
          <a:noFill/>
        </p:spPr>
        <p:txBody>
          <a:bodyPr wrap="square" rtlCol="0">
            <a:spAutoFit/>
          </a:bodyPr>
          <a:lstStyle/>
          <a:p>
            <a:r>
              <a:rPr lang="en-IN" dirty="0" smtClean="0"/>
              <a:t>Below Circled areas can be considered as to open new Gym/Fitness </a:t>
            </a:r>
            <a:r>
              <a:rPr lang="en-IN" dirty="0" err="1" smtClean="0"/>
              <a:t>Center</a:t>
            </a:r>
            <a:endParaRPr lang="en-IN" dirty="0"/>
          </a:p>
        </p:txBody>
      </p:sp>
    </p:spTree>
    <p:extLst>
      <p:ext uri="{BB962C8B-B14F-4D97-AF65-F5344CB8AC3E}">
        <p14:creationId xmlns:p14="http://schemas.microsoft.com/office/powerpoint/2010/main" val="1987366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On-screen Show (16:9)</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Where to open  Fitness Center</vt:lpstr>
      <vt:lpstr>Introduction / Business Problem  </vt:lpstr>
      <vt:lpstr>Data  </vt:lpstr>
      <vt:lpstr>Methodology   </vt:lpstr>
      <vt:lpstr>Methodology   </vt:lpstr>
      <vt:lpstr>Methodology   </vt:lpstr>
      <vt:lpstr>Result  </vt:lpstr>
      <vt:lpstr>Discussion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2020-02-11T15:23:36Z</dcterms:modified>
</cp:coreProperties>
</file>