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FastAPI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FastAPI is a modern, fast web framework for building APIs with Python 3.6+.</a:t>
            </a:r>
          </a:p>
          <a:p>
            <a:r>
              <a:t>Key Features:</a:t>
            </a:r>
          </a:p>
          <a:p>
            <a:r>
              <a:t>- High performance</a:t>
            </a:r>
          </a:p>
          <a:p>
            <a:r>
              <a:t>- Easy to use</a:t>
            </a:r>
          </a:p>
          <a:p>
            <a:r>
              <a:t>- Based on standard Python type hints.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dependencies to share logic across routes:</a:t>
            </a:r>
          </a:p>
          <a:p/>
          <a:p>
            <a:r>
              <a:t>```python</a:t>
            </a:r>
          </a:p>
          <a:p>
            <a:r>
              <a:t>from fastapi import Depends</a:t>
            </a:r>
          </a:p>
          <a:p/>
          <a:p>
            <a:r>
              <a:t>def common_params(q: str = None):</a:t>
            </a:r>
          </a:p>
          <a:p>
            <a:r>
              <a:t>    return q</a:t>
            </a:r>
          </a:p>
          <a:p/>
          <a:p>
            <a:r>
              <a:t>@app.get('/items/')</a:t>
            </a:r>
          </a:p>
          <a:p>
            <a:r>
              <a:t>def read_items(q: str = Depends(common_params)):</a:t>
            </a:r>
          </a:p>
          <a:p>
            <a:r>
              <a:t>    return {'q': q}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Async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Leverage Python's `async` capabilities:</a:t>
            </a:r>
          </a:p>
          <a:p/>
          <a:p>
            <a:r>
              <a:t>```python</a:t>
            </a:r>
          </a:p>
          <a:p>
            <a:r>
              <a:t>@app.get('/async/')</a:t>
            </a:r>
          </a:p>
          <a:p>
            <a:r>
              <a:t>async def read_async():</a:t>
            </a:r>
          </a:p>
          <a:p>
            <a:r>
              <a:t>    return {'message': 'This is async!'}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`HTTPException` to handle errors:</a:t>
            </a:r>
          </a:p>
          <a:p/>
          <a:p>
            <a:r>
              <a:t>```python</a:t>
            </a:r>
          </a:p>
          <a:p>
            <a:r>
              <a:t>from fastapi import HTTPException</a:t>
            </a:r>
          </a:p>
          <a:p/>
          <a:p>
            <a:r>
              <a:t>@app.get('/items/{item_id}')</a:t>
            </a:r>
          </a:p>
          <a:p>
            <a:r>
              <a:t>def read_item(item_id: int):</a:t>
            </a:r>
          </a:p>
          <a:p>
            <a:r>
              <a:t>    if item_id &gt; 10:</a:t>
            </a:r>
          </a:p>
          <a:p>
            <a:r>
              <a:t>        raise HTTPException(status_code=404, detail='Item not found')</a:t>
            </a:r>
          </a:p>
          <a:p>
            <a:r>
              <a:t>    return {'item_id': item_id}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middleware to intercept requests and responses:</a:t>
            </a:r>
          </a:p>
          <a:p/>
          <a:p>
            <a:r>
              <a:t>```python</a:t>
            </a:r>
          </a:p>
          <a:p>
            <a:r>
              <a:t>from fastapi.middleware.cors import CORSMiddleware</a:t>
            </a:r>
          </a:p>
          <a:p/>
          <a:p>
            <a:r>
              <a:t>app.add_middleware(</a:t>
            </a:r>
          </a:p>
          <a:p>
            <a:r>
              <a:t>    CORSMiddleware,</a:t>
            </a:r>
          </a:p>
          <a:p>
            <a:r>
              <a:t>    allow_origins=['*'],</a:t>
            </a:r>
          </a:p>
          <a:p>
            <a:r>
              <a:t>    allow_credentials=True,</a:t>
            </a:r>
          </a:p>
          <a:p>
            <a:r>
              <a:t>    allow_methods=['*'],</a:t>
            </a:r>
          </a:p>
          <a:p>
            <a:r>
              <a:t>    allow_headers=['*']</a:t>
            </a:r>
          </a:p>
          <a:p>
            <a:r>
              <a:t>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Static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Serve static files using `StaticFiles`:</a:t>
            </a:r>
          </a:p>
          <a:p/>
          <a:p>
            <a:r>
              <a:t>```python</a:t>
            </a:r>
          </a:p>
          <a:p>
            <a:r>
              <a:t>from fastapi.staticfiles import StaticFiles</a:t>
            </a:r>
          </a:p>
          <a:p/>
          <a:p>
            <a:r>
              <a:t>app.mount('/static', StaticFiles(directory='static'), name='static')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FastAPI supports OAuth2 and JWT:</a:t>
            </a:r>
          </a:p>
          <a:p>
            <a:r>
              <a:t>- Use `fastapi.security` for authentication schemes.</a:t>
            </a:r>
          </a:p>
          <a:p>
            <a:r>
              <a:t>- Example:</a:t>
            </a:r>
          </a:p>
          <a:p/>
          <a:p>
            <a:r>
              <a:t>```python</a:t>
            </a:r>
          </a:p>
          <a:p>
            <a:r>
              <a:t>from fastapi.security import OAuth2PasswordBearer</a:t>
            </a:r>
          </a:p>
          <a:p/>
          <a:p>
            <a:r>
              <a:t>oauth2_scheme = OAuth2PasswordBearer(tokenUrl='token')</a:t>
            </a:r>
          </a:p>
          <a:p>
            <a:r>
              <a:t>@app.get('/users/me/')</a:t>
            </a:r>
          </a:p>
          <a:p>
            <a:r>
              <a:t>def read_users_me(token: str = Depends(oauth2_scheme)):</a:t>
            </a:r>
          </a:p>
          <a:p>
            <a:r>
              <a:t>    return {'token': token}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Swagger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Interactive API docs available by default:</a:t>
            </a:r>
          </a:p>
          <a:p>
            <a:r>
              <a:t>- Swagger UI: [http://127.0.0.1:8000/docs](http://127.0.0.1:8000/docs)</a:t>
            </a:r>
          </a:p>
          <a:p>
            <a:r>
              <a:t>- ReDoc: [http://127.0.0.1:8000/redoc](http://127.0.0.1:8000/redoc)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FastAPI supports testing with `TestClient`:</a:t>
            </a:r>
          </a:p>
          <a:p/>
          <a:p>
            <a:r>
              <a:t>```python</a:t>
            </a:r>
          </a:p>
          <a:p>
            <a:r>
              <a:t>from fastapi.testclient import TestClient</a:t>
            </a:r>
          </a:p>
          <a:p/>
          <a:p>
            <a:r>
              <a:t>client = TestClient(app)</a:t>
            </a:r>
          </a:p>
          <a:p/>
          <a:p>
            <a:r>
              <a:t>def test_read_main():</a:t>
            </a:r>
          </a:p>
          <a:p>
            <a:r>
              <a:t>    response = client.get('/')</a:t>
            </a:r>
          </a:p>
          <a:p>
            <a:r>
              <a:t>    assert response.status_code == 200</a:t>
            </a:r>
          </a:p>
          <a:p>
            <a:r>
              <a:t>    assert response.json() == {'Hello': 'World'}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FastAPI is built on Starlette and Pydantic:</a:t>
            </a:r>
          </a:p>
          <a:p>
            <a:r>
              <a:t>- Starlette: High-performance ASGI framework.</a:t>
            </a:r>
          </a:p>
          <a:p>
            <a:r>
              <a:t>- Pydantic: Data validation and settings management.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Community and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FastAPI has a growing ecosystem:</a:t>
            </a:r>
          </a:p>
          <a:p>
            <a:r>
              <a:t>- Third-party libraries</a:t>
            </a:r>
          </a:p>
          <a:p>
            <a:r>
              <a:t>- Integrations with databases and message queues</a:t>
            </a:r>
          </a:p>
          <a:p>
            <a:r>
              <a:t>- Active community and documentation.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Choose FastAPI?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Benefits:</a:t>
            </a:r>
          </a:p>
          <a:p>
            <a:r>
              <a:t>- Fast to code</a:t>
            </a:r>
          </a:p>
          <a:p>
            <a:r>
              <a:t>- High performance</a:t>
            </a:r>
          </a:p>
          <a:p>
            <a:r>
              <a:t>- Automatic interactive API documentation</a:t>
            </a:r>
          </a:p>
          <a:p>
            <a:r>
              <a:t>- Based on OpenAPI and JSON Schema.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FastAPI is a robust framework for building modern APIs:</a:t>
            </a:r>
          </a:p>
          <a:p>
            <a:r>
              <a:t>- Focuses on performance and developer experience.</a:t>
            </a:r>
          </a:p>
          <a:p>
            <a:r>
              <a:t>- Easy to learn, scale, and integrate.</a:t>
            </a:r>
          </a:p>
          <a:p>
            <a:r>
              <a:t>Try it today!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Features:</a:t>
            </a:r>
          </a:p>
          <a:p>
            <a:r>
              <a:t>- Request validation</a:t>
            </a:r>
          </a:p>
          <a:p>
            <a:r>
              <a:t>- Dependency injection</a:t>
            </a:r>
          </a:p>
          <a:p>
            <a:r>
              <a:t>- Asynchronous programming support</a:t>
            </a:r>
          </a:p>
          <a:p>
            <a:r>
              <a:t>- Automatic documentation with Swagger and ReDoc.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Install FastAPI and Uvicorn (ASGI server):</a:t>
            </a:r>
          </a:p>
          <a:p/>
          <a:p>
            <a:r>
              <a:t>```bash</a:t>
            </a:r>
          </a:p>
          <a:p>
            <a:r>
              <a:t>pip install fastapi uvicorn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Your First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Import FastAPI:</a:t>
            </a:r>
          </a:p>
          <a:p>
            <a:r>
              <a:t>```python</a:t>
            </a:r>
          </a:p>
          <a:p>
            <a:r>
              <a:t>from fastapi import FastAPI</a:t>
            </a:r>
          </a:p>
          <a:p>
            <a:r>
              <a:t>```</a:t>
            </a:r>
          </a:p>
          <a:p>
            <a:r>
              <a:t>2. Create an instance:</a:t>
            </a:r>
          </a:p>
          <a:p>
            <a:r>
              <a:t>```python</a:t>
            </a:r>
          </a:p>
          <a:p>
            <a:r>
              <a:t>app = FastAPI()</a:t>
            </a:r>
          </a:p>
          <a:p>
            <a:r>
              <a:t>```</a:t>
            </a:r>
          </a:p>
          <a:p>
            <a:r>
              <a:t>3. Define routes:</a:t>
            </a:r>
          </a:p>
          <a:p>
            <a:r>
              <a:t>```python</a:t>
            </a:r>
          </a:p>
          <a:p>
            <a:r>
              <a:t>@app.get('/')</a:t>
            </a:r>
          </a:p>
          <a:p>
            <a:r>
              <a:t>def read_root():</a:t>
            </a:r>
          </a:p>
          <a:p>
            <a:r>
              <a:t>    return {'Hello': 'World'}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the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Run the app using Uvicorn:</a:t>
            </a:r>
          </a:p>
          <a:p/>
          <a:p>
            <a:r>
              <a:t>```bash</a:t>
            </a:r>
          </a:p>
          <a:p>
            <a:r>
              <a:t>uvicorn main:app --reload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Define parameters in the URL path:</a:t>
            </a:r>
          </a:p>
          <a:p/>
          <a:p>
            <a:r>
              <a:t>```python</a:t>
            </a:r>
          </a:p>
          <a:p>
            <a:r>
              <a:t>@app.get('/items/{item_id}')</a:t>
            </a:r>
          </a:p>
          <a:p>
            <a:r>
              <a:t>def read_item(item_id: int):</a:t>
            </a:r>
          </a:p>
          <a:p>
            <a:r>
              <a:t>    return {'item_id': item_id}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optional query parameters:</a:t>
            </a:r>
          </a:p>
          <a:p/>
          <a:p>
            <a:r>
              <a:t>```python</a:t>
            </a:r>
          </a:p>
          <a:p>
            <a:r>
              <a:t>@app.get('/items/')</a:t>
            </a:r>
          </a:p>
          <a:p>
            <a:r>
              <a:t>def read_items(skip: int = 0, limit: int = 10):</a:t>
            </a:r>
          </a:p>
          <a:p>
            <a:r>
              <a:t>    return {'skip': skip, 'limit': limit}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Request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Define the request body using Pydantic models:</a:t>
            </a:r>
          </a:p>
          <a:p/>
          <a:p>
            <a:r>
              <a:t>```python</a:t>
            </a:r>
          </a:p>
          <a:p>
            <a:r>
              <a:t>from pydantic import BaseModel</a:t>
            </a:r>
          </a:p>
          <a:p>
            <a:r>
              <a:t>class Item(BaseModel):</a:t>
            </a:r>
          </a:p>
          <a:p>
            <a:r>
              <a:t>    name: str</a:t>
            </a:r>
          </a:p>
          <a:p>
            <a:r>
              <a:t>    price: float</a:t>
            </a:r>
          </a:p>
          <a:p/>
          <a:p>
            <a:r>
              <a:t>@app.post('/items/')</a:t>
            </a:r>
          </a:p>
          <a:p>
            <a:r>
              <a:t>def create_item(item: Item):</a:t>
            </a:r>
          </a:p>
          <a:p>
            <a:r>
              <a:t>    return item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