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Low work control?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&amp; </a:t>
            </a:r>
          </a:p>
          <a:p>
            <a:r>
              <a:rPr lang="en-US" dirty="0" smtClean="0"/>
              <a:t>How can we help users dealing with it?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5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case, you find yourself in Low job control position, which you shouldn’t at all; </a:t>
            </a:r>
          </a:p>
          <a:p>
            <a:pPr marL="0" indent="0">
              <a:buNone/>
            </a:pPr>
            <a:r>
              <a:rPr lang="en-US" dirty="0" smtClean="0"/>
              <a:t>   Then, please reach out to TAM operations Head Isabel Paul.</a:t>
            </a:r>
          </a:p>
          <a:p>
            <a:endParaRPr lang="en-US" dirty="0"/>
          </a:p>
          <a:p>
            <a:r>
              <a:rPr lang="en-US" dirty="0" smtClean="0"/>
              <a:t>She’s a kind lady.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1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feels like?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closer look..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work control refers to the nature of work like customer service, repetitive or monotonous work, frequent travel, and also includes lack </a:t>
            </a:r>
            <a:r>
              <a:rPr lang="en-US" dirty="0" smtClean="0"/>
              <a:t>of responsibility</a:t>
            </a:r>
            <a:r>
              <a:rPr lang="en-US" dirty="0"/>
              <a:t>, creativity, flexibility, decision making at the workplace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0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be, because..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Framework/Policies/Culture</a:t>
            </a:r>
          </a:p>
          <a:p>
            <a:r>
              <a:rPr lang="en-US" dirty="0" smtClean="0"/>
              <a:t>Job Description/Demands</a:t>
            </a:r>
          </a:p>
          <a:p>
            <a:r>
              <a:rPr lang="en-US" dirty="0" smtClean="0"/>
              <a:t>Passive temperament/ Amiable work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13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look like?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could lead to..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Dissatisfaction at work/ lack of interest</a:t>
            </a:r>
          </a:p>
          <a:p>
            <a:r>
              <a:rPr lang="en-US" dirty="0" smtClean="0"/>
              <a:t>Affects Physiology</a:t>
            </a:r>
          </a:p>
          <a:p>
            <a:r>
              <a:rPr lang="en-US" dirty="0" smtClean="0"/>
              <a:t>Work-Life imbalance</a:t>
            </a:r>
          </a:p>
          <a:p>
            <a:r>
              <a:rPr lang="en-US" dirty="0" smtClean="0"/>
              <a:t>Could lead to addictions</a:t>
            </a:r>
          </a:p>
          <a:p>
            <a:r>
              <a:rPr lang="en-US" dirty="0" smtClean="0"/>
              <a:t>Sense of meaninglessness leading to depressive syndrome</a:t>
            </a:r>
          </a:p>
          <a:p>
            <a:r>
              <a:rPr lang="en-US" dirty="0" smtClean="0"/>
              <a:t>Could affect professional relationships</a:t>
            </a:r>
          </a:p>
          <a:p>
            <a:r>
              <a:rPr lang="en-US" dirty="0" smtClean="0"/>
              <a:t>Stumbling block in professional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4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Major consequence..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severely affect PHYSICAL HEALTH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9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be done?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Awareness &amp; acceptance before taking the choice</a:t>
            </a:r>
          </a:p>
          <a:p>
            <a:endParaRPr lang="en-US" dirty="0"/>
          </a:p>
          <a:p>
            <a:r>
              <a:rPr lang="en-US" dirty="0" smtClean="0"/>
              <a:t>The shift from “sacrifice-compromise-adjustment-adaptation”</a:t>
            </a:r>
          </a:p>
          <a:p>
            <a:endParaRPr lang="en-US" dirty="0"/>
          </a:p>
          <a:p>
            <a:r>
              <a:rPr lang="en-US" dirty="0" smtClean="0"/>
              <a:t>Identifying one’s work style </a:t>
            </a:r>
          </a:p>
          <a:p>
            <a:endParaRPr lang="en-US" dirty="0"/>
          </a:p>
          <a:p>
            <a:r>
              <a:rPr lang="en-US" dirty="0" smtClean="0"/>
              <a:t>Assertive communication with managers</a:t>
            </a:r>
          </a:p>
          <a:p>
            <a:endParaRPr lang="en-US" dirty="0"/>
          </a:p>
          <a:p>
            <a:r>
              <a:rPr lang="en-US" dirty="0" smtClean="0"/>
              <a:t>Creating boundaries between professional &amp; personal life</a:t>
            </a:r>
          </a:p>
          <a:p>
            <a:endParaRPr lang="en-US" dirty="0"/>
          </a:p>
          <a:p>
            <a:r>
              <a:rPr lang="en-US" dirty="0" smtClean="0"/>
              <a:t>Regular and strict attention on workout-diet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6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tip..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them figure out what they can change, there’s always something they can </a:t>
            </a:r>
            <a:r>
              <a:rPr lang="en-US" dirty="0" err="1" smtClean="0"/>
              <a:t>change..no</a:t>
            </a:r>
            <a:r>
              <a:rPr lang="en-US" dirty="0" smtClean="0"/>
              <a:t> matter small it looks like from their point of view. </a:t>
            </a:r>
          </a:p>
          <a:p>
            <a:endParaRPr lang="en-US" dirty="0"/>
          </a:p>
          <a:p>
            <a:r>
              <a:rPr lang="en-US" dirty="0" smtClean="0"/>
              <a:t>Help them figure out what they can’t change, and then support on building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93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</TotalTime>
  <Words>253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What is  Low work control?</vt:lpstr>
      <vt:lpstr>How does it feels like?</vt:lpstr>
      <vt:lpstr>Getting a closer look..</vt:lpstr>
      <vt:lpstr>May be, because..</vt:lpstr>
      <vt:lpstr>What does it look like?</vt:lpstr>
      <vt:lpstr>It could lead to..</vt:lpstr>
      <vt:lpstr>The Major consequence..</vt:lpstr>
      <vt:lpstr>What can be done?</vt:lpstr>
      <vt:lpstr>One last tip..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Low work control?</dc:title>
  <dc:creator>user</dc:creator>
  <cp:lastModifiedBy>user</cp:lastModifiedBy>
  <cp:revision>4</cp:revision>
  <dcterms:created xsi:type="dcterms:W3CDTF">2022-08-01T05:06:32Z</dcterms:created>
  <dcterms:modified xsi:type="dcterms:W3CDTF">2022-08-01T05:36:19Z</dcterms:modified>
</cp:coreProperties>
</file>