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AAB5B-A32E-4BD7-AF14-8DE42A164FDD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94709-1D5A-4F2C-8680-513F3A562D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550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5E22-5098-41FA-8F69-AC74E1EFF122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B07E-344C-4009-B0E0-EFCB7FCA6596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A9DAD-94F1-4332-9404-99FE17209A1A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7EE5-D0AA-41F7-AC95-797677D4E2AF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C25C-9436-43DA-9B93-B12281328054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E353-1DF7-45ED-B227-8A204270D1AE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0D1A-12A2-402E-AFC1-39A4DCDECE69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F1EF-A312-4061-807D-635BE61F4193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9CDD-9E11-4510-A6EF-D35F23F43567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700-EC97-426E-A0E9-F57B1FBE3DA4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01E674B-BFEB-4689-B61B-59A3D27A5CB8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1B58F-E87B-4D06-BCA7-8E2D7E3ED1B9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 D&amp;T. All rights reserved. Ver 1.0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7F642F-078F-2230-15D8-F66C08FD5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Jegypénztár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106C37C-5787-FD4E-723B-C4D8B728C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722" y="3724074"/>
            <a:ext cx="4963886" cy="2704718"/>
          </a:xfrm>
        </p:spPr>
        <p:txBody>
          <a:bodyPr>
            <a:normAutofit/>
          </a:bodyPr>
          <a:lstStyle/>
          <a:p>
            <a:r>
              <a:rPr lang="hu-HU" dirty="0"/>
              <a:t>fejlesztette:</a:t>
            </a:r>
          </a:p>
          <a:p>
            <a:r>
              <a:rPr lang="hu-HU" dirty="0"/>
              <a:t>	Glonczi Tamás</a:t>
            </a:r>
          </a:p>
          <a:p>
            <a:r>
              <a:rPr lang="hu-HU" dirty="0"/>
              <a:t>	Kulcsár Dénes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27B8E76-8B23-A2BC-E4D1-B8A97A4C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2023 D&amp;T. All rights reserved. Ver 1.0</a:t>
            </a:r>
          </a:p>
        </p:txBody>
      </p:sp>
    </p:spTree>
    <p:extLst>
      <p:ext uri="{BB962C8B-B14F-4D97-AF65-F5344CB8AC3E}">
        <p14:creationId xmlns:p14="http://schemas.microsoft.com/office/powerpoint/2010/main" val="4046011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8F22C9-1D2F-E1BF-1B3B-C99F3788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6B5F5E5-A9C4-9E26-480D-59B64242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60B980-2AE9-3E47-6798-7C102A5D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előnyei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DE7D71-027C-7D25-D82D-E0406FD93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programunk segít a jegyvásárlási folyamatokat felgyorsításában mivel így Online megvásárolhatják otthonról a jegyeket</a:t>
            </a:r>
          </a:p>
          <a:p>
            <a:r>
              <a:rPr lang="hu-HU" dirty="0"/>
              <a:t>Felhasználó barát mert a felhasználó láthatja hogy hol vannak foglalt helyek és hogy a helyek hol helyezkednek el a vetítő vászontól</a:t>
            </a:r>
          </a:p>
          <a:p>
            <a:r>
              <a:rPr lang="hu-HU" dirty="0"/>
              <a:t>Programunk az egyik legkorszerűbb programozási nyelven íródott</a:t>
            </a:r>
          </a:p>
          <a:p>
            <a:r>
              <a:rPr lang="hu-HU" dirty="0"/>
              <a:t>A legmegbízhatóbb adatbázisban tárolja az adatokat</a:t>
            </a:r>
          </a:p>
          <a:p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8643C61-7FF9-CD2B-914E-1A7477F3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6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14CCE8-F75C-DCBE-A633-2355B13A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Kinek </a:t>
            </a:r>
            <a:r>
              <a:rPr lang="hu-HU" b="1" i="0" dirty="0">
                <a:effectLst/>
                <a:latin typeface="Open Sans" panose="020B0606030504020204" pitchFamily="34" charset="0"/>
              </a:rPr>
              <a:t>ajánljuk</a:t>
            </a:r>
            <a:r>
              <a:rPr lang="hu-HU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hu-HU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E25E8D-06E5-58C7-B484-DBACDAD4B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program mindenkinek aki mozit üzemeltet tökéletes lehet beleértve a kerti/szabadtéri mozikat is </a:t>
            </a:r>
          </a:p>
          <a:p>
            <a:r>
              <a:rPr lang="hu-HU" dirty="0"/>
              <a:t>Nagy cégeknek mivel ezzel a programmal sokkal hatékonyabban tudnak jegyeket értékesíteni</a:t>
            </a:r>
          </a:p>
          <a:p>
            <a:r>
              <a:rPr lang="hu-HU" dirty="0"/>
              <a:t>Jegyeket viszont eladóknak</a:t>
            </a:r>
          </a:p>
          <a:p>
            <a:r>
              <a:rPr lang="hu-HU" dirty="0"/>
              <a:t>Nem csak mozi hanem Színház Hangverseny stb… szervezőknek vagy helyadóknak.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3C6FD76-39F2-FDF2-3879-833AD8C2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8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2C1450-BA28-C9C3-7A2B-26432471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815" cy="1049235"/>
          </a:xfrm>
        </p:spPr>
        <p:txBody>
          <a:bodyPr>
            <a:normAutofit/>
          </a:bodyPr>
          <a:lstStyle/>
          <a:p>
            <a:r>
              <a:rPr lang="hu-HU" dirty="0"/>
              <a:t>Program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2AD50C-9374-F60A-55DA-0088DE63F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515" cy="3450613"/>
          </a:xfrm>
        </p:spPr>
        <p:txBody>
          <a:bodyPr>
            <a:normAutofit/>
          </a:bodyPr>
          <a:lstStyle/>
          <a:p>
            <a:r>
              <a:rPr lang="hu-HU" dirty="0"/>
              <a:t>A program lefuttatásakor a felhasználó egy felhasználó barát menü fogadja ahol 3 lehetőséget tud kiválasztani: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7190146-ED5D-A82D-C1F5-37C1DF57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168678"/>
            <a:ext cx="4960442" cy="1934572"/>
          </a:xfrm>
          <a:prstGeom prst="rect">
            <a:avLst/>
          </a:prstGeom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78BF3E3-38BE-A0EC-B298-FCE8F3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BA0341-28E0-46AD-7942-B11FC2796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824" y="385645"/>
            <a:ext cx="5550355" cy="3450613"/>
          </a:xfrm>
        </p:spPr>
        <p:txBody>
          <a:bodyPr>
            <a:normAutofit/>
          </a:bodyPr>
          <a:lstStyle/>
          <a:p>
            <a:r>
              <a:rPr lang="hu-HU" dirty="0"/>
              <a:t>1. Opció:</a:t>
            </a:r>
          </a:p>
          <a:p>
            <a:pPr lvl="1"/>
            <a:r>
              <a:rPr lang="hu-HU" dirty="0"/>
              <a:t>Helyfoglalás</a:t>
            </a:r>
          </a:p>
          <a:p>
            <a:pPr lvl="1"/>
            <a:r>
              <a:rPr lang="hu-HU" dirty="0"/>
              <a:t>Mint látszik a szabad helyek ”0” –</a:t>
            </a:r>
            <a:r>
              <a:rPr lang="hu-HU" dirty="0" err="1"/>
              <a:t>val</a:t>
            </a:r>
            <a:r>
              <a:rPr lang="hu-HU" dirty="0"/>
              <a:t> vannak jelölve a foglalt helyek pedig ”X”-el</a:t>
            </a:r>
          </a:p>
          <a:p>
            <a:pPr lvl="1"/>
            <a:r>
              <a:rPr lang="hu-HU" dirty="0"/>
              <a:t>Láthatjuk a vászon helyét is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F1C5FCE-B740-1670-4873-D5F9B23C2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2" r="2" b="2"/>
          <a:stretch/>
        </p:blipFill>
        <p:spPr>
          <a:xfrm>
            <a:off x="8428179" y="481109"/>
            <a:ext cx="3381473" cy="389086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D8B5660-6CA8-9EE1-94FF-0E4312432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3" y="4747048"/>
            <a:ext cx="10857321" cy="1438593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2586A0EC-43A8-981E-B425-8725B25D51F6}"/>
              </a:ext>
            </a:extLst>
          </p:cNvPr>
          <p:cNvSpPr txBox="1"/>
          <p:nvPr/>
        </p:nvSpPr>
        <p:spPr>
          <a:xfrm>
            <a:off x="382348" y="4225490"/>
            <a:ext cx="33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Foglalás folyamata: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A2D81166-A1AC-47A3-F836-EB9145B6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5FEF75-9EDE-97B7-B681-5D319DFF3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hu-HU" dirty="0"/>
              <a:t>2. Opció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EE9E57-6761-41DA-9027-1C974C7A2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259651-E3A2-4994-9C7E-F9C996FEE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C10BF1-7660-4980-8A86-050AC1679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B3E85F7-A121-4BE2-94EF-7251990E2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B8E2048-E7E5-9315-854E-2348C915EC96}"/>
              </a:ext>
            </a:extLst>
          </p:cNvPr>
          <p:cNvSpPr txBox="1"/>
          <p:nvPr/>
        </p:nvSpPr>
        <p:spPr>
          <a:xfrm>
            <a:off x="2111079" y="2917004"/>
            <a:ext cx="2867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Mint látható az elmentett adatokat könnyen le lehet olvasni hol a hely és ki foglalta le.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A129E3C-8DA8-E17A-2B29-EF5BA5813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419" y="2228851"/>
            <a:ext cx="4735148" cy="1376306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5034F260-0A09-B840-4FCB-9E781B0748BF}"/>
              </a:ext>
            </a:extLst>
          </p:cNvPr>
          <p:cNvSpPr txBox="1"/>
          <p:nvPr/>
        </p:nvSpPr>
        <p:spPr>
          <a:xfrm>
            <a:off x="1544320" y="4622800"/>
            <a:ext cx="314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Ezen felül fel szeretném hívni a figyelmet a visszalépés lehetőségre amit egy egyszerű gomb lenyomással megtehetünk.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9357474C-9BDC-919F-CC49-D0E10792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1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A625E8-242E-19CE-282B-B202CF4B9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Programunkban a menüben való navigáláshoz nem kell csak a számot megnyomni nem kell enter lenyomásával jóváhagyni ugyan ez vonatkozik a visszalépésre amit az ”esc” billentyű lenyomásával tehetnek meg a felhasználó</a:t>
            </a:r>
          </a:p>
          <a:p>
            <a:r>
              <a:rPr lang="hu-HU" dirty="0"/>
              <a:t>Jegyfoglaláskor a beadott adatokat enter lenyomásával jóvá kell hagyni hogy le tudjuk ellenőrizni a megadott adatok helyességét.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C4A6E20A-9F05-C75B-29E9-97C4FF6E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8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D9D102-A6F1-B034-8424-DE48ED7F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Programunkat többen is tesztelték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EF8907-EE00-CB38-63BB-09FB7781D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felhasználok nagyon elégedettek voltak a programunkkal pár értékelés:</a:t>
            </a:r>
          </a:p>
          <a:p>
            <a:endParaRPr lang="hu-HU" dirty="0"/>
          </a:p>
          <a:p>
            <a:r>
              <a:rPr lang="hu-HU" dirty="0"/>
              <a:t>Nagy Marika: A program használata nagyon egyszerű és nagy könnyebbség hogy online is megvehetik a jegyeket az előadásra ajánlom mindenkinek!!!!</a:t>
            </a:r>
          </a:p>
          <a:p>
            <a:pPr marL="3657600" lvl="8" indent="0">
              <a:buNone/>
            </a:pPr>
            <a:r>
              <a:rPr lang="hu-HU" dirty="0"/>
              <a:t>Színháztulajdonos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7EA206F-3032-4595-FCFC-4E204362F0D2}"/>
              </a:ext>
            </a:extLst>
          </p:cNvPr>
          <p:cNvSpPr txBox="1"/>
          <p:nvPr/>
        </p:nvSpPr>
        <p:spPr>
          <a:xfrm>
            <a:off x="1449206" y="4063482"/>
            <a:ext cx="9225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dirty="0"/>
              <a:t>Kiss Pál:  Nagyon jó hogy a jegyeket otthonról meg tudom venni és nem kell sorba állnom mindenkinek használnia kéne!!	</a:t>
            </a:r>
          </a:p>
          <a:p>
            <a:r>
              <a:rPr lang="hu-HU" dirty="0"/>
              <a:t>								</a:t>
            </a:r>
            <a:r>
              <a:rPr lang="hu-HU" sz="1200" dirty="0"/>
              <a:t>Felhasználó</a:t>
            </a:r>
            <a:endParaRPr lang="hu-HU" dirty="0"/>
          </a:p>
          <a:p>
            <a:r>
              <a:rPr lang="hu-HU" dirty="0"/>
              <a:t>									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A14CE3-00A3-546E-1160-052390A5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2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>
            <a:extLst>
              <a:ext uri="{FF2B5EF4-FFF2-40B4-BE49-F238E27FC236}">
                <a16:creationId xmlns:a16="http://schemas.microsoft.com/office/drawing/2014/main" id="{DFF6FAA4-E6D0-5459-41B7-491AD491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Munkánkat Github-on folytattuk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 descr="A képen szöveg, képernyőkép, Multimédiás szoftver, szoftver látható&#10;&#10;Automatikusan generált leírás">
            <a:extLst>
              <a:ext uri="{FF2B5EF4-FFF2-40B4-BE49-F238E27FC236}">
                <a16:creationId xmlns:a16="http://schemas.microsoft.com/office/drawing/2014/main" id="{7A3A0635-177D-089E-9922-7917CEBA4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18374" y="1486555"/>
            <a:ext cx="6282919" cy="3125751"/>
          </a:xfrm>
          <a:prstGeom prst="rect">
            <a:avLst/>
          </a:prstGeom>
        </p:spPr>
      </p:pic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7F5757B-FA9E-AEAB-88AC-F212F747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D&amp;T. All rights reserved. Ver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15499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56</TotalTime>
  <Words>446</Words>
  <Application>Microsoft Office PowerPoint</Application>
  <PresentationFormat>Szélesvásznú</PresentationFormat>
  <Paragraphs>46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Aptos</vt:lpstr>
      <vt:lpstr>Arial</vt:lpstr>
      <vt:lpstr>Open Sans</vt:lpstr>
      <vt:lpstr>Rockwell</vt:lpstr>
      <vt:lpstr>Galéria</vt:lpstr>
      <vt:lpstr>Jegypénztár</vt:lpstr>
      <vt:lpstr>A program előnyei</vt:lpstr>
      <vt:lpstr>Kinek ajánljuk ?</vt:lpstr>
      <vt:lpstr>Program felépítése</vt:lpstr>
      <vt:lpstr>PowerPoint-bemutató</vt:lpstr>
      <vt:lpstr>PowerPoint-bemutató</vt:lpstr>
      <vt:lpstr>PowerPoint-bemutató</vt:lpstr>
      <vt:lpstr>Programunkat többen is tesztelték</vt:lpstr>
      <vt:lpstr>Munkánkat Github-on folytattuk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Jegypénztár</dc:title>
  <dc:creator>O365 felhasználó</dc:creator>
  <cp:lastModifiedBy>O365 felhasználó</cp:lastModifiedBy>
  <cp:revision>2</cp:revision>
  <dcterms:created xsi:type="dcterms:W3CDTF">2024-03-20T17:53:25Z</dcterms:created>
  <dcterms:modified xsi:type="dcterms:W3CDTF">2024-03-20T18:51:50Z</dcterms:modified>
</cp:coreProperties>
</file>