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4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7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2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9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0" baseline="0">
          <a:solidFill>
            <a:schemeClr val="tx1"/>
          </a:solidFill>
          <a:latin typeface="Univers Condensed" panose="020B05060202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EE119F9-7153-28FF-F156-5ED9551F6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hu-HU" dirty="0"/>
              <a:t>TV-shop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1F0865B-FB67-7BF1-DACE-D752161AC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Készítette:</a:t>
            </a:r>
          </a:p>
          <a:p>
            <a:r>
              <a:rPr lang="hu-HU" dirty="0" err="1"/>
              <a:t>Glonczi</a:t>
            </a:r>
            <a:r>
              <a:rPr lang="hu-HU" dirty="0"/>
              <a:t> Tamás</a:t>
            </a:r>
            <a:br>
              <a:rPr lang="hu-HU" dirty="0"/>
            </a:br>
            <a:r>
              <a:rPr lang="hu-HU" dirty="0"/>
              <a:t>Kulcsár Dénes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ztrakt hálózati kapcsolat fehér háttérrel">
            <a:extLst>
              <a:ext uri="{FF2B5EF4-FFF2-40B4-BE49-F238E27FC236}">
                <a16:creationId xmlns:a16="http://schemas.microsoft.com/office/drawing/2014/main" id="{B73D2305-774E-EDBD-A3D0-B7895EBC9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45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4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A5C22A-5C9B-D3AC-5B1D-45F1B77E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a mi programunk?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D4083-EDD7-6218-12B6-0D26F3EE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általunk fejlesztett program számos előnnyel rendelkezik:</a:t>
            </a:r>
          </a:p>
          <a:p>
            <a:pPr lvl="2"/>
            <a:r>
              <a:rPr lang="hu-HU" sz="1800" dirty="0"/>
              <a:t>c# programozási nyelvben íródott ami az egyik legkorszerűbb nyelv</a:t>
            </a:r>
          </a:p>
          <a:p>
            <a:pPr lvl="2"/>
            <a:r>
              <a:rPr lang="hu-HU" sz="1800" dirty="0"/>
              <a:t>A legújabb technológiákat alkalmazzuk a programunkban </a:t>
            </a:r>
          </a:p>
          <a:p>
            <a:pPr lvl="2"/>
            <a:r>
              <a:rPr lang="hu-HU" sz="1800" dirty="0"/>
              <a:t>Programunk kezelése egyszerű és gyors</a:t>
            </a:r>
          </a:p>
          <a:p>
            <a:pPr lvl="2"/>
            <a:r>
              <a:rPr lang="hu-HU" sz="1800" dirty="0"/>
              <a:t>Megbízható a program több száz tesztelés után minden lehetséges hibát kiküszöböltünk</a:t>
            </a:r>
          </a:p>
          <a:p>
            <a:pPr lvl="2"/>
            <a:r>
              <a:rPr lang="hu-HU" sz="1800" dirty="0"/>
              <a:t>Eddig felmutatott eredményeink kimagaslóak </a:t>
            </a:r>
          </a:p>
          <a:p>
            <a:pPr lvl="2"/>
            <a:r>
              <a:rPr lang="hu-HU" sz="1800" dirty="0"/>
              <a:t>Pozitív visszajelzések 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F42974-28B0-2F90-FDCF-EB9D7449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2C3361-34EF-FA00-8810-B3E4EE1A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46EFC6-1009-1A3A-CEF2-932FDC3B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2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FA7F94-8566-81A3-1D74-DFC6CE1D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3504A2-D5BD-3440-E31B-C86D587B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Programunk a TV-shop ügynököknek a minősítését rendszerezi így kitudja választani ki a legmegfelelőbb ügynök az ön számára.</a:t>
            </a:r>
          </a:p>
          <a:p>
            <a:r>
              <a:rPr lang="hu-HU" dirty="0"/>
              <a:t>Az ügynökök 3 kategóriába sorolhatók:</a:t>
            </a:r>
          </a:p>
          <a:p>
            <a:pPr lvl="1"/>
            <a:r>
              <a:rPr lang="hu-HU" dirty="0"/>
              <a:t>Alap</a:t>
            </a:r>
          </a:p>
          <a:p>
            <a:pPr lvl="1"/>
            <a:r>
              <a:rPr lang="hu-HU" dirty="0"/>
              <a:t>Közép</a:t>
            </a:r>
          </a:p>
          <a:p>
            <a:pPr lvl="1"/>
            <a:r>
              <a:rPr lang="hu-HU" dirty="0"/>
              <a:t>Emelt</a:t>
            </a:r>
          </a:p>
          <a:p>
            <a:pPr marL="0" lvl="1" indent="0">
              <a:buNone/>
            </a:pPr>
            <a:endParaRPr lang="hu-HU" sz="18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7E02DF-3BE8-0105-4097-4DBAF92F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543C35-0949-E9C5-46B3-D86454E4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AEAEBA-C23A-E143-1CD9-9E54145E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ECA321-07C2-333E-AFD9-1EEEB476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különbség az ügynökök besorolása között?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EDCD33-7C4F-0006-2695-FF65FA44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3 kategória különbsége az az hogy minél magasabb besorolásban van egy ügynök annál költségesebb, de egyidőben sokkal hatékonyabb és tapasztaltabb.</a:t>
            </a:r>
          </a:p>
          <a:p>
            <a:r>
              <a:rPr lang="hu-HU" dirty="0"/>
              <a:t>Tehát ha önnek csak egy kis dolog kell pl. egy tányér készlet akkor egy kisebb besorolású ügynökkel olcsóbban megveheti azt.</a:t>
            </a:r>
          </a:p>
          <a:p>
            <a:r>
              <a:rPr lang="hu-HU" dirty="0"/>
              <a:t>Viszont ha valami nagyobb dolgot pl. egy számítástechnikai alkatrész/kiegészítőt szeretne venne érdemesebb egy nagyobb besorolásban lévő ügynököt felkérni mivel ő már tapasztaltabb.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A39729-A54E-5E82-5DA2-6F85AED8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0FD67A-7002-B248-B26B-E96A74C9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42BCAA-D009-4EBF-DBA2-E97EE689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9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8850E7-950C-F97F-F004-6EA8E84B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Software 3 fő része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55A926-7893-5724-9747-089577CA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Bekérjük a felhasználótól hány elérhető ügynöknek a besorolását szeretné látni. És ad a felhasználó az ügynöknek egy nevet ahogy szeretné majd látni a </a:t>
            </a:r>
            <a:r>
              <a:rPr lang="hu-HU" dirty="0" err="1"/>
              <a:t>későbiekben</a:t>
            </a:r>
            <a:r>
              <a:rPr lang="hu-HU" dirty="0"/>
              <a:t>. Ezt a könnyebb átláthatóság miatt kell.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EFF61F-AB4B-2D09-4147-7AAD684A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0C4A60-3D62-5F92-A0F8-95A6E4A7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3BE6DE-DD24-46D5-B5AC-0A2BB6F9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3E39C4F-6A6C-D689-9100-54E5B2C7F425}"/>
              </a:ext>
            </a:extLst>
          </p:cNvPr>
          <p:cNvSpPr txBox="1"/>
          <p:nvPr/>
        </p:nvSpPr>
        <p:spPr>
          <a:xfrm>
            <a:off x="700635" y="3202491"/>
            <a:ext cx="316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program megakadályozza, hogy rossz adatot adjunk be.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02A971AE-501E-2656-B150-FF039FA65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14" y="3042736"/>
            <a:ext cx="467742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32B393C7-8F02-FB11-7848-C5BF4BDDE3C7}"/>
              </a:ext>
            </a:extLst>
          </p:cNvPr>
          <p:cNvSpPr txBox="1"/>
          <p:nvPr/>
        </p:nvSpPr>
        <p:spPr>
          <a:xfrm>
            <a:off x="489032" y="723900"/>
            <a:ext cx="4387768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cap="all" spc="30" dirty="0">
                <a:latin typeface="Univers Condensed (Címsorok)"/>
              </a:rPr>
              <a:t>Kiválasztja a </a:t>
            </a:r>
            <a:r>
              <a:rPr lang="en-US" sz="3400" cap="all" spc="30" dirty="0" err="1">
                <a:latin typeface="Univers Condensed (Címsorok)"/>
              </a:rPr>
              <a:t>felhasználó</a:t>
            </a:r>
            <a:r>
              <a:rPr lang="en-US" sz="3400" cap="all" spc="30" dirty="0">
                <a:latin typeface="Univers Condensed (Címsorok)"/>
              </a:rPr>
              <a:t> </a:t>
            </a:r>
            <a:r>
              <a:rPr lang="en-US" sz="3400" cap="all" spc="30" dirty="0" err="1">
                <a:latin typeface="Univers Condensed (Címsorok)"/>
              </a:rPr>
              <a:t>az</a:t>
            </a:r>
            <a:r>
              <a:rPr lang="en-US" sz="3400" cap="all" spc="30" dirty="0">
                <a:latin typeface="Univers Condensed (Címsorok)"/>
              </a:rPr>
              <a:t> </a:t>
            </a:r>
            <a:r>
              <a:rPr lang="en-US" sz="3400" cap="all" spc="30" dirty="0" err="1">
                <a:latin typeface="Univers Condensed (Címsorok)"/>
              </a:rPr>
              <a:t>ügynök</a:t>
            </a:r>
            <a:r>
              <a:rPr lang="en-US" sz="3400" cap="all" spc="30" dirty="0">
                <a:latin typeface="Univers Condensed (Címsorok)"/>
              </a:rPr>
              <a:t> </a:t>
            </a:r>
            <a:r>
              <a:rPr lang="en-US" sz="3400" cap="all" spc="30" dirty="0" err="1">
                <a:latin typeface="Univers Condensed (Címsorok)"/>
              </a:rPr>
              <a:t>kívánt</a:t>
            </a:r>
            <a:r>
              <a:rPr lang="en-US" sz="3400" cap="all" spc="30" dirty="0">
                <a:latin typeface="Univers Condensed (Címsorok)"/>
              </a:rPr>
              <a:t> besorolását</a:t>
            </a:r>
          </a:p>
          <a:p>
            <a:pPr indent="-2286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cap="all" spc="30" dirty="0" err="1">
                <a:latin typeface="Univers Condensed (Címsorok)"/>
              </a:rPr>
              <a:t>Aprogram</a:t>
            </a:r>
            <a:r>
              <a:rPr lang="en-US" sz="3400" cap="all" spc="30" dirty="0">
                <a:latin typeface="Univers Condensed (Címsorok)"/>
              </a:rPr>
              <a:t> </a:t>
            </a:r>
            <a:r>
              <a:rPr lang="en-US" sz="3400" cap="all" spc="30" dirty="0" err="1">
                <a:latin typeface="Univers Condensed (Címsorok)"/>
              </a:rPr>
              <a:t>megint</a:t>
            </a:r>
            <a:r>
              <a:rPr lang="en-US" sz="3400" cap="all" spc="30" dirty="0">
                <a:latin typeface="Univers Condensed (Címsorok)"/>
              </a:rPr>
              <a:t> </a:t>
            </a:r>
            <a:r>
              <a:rPr lang="en-US" sz="3400" cap="all" spc="30" dirty="0" err="1">
                <a:latin typeface="Univers Condensed (Címsorok)"/>
              </a:rPr>
              <a:t>magakadályozza</a:t>
            </a:r>
            <a:r>
              <a:rPr lang="en-US" sz="3400" cap="all" spc="30" dirty="0">
                <a:latin typeface="Univers Condensed (Címsorok)"/>
              </a:rPr>
              <a:t> </a:t>
            </a:r>
            <a:r>
              <a:rPr lang="en-US" sz="3400" cap="all" spc="30" dirty="0" err="1">
                <a:latin typeface="Univers Condensed (Címsorok)"/>
              </a:rPr>
              <a:t>rossz</a:t>
            </a:r>
            <a:r>
              <a:rPr lang="en-US" sz="3400" cap="all" spc="30" dirty="0">
                <a:latin typeface="Univers Condensed (Címsorok)"/>
              </a:rPr>
              <a:t> </a:t>
            </a:r>
            <a:r>
              <a:rPr lang="en-US" sz="3400" cap="all" spc="30" dirty="0" err="1">
                <a:latin typeface="Univers Condensed (Címsorok)"/>
              </a:rPr>
              <a:t>adatot</a:t>
            </a:r>
            <a:r>
              <a:rPr lang="en-US" sz="3400" cap="all" spc="30" dirty="0">
                <a:latin typeface="Univers Condensed (Címsorok)"/>
              </a:rPr>
              <a:t> </a:t>
            </a:r>
            <a:r>
              <a:rPr lang="en-US" sz="3400" cap="all" spc="30" dirty="0" err="1">
                <a:latin typeface="Univers Condensed (Címsorok)"/>
              </a:rPr>
              <a:t>adjunk</a:t>
            </a:r>
            <a:r>
              <a:rPr lang="en-US" sz="3400" cap="all" spc="30" dirty="0">
                <a:latin typeface="Univers Condensed (Címsorok)"/>
              </a:rPr>
              <a:t> meg </a:t>
            </a:r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A3B52C82-3220-400C-AE1D-4BC18507E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1759505"/>
            <a:ext cx="6515100" cy="3338989"/>
          </a:xfrm>
          <a:prstGeom prst="rect">
            <a:avLst/>
          </a:prstGeom>
        </p:spPr>
      </p:pic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041926-7CD1-A146-357B-8F4B55E3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68A9D7-37AD-27EF-4997-2A94BD8E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11/30/2023</a:t>
            </a:fld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6FF5DB-B8BD-80D4-80F2-8D8B6E3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D283600-138A-F78C-ECA6-5C090B883A83}"/>
              </a:ext>
            </a:extLst>
          </p:cNvPr>
          <p:cNvSpPr txBox="1"/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 spc="30" dirty="0">
                <a:latin typeface="+mj-lt"/>
                <a:ea typeface="+mj-ea"/>
                <a:cs typeface="+mj-cs"/>
              </a:rPr>
              <a:t>A program </a:t>
            </a:r>
            <a:r>
              <a:rPr lang="en-US" sz="3400" cap="all" spc="30" dirty="0" err="1">
                <a:latin typeface="+mj-lt"/>
                <a:ea typeface="+mj-ea"/>
                <a:cs typeface="+mj-cs"/>
              </a:rPr>
              <a:t>kiválogatja</a:t>
            </a:r>
            <a:r>
              <a:rPr lang="en-US" sz="3400" cap="all" spc="30" dirty="0">
                <a:latin typeface="+mj-lt"/>
                <a:ea typeface="+mj-ea"/>
                <a:cs typeface="+mj-cs"/>
              </a:rPr>
              <a:t> </a:t>
            </a:r>
            <a:r>
              <a:rPr lang="en-US" sz="3400" cap="all" spc="30" dirty="0" err="1">
                <a:latin typeface="+mj-lt"/>
                <a:ea typeface="+mj-ea"/>
                <a:cs typeface="+mj-cs"/>
              </a:rPr>
              <a:t>mely</a:t>
            </a:r>
            <a:r>
              <a:rPr lang="en-US" sz="3400" cap="all" spc="30" dirty="0">
                <a:latin typeface="+mj-lt"/>
                <a:ea typeface="+mj-ea"/>
                <a:cs typeface="+mj-cs"/>
              </a:rPr>
              <a:t> </a:t>
            </a:r>
            <a:r>
              <a:rPr lang="en-US" sz="3400" cap="all" spc="30" dirty="0" err="1">
                <a:latin typeface="+mj-lt"/>
                <a:ea typeface="+mj-ea"/>
                <a:cs typeface="+mj-cs"/>
              </a:rPr>
              <a:t>ügynökök</a:t>
            </a:r>
            <a:r>
              <a:rPr lang="en-US" sz="3400" cap="all" spc="30" dirty="0">
                <a:latin typeface="+mj-lt"/>
                <a:ea typeface="+mj-ea"/>
                <a:cs typeface="+mj-cs"/>
              </a:rPr>
              <a:t> </a:t>
            </a:r>
            <a:r>
              <a:rPr lang="en-US" sz="3400" cap="all" spc="30" dirty="0" err="1">
                <a:latin typeface="+mj-lt"/>
                <a:ea typeface="+mj-ea"/>
                <a:cs typeface="+mj-cs"/>
              </a:rPr>
              <a:t>vannak</a:t>
            </a:r>
            <a:r>
              <a:rPr lang="en-US" sz="3400" cap="all" spc="30" dirty="0">
                <a:latin typeface="+mj-lt"/>
                <a:ea typeface="+mj-ea"/>
                <a:cs typeface="+mj-cs"/>
              </a:rPr>
              <a:t> a </a:t>
            </a:r>
            <a:r>
              <a:rPr lang="en-US" sz="3400" cap="all" spc="30" dirty="0" err="1">
                <a:latin typeface="+mj-lt"/>
                <a:ea typeface="+mj-ea"/>
                <a:cs typeface="+mj-cs"/>
              </a:rPr>
              <a:t>kívánt</a:t>
            </a:r>
            <a:r>
              <a:rPr lang="en-US" sz="3400" cap="all" spc="30" dirty="0">
                <a:latin typeface="+mj-lt"/>
                <a:ea typeface="+mj-ea"/>
                <a:cs typeface="+mj-cs"/>
              </a:rPr>
              <a:t> </a:t>
            </a:r>
            <a:r>
              <a:rPr lang="en-US" sz="3400" cap="all" spc="30" dirty="0" err="1">
                <a:latin typeface="+mj-lt"/>
                <a:ea typeface="+mj-ea"/>
                <a:cs typeface="+mj-cs"/>
              </a:rPr>
              <a:t>besorolásba</a:t>
            </a:r>
            <a:endParaRPr lang="en-US" sz="3400" cap="all" spc="30" dirty="0"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77FB2DDB-01F1-7E95-1395-75C65E189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4910" y="723901"/>
            <a:ext cx="5360679" cy="5410200"/>
          </a:xfrm>
          <a:prstGeom prst="rect">
            <a:avLst/>
          </a:prstGeom>
        </p:spPr>
      </p:pic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B5862D-E57E-F0C2-FB08-DFF6198A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94DBE5-0F29-41F1-6353-39D0B21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11/30/2023</a:t>
            </a:fld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DF803B-7B5A-1867-A39A-1DFC50AD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>
            <a:extLst>
              <a:ext uri="{FF2B5EF4-FFF2-40B4-BE49-F238E27FC236}">
                <a16:creationId xmlns:a16="http://schemas.microsoft.com/office/drawing/2014/main" id="{DBEBF665-9860-BDEE-7DC5-4B14C206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3E62EF-B509-5C7B-1FD9-DCD210CE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AA49EF-D1C8-8EDB-5049-C320429F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148CBE2-3310-AE63-783B-F12C82CB0881}"/>
              </a:ext>
            </a:extLst>
          </p:cNvPr>
          <p:cNvSpPr txBox="1"/>
          <p:nvPr/>
        </p:nvSpPr>
        <p:spPr>
          <a:xfrm>
            <a:off x="3515806" y="2782669"/>
            <a:ext cx="516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16766627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hronicle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278</Words>
  <Application>Microsoft Office PowerPoint</Application>
  <PresentationFormat>Szélesvásznú</PresentationFormat>
  <Paragraphs>49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Univers</vt:lpstr>
      <vt:lpstr>Univers Condensed</vt:lpstr>
      <vt:lpstr>Univers Condensed (Címsorok)</vt:lpstr>
      <vt:lpstr>ChronicleVTI</vt:lpstr>
      <vt:lpstr>TV-shop</vt:lpstr>
      <vt:lpstr>Miért a mi programunk?</vt:lpstr>
      <vt:lpstr>A program bemutatása</vt:lpstr>
      <vt:lpstr>Mi a különbség az ügynökök besorolása között?</vt:lpstr>
      <vt:lpstr>A Software 3 fő része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TV-shop</dc:title>
  <dc:creator>Dénes Kulcsár</dc:creator>
  <cp:lastModifiedBy>Dénes Kulcsár</cp:lastModifiedBy>
  <cp:revision>1</cp:revision>
  <dcterms:created xsi:type="dcterms:W3CDTF">2023-11-30T07:38:51Z</dcterms:created>
  <dcterms:modified xsi:type="dcterms:W3CDTF">2023-11-30T08:40:33Z</dcterms:modified>
</cp:coreProperties>
</file>