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B6A8CA-84AF-407C-8ED0-A765B065F12F}" v="112" dt="2024-01-27T17:31:52.3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54955" y="1614054"/>
            <a:ext cx="8825658" cy="1652847"/>
          </a:xfrm>
        </p:spPr>
        <p:txBody>
          <a:bodyPr/>
          <a:lstStyle/>
          <a:p>
            <a:pPr algn="ctr"/>
            <a:r>
              <a:rPr lang="hu-H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Trainer</a:t>
            </a:r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4500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7825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/>
              <a:t>Miért jó?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egészséges életmód eléréséhez elengedhetetlen a rendszeres testmozgás. A program célja, hogy egyszerű és hatékony módon segítse a felhasználókat az edzésadataik követésében és motivációjuk fenntartásában.</a:t>
            </a:r>
          </a:p>
          <a:p>
            <a:r>
              <a:rPr lang="hu-HU" dirty="0"/>
              <a:t>A program lehetővé teszi az új edzésadatok rögzítését, a meglévő adatok táblázatszerű kiírását és az adott edzéstípusra szűrt kiíratást. </a:t>
            </a:r>
          </a:p>
          <a:p>
            <a:r>
              <a:rPr lang="hu-HU" dirty="0"/>
              <a:t>Mindenki számára ideális, aki szeretné követni testmozgását és motivációt keres az egészségesebb életmód kialakításához. Fiatalok, idősek, sportolók és kezdők is könnyedén használhatják.</a:t>
            </a:r>
          </a:p>
        </p:txBody>
      </p:sp>
    </p:spTree>
    <p:extLst>
      <p:ext uri="{BB962C8B-B14F-4D97-AF65-F5344CB8AC3E}">
        <p14:creationId xmlns:p14="http://schemas.microsoft.com/office/powerpoint/2010/main" val="751092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/>
              <a:t>Funkciók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egyszerű menürendszerrel rendelkező program könnyen kezelhető.</a:t>
            </a:r>
          </a:p>
          <a:p>
            <a:r>
              <a:rPr lang="hu-HU" dirty="0"/>
              <a:t>Új adatok rögzítése: Dátum, edzés típusa, időtartam megadása.</a:t>
            </a:r>
          </a:p>
          <a:p>
            <a:r>
              <a:rPr lang="hu-HU" dirty="0"/>
              <a:t>Meglévő adatok kiíratása: Az összes edzésadat táblázatszerű kiírása.</a:t>
            </a:r>
          </a:p>
          <a:p>
            <a:r>
              <a:rPr lang="hu-HU" dirty="0"/>
              <a:t>Edzéstípusra szűrt kiíratás: Kiválasztott edzéstípusra szűrve az adatok megjelenítése.</a:t>
            </a:r>
          </a:p>
        </p:txBody>
      </p:sp>
    </p:spTree>
    <p:extLst>
      <p:ext uri="{BB962C8B-B14F-4D97-AF65-F5344CB8AC3E}">
        <p14:creationId xmlns:p14="http://schemas.microsoft.com/office/powerpoint/2010/main" val="1696253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/>
              <a:t>A program működése</a:t>
            </a: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4425" y="1610638"/>
            <a:ext cx="2532580" cy="1013848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1982017" y="2617896"/>
            <a:ext cx="2288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Funkció választása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207" y="1474602"/>
            <a:ext cx="4346671" cy="1219494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7756568" y="2744895"/>
            <a:ext cx="3981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Adatok megadása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A34E5409-356E-4166-1636-4215BDEDA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38" y="3429000"/>
            <a:ext cx="4962525" cy="1219200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8AD7893D-302C-644E-8EA4-0D6BA94C0F46}"/>
              </a:ext>
            </a:extLst>
          </p:cNvPr>
          <p:cNvSpPr txBox="1"/>
          <p:nvPr/>
        </p:nvSpPr>
        <p:spPr>
          <a:xfrm>
            <a:off x="1692728" y="4740728"/>
            <a:ext cx="4857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Összes adat mutatása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7B6F9EA9-7C63-FD26-2E95-0B59385A77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9618" y="3403827"/>
            <a:ext cx="5048250" cy="1247775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C699AFBC-2225-400E-07FF-5A3154054373}"/>
              </a:ext>
            </a:extLst>
          </p:cNvPr>
          <p:cNvSpPr txBox="1"/>
          <p:nvPr/>
        </p:nvSpPr>
        <p:spPr>
          <a:xfrm>
            <a:off x="7758792" y="4743450"/>
            <a:ext cx="49257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Szűrt adat mutatása</a:t>
            </a:r>
          </a:p>
        </p:txBody>
      </p:sp>
    </p:spTree>
    <p:extLst>
      <p:ext uri="{BB962C8B-B14F-4D97-AF65-F5344CB8AC3E}">
        <p14:creationId xmlns:p14="http://schemas.microsoft.com/office/powerpoint/2010/main" val="1461830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/>
              <a:t>A program felépítése</a:t>
            </a: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321" y="1509136"/>
            <a:ext cx="5182281" cy="1160842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1859875" y="2750721"/>
            <a:ext cx="4815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Bekérések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963" y="2024178"/>
            <a:ext cx="5249008" cy="2804923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7400505" y="4956959"/>
            <a:ext cx="539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Visszajelzés a felhasználónak</a:t>
            </a:r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205" y="3300861"/>
            <a:ext cx="5024267" cy="2601175"/>
          </a:xfrm>
          <a:prstGeom prst="rect">
            <a:avLst/>
          </a:prstGeom>
        </p:spPr>
      </p:pic>
      <p:sp>
        <p:nvSpPr>
          <p:cNvPr id="9" name="Szövegdoboz 8"/>
          <p:cNvSpPr txBox="1"/>
          <p:nvPr/>
        </p:nvSpPr>
        <p:spPr>
          <a:xfrm>
            <a:off x="1251158" y="5973987"/>
            <a:ext cx="4767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Választási lehetőségek</a:t>
            </a:r>
          </a:p>
        </p:txBody>
      </p:sp>
    </p:spTree>
    <p:extLst>
      <p:ext uri="{BB962C8B-B14F-4D97-AF65-F5344CB8AC3E}">
        <p14:creationId xmlns:p14="http://schemas.microsoft.com/office/powerpoint/2010/main" val="1636578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7026" y="2697154"/>
            <a:ext cx="9404723" cy="1400530"/>
          </a:xfrm>
        </p:spPr>
        <p:txBody>
          <a:bodyPr/>
          <a:lstStyle/>
          <a:p>
            <a:pPr algn="ctr"/>
            <a:r>
              <a:rPr lang="hu-HU" b="1" dirty="0"/>
              <a:t>Köszönöm a figyelmet!</a:t>
            </a:r>
          </a:p>
        </p:txBody>
      </p:sp>
      <p:sp>
        <p:nvSpPr>
          <p:cNvPr id="9" name="Tartalom helye 8">
            <a:extLst>
              <a:ext uri="{FF2B5EF4-FFF2-40B4-BE49-F238E27FC236}">
                <a16:creationId xmlns:a16="http://schemas.microsoft.com/office/drawing/2014/main" id="{0518BD0D-3F2E-58D9-A524-092BDE645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96520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81</TotalTime>
  <Words>143</Words>
  <Application>Microsoft Office PowerPoint</Application>
  <PresentationFormat>Szélesvásznú</PresentationFormat>
  <Paragraphs>18</Paragraphs>
  <Slides>6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7" baseType="lpstr">
      <vt:lpstr>Ion</vt:lpstr>
      <vt:lpstr>Trainer 4500</vt:lpstr>
      <vt:lpstr>Miért jó?</vt:lpstr>
      <vt:lpstr>Funkciók</vt:lpstr>
      <vt:lpstr>A program működése</vt:lpstr>
      <vt:lpstr>A program felépítése</vt:lpstr>
      <vt:lpstr>Köszönöm a figyelmet!</vt:lpstr>
    </vt:vector>
  </TitlesOfParts>
  <Company>MSZC Kandó Kálmán Informatikai Technikum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Trainer 4500</dc:title>
  <dc:creator>Turcsányi Máté</dc:creator>
  <cp:lastModifiedBy>Turcsányi Máté</cp:lastModifiedBy>
  <cp:revision>45</cp:revision>
  <dcterms:created xsi:type="dcterms:W3CDTF">2024-01-25T08:10:34Z</dcterms:created>
  <dcterms:modified xsi:type="dcterms:W3CDTF">2024-01-27T17:32:24Z</dcterms:modified>
</cp:coreProperties>
</file>