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614054"/>
            <a:ext cx="8825658" cy="1652847"/>
          </a:xfrm>
        </p:spPr>
        <p:txBody>
          <a:bodyPr/>
          <a:lstStyle/>
          <a:p>
            <a:pPr algn="ctr"/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Trainer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4500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Miért jó?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egészséges életmód eléréséhez elengedhetetlen a rendszeres testmozgás. A </a:t>
            </a:r>
            <a:r>
              <a:rPr lang="hu-HU" dirty="0" smtClean="0"/>
              <a:t>program célja</a:t>
            </a:r>
            <a:r>
              <a:rPr lang="hu-HU" dirty="0"/>
              <a:t>, hogy egyszerű és hatékony módon segítse a felhasználókat az edzésadataik követésében és motivációjuk fenntartásában</a:t>
            </a:r>
            <a:r>
              <a:rPr lang="hu-HU" dirty="0" smtClean="0"/>
              <a:t>.</a:t>
            </a:r>
          </a:p>
          <a:p>
            <a:r>
              <a:rPr lang="hu-HU" dirty="0"/>
              <a:t>A program lehetővé teszi az új edzésadatok rögzítését, a meglévő adatok táblázatszerű kiírását és az adott edzéstípusra szűrt kiíratást. </a:t>
            </a:r>
            <a:endParaRPr lang="hu-HU" dirty="0" smtClean="0"/>
          </a:p>
          <a:p>
            <a:r>
              <a:rPr lang="hu-HU" dirty="0" smtClean="0"/>
              <a:t>Mindenki </a:t>
            </a:r>
            <a:r>
              <a:rPr lang="hu-HU" dirty="0"/>
              <a:t>számára ideális, aki szeretné követni testmozgását és motivációt keres az egészségesebb életmód kialakításához. Fiatalok, idősek, sportolók és kezdők is könnyedén használhatják.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510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Funkciók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egyszerű menürendszerrel rendelkező program könnyen kezelhető.</a:t>
            </a:r>
          </a:p>
          <a:p>
            <a:r>
              <a:rPr lang="hu-HU" dirty="0"/>
              <a:t>Új adatok rögzítése: Dátum, edzés típusa, időtartam megadása.</a:t>
            </a:r>
          </a:p>
          <a:p>
            <a:r>
              <a:rPr lang="hu-HU" dirty="0"/>
              <a:t>Meglévő adatok kiíratása: Az összes edzésadat táblázatszerű kiírása.</a:t>
            </a:r>
          </a:p>
          <a:p>
            <a:r>
              <a:rPr lang="hu-HU" dirty="0"/>
              <a:t>Edzéstípusra szűrt kiíratás: Kiválasztott edzéstípusra szűrve az adatok megjelenítése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62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A program működése</a:t>
            </a:r>
            <a:endParaRPr lang="hu-HU" b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99752"/>
            <a:ext cx="2086266" cy="82879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45103" y="2617896"/>
            <a:ext cx="228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Funkció választása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22" y="1539916"/>
            <a:ext cx="3943900" cy="107798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990110" y="2755780"/>
            <a:ext cx="398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Adatok megadása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18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A program felépítése</a:t>
            </a:r>
            <a:endParaRPr lang="hu-HU" b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21" y="1574450"/>
            <a:ext cx="4877481" cy="109552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044932" y="2859578"/>
            <a:ext cx="481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Bekérések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92" y="1534321"/>
            <a:ext cx="5249008" cy="2804923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6301048" y="4532416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Visszajelzés a felhasználónak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05" y="3300861"/>
            <a:ext cx="5024267" cy="260117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251158" y="5973987"/>
            <a:ext cx="476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Választási lehetőségek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65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7026" y="2697154"/>
            <a:ext cx="9404723" cy="1400530"/>
          </a:xfrm>
        </p:spPr>
        <p:txBody>
          <a:bodyPr/>
          <a:lstStyle/>
          <a:p>
            <a:pPr algn="ctr"/>
            <a:r>
              <a:rPr lang="hu-HU" b="1" dirty="0" smtClean="0"/>
              <a:t>Köszönöm a figyelmet!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0387" y="481812"/>
            <a:ext cx="978538" cy="4255951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96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143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Trainer 4500</vt:lpstr>
      <vt:lpstr>Miért jó?</vt:lpstr>
      <vt:lpstr>Funkciók</vt:lpstr>
      <vt:lpstr>A program működése</vt:lpstr>
      <vt:lpstr>A program felépítése</vt:lpstr>
      <vt:lpstr>Köszönöm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Trainer 4500</dc:title>
  <dc:creator>Turcsányi Máté</dc:creator>
  <cp:lastModifiedBy>Turcsányi Máté</cp:lastModifiedBy>
  <cp:revision>9</cp:revision>
  <dcterms:created xsi:type="dcterms:W3CDTF">2024-01-25T08:10:34Z</dcterms:created>
  <dcterms:modified xsi:type="dcterms:W3CDTF">2024-01-25T09:31:57Z</dcterms:modified>
</cp:coreProperties>
</file>