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CA86-B7B7-4166-C401-B1B4F21E9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7261F1-3592-ED3D-ED1F-190B6F223F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A19C92-C4A6-3313-4027-C3C46126003E}"/>
              </a:ext>
            </a:extLst>
          </p:cNvPr>
          <p:cNvSpPr>
            <a:spLocks noGrp="1"/>
          </p:cNvSpPr>
          <p:nvPr>
            <p:ph type="dt" sz="half" idx="10"/>
          </p:nvPr>
        </p:nvSpPr>
        <p:spPr/>
        <p:txBody>
          <a:bodyPr/>
          <a:lstStyle/>
          <a:p>
            <a:fld id="{67925A98-6862-4CCD-A24A-E3A586FDD73E}" type="datetimeFigureOut">
              <a:rPr lang="en-IN" smtClean="0"/>
              <a:t>29-11-2022</a:t>
            </a:fld>
            <a:endParaRPr lang="en-IN"/>
          </a:p>
        </p:txBody>
      </p:sp>
      <p:sp>
        <p:nvSpPr>
          <p:cNvPr id="5" name="Footer Placeholder 4">
            <a:extLst>
              <a:ext uri="{FF2B5EF4-FFF2-40B4-BE49-F238E27FC236}">
                <a16:creationId xmlns:a16="http://schemas.microsoft.com/office/drawing/2014/main" id="{1E0403B7-B1A6-1ADA-2F74-FDA1BE07A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7680D6-3FDE-3C96-F112-57987F466B22}"/>
              </a:ext>
            </a:extLst>
          </p:cNvPr>
          <p:cNvSpPr>
            <a:spLocks noGrp="1"/>
          </p:cNvSpPr>
          <p:nvPr>
            <p:ph type="sldNum" sz="quarter" idx="12"/>
          </p:nvPr>
        </p:nvSpPr>
        <p:spPr/>
        <p:txBody>
          <a:bodyPr/>
          <a:lstStyle/>
          <a:p>
            <a:fld id="{979A9488-51BB-4A68-9250-65EAC18C8D0E}" type="slidenum">
              <a:rPr lang="en-IN" smtClean="0"/>
              <a:t>‹#›</a:t>
            </a:fld>
            <a:endParaRPr lang="en-IN"/>
          </a:p>
        </p:txBody>
      </p:sp>
    </p:spTree>
    <p:extLst>
      <p:ext uri="{BB962C8B-B14F-4D97-AF65-F5344CB8AC3E}">
        <p14:creationId xmlns:p14="http://schemas.microsoft.com/office/powerpoint/2010/main" val="2718575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77CE9-D488-08F3-045F-A136EA97FE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8338ED-F3AD-7CE9-BCC1-5B03B26ACD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9335A9-9FEE-0E9F-B8AB-BEAD9DBC64CD}"/>
              </a:ext>
            </a:extLst>
          </p:cNvPr>
          <p:cNvSpPr>
            <a:spLocks noGrp="1"/>
          </p:cNvSpPr>
          <p:nvPr>
            <p:ph type="dt" sz="half" idx="10"/>
          </p:nvPr>
        </p:nvSpPr>
        <p:spPr/>
        <p:txBody>
          <a:bodyPr/>
          <a:lstStyle/>
          <a:p>
            <a:fld id="{67925A98-6862-4CCD-A24A-E3A586FDD73E}" type="datetimeFigureOut">
              <a:rPr lang="en-IN" smtClean="0"/>
              <a:t>29-11-2022</a:t>
            </a:fld>
            <a:endParaRPr lang="en-IN"/>
          </a:p>
        </p:txBody>
      </p:sp>
      <p:sp>
        <p:nvSpPr>
          <p:cNvPr id="5" name="Footer Placeholder 4">
            <a:extLst>
              <a:ext uri="{FF2B5EF4-FFF2-40B4-BE49-F238E27FC236}">
                <a16:creationId xmlns:a16="http://schemas.microsoft.com/office/drawing/2014/main" id="{EE892A8B-9B11-F8AF-BB54-C05C21202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1F62F-D37F-5485-10F7-62BD8A216286}"/>
              </a:ext>
            </a:extLst>
          </p:cNvPr>
          <p:cNvSpPr>
            <a:spLocks noGrp="1"/>
          </p:cNvSpPr>
          <p:nvPr>
            <p:ph type="sldNum" sz="quarter" idx="12"/>
          </p:nvPr>
        </p:nvSpPr>
        <p:spPr/>
        <p:txBody>
          <a:bodyPr/>
          <a:lstStyle/>
          <a:p>
            <a:fld id="{979A9488-51BB-4A68-9250-65EAC18C8D0E}" type="slidenum">
              <a:rPr lang="en-IN" smtClean="0"/>
              <a:t>‹#›</a:t>
            </a:fld>
            <a:endParaRPr lang="en-IN"/>
          </a:p>
        </p:txBody>
      </p:sp>
    </p:spTree>
    <p:extLst>
      <p:ext uri="{BB962C8B-B14F-4D97-AF65-F5344CB8AC3E}">
        <p14:creationId xmlns:p14="http://schemas.microsoft.com/office/powerpoint/2010/main" val="41381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517AE-99C6-81CC-702C-7E25B2754F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1D5637-24C6-A528-8BBD-9DB0CD035F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5087FD-6ADC-F3FD-1447-E8553D1C1DCE}"/>
              </a:ext>
            </a:extLst>
          </p:cNvPr>
          <p:cNvSpPr>
            <a:spLocks noGrp="1"/>
          </p:cNvSpPr>
          <p:nvPr>
            <p:ph type="dt" sz="half" idx="10"/>
          </p:nvPr>
        </p:nvSpPr>
        <p:spPr/>
        <p:txBody>
          <a:bodyPr/>
          <a:lstStyle/>
          <a:p>
            <a:fld id="{67925A98-6862-4CCD-A24A-E3A586FDD73E}" type="datetimeFigureOut">
              <a:rPr lang="en-IN" smtClean="0"/>
              <a:t>29-11-2022</a:t>
            </a:fld>
            <a:endParaRPr lang="en-IN"/>
          </a:p>
        </p:txBody>
      </p:sp>
      <p:sp>
        <p:nvSpPr>
          <p:cNvPr id="5" name="Footer Placeholder 4">
            <a:extLst>
              <a:ext uri="{FF2B5EF4-FFF2-40B4-BE49-F238E27FC236}">
                <a16:creationId xmlns:a16="http://schemas.microsoft.com/office/drawing/2014/main" id="{E7336D33-FB85-7E27-D177-0F79D0298B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0A2475-01CB-9263-CD35-7E1CBFAB3259}"/>
              </a:ext>
            </a:extLst>
          </p:cNvPr>
          <p:cNvSpPr>
            <a:spLocks noGrp="1"/>
          </p:cNvSpPr>
          <p:nvPr>
            <p:ph type="sldNum" sz="quarter" idx="12"/>
          </p:nvPr>
        </p:nvSpPr>
        <p:spPr/>
        <p:txBody>
          <a:bodyPr/>
          <a:lstStyle/>
          <a:p>
            <a:fld id="{979A9488-51BB-4A68-9250-65EAC18C8D0E}" type="slidenum">
              <a:rPr lang="en-IN" smtClean="0"/>
              <a:t>‹#›</a:t>
            </a:fld>
            <a:endParaRPr lang="en-IN"/>
          </a:p>
        </p:txBody>
      </p:sp>
    </p:spTree>
    <p:extLst>
      <p:ext uri="{BB962C8B-B14F-4D97-AF65-F5344CB8AC3E}">
        <p14:creationId xmlns:p14="http://schemas.microsoft.com/office/powerpoint/2010/main" val="270774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F2AB-7BD8-183E-66C9-5015E833D5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4EF0A-59B5-47D5-4BFE-1B722DD3F6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C707ED-C7F2-3B95-8CB8-E88BCE97C31F}"/>
              </a:ext>
            </a:extLst>
          </p:cNvPr>
          <p:cNvSpPr>
            <a:spLocks noGrp="1"/>
          </p:cNvSpPr>
          <p:nvPr>
            <p:ph type="dt" sz="half" idx="10"/>
          </p:nvPr>
        </p:nvSpPr>
        <p:spPr/>
        <p:txBody>
          <a:bodyPr/>
          <a:lstStyle/>
          <a:p>
            <a:fld id="{67925A98-6862-4CCD-A24A-E3A586FDD73E}" type="datetimeFigureOut">
              <a:rPr lang="en-IN" smtClean="0"/>
              <a:t>29-11-2022</a:t>
            </a:fld>
            <a:endParaRPr lang="en-IN"/>
          </a:p>
        </p:txBody>
      </p:sp>
      <p:sp>
        <p:nvSpPr>
          <p:cNvPr id="5" name="Footer Placeholder 4">
            <a:extLst>
              <a:ext uri="{FF2B5EF4-FFF2-40B4-BE49-F238E27FC236}">
                <a16:creationId xmlns:a16="http://schemas.microsoft.com/office/drawing/2014/main" id="{2B11FF58-C7E6-DD5C-78F1-76EAEC07E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6FC2A7-F09E-1D75-5439-DAB56AE59351}"/>
              </a:ext>
            </a:extLst>
          </p:cNvPr>
          <p:cNvSpPr>
            <a:spLocks noGrp="1"/>
          </p:cNvSpPr>
          <p:nvPr>
            <p:ph type="sldNum" sz="quarter" idx="12"/>
          </p:nvPr>
        </p:nvSpPr>
        <p:spPr/>
        <p:txBody>
          <a:bodyPr/>
          <a:lstStyle/>
          <a:p>
            <a:fld id="{979A9488-51BB-4A68-9250-65EAC18C8D0E}" type="slidenum">
              <a:rPr lang="en-IN" smtClean="0"/>
              <a:t>‹#›</a:t>
            </a:fld>
            <a:endParaRPr lang="en-IN"/>
          </a:p>
        </p:txBody>
      </p:sp>
    </p:spTree>
    <p:extLst>
      <p:ext uri="{BB962C8B-B14F-4D97-AF65-F5344CB8AC3E}">
        <p14:creationId xmlns:p14="http://schemas.microsoft.com/office/powerpoint/2010/main" val="1683125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7BD9-29E1-BC30-7723-CF9FDE5508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3F961A-429C-0B9D-B7E4-7800F621B7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614767-A23D-BCA0-D27D-1E92EBEB906C}"/>
              </a:ext>
            </a:extLst>
          </p:cNvPr>
          <p:cNvSpPr>
            <a:spLocks noGrp="1"/>
          </p:cNvSpPr>
          <p:nvPr>
            <p:ph type="dt" sz="half" idx="10"/>
          </p:nvPr>
        </p:nvSpPr>
        <p:spPr/>
        <p:txBody>
          <a:bodyPr/>
          <a:lstStyle/>
          <a:p>
            <a:fld id="{67925A98-6862-4CCD-A24A-E3A586FDD73E}" type="datetimeFigureOut">
              <a:rPr lang="en-IN" smtClean="0"/>
              <a:t>29-11-2022</a:t>
            </a:fld>
            <a:endParaRPr lang="en-IN"/>
          </a:p>
        </p:txBody>
      </p:sp>
      <p:sp>
        <p:nvSpPr>
          <p:cNvPr id="5" name="Footer Placeholder 4">
            <a:extLst>
              <a:ext uri="{FF2B5EF4-FFF2-40B4-BE49-F238E27FC236}">
                <a16:creationId xmlns:a16="http://schemas.microsoft.com/office/drawing/2014/main" id="{FC5DCAB1-B3A7-7673-F5B2-FACEA64E85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D7822-F513-2F5A-1C2C-128EEBF64BF0}"/>
              </a:ext>
            </a:extLst>
          </p:cNvPr>
          <p:cNvSpPr>
            <a:spLocks noGrp="1"/>
          </p:cNvSpPr>
          <p:nvPr>
            <p:ph type="sldNum" sz="quarter" idx="12"/>
          </p:nvPr>
        </p:nvSpPr>
        <p:spPr/>
        <p:txBody>
          <a:bodyPr/>
          <a:lstStyle/>
          <a:p>
            <a:fld id="{979A9488-51BB-4A68-9250-65EAC18C8D0E}" type="slidenum">
              <a:rPr lang="en-IN" smtClean="0"/>
              <a:t>‹#›</a:t>
            </a:fld>
            <a:endParaRPr lang="en-IN"/>
          </a:p>
        </p:txBody>
      </p:sp>
    </p:spTree>
    <p:extLst>
      <p:ext uri="{BB962C8B-B14F-4D97-AF65-F5344CB8AC3E}">
        <p14:creationId xmlns:p14="http://schemas.microsoft.com/office/powerpoint/2010/main" val="289532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2067-3A41-8748-99AA-248757B923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1D24D9-0C0B-37F5-E81A-2FA3DD92C0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65C821-A10D-7132-13B4-72BCDAACE9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959D0F-0A38-28E7-9A19-F40806578DD5}"/>
              </a:ext>
            </a:extLst>
          </p:cNvPr>
          <p:cNvSpPr>
            <a:spLocks noGrp="1"/>
          </p:cNvSpPr>
          <p:nvPr>
            <p:ph type="dt" sz="half" idx="10"/>
          </p:nvPr>
        </p:nvSpPr>
        <p:spPr/>
        <p:txBody>
          <a:bodyPr/>
          <a:lstStyle/>
          <a:p>
            <a:fld id="{67925A98-6862-4CCD-A24A-E3A586FDD73E}" type="datetimeFigureOut">
              <a:rPr lang="en-IN" smtClean="0"/>
              <a:t>29-11-2022</a:t>
            </a:fld>
            <a:endParaRPr lang="en-IN"/>
          </a:p>
        </p:txBody>
      </p:sp>
      <p:sp>
        <p:nvSpPr>
          <p:cNvPr id="6" name="Footer Placeholder 5">
            <a:extLst>
              <a:ext uri="{FF2B5EF4-FFF2-40B4-BE49-F238E27FC236}">
                <a16:creationId xmlns:a16="http://schemas.microsoft.com/office/drawing/2014/main" id="{23BA6326-9E2E-5880-610E-712F529870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FF002-3E56-C718-603B-04D6EFE91D8F}"/>
              </a:ext>
            </a:extLst>
          </p:cNvPr>
          <p:cNvSpPr>
            <a:spLocks noGrp="1"/>
          </p:cNvSpPr>
          <p:nvPr>
            <p:ph type="sldNum" sz="quarter" idx="12"/>
          </p:nvPr>
        </p:nvSpPr>
        <p:spPr/>
        <p:txBody>
          <a:bodyPr/>
          <a:lstStyle/>
          <a:p>
            <a:fld id="{979A9488-51BB-4A68-9250-65EAC18C8D0E}" type="slidenum">
              <a:rPr lang="en-IN" smtClean="0"/>
              <a:t>‹#›</a:t>
            </a:fld>
            <a:endParaRPr lang="en-IN"/>
          </a:p>
        </p:txBody>
      </p:sp>
    </p:spTree>
    <p:extLst>
      <p:ext uri="{BB962C8B-B14F-4D97-AF65-F5344CB8AC3E}">
        <p14:creationId xmlns:p14="http://schemas.microsoft.com/office/powerpoint/2010/main" val="1512192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E628-6E69-581B-B514-8FF3516F81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4269A1-4CC7-D124-D1AB-DBAB565ECD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FAA0BC-493F-248A-56AE-1AB41D181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8BFC71-390C-A7FD-71CD-6A6DB1411B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B68552-9E93-68F9-B6B2-E1A8B731F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2B54E4-D419-0244-7670-241930614CFA}"/>
              </a:ext>
            </a:extLst>
          </p:cNvPr>
          <p:cNvSpPr>
            <a:spLocks noGrp="1"/>
          </p:cNvSpPr>
          <p:nvPr>
            <p:ph type="dt" sz="half" idx="10"/>
          </p:nvPr>
        </p:nvSpPr>
        <p:spPr/>
        <p:txBody>
          <a:bodyPr/>
          <a:lstStyle/>
          <a:p>
            <a:fld id="{67925A98-6862-4CCD-A24A-E3A586FDD73E}" type="datetimeFigureOut">
              <a:rPr lang="en-IN" smtClean="0"/>
              <a:t>29-11-2022</a:t>
            </a:fld>
            <a:endParaRPr lang="en-IN"/>
          </a:p>
        </p:txBody>
      </p:sp>
      <p:sp>
        <p:nvSpPr>
          <p:cNvPr id="8" name="Footer Placeholder 7">
            <a:extLst>
              <a:ext uri="{FF2B5EF4-FFF2-40B4-BE49-F238E27FC236}">
                <a16:creationId xmlns:a16="http://schemas.microsoft.com/office/drawing/2014/main" id="{C836FDB4-3A6F-2D48-D25C-1681C73679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DEEA8E-1547-4DAD-AA59-88B01D42A044}"/>
              </a:ext>
            </a:extLst>
          </p:cNvPr>
          <p:cNvSpPr>
            <a:spLocks noGrp="1"/>
          </p:cNvSpPr>
          <p:nvPr>
            <p:ph type="sldNum" sz="quarter" idx="12"/>
          </p:nvPr>
        </p:nvSpPr>
        <p:spPr/>
        <p:txBody>
          <a:bodyPr/>
          <a:lstStyle/>
          <a:p>
            <a:fld id="{979A9488-51BB-4A68-9250-65EAC18C8D0E}" type="slidenum">
              <a:rPr lang="en-IN" smtClean="0"/>
              <a:t>‹#›</a:t>
            </a:fld>
            <a:endParaRPr lang="en-IN"/>
          </a:p>
        </p:txBody>
      </p:sp>
    </p:spTree>
    <p:extLst>
      <p:ext uri="{BB962C8B-B14F-4D97-AF65-F5344CB8AC3E}">
        <p14:creationId xmlns:p14="http://schemas.microsoft.com/office/powerpoint/2010/main" val="1307366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CEEB-3F4B-D0B8-EB9B-56B0DF352D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525E3A-A003-5124-A9E3-68F901649D57}"/>
              </a:ext>
            </a:extLst>
          </p:cNvPr>
          <p:cNvSpPr>
            <a:spLocks noGrp="1"/>
          </p:cNvSpPr>
          <p:nvPr>
            <p:ph type="dt" sz="half" idx="10"/>
          </p:nvPr>
        </p:nvSpPr>
        <p:spPr/>
        <p:txBody>
          <a:bodyPr/>
          <a:lstStyle/>
          <a:p>
            <a:fld id="{67925A98-6862-4CCD-A24A-E3A586FDD73E}" type="datetimeFigureOut">
              <a:rPr lang="en-IN" smtClean="0"/>
              <a:t>29-11-2022</a:t>
            </a:fld>
            <a:endParaRPr lang="en-IN"/>
          </a:p>
        </p:txBody>
      </p:sp>
      <p:sp>
        <p:nvSpPr>
          <p:cNvPr id="4" name="Footer Placeholder 3">
            <a:extLst>
              <a:ext uri="{FF2B5EF4-FFF2-40B4-BE49-F238E27FC236}">
                <a16:creationId xmlns:a16="http://schemas.microsoft.com/office/drawing/2014/main" id="{D0C55CDD-F484-C19D-82FB-C1030F8C6B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A8D6BF-C5D3-4DFB-A73E-310719F0DD29}"/>
              </a:ext>
            </a:extLst>
          </p:cNvPr>
          <p:cNvSpPr>
            <a:spLocks noGrp="1"/>
          </p:cNvSpPr>
          <p:nvPr>
            <p:ph type="sldNum" sz="quarter" idx="12"/>
          </p:nvPr>
        </p:nvSpPr>
        <p:spPr/>
        <p:txBody>
          <a:bodyPr/>
          <a:lstStyle/>
          <a:p>
            <a:fld id="{979A9488-51BB-4A68-9250-65EAC18C8D0E}" type="slidenum">
              <a:rPr lang="en-IN" smtClean="0"/>
              <a:t>‹#›</a:t>
            </a:fld>
            <a:endParaRPr lang="en-IN"/>
          </a:p>
        </p:txBody>
      </p:sp>
    </p:spTree>
    <p:extLst>
      <p:ext uri="{BB962C8B-B14F-4D97-AF65-F5344CB8AC3E}">
        <p14:creationId xmlns:p14="http://schemas.microsoft.com/office/powerpoint/2010/main" val="2193471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DE17D5-0C88-28A3-2AD8-7623DA4F60E2}"/>
              </a:ext>
            </a:extLst>
          </p:cNvPr>
          <p:cNvSpPr>
            <a:spLocks noGrp="1"/>
          </p:cNvSpPr>
          <p:nvPr>
            <p:ph type="dt" sz="half" idx="10"/>
          </p:nvPr>
        </p:nvSpPr>
        <p:spPr/>
        <p:txBody>
          <a:bodyPr/>
          <a:lstStyle/>
          <a:p>
            <a:fld id="{67925A98-6862-4CCD-A24A-E3A586FDD73E}" type="datetimeFigureOut">
              <a:rPr lang="en-IN" smtClean="0"/>
              <a:t>29-11-2022</a:t>
            </a:fld>
            <a:endParaRPr lang="en-IN"/>
          </a:p>
        </p:txBody>
      </p:sp>
      <p:sp>
        <p:nvSpPr>
          <p:cNvPr id="3" name="Footer Placeholder 2">
            <a:extLst>
              <a:ext uri="{FF2B5EF4-FFF2-40B4-BE49-F238E27FC236}">
                <a16:creationId xmlns:a16="http://schemas.microsoft.com/office/drawing/2014/main" id="{3477400C-033A-D6B1-F93C-E242A072E4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1A3DAC-5CB2-372C-8FC4-E799E377CC0A}"/>
              </a:ext>
            </a:extLst>
          </p:cNvPr>
          <p:cNvSpPr>
            <a:spLocks noGrp="1"/>
          </p:cNvSpPr>
          <p:nvPr>
            <p:ph type="sldNum" sz="quarter" idx="12"/>
          </p:nvPr>
        </p:nvSpPr>
        <p:spPr/>
        <p:txBody>
          <a:bodyPr/>
          <a:lstStyle/>
          <a:p>
            <a:fld id="{979A9488-51BB-4A68-9250-65EAC18C8D0E}" type="slidenum">
              <a:rPr lang="en-IN" smtClean="0"/>
              <a:t>‹#›</a:t>
            </a:fld>
            <a:endParaRPr lang="en-IN"/>
          </a:p>
        </p:txBody>
      </p:sp>
    </p:spTree>
    <p:extLst>
      <p:ext uri="{BB962C8B-B14F-4D97-AF65-F5344CB8AC3E}">
        <p14:creationId xmlns:p14="http://schemas.microsoft.com/office/powerpoint/2010/main" val="112914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D5FF-E882-257C-E701-DDAEDDD3E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8D8EA4-5064-6D29-0C3B-E0FEB5A2D4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91DE9F-1F61-6B53-EDA4-E1A8366BD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3C0F7-01AD-646C-33BC-543CCB546544}"/>
              </a:ext>
            </a:extLst>
          </p:cNvPr>
          <p:cNvSpPr>
            <a:spLocks noGrp="1"/>
          </p:cNvSpPr>
          <p:nvPr>
            <p:ph type="dt" sz="half" idx="10"/>
          </p:nvPr>
        </p:nvSpPr>
        <p:spPr/>
        <p:txBody>
          <a:bodyPr/>
          <a:lstStyle/>
          <a:p>
            <a:fld id="{67925A98-6862-4CCD-A24A-E3A586FDD73E}" type="datetimeFigureOut">
              <a:rPr lang="en-IN" smtClean="0"/>
              <a:t>29-11-2022</a:t>
            </a:fld>
            <a:endParaRPr lang="en-IN"/>
          </a:p>
        </p:txBody>
      </p:sp>
      <p:sp>
        <p:nvSpPr>
          <p:cNvPr id="6" name="Footer Placeholder 5">
            <a:extLst>
              <a:ext uri="{FF2B5EF4-FFF2-40B4-BE49-F238E27FC236}">
                <a16:creationId xmlns:a16="http://schemas.microsoft.com/office/drawing/2014/main" id="{B9F919FB-B457-986E-8C16-B2D48D99E8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8AD11D-4543-B67F-9757-5E67CB32163F}"/>
              </a:ext>
            </a:extLst>
          </p:cNvPr>
          <p:cNvSpPr>
            <a:spLocks noGrp="1"/>
          </p:cNvSpPr>
          <p:nvPr>
            <p:ph type="sldNum" sz="quarter" idx="12"/>
          </p:nvPr>
        </p:nvSpPr>
        <p:spPr/>
        <p:txBody>
          <a:bodyPr/>
          <a:lstStyle/>
          <a:p>
            <a:fld id="{979A9488-51BB-4A68-9250-65EAC18C8D0E}" type="slidenum">
              <a:rPr lang="en-IN" smtClean="0"/>
              <a:t>‹#›</a:t>
            </a:fld>
            <a:endParaRPr lang="en-IN"/>
          </a:p>
        </p:txBody>
      </p:sp>
    </p:spTree>
    <p:extLst>
      <p:ext uri="{BB962C8B-B14F-4D97-AF65-F5344CB8AC3E}">
        <p14:creationId xmlns:p14="http://schemas.microsoft.com/office/powerpoint/2010/main" val="190610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34DD-9C01-12D4-F9FB-10DBD2E92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56B7A9-EF6C-9D06-235A-A4DCAABAF7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5AF276-276A-F064-82ED-AA0A9F72C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1A323-C5AA-E719-CD19-B5856AE07569}"/>
              </a:ext>
            </a:extLst>
          </p:cNvPr>
          <p:cNvSpPr>
            <a:spLocks noGrp="1"/>
          </p:cNvSpPr>
          <p:nvPr>
            <p:ph type="dt" sz="half" idx="10"/>
          </p:nvPr>
        </p:nvSpPr>
        <p:spPr/>
        <p:txBody>
          <a:bodyPr/>
          <a:lstStyle/>
          <a:p>
            <a:fld id="{67925A98-6862-4CCD-A24A-E3A586FDD73E}" type="datetimeFigureOut">
              <a:rPr lang="en-IN" smtClean="0"/>
              <a:t>29-11-2022</a:t>
            </a:fld>
            <a:endParaRPr lang="en-IN"/>
          </a:p>
        </p:txBody>
      </p:sp>
      <p:sp>
        <p:nvSpPr>
          <p:cNvPr id="6" name="Footer Placeholder 5">
            <a:extLst>
              <a:ext uri="{FF2B5EF4-FFF2-40B4-BE49-F238E27FC236}">
                <a16:creationId xmlns:a16="http://schemas.microsoft.com/office/drawing/2014/main" id="{CE835AE3-14F7-66DF-2A45-3B7FBCC661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E3ADE0-D8E8-DF21-39E3-C38AB221F2BC}"/>
              </a:ext>
            </a:extLst>
          </p:cNvPr>
          <p:cNvSpPr>
            <a:spLocks noGrp="1"/>
          </p:cNvSpPr>
          <p:nvPr>
            <p:ph type="sldNum" sz="quarter" idx="12"/>
          </p:nvPr>
        </p:nvSpPr>
        <p:spPr/>
        <p:txBody>
          <a:bodyPr/>
          <a:lstStyle/>
          <a:p>
            <a:fld id="{979A9488-51BB-4A68-9250-65EAC18C8D0E}" type="slidenum">
              <a:rPr lang="en-IN" smtClean="0"/>
              <a:t>‹#›</a:t>
            </a:fld>
            <a:endParaRPr lang="en-IN"/>
          </a:p>
        </p:txBody>
      </p:sp>
    </p:spTree>
    <p:extLst>
      <p:ext uri="{BB962C8B-B14F-4D97-AF65-F5344CB8AC3E}">
        <p14:creationId xmlns:p14="http://schemas.microsoft.com/office/powerpoint/2010/main" val="366074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6B0AD5-A9D0-64D4-A930-64F6B270C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D24BC2-BBD4-8379-7AA5-2D926A003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E2EA3-E195-71E7-7E9B-D043A1581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25A98-6862-4CCD-A24A-E3A586FDD73E}" type="datetimeFigureOut">
              <a:rPr lang="en-IN" smtClean="0"/>
              <a:t>29-11-2022</a:t>
            </a:fld>
            <a:endParaRPr lang="en-IN"/>
          </a:p>
        </p:txBody>
      </p:sp>
      <p:sp>
        <p:nvSpPr>
          <p:cNvPr id="5" name="Footer Placeholder 4">
            <a:extLst>
              <a:ext uri="{FF2B5EF4-FFF2-40B4-BE49-F238E27FC236}">
                <a16:creationId xmlns:a16="http://schemas.microsoft.com/office/drawing/2014/main" id="{33875A05-33CC-A842-6D75-AADABF4392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60A6A8-D600-20F9-B5B9-59B9E0ECEE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A9488-51BB-4A68-9250-65EAC18C8D0E}" type="slidenum">
              <a:rPr lang="en-IN" smtClean="0"/>
              <a:t>‹#›</a:t>
            </a:fld>
            <a:endParaRPr lang="en-IN"/>
          </a:p>
        </p:txBody>
      </p:sp>
    </p:spTree>
    <p:extLst>
      <p:ext uri="{BB962C8B-B14F-4D97-AF65-F5344CB8AC3E}">
        <p14:creationId xmlns:p14="http://schemas.microsoft.com/office/powerpoint/2010/main" val="244037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6EE09B-C2B8-2CD2-F30F-F064D2859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838091" cy="6858000"/>
          </a:xfrm>
          <a:prstGeom prst="rect">
            <a:avLst/>
          </a:prstGeom>
        </p:spPr>
      </p:pic>
      <p:sp>
        <p:nvSpPr>
          <p:cNvPr id="4" name="TextBox 3">
            <a:extLst>
              <a:ext uri="{FF2B5EF4-FFF2-40B4-BE49-F238E27FC236}">
                <a16:creationId xmlns:a16="http://schemas.microsoft.com/office/drawing/2014/main" id="{8C57B01D-74C6-B152-F8B3-9BC268E8BFA0}"/>
              </a:ext>
            </a:extLst>
          </p:cNvPr>
          <p:cNvSpPr txBox="1"/>
          <p:nvPr/>
        </p:nvSpPr>
        <p:spPr>
          <a:xfrm>
            <a:off x="6206531" y="4391130"/>
            <a:ext cx="5838091" cy="1323439"/>
          </a:xfrm>
          <a:prstGeom prst="rect">
            <a:avLst/>
          </a:prstGeom>
          <a:noFill/>
        </p:spPr>
        <p:txBody>
          <a:bodyPr wrap="square" rtlCol="0">
            <a:spAutoFit/>
          </a:bodyPr>
          <a:lstStyle/>
          <a:p>
            <a:r>
              <a:rPr lang="en-US" sz="4000" dirty="0">
                <a:solidFill>
                  <a:schemeClr val="accent2">
                    <a:lumMod val="50000"/>
                  </a:schemeClr>
                </a:solidFill>
                <a:latin typeface="Sitka Small Semibold" pitchFamily="2" charset="0"/>
              </a:rPr>
              <a:t>Analyzing American Baby Name Trends</a:t>
            </a:r>
            <a:endParaRPr lang="en-IN" sz="4000" dirty="0">
              <a:solidFill>
                <a:schemeClr val="accent2">
                  <a:lumMod val="50000"/>
                </a:schemeClr>
              </a:solidFill>
              <a:latin typeface="Sitka Small Semibold" pitchFamily="2" charset="0"/>
            </a:endParaRPr>
          </a:p>
        </p:txBody>
      </p:sp>
    </p:spTree>
    <p:extLst>
      <p:ext uri="{BB962C8B-B14F-4D97-AF65-F5344CB8AC3E}">
        <p14:creationId xmlns:p14="http://schemas.microsoft.com/office/powerpoint/2010/main" val="4010393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0FD69-B22A-471C-E43F-249BE1894710}"/>
              </a:ext>
            </a:extLst>
          </p:cNvPr>
          <p:cNvSpPr txBox="1"/>
          <p:nvPr/>
        </p:nvSpPr>
        <p:spPr>
          <a:xfrm>
            <a:off x="2267576" y="0"/>
            <a:ext cx="8936335" cy="707886"/>
          </a:xfrm>
          <a:prstGeom prst="rect">
            <a:avLst/>
          </a:prstGeom>
          <a:noFill/>
        </p:spPr>
        <p:txBody>
          <a:bodyPr wrap="square" rtlCol="0">
            <a:spAutoFit/>
          </a:bodyPr>
          <a:lstStyle/>
          <a:p>
            <a:r>
              <a:rPr lang="en-US" sz="4000" dirty="0">
                <a:solidFill>
                  <a:schemeClr val="accent2">
                    <a:lumMod val="50000"/>
                  </a:schemeClr>
                </a:solidFill>
                <a:latin typeface="Sitka Small Semibold" pitchFamily="2" charset="0"/>
              </a:rPr>
              <a:t>The most years at number one</a:t>
            </a:r>
          </a:p>
        </p:txBody>
      </p:sp>
      <p:pic>
        <p:nvPicPr>
          <p:cNvPr id="7170" name="Picture 2">
            <a:extLst>
              <a:ext uri="{FF2B5EF4-FFF2-40B4-BE49-F238E27FC236}">
                <a16:creationId xmlns:a16="http://schemas.microsoft.com/office/drawing/2014/main" id="{F32B3DAE-01BD-058D-5F27-F89F957FF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768" y="1487208"/>
            <a:ext cx="9797143" cy="53707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9A488BF-1296-CC25-1895-37E4059F78C9}"/>
              </a:ext>
            </a:extLst>
          </p:cNvPr>
          <p:cNvSpPr txBox="1"/>
          <p:nvPr/>
        </p:nvSpPr>
        <p:spPr>
          <a:xfrm>
            <a:off x="1647930" y="823965"/>
            <a:ext cx="9676562" cy="369332"/>
          </a:xfrm>
          <a:prstGeom prst="rect">
            <a:avLst/>
          </a:prstGeom>
          <a:noFill/>
        </p:spPr>
        <p:txBody>
          <a:bodyPr wrap="square" rtlCol="0">
            <a:spAutoFit/>
          </a:bodyPr>
          <a:lstStyle/>
          <a:p>
            <a:r>
              <a:rPr lang="en-US" dirty="0">
                <a:latin typeface="Sitka Small" pitchFamily="2" charset="0"/>
              </a:rPr>
              <a:t>Michael was at number one position for the 44 years.</a:t>
            </a:r>
            <a:endParaRPr lang="en-IN" dirty="0">
              <a:latin typeface="Sitka Small" pitchFamily="2" charset="0"/>
            </a:endParaRPr>
          </a:p>
        </p:txBody>
      </p:sp>
    </p:spTree>
    <p:extLst>
      <p:ext uri="{BB962C8B-B14F-4D97-AF65-F5344CB8AC3E}">
        <p14:creationId xmlns:p14="http://schemas.microsoft.com/office/powerpoint/2010/main" val="64792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569323-3D76-B28A-3A07-A286DC8F55EC}"/>
              </a:ext>
            </a:extLst>
          </p:cNvPr>
          <p:cNvSpPr txBox="1"/>
          <p:nvPr/>
        </p:nvSpPr>
        <p:spPr>
          <a:xfrm>
            <a:off x="4441371" y="155226"/>
            <a:ext cx="3969099" cy="707886"/>
          </a:xfrm>
          <a:prstGeom prst="rect">
            <a:avLst/>
          </a:prstGeom>
          <a:noFill/>
        </p:spPr>
        <p:txBody>
          <a:bodyPr wrap="square" rtlCol="0">
            <a:spAutoFit/>
          </a:bodyPr>
          <a:lstStyle/>
          <a:p>
            <a:r>
              <a:rPr lang="en-US" sz="4000" dirty="0">
                <a:solidFill>
                  <a:schemeClr val="accent2">
                    <a:lumMod val="50000"/>
                  </a:schemeClr>
                </a:solidFill>
                <a:latin typeface="Sitka Small Semibold" pitchFamily="2" charset="0"/>
              </a:rPr>
              <a:t>Objective</a:t>
            </a:r>
          </a:p>
        </p:txBody>
      </p:sp>
      <p:sp>
        <p:nvSpPr>
          <p:cNvPr id="8" name="TextBox 7">
            <a:extLst>
              <a:ext uri="{FF2B5EF4-FFF2-40B4-BE49-F238E27FC236}">
                <a16:creationId xmlns:a16="http://schemas.microsoft.com/office/drawing/2014/main" id="{37C087A5-1BB6-FB8C-9B3E-3A3027CF6EFC}"/>
              </a:ext>
            </a:extLst>
          </p:cNvPr>
          <p:cNvSpPr txBox="1"/>
          <p:nvPr/>
        </p:nvSpPr>
        <p:spPr>
          <a:xfrm>
            <a:off x="502418" y="1175657"/>
            <a:ext cx="10731639" cy="2215991"/>
          </a:xfrm>
          <a:prstGeom prst="rect">
            <a:avLst/>
          </a:prstGeom>
          <a:noFill/>
        </p:spPr>
        <p:txBody>
          <a:bodyPr wrap="square" rtlCol="0">
            <a:spAutoFit/>
          </a:bodyPr>
          <a:lstStyle/>
          <a:p>
            <a:r>
              <a:rPr lang="en-US" sz="2400" b="0" dirty="0">
                <a:solidFill>
                  <a:srgbClr val="000000"/>
                </a:solidFill>
                <a:effectLst/>
                <a:latin typeface="Sitka Small" pitchFamily="2" charset="0"/>
              </a:rPr>
              <a:t>How have American baby name tastes changed since 1920?  Which names have remained popular for over 100 years, and how do those names compare to more recent top baby names? These are considerations for many new parents. After all, understanding trends and popularity is important for many businesses, too! </a:t>
            </a:r>
          </a:p>
          <a:p>
            <a:endParaRPr lang="en-IN" dirty="0"/>
          </a:p>
        </p:txBody>
      </p:sp>
      <p:pic>
        <p:nvPicPr>
          <p:cNvPr id="10" name="Graphic 9" descr="Baby crawling with solid fill">
            <a:extLst>
              <a:ext uri="{FF2B5EF4-FFF2-40B4-BE49-F238E27FC236}">
                <a16:creationId xmlns:a16="http://schemas.microsoft.com/office/drawing/2014/main" id="{0AD9E9B1-B41E-A13D-36F3-AD5CA934D5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6074" y="3704193"/>
            <a:ext cx="1585965" cy="1641530"/>
          </a:xfrm>
          <a:prstGeom prst="rect">
            <a:avLst/>
          </a:prstGeom>
        </p:spPr>
      </p:pic>
      <p:pic>
        <p:nvPicPr>
          <p:cNvPr id="11" name="Graphic 10" descr="Baby crawling with solid fill">
            <a:extLst>
              <a:ext uri="{FF2B5EF4-FFF2-40B4-BE49-F238E27FC236}">
                <a16:creationId xmlns:a16="http://schemas.microsoft.com/office/drawing/2014/main" id="{EAC0440B-38DB-62B8-706D-552E101F7B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57565" y="3704193"/>
            <a:ext cx="1585965" cy="1641530"/>
          </a:xfrm>
          <a:prstGeom prst="rect">
            <a:avLst/>
          </a:prstGeom>
        </p:spPr>
      </p:pic>
    </p:spTree>
    <p:extLst>
      <p:ext uri="{BB962C8B-B14F-4D97-AF65-F5344CB8AC3E}">
        <p14:creationId xmlns:p14="http://schemas.microsoft.com/office/powerpoint/2010/main" val="109942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731A24-23B2-01A4-B695-5808590EE9E8}"/>
              </a:ext>
            </a:extLst>
          </p:cNvPr>
          <p:cNvSpPr txBox="1"/>
          <p:nvPr/>
        </p:nvSpPr>
        <p:spPr>
          <a:xfrm>
            <a:off x="4111450" y="110876"/>
            <a:ext cx="3969099" cy="707886"/>
          </a:xfrm>
          <a:prstGeom prst="rect">
            <a:avLst/>
          </a:prstGeom>
          <a:noFill/>
        </p:spPr>
        <p:txBody>
          <a:bodyPr wrap="square" rtlCol="0">
            <a:spAutoFit/>
          </a:bodyPr>
          <a:lstStyle/>
          <a:p>
            <a:r>
              <a:rPr lang="en-US" sz="4000" dirty="0">
                <a:solidFill>
                  <a:schemeClr val="accent2">
                    <a:lumMod val="50000"/>
                  </a:schemeClr>
                </a:solidFill>
                <a:latin typeface="Sitka Small Semibold" pitchFamily="2" charset="0"/>
              </a:rPr>
              <a:t>Background</a:t>
            </a:r>
          </a:p>
        </p:txBody>
      </p:sp>
      <p:sp>
        <p:nvSpPr>
          <p:cNvPr id="3" name="TextBox 2">
            <a:extLst>
              <a:ext uri="{FF2B5EF4-FFF2-40B4-BE49-F238E27FC236}">
                <a16:creationId xmlns:a16="http://schemas.microsoft.com/office/drawing/2014/main" id="{FD4D02E1-1E22-1985-AD75-2990C7A1D798}"/>
              </a:ext>
            </a:extLst>
          </p:cNvPr>
          <p:cNvSpPr txBox="1"/>
          <p:nvPr/>
        </p:nvSpPr>
        <p:spPr>
          <a:xfrm>
            <a:off x="422030" y="1230923"/>
            <a:ext cx="9515789" cy="2215991"/>
          </a:xfrm>
          <a:prstGeom prst="rect">
            <a:avLst/>
          </a:prstGeom>
          <a:noFill/>
        </p:spPr>
        <p:txBody>
          <a:bodyPr wrap="square" rtlCol="0">
            <a:spAutoFit/>
          </a:bodyPr>
          <a:lstStyle/>
          <a:p>
            <a:r>
              <a:rPr lang="en-US" sz="2000" b="0" dirty="0">
                <a:solidFill>
                  <a:srgbClr val="000000"/>
                </a:solidFill>
                <a:effectLst/>
                <a:latin typeface="Sitka Small" pitchFamily="2" charset="0"/>
              </a:rPr>
              <a:t>The data provided by the United States Social Security Administration, which lists first names along with the number and sex of babies they were given to in each year. For processing speed purposes, we've limited the dataset to first names which were given to over 5,000 American babies in a given year. Our data spans 101 years, from 1920 through 2020.</a:t>
            </a:r>
          </a:p>
          <a:p>
            <a:endParaRPr lang="en-IN" dirty="0"/>
          </a:p>
        </p:txBody>
      </p:sp>
      <p:graphicFrame>
        <p:nvGraphicFramePr>
          <p:cNvPr id="6" name="Table 6">
            <a:extLst>
              <a:ext uri="{FF2B5EF4-FFF2-40B4-BE49-F238E27FC236}">
                <a16:creationId xmlns:a16="http://schemas.microsoft.com/office/drawing/2014/main" id="{C1A85149-4645-9008-42A7-F8972571C9C9}"/>
              </a:ext>
            </a:extLst>
          </p:cNvPr>
          <p:cNvGraphicFramePr>
            <a:graphicFrameLocks noGrp="1"/>
          </p:cNvGraphicFramePr>
          <p:nvPr>
            <p:extLst>
              <p:ext uri="{D42A27DB-BD31-4B8C-83A1-F6EECF244321}">
                <p14:modId xmlns:p14="http://schemas.microsoft.com/office/powerpoint/2010/main" val="552274606"/>
              </p:ext>
            </p:extLst>
          </p:nvPr>
        </p:nvGraphicFramePr>
        <p:xfrm>
          <a:off x="472273" y="3563350"/>
          <a:ext cx="9777045" cy="2940426"/>
        </p:xfrm>
        <a:graphic>
          <a:graphicData uri="http://schemas.openxmlformats.org/drawingml/2006/table">
            <a:tbl>
              <a:tblPr firstRow="1" bandRow="1">
                <a:tableStyleId>{5940675A-B579-460E-94D1-54222C63F5DA}</a:tableStyleId>
              </a:tblPr>
              <a:tblGrid>
                <a:gridCol w="3287299">
                  <a:extLst>
                    <a:ext uri="{9D8B030D-6E8A-4147-A177-3AD203B41FA5}">
                      <a16:colId xmlns:a16="http://schemas.microsoft.com/office/drawing/2014/main" val="1645652780"/>
                    </a:ext>
                  </a:extLst>
                </a:gridCol>
                <a:gridCol w="3244873">
                  <a:extLst>
                    <a:ext uri="{9D8B030D-6E8A-4147-A177-3AD203B41FA5}">
                      <a16:colId xmlns:a16="http://schemas.microsoft.com/office/drawing/2014/main" val="2566155856"/>
                    </a:ext>
                  </a:extLst>
                </a:gridCol>
                <a:gridCol w="3244873">
                  <a:extLst>
                    <a:ext uri="{9D8B030D-6E8A-4147-A177-3AD203B41FA5}">
                      <a16:colId xmlns:a16="http://schemas.microsoft.com/office/drawing/2014/main" val="606147174"/>
                    </a:ext>
                  </a:extLst>
                </a:gridCol>
              </a:tblGrid>
              <a:tr h="553422">
                <a:tc>
                  <a:txBody>
                    <a:bodyPr/>
                    <a:lstStyle/>
                    <a:p>
                      <a:pPr algn="ctr"/>
                      <a:r>
                        <a:rPr lang="en-US" dirty="0">
                          <a:latin typeface="Sitka Small" pitchFamily="2" charset="0"/>
                        </a:rPr>
                        <a:t>Column</a:t>
                      </a:r>
                      <a:endParaRPr lang="en-IN" dirty="0">
                        <a:latin typeface="Sitka Small" pitchFamily="2" charset="0"/>
                      </a:endParaRPr>
                    </a:p>
                  </a:txBody>
                  <a:tcPr/>
                </a:tc>
                <a:tc>
                  <a:txBody>
                    <a:bodyPr/>
                    <a:lstStyle/>
                    <a:p>
                      <a:pPr algn="ctr"/>
                      <a:r>
                        <a:rPr lang="en-US" dirty="0">
                          <a:latin typeface="Sitka Small" pitchFamily="2" charset="0"/>
                        </a:rPr>
                        <a:t>Type</a:t>
                      </a:r>
                      <a:endParaRPr lang="en-IN" dirty="0">
                        <a:latin typeface="Sitka Small" pitchFamily="2" charset="0"/>
                      </a:endParaRPr>
                    </a:p>
                  </a:txBody>
                  <a:tcPr/>
                </a:tc>
                <a:tc>
                  <a:txBody>
                    <a:bodyPr/>
                    <a:lstStyle/>
                    <a:p>
                      <a:pPr algn="ctr"/>
                      <a:r>
                        <a:rPr lang="en-US" dirty="0">
                          <a:latin typeface="Sitka Small" pitchFamily="2" charset="0"/>
                        </a:rPr>
                        <a:t>Meaning</a:t>
                      </a:r>
                      <a:endParaRPr lang="en-IN" dirty="0">
                        <a:latin typeface="Sitka Small" pitchFamily="2" charset="0"/>
                      </a:endParaRPr>
                    </a:p>
                  </a:txBody>
                  <a:tcPr/>
                </a:tc>
                <a:extLst>
                  <a:ext uri="{0D108BD9-81ED-4DB2-BD59-A6C34878D82A}">
                    <a16:rowId xmlns:a16="http://schemas.microsoft.com/office/drawing/2014/main" val="2324253817"/>
                  </a:ext>
                </a:extLst>
              </a:tr>
              <a:tr h="553422">
                <a:tc>
                  <a:txBody>
                    <a:bodyPr/>
                    <a:lstStyle/>
                    <a:p>
                      <a:pPr algn="ctr"/>
                      <a:r>
                        <a:rPr lang="en-US" dirty="0">
                          <a:latin typeface="Sitka Small" pitchFamily="2" charset="0"/>
                        </a:rPr>
                        <a:t>year</a:t>
                      </a:r>
                      <a:endParaRPr lang="en-IN" dirty="0">
                        <a:latin typeface="Sitka Small" pitchFamily="2" charset="0"/>
                      </a:endParaRPr>
                    </a:p>
                  </a:txBody>
                  <a:tcPr/>
                </a:tc>
                <a:tc>
                  <a:txBody>
                    <a:bodyPr/>
                    <a:lstStyle/>
                    <a:p>
                      <a:pPr algn="ctr"/>
                      <a:r>
                        <a:rPr lang="en-US" dirty="0">
                          <a:latin typeface="Sitka Small" pitchFamily="2" charset="0"/>
                        </a:rPr>
                        <a:t>int</a:t>
                      </a:r>
                      <a:endParaRPr lang="en-IN" dirty="0">
                        <a:latin typeface="Sitka Small" pitchFamily="2" charset="0"/>
                      </a:endParaRPr>
                    </a:p>
                  </a:txBody>
                  <a:tcPr/>
                </a:tc>
                <a:tc>
                  <a:txBody>
                    <a:bodyPr/>
                    <a:lstStyle/>
                    <a:p>
                      <a:r>
                        <a:rPr lang="en-US" dirty="0">
                          <a:latin typeface="Sitka Small" pitchFamily="2" charset="0"/>
                        </a:rPr>
                        <a:t>year</a:t>
                      </a:r>
                      <a:endParaRPr lang="en-IN" dirty="0">
                        <a:latin typeface="Sitka Small" pitchFamily="2" charset="0"/>
                      </a:endParaRPr>
                    </a:p>
                  </a:txBody>
                  <a:tcPr/>
                </a:tc>
                <a:extLst>
                  <a:ext uri="{0D108BD9-81ED-4DB2-BD59-A6C34878D82A}">
                    <a16:rowId xmlns:a16="http://schemas.microsoft.com/office/drawing/2014/main" val="414347847"/>
                  </a:ext>
                </a:extLst>
              </a:tr>
              <a:tr h="553422">
                <a:tc>
                  <a:txBody>
                    <a:bodyPr/>
                    <a:lstStyle/>
                    <a:p>
                      <a:pPr algn="ctr"/>
                      <a:r>
                        <a:rPr lang="en-US" dirty="0" err="1">
                          <a:latin typeface="Sitka Small" pitchFamily="2" charset="0"/>
                        </a:rPr>
                        <a:t>first_name</a:t>
                      </a:r>
                      <a:endParaRPr lang="en-IN" dirty="0">
                        <a:latin typeface="Sitka Small" pitchFamily="2" charset="0"/>
                      </a:endParaRPr>
                    </a:p>
                  </a:txBody>
                  <a:tcPr/>
                </a:tc>
                <a:tc>
                  <a:txBody>
                    <a:bodyPr/>
                    <a:lstStyle/>
                    <a:p>
                      <a:pPr algn="ctr"/>
                      <a:r>
                        <a:rPr lang="en-US" dirty="0">
                          <a:latin typeface="Sitka Small" pitchFamily="2" charset="0"/>
                        </a:rPr>
                        <a:t>varchar</a:t>
                      </a:r>
                      <a:endParaRPr lang="en-IN" dirty="0">
                        <a:latin typeface="Sitka Small" pitchFamily="2" charset="0"/>
                      </a:endParaRPr>
                    </a:p>
                  </a:txBody>
                  <a:tcPr/>
                </a:tc>
                <a:tc>
                  <a:txBody>
                    <a:bodyPr/>
                    <a:lstStyle/>
                    <a:p>
                      <a:r>
                        <a:rPr lang="en-US" dirty="0">
                          <a:latin typeface="Sitka Small" pitchFamily="2" charset="0"/>
                        </a:rPr>
                        <a:t>first name</a:t>
                      </a:r>
                      <a:endParaRPr lang="en-IN" dirty="0">
                        <a:latin typeface="Sitka Small" pitchFamily="2" charset="0"/>
                      </a:endParaRPr>
                    </a:p>
                  </a:txBody>
                  <a:tcPr/>
                </a:tc>
                <a:extLst>
                  <a:ext uri="{0D108BD9-81ED-4DB2-BD59-A6C34878D82A}">
                    <a16:rowId xmlns:a16="http://schemas.microsoft.com/office/drawing/2014/main" val="1058335832"/>
                  </a:ext>
                </a:extLst>
              </a:tr>
              <a:tr h="553422">
                <a:tc>
                  <a:txBody>
                    <a:bodyPr/>
                    <a:lstStyle/>
                    <a:p>
                      <a:pPr algn="ctr"/>
                      <a:r>
                        <a:rPr lang="en-US" dirty="0">
                          <a:latin typeface="Sitka Small" pitchFamily="2" charset="0"/>
                        </a:rPr>
                        <a:t>sex</a:t>
                      </a:r>
                      <a:endParaRPr lang="en-IN" dirty="0">
                        <a:latin typeface="Sitka Small" pitchFamily="2" charset="0"/>
                      </a:endParaRPr>
                    </a:p>
                  </a:txBody>
                  <a:tcPr/>
                </a:tc>
                <a:tc>
                  <a:txBody>
                    <a:bodyPr/>
                    <a:lstStyle/>
                    <a:p>
                      <a:pPr algn="ctr"/>
                      <a:r>
                        <a:rPr lang="en-US" dirty="0">
                          <a:latin typeface="Sitka Small" pitchFamily="2" charset="0"/>
                        </a:rPr>
                        <a:t>varchar</a:t>
                      </a:r>
                      <a:endParaRPr lang="en-IN" dirty="0">
                        <a:latin typeface="Sitka Small" pitchFamily="2" charset="0"/>
                      </a:endParaRPr>
                    </a:p>
                  </a:txBody>
                  <a:tcPr/>
                </a:tc>
                <a:tc>
                  <a:txBody>
                    <a:bodyPr/>
                    <a:lstStyle/>
                    <a:p>
                      <a:r>
                        <a:rPr lang="en-US" dirty="0">
                          <a:latin typeface="Sitka Small" pitchFamily="2" charset="0"/>
                        </a:rPr>
                        <a:t>Sex of babies given first name</a:t>
                      </a:r>
                      <a:endParaRPr lang="en-IN" dirty="0">
                        <a:latin typeface="Sitka Small" pitchFamily="2" charset="0"/>
                      </a:endParaRPr>
                    </a:p>
                  </a:txBody>
                  <a:tcPr/>
                </a:tc>
                <a:extLst>
                  <a:ext uri="{0D108BD9-81ED-4DB2-BD59-A6C34878D82A}">
                    <a16:rowId xmlns:a16="http://schemas.microsoft.com/office/drawing/2014/main" val="94377175"/>
                  </a:ext>
                </a:extLst>
              </a:tr>
              <a:tr h="553422">
                <a:tc>
                  <a:txBody>
                    <a:bodyPr/>
                    <a:lstStyle/>
                    <a:p>
                      <a:pPr algn="ctr"/>
                      <a:r>
                        <a:rPr lang="en-US" dirty="0">
                          <a:latin typeface="Sitka Small" pitchFamily="2" charset="0"/>
                        </a:rPr>
                        <a:t>num</a:t>
                      </a:r>
                      <a:endParaRPr lang="en-IN" dirty="0">
                        <a:latin typeface="Sitka Small" pitchFamily="2" charset="0"/>
                      </a:endParaRPr>
                    </a:p>
                  </a:txBody>
                  <a:tcPr/>
                </a:tc>
                <a:tc>
                  <a:txBody>
                    <a:bodyPr/>
                    <a:lstStyle/>
                    <a:p>
                      <a:pPr algn="ctr"/>
                      <a:r>
                        <a:rPr lang="en-US" dirty="0">
                          <a:latin typeface="Sitka Small" pitchFamily="2" charset="0"/>
                        </a:rPr>
                        <a:t>int</a:t>
                      </a:r>
                      <a:endParaRPr lang="en-IN" dirty="0">
                        <a:latin typeface="Sitka Small" pitchFamily="2" charset="0"/>
                      </a:endParaRPr>
                    </a:p>
                  </a:txBody>
                  <a:tcPr/>
                </a:tc>
                <a:tc>
                  <a:txBody>
                    <a:bodyPr/>
                    <a:lstStyle/>
                    <a:p>
                      <a:r>
                        <a:rPr lang="en-US" dirty="0">
                          <a:latin typeface="Sitka Small" pitchFamily="2" charset="0"/>
                        </a:rPr>
                        <a:t>No. of babies of sex given first name in that year</a:t>
                      </a:r>
                      <a:endParaRPr lang="en-IN" dirty="0">
                        <a:latin typeface="Sitka Small" pitchFamily="2" charset="0"/>
                      </a:endParaRPr>
                    </a:p>
                  </a:txBody>
                  <a:tcPr/>
                </a:tc>
                <a:extLst>
                  <a:ext uri="{0D108BD9-81ED-4DB2-BD59-A6C34878D82A}">
                    <a16:rowId xmlns:a16="http://schemas.microsoft.com/office/drawing/2014/main" val="4249151565"/>
                  </a:ext>
                </a:extLst>
              </a:tr>
            </a:tbl>
          </a:graphicData>
        </a:graphic>
      </p:graphicFrame>
    </p:spTree>
    <p:extLst>
      <p:ext uri="{BB962C8B-B14F-4D97-AF65-F5344CB8AC3E}">
        <p14:creationId xmlns:p14="http://schemas.microsoft.com/office/powerpoint/2010/main" val="276293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2B46A7-CCA3-1301-CFC2-86CDFDD36122}"/>
              </a:ext>
            </a:extLst>
          </p:cNvPr>
          <p:cNvSpPr txBox="1"/>
          <p:nvPr/>
        </p:nvSpPr>
        <p:spPr>
          <a:xfrm>
            <a:off x="2843683" y="0"/>
            <a:ext cx="7214717" cy="707886"/>
          </a:xfrm>
          <a:prstGeom prst="rect">
            <a:avLst/>
          </a:prstGeom>
          <a:noFill/>
        </p:spPr>
        <p:txBody>
          <a:bodyPr wrap="square" rtlCol="0">
            <a:spAutoFit/>
          </a:bodyPr>
          <a:lstStyle/>
          <a:p>
            <a:r>
              <a:rPr lang="en-US" sz="4000" dirty="0">
                <a:solidFill>
                  <a:schemeClr val="accent2">
                    <a:lumMod val="50000"/>
                  </a:schemeClr>
                </a:solidFill>
                <a:latin typeface="Sitka Small Semibold" pitchFamily="2" charset="0"/>
              </a:rPr>
              <a:t>Classic American Names</a:t>
            </a:r>
          </a:p>
        </p:txBody>
      </p:sp>
      <p:pic>
        <p:nvPicPr>
          <p:cNvPr id="1026" name="Picture 2">
            <a:extLst>
              <a:ext uri="{FF2B5EF4-FFF2-40B4-BE49-F238E27FC236}">
                <a16:creationId xmlns:a16="http://schemas.microsoft.com/office/drawing/2014/main" id="{4BCD75E4-3328-BE59-9B52-734EC922A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493" y="1446962"/>
            <a:ext cx="9274629" cy="54110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78288E1-4B07-8DD1-E4FB-AF821FCF246F}"/>
              </a:ext>
            </a:extLst>
          </p:cNvPr>
          <p:cNvSpPr txBox="1"/>
          <p:nvPr/>
        </p:nvSpPr>
        <p:spPr>
          <a:xfrm>
            <a:off x="643096" y="707886"/>
            <a:ext cx="10601010" cy="923330"/>
          </a:xfrm>
          <a:prstGeom prst="rect">
            <a:avLst/>
          </a:prstGeom>
          <a:noFill/>
        </p:spPr>
        <p:txBody>
          <a:bodyPr wrap="square" rtlCol="0">
            <a:spAutoFit/>
          </a:bodyPr>
          <a:lstStyle/>
          <a:p>
            <a:r>
              <a:rPr lang="en-US" dirty="0">
                <a:solidFill>
                  <a:srgbClr val="000000"/>
                </a:solidFill>
                <a:latin typeface="Sitka Small" pitchFamily="2" charset="0"/>
              </a:rPr>
              <a:t>I</a:t>
            </a:r>
            <a:r>
              <a:rPr lang="en-US" b="0" dirty="0">
                <a:solidFill>
                  <a:srgbClr val="000000"/>
                </a:solidFill>
                <a:effectLst/>
                <a:latin typeface="Sitka Small" pitchFamily="2" charset="0"/>
              </a:rPr>
              <a:t>t looks like there are a lot of timeless traditionally male names! Elizabeth is holding her own for the female names, too</a:t>
            </a:r>
            <a:r>
              <a:rPr lang="en-US" b="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424780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85D611-6483-8E05-9398-ADFF676A3B6E}"/>
              </a:ext>
            </a:extLst>
          </p:cNvPr>
          <p:cNvSpPr txBox="1"/>
          <p:nvPr/>
        </p:nvSpPr>
        <p:spPr>
          <a:xfrm>
            <a:off x="3272413" y="0"/>
            <a:ext cx="5647174" cy="707886"/>
          </a:xfrm>
          <a:prstGeom prst="rect">
            <a:avLst/>
          </a:prstGeom>
          <a:noFill/>
        </p:spPr>
        <p:txBody>
          <a:bodyPr wrap="square" rtlCol="0">
            <a:spAutoFit/>
          </a:bodyPr>
          <a:lstStyle/>
          <a:p>
            <a:r>
              <a:rPr lang="en-US" sz="4000" dirty="0">
                <a:solidFill>
                  <a:schemeClr val="accent2">
                    <a:lumMod val="50000"/>
                  </a:schemeClr>
                </a:solidFill>
                <a:latin typeface="Sitka Small Semibold" pitchFamily="2" charset="0"/>
              </a:rPr>
              <a:t>Timeless or Trendy</a:t>
            </a:r>
          </a:p>
        </p:txBody>
      </p:sp>
      <p:pic>
        <p:nvPicPr>
          <p:cNvPr id="2050" name="Picture 2">
            <a:extLst>
              <a:ext uri="{FF2B5EF4-FFF2-40B4-BE49-F238E27FC236}">
                <a16:creationId xmlns:a16="http://schemas.microsoft.com/office/drawing/2014/main" id="{3CBBBFFD-C265-7CC5-A501-018EA81DC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558" y="1004836"/>
            <a:ext cx="8882743" cy="5762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72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A57527-A2AC-A247-4ADF-D24FBCA662EE}"/>
              </a:ext>
            </a:extLst>
          </p:cNvPr>
          <p:cNvSpPr txBox="1"/>
          <p:nvPr/>
        </p:nvSpPr>
        <p:spPr>
          <a:xfrm>
            <a:off x="1185705" y="0"/>
            <a:ext cx="11133573" cy="707886"/>
          </a:xfrm>
          <a:prstGeom prst="rect">
            <a:avLst/>
          </a:prstGeom>
          <a:noFill/>
        </p:spPr>
        <p:txBody>
          <a:bodyPr wrap="square" rtlCol="0">
            <a:spAutoFit/>
          </a:bodyPr>
          <a:lstStyle/>
          <a:p>
            <a:r>
              <a:rPr lang="en-US" sz="4000" dirty="0">
                <a:solidFill>
                  <a:schemeClr val="accent2">
                    <a:lumMod val="50000"/>
                  </a:schemeClr>
                </a:solidFill>
                <a:latin typeface="Sitka Small Semibold" pitchFamily="2" charset="0"/>
              </a:rPr>
              <a:t>Top ranked female names since 1920</a:t>
            </a:r>
          </a:p>
        </p:txBody>
      </p:sp>
      <p:pic>
        <p:nvPicPr>
          <p:cNvPr id="3074" name="Picture 2">
            <a:extLst>
              <a:ext uri="{FF2B5EF4-FFF2-40B4-BE49-F238E27FC236}">
                <a16:creationId xmlns:a16="http://schemas.microsoft.com/office/drawing/2014/main" id="{BFB0AF66-C5C5-E5A2-2CC7-3B74A84EF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734" y="940933"/>
            <a:ext cx="9254532" cy="5917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88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2779F5-BF86-2604-BBA0-A24F2C7680AA}"/>
              </a:ext>
            </a:extLst>
          </p:cNvPr>
          <p:cNvSpPr txBox="1"/>
          <p:nvPr/>
        </p:nvSpPr>
        <p:spPr>
          <a:xfrm>
            <a:off x="2910672" y="0"/>
            <a:ext cx="6370655" cy="707886"/>
          </a:xfrm>
          <a:prstGeom prst="rect">
            <a:avLst/>
          </a:prstGeom>
          <a:noFill/>
        </p:spPr>
        <p:txBody>
          <a:bodyPr wrap="square" rtlCol="0">
            <a:spAutoFit/>
          </a:bodyPr>
          <a:lstStyle/>
          <a:p>
            <a:r>
              <a:rPr lang="en-US" sz="4000" dirty="0">
                <a:solidFill>
                  <a:schemeClr val="accent2">
                    <a:lumMod val="50000"/>
                  </a:schemeClr>
                </a:solidFill>
                <a:latin typeface="Sitka Small Semibold" pitchFamily="2" charset="0"/>
              </a:rPr>
              <a:t>The Olivia Expansion</a:t>
            </a:r>
          </a:p>
        </p:txBody>
      </p:sp>
      <p:pic>
        <p:nvPicPr>
          <p:cNvPr id="4098" name="Picture 2">
            <a:extLst>
              <a:ext uri="{FF2B5EF4-FFF2-40B4-BE49-F238E27FC236}">
                <a16:creationId xmlns:a16="http://schemas.microsoft.com/office/drawing/2014/main" id="{35E48734-F43F-75FD-3121-0C1262BE9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159" y="1899190"/>
            <a:ext cx="8661680" cy="49588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A77B875-DE06-8E40-E076-4F66C87D3EA3}"/>
              </a:ext>
            </a:extLst>
          </p:cNvPr>
          <p:cNvSpPr txBox="1"/>
          <p:nvPr/>
        </p:nvSpPr>
        <p:spPr>
          <a:xfrm>
            <a:off x="984738" y="707886"/>
            <a:ext cx="10410093" cy="1200329"/>
          </a:xfrm>
          <a:prstGeom prst="rect">
            <a:avLst/>
          </a:prstGeom>
          <a:noFill/>
        </p:spPr>
        <p:txBody>
          <a:bodyPr wrap="square" rtlCol="0">
            <a:spAutoFit/>
          </a:bodyPr>
          <a:lstStyle/>
          <a:p>
            <a:r>
              <a:rPr lang="en-US" b="0" dirty="0">
                <a:solidFill>
                  <a:srgbClr val="000000"/>
                </a:solidFill>
                <a:effectLst/>
                <a:latin typeface="Sitka Small" pitchFamily="2" charset="0"/>
              </a:rPr>
              <a:t>Based on the results in the previous task, we can see that Olivia is the most popular female name ending in 'A' since 2015. When did the name Olivia become so popular?</a:t>
            </a:r>
          </a:p>
          <a:p>
            <a:r>
              <a:rPr lang="en-US" b="0" dirty="0">
                <a:solidFill>
                  <a:srgbClr val="000000"/>
                </a:solidFill>
                <a:effectLst/>
                <a:latin typeface="Sitka Small" pitchFamily="2" charset="0"/>
              </a:rPr>
              <a:t>Let's explore the rise of the name Olivia.</a:t>
            </a:r>
          </a:p>
          <a:p>
            <a:endParaRPr lang="en-IN" dirty="0"/>
          </a:p>
        </p:txBody>
      </p:sp>
    </p:spTree>
    <p:extLst>
      <p:ext uri="{BB962C8B-B14F-4D97-AF65-F5344CB8AC3E}">
        <p14:creationId xmlns:p14="http://schemas.microsoft.com/office/powerpoint/2010/main" val="61963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7CDD11-33EA-BC1A-237A-DF75CC8876A4}"/>
              </a:ext>
            </a:extLst>
          </p:cNvPr>
          <p:cNvSpPr txBox="1"/>
          <p:nvPr/>
        </p:nvSpPr>
        <p:spPr>
          <a:xfrm>
            <a:off x="1855595" y="80387"/>
            <a:ext cx="8936335" cy="707886"/>
          </a:xfrm>
          <a:prstGeom prst="rect">
            <a:avLst/>
          </a:prstGeom>
          <a:noFill/>
        </p:spPr>
        <p:txBody>
          <a:bodyPr wrap="square" rtlCol="0">
            <a:spAutoFit/>
          </a:bodyPr>
          <a:lstStyle/>
          <a:p>
            <a:r>
              <a:rPr lang="en-US" sz="4000" dirty="0">
                <a:solidFill>
                  <a:schemeClr val="accent2">
                    <a:lumMod val="50000"/>
                  </a:schemeClr>
                </a:solidFill>
                <a:latin typeface="Sitka Small Semibold" pitchFamily="2" charset="0"/>
              </a:rPr>
              <a:t>Many males with the same name</a:t>
            </a:r>
          </a:p>
        </p:txBody>
      </p:sp>
      <p:sp>
        <p:nvSpPr>
          <p:cNvPr id="3" name="TextBox 2">
            <a:extLst>
              <a:ext uri="{FF2B5EF4-FFF2-40B4-BE49-F238E27FC236}">
                <a16:creationId xmlns:a16="http://schemas.microsoft.com/office/drawing/2014/main" id="{817EB994-1C4B-C850-4F26-0F99F8E4FE35}"/>
              </a:ext>
            </a:extLst>
          </p:cNvPr>
          <p:cNvSpPr txBox="1"/>
          <p:nvPr/>
        </p:nvSpPr>
        <p:spPr>
          <a:xfrm>
            <a:off x="1855595" y="1167465"/>
            <a:ext cx="4337538" cy="5293757"/>
          </a:xfrm>
          <a:prstGeom prst="rect">
            <a:avLst/>
          </a:prstGeom>
          <a:noFill/>
        </p:spPr>
        <p:txBody>
          <a:bodyPr wrap="square" rtlCol="0">
            <a:spAutoFit/>
          </a:bodyPr>
          <a:lstStyle/>
          <a:p>
            <a:r>
              <a:rPr lang="en-US" sz="2000" b="0" dirty="0">
                <a:solidFill>
                  <a:srgbClr val="000000"/>
                </a:solidFill>
                <a:effectLst/>
                <a:latin typeface="Sitka Small" pitchFamily="2" charset="0"/>
              </a:rPr>
              <a:t>We saw in the first task that there are nine traditionally male names given to at least 5,000 babies every single year in our 101-year dataset! Those names are classics, but showing up in the dataset every year doesn't necessarily mean that the timeless names were the most popular. Let's explore popular male names a little further.</a:t>
            </a:r>
          </a:p>
          <a:p>
            <a:r>
              <a:rPr lang="en-US" sz="2000" b="0" dirty="0">
                <a:solidFill>
                  <a:srgbClr val="000000"/>
                </a:solidFill>
                <a:effectLst/>
                <a:latin typeface="Sitka Small" pitchFamily="2" charset="0"/>
              </a:rPr>
              <a:t>For example, in 1989, the male name given to the highest number of babies was given to 65,339 babies</a:t>
            </a:r>
          </a:p>
          <a:p>
            <a:endParaRPr lang="en-IN" dirty="0"/>
          </a:p>
        </p:txBody>
      </p:sp>
      <p:pic>
        <p:nvPicPr>
          <p:cNvPr id="7" name="Picture 6">
            <a:extLst>
              <a:ext uri="{FF2B5EF4-FFF2-40B4-BE49-F238E27FC236}">
                <a16:creationId xmlns:a16="http://schemas.microsoft.com/office/drawing/2014/main" id="{0D8524A7-BA5E-13E9-3AD5-26AF7EA71173}"/>
              </a:ext>
            </a:extLst>
          </p:cNvPr>
          <p:cNvPicPr>
            <a:picLocks noChangeAspect="1"/>
          </p:cNvPicPr>
          <p:nvPr/>
        </p:nvPicPr>
        <p:blipFill>
          <a:blip r:embed="rId2"/>
          <a:stretch>
            <a:fillRect/>
          </a:stretch>
        </p:blipFill>
        <p:spPr>
          <a:xfrm>
            <a:off x="7375490" y="851075"/>
            <a:ext cx="3074796" cy="5926538"/>
          </a:xfrm>
          <a:prstGeom prst="rect">
            <a:avLst/>
          </a:prstGeom>
        </p:spPr>
      </p:pic>
    </p:spTree>
    <p:extLst>
      <p:ext uri="{BB962C8B-B14F-4D97-AF65-F5344CB8AC3E}">
        <p14:creationId xmlns:p14="http://schemas.microsoft.com/office/powerpoint/2010/main" val="3443810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D311E0-0B60-7D62-1D1E-03ECC5446953}"/>
              </a:ext>
            </a:extLst>
          </p:cNvPr>
          <p:cNvSpPr txBox="1"/>
          <p:nvPr/>
        </p:nvSpPr>
        <p:spPr>
          <a:xfrm>
            <a:off x="1986222" y="15073"/>
            <a:ext cx="8936335" cy="707886"/>
          </a:xfrm>
          <a:prstGeom prst="rect">
            <a:avLst/>
          </a:prstGeom>
          <a:noFill/>
        </p:spPr>
        <p:txBody>
          <a:bodyPr wrap="square" rtlCol="0">
            <a:spAutoFit/>
          </a:bodyPr>
          <a:lstStyle/>
          <a:p>
            <a:r>
              <a:rPr lang="en-US" sz="4000" dirty="0">
                <a:solidFill>
                  <a:schemeClr val="accent2">
                    <a:lumMod val="50000"/>
                  </a:schemeClr>
                </a:solidFill>
                <a:latin typeface="Sitka Small Semibold" pitchFamily="2" charset="0"/>
              </a:rPr>
              <a:t>Top male names over the years</a:t>
            </a:r>
          </a:p>
        </p:txBody>
      </p:sp>
      <p:pic>
        <p:nvPicPr>
          <p:cNvPr id="6146" name="Picture 2">
            <a:extLst>
              <a:ext uri="{FF2B5EF4-FFF2-40B4-BE49-F238E27FC236}">
                <a16:creationId xmlns:a16="http://schemas.microsoft.com/office/drawing/2014/main" id="{D1EAAB77-F537-2411-753D-325475AAE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691" y="1557495"/>
            <a:ext cx="10128739" cy="5300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B349DA-841A-4702-90FE-B53130F2BF16}"/>
              </a:ext>
            </a:extLst>
          </p:cNvPr>
          <p:cNvSpPr txBox="1"/>
          <p:nvPr/>
        </p:nvSpPr>
        <p:spPr>
          <a:xfrm>
            <a:off x="1113691" y="707887"/>
            <a:ext cx="10681398" cy="1200329"/>
          </a:xfrm>
          <a:prstGeom prst="rect">
            <a:avLst/>
          </a:prstGeom>
          <a:noFill/>
        </p:spPr>
        <p:txBody>
          <a:bodyPr wrap="square" rtlCol="0">
            <a:spAutoFit/>
          </a:bodyPr>
          <a:lstStyle/>
          <a:p>
            <a:r>
              <a:rPr lang="en-US" b="0" dirty="0">
                <a:solidFill>
                  <a:srgbClr val="000000"/>
                </a:solidFill>
                <a:effectLst/>
                <a:latin typeface="Sitka Small" pitchFamily="2" charset="0"/>
              </a:rPr>
              <a:t>Noah and Liam have ruled the roost in the last few years, but if we scroll down in the results, it looks like Michael and Jacob have also spent a good number of years as the top name!</a:t>
            </a:r>
          </a:p>
          <a:p>
            <a:endParaRPr lang="en-IN" dirty="0"/>
          </a:p>
        </p:txBody>
      </p:sp>
    </p:spTree>
    <p:extLst>
      <p:ext uri="{BB962C8B-B14F-4D97-AF65-F5344CB8AC3E}">
        <p14:creationId xmlns:p14="http://schemas.microsoft.com/office/powerpoint/2010/main" val="1632941259"/>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401</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Consolas</vt:lpstr>
      <vt:lpstr>Sitka Small</vt:lpstr>
      <vt:lpstr>Sitka Small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Deepali Kank</cp:lastModifiedBy>
  <cp:revision>1</cp:revision>
  <dcterms:created xsi:type="dcterms:W3CDTF">2022-11-29T03:56:36Z</dcterms:created>
  <dcterms:modified xsi:type="dcterms:W3CDTF">2022-11-29T05:08:02Z</dcterms:modified>
</cp:coreProperties>
</file>