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9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1B6F59-2D6B-47F8-AE9D-BBF458A4C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7F9803A-1934-4D48-9E3D-67C850CED3F8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1B6F59-2D6B-47F8-AE9D-BBF458A4CD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066799"/>
          </a:xfrm>
        </p:spPr>
        <p:txBody>
          <a:bodyPr>
            <a:normAutofit/>
          </a:bodyPr>
          <a:lstStyle/>
          <a:p>
            <a:r>
              <a:rPr lang="en-US" dirty="0" smtClean="0"/>
              <a:t>STUDENT PORTFOLIO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90800"/>
            <a:ext cx="8153400" cy="365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NAME: DEEPEKA.S</a:t>
            </a:r>
            <a:endParaRPr lang="en-US" dirty="0"/>
          </a:p>
          <a:p>
            <a:pPr algn="l"/>
            <a:r>
              <a:rPr lang="en-US" dirty="0" smtClean="0"/>
              <a:t>REGISTER NO:24131210500122013</a:t>
            </a:r>
          </a:p>
          <a:p>
            <a:pPr algn="l"/>
            <a:r>
              <a:rPr lang="en-US" dirty="0" smtClean="0"/>
              <a:t>DEPARTMENT:2</a:t>
            </a:r>
            <a:r>
              <a:rPr lang="en-US" baseline="30000" dirty="0" smtClean="0"/>
              <a:t>nd</a:t>
            </a:r>
            <a:r>
              <a:rPr lang="en-US" dirty="0" smtClean="0"/>
              <a:t> BCA</a:t>
            </a:r>
          </a:p>
          <a:p>
            <a:pPr algn="l"/>
            <a:r>
              <a:rPr lang="en-US" dirty="0" smtClean="0"/>
              <a:t>COLLEGE:IMMACULATE COLLEGE FOR WOMEN</a:t>
            </a:r>
          </a:p>
          <a:p>
            <a:pPr algn="l"/>
            <a:r>
              <a:rPr lang="en-US" dirty="0" smtClean="0"/>
              <a:t>NAAN MUDHALVAN </a:t>
            </a:r>
            <a:r>
              <a:rPr lang="en-US" sz="2400" dirty="0" smtClean="0"/>
              <a:t>ID:asanm121anm12124213013</a:t>
            </a:r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proof: screenshots provide visual proof of </a:t>
            </a:r>
            <a:r>
              <a:rPr lang="en-US" dirty="0" err="1" smtClean="0"/>
              <a:t>results,making</a:t>
            </a:r>
            <a:r>
              <a:rPr lang="en-US" dirty="0" smtClean="0"/>
              <a:t> it easier to understand and verify outcomes.</a:t>
            </a:r>
          </a:p>
          <a:p>
            <a:r>
              <a:rPr lang="en-US" dirty="0" smtClean="0"/>
              <a:t>Demonstrate </a:t>
            </a:r>
            <a:r>
              <a:rPr lang="en-US" dirty="0" err="1" smtClean="0"/>
              <a:t>functionality:screenshots</a:t>
            </a:r>
            <a:r>
              <a:rPr lang="en-US" dirty="0" smtClean="0"/>
              <a:t> can demonstrate the functionality of a product or feature.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WhatsApp Image 2025-09-02 at 7.15.14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962400"/>
            <a:ext cx="66294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addressed the problem statement.</a:t>
            </a:r>
          </a:p>
          <a:p>
            <a:r>
              <a:rPr lang="en-US" dirty="0" smtClean="0"/>
              <a:t>Utilized suitable tool and technologies.</a:t>
            </a:r>
          </a:p>
          <a:p>
            <a:r>
              <a:rPr lang="en-US" dirty="0" smtClean="0"/>
              <a:t>Designed with end users in mind.</a:t>
            </a:r>
          </a:p>
          <a:p>
            <a:r>
              <a:rPr lang="en-US" dirty="0" smtClean="0"/>
              <a:t>Results and functionality are showcased.</a:t>
            </a:r>
          </a:p>
          <a:p>
            <a:r>
              <a:rPr lang="en-US" dirty="0" smtClean="0"/>
              <a:t>Code available on </a:t>
            </a:r>
            <a:r>
              <a:rPr lang="en-US" dirty="0" err="1" smtClean="0"/>
              <a:t>github</a:t>
            </a:r>
            <a:r>
              <a:rPr lang="en-US" dirty="0" smtClean="0"/>
              <a:t> for reference.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</a:t>
            </a:r>
            <a:r>
              <a:rPr lang="en-US" dirty="0" err="1" smtClean="0"/>
              <a:t>github</a:t>
            </a:r>
            <a:r>
              <a:rPr lang="en-US" dirty="0" smtClean="0"/>
              <a:t> repository link.</a:t>
            </a:r>
          </a:p>
          <a:p>
            <a:pPr>
              <a:buNone/>
            </a:pPr>
            <a:r>
              <a:rPr lang="en-US" dirty="0" smtClean="0"/>
              <a:t>https://github.com/deepekasambath-byte/DEEPEKA_TNSD_FWD_DP.git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00456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   </a:t>
            </a:r>
            <a:endParaRPr lang="en-US" sz="4000" dirty="0" smtClean="0"/>
          </a:p>
          <a:p>
            <a:pPr algn="ctr">
              <a:buNone/>
            </a:pPr>
            <a:endParaRPr lang="en-US" sz="4000" dirty="0" smtClean="0"/>
          </a:p>
          <a:p>
            <a:pPr algn="ctr"/>
            <a:endParaRPr lang="en-US" sz="4000" dirty="0" smtClean="0"/>
          </a:p>
          <a:p>
            <a:pPr algn="ctr">
              <a:buNone/>
            </a:pPr>
            <a:r>
              <a:rPr lang="en-US" sz="6000" dirty="0" smtClean="0"/>
              <a:t>PORTFOLIO</a:t>
            </a:r>
            <a:endParaRPr 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4.TOOLS AND TECHNOLOGIES</a:t>
            </a:r>
          </a:p>
          <a:p>
            <a:pPr>
              <a:buNone/>
            </a:pPr>
            <a:r>
              <a:rPr lang="en-US" dirty="0" smtClean="0"/>
              <a:t>5.PORTFOLIO DESIGN AND LAYOUT</a:t>
            </a:r>
          </a:p>
          <a:p>
            <a:pPr>
              <a:buNone/>
            </a:pPr>
            <a:r>
              <a:rPr lang="en-US" dirty="0" smtClean="0"/>
              <a:t>6.FEATURES AND FUNCTIONALITY</a:t>
            </a:r>
          </a:p>
          <a:p>
            <a:pPr>
              <a:buNone/>
            </a:pPr>
            <a:r>
              <a:rPr lang="en-US" dirty="0" smtClean="0"/>
              <a:t>7.RESULTS AND SCREENSHOTS</a:t>
            </a:r>
          </a:p>
          <a:p>
            <a:pPr>
              <a:buNone/>
            </a:pPr>
            <a:r>
              <a:rPr lang="en-US" dirty="0" smtClean="0"/>
              <a:t>8.CONCLUSION</a:t>
            </a:r>
          </a:p>
          <a:p>
            <a:pPr>
              <a:buNone/>
            </a:pPr>
            <a:r>
              <a:rPr lang="en-US" dirty="0" smtClean="0"/>
              <a:t>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a specific task</a:t>
            </a:r>
          </a:p>
          <a:p>
            <a:r>
              <a:rPr lang="en-US" dirty="0" smtClean="0"/>
              <a:t>Debugging an issue</a:t>
            </a:r>
          </a:p>
          <a:p>
            <a:r>
              <a:rPr lang="en-US" dirty="0" smtClean="0"/>
              <a:t>Understanding a concept</a:t>
            </a:r>
          </a:p>
          <a:p>
            <a:r>
              <a:rPr lang="en-US" dirty="0" smtClean="0"/>
              <a:t>Solving a problem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err="1" smtClean="0"/>
              <a:t>title:clearly</a:t>
            </a:r>
            <a:r>
              <a:rPr lang="en-US" dirty="0" smtClean="0"/>
              <a:t> defines the project’s name and purposes.</a:t>
            </a:r>
          </a:p>
          <a:p>
            <a:r>
              <a:rPr lang="en-US" dirty="0" err="1" smtClean="0"/>
              <a:t>Objectives:specifies</a:t>
            </a:r>
            <a:r>
              <a:rPr lang="en-US" dirty="0" smtClean="0"/>
              <a:t> the project’s goals and what it aims to achieve.</a:t>
            </a:r>
          </a:p>
          <a:p>
            <a:r>
              <a:rPr lang="en-US" dirty="0" err="1" smtClean="0"/>
              <a:t>Scope:outlines</a:t>
            </a:r>
            <a:r>
              <a:rPr lang="en-US" dirty="0" smtClean="0"/>
              <a:t> the projects </a:t>
            </a:r>
            <a:r>
              <a:rPr lang="en-US" dirty="0" err="1" smtClean="0"/>
              <a:t>boundaries,including</a:t>
            </a:r>
            <a:r>
              <a:rPr lang="en-US" dirty="0" smtClean="0"/>
              <a:t> what’s included and excluded.</a:t>
            </a:r>
          </a:p>
          <a:p>
            <a:r>
              <a:rPr lang="en-US" dirty="0" smtClean="0"/>
              <a:t>Target</a:t>
            </a:r>
            <a:r>
              <a:rPr lang="en-US" dirty="0"/>
              <a:t> </a:t>
            </a:r>
            <a:r>
              <a:rPr lang="en-US" dirty="0" smtClean="0"/>
              <a:t>audience: identifies the intended users or beneficiaries of the project.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Developer user-</a:t>
            </a:r>
            <a:r>
              <a:rPr lang="en-US" dirty="0" err="1" smtClean="0"/>
              <a:t>centred</a:t>
            </a:r>
            <a:r>
              <a:rPr lang="en-US" dirty="0" smtClean="0"/>
              <a:t> designs.</a:t>
            </a:r>
          </a:p>
          <a:p>
            <a:pPr>
              <a:buNone/>
            </a:pPr>
            <a:r>
              <a:rPr lang="en-US" dirty="0" smtClean="0"/>
              <a:t>Creating </a:t>
            </a:r>
            <a:r>
              <a:rPr lang="en-US" dirty="0" err="1" smtClean="0"/>
              <a:t>relvant</a:t>
            </a:r>
            <a:r>
              <a:rPr lang="en-US" dirty="0" smtClean="0"/>
              <a:t> features </a:t>
            </a:r>
            <a:r>
              <a:rPr lang="en-US" dirty="0" err="1" smtClean="0"/>
              <a:t>anf</a:t>
            </a:r>
            <a:r>
              <a:rPr lang="en-US" dirty="0" smtClean="0"/>
              <a:t> functionalities</a:t>
            </a:r>
          </a:p>
          <a:p>
            <a:pPr>
              <a:buNone/>
            </a:pPr>
            <a:r>
              <a:rPr lang="en-US" dirty="0" smtClean="0"/>
              <a:t>Providing effective support and services</a:t>
            </a:r>
          </a:p>
          <a:p>
            <a:pPr>
              <a:buNone/>
            </a:pPr>
            <a:r>
              <a:rPr lang="en-US" dirty="0" smtClean="0"/>
              <a:t>Building user </a:t>
            </a:r>
            <a:r>
              <a:rPr lang="en-US" dirty="0" err="1" smtClean="0"/>
              <a:t>loyality</a:t>
            </a:r>
            <a:r>
              <a:rPr lang="en-US" dirty="0" smtClean="0"/>
              <a:t> and satisfaction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languages:Identify</a:t>
            </a:r>
            <a:r>
              <a:rPr lang="en-US" dirty="0" smtClean="0"/>
              <a:t> the </a:t>
            </a:r>
            <a:r>
              <a:rPr lang="en-US" dirty="0" err="1" smtClean="0"/>
              <a:t>languges</a:t>
            </a:r>
            <a:r>
              <a:rPr lang="en-US" dirty="0" smtClean="0"/>
              <a:t> used for development.</a:t>
            </a:r>
          </a:p>
          <a:p>
            <a:r>
              <a:rPr lang="en-US" dirty="0" smtClean="0"/>
              <a:t>Databases: choose the databases used for data storage </a:t>
            </a:r>
            <a:r>
              <a:rPr lang="en-US" dirty="0" err="1" smtClean="0"/>
              <a:t>nd</a:t>
            </a:r>
            <a:r>
              <a:rPr lang="en-US" dirty="0" smtClean="0"/>
              <a:t> management.</a:t>
            </a:r>
          </a:p>
          <a:p>
            <a:r>
              <a:rPr lang="en-US" dirty="0" smtClean="0"/>
              <a:t>Cloud and hosting: decide on </a:t>
            </a:r>
            <a:r>
              <a:rPr lang="en-US" dirty="0" err="1" smtClean="0"/>
              <a:t>te</a:t>
            </a:r>
            <a:r>
              <a:rPr lang="en-US" dirty="0" smtClean="0"/>
              <a:t> cloud and hosting platforms used for development and deployment.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PORTFOLIO DESIGN AND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and simple: easy to navigate and understand.</a:t>
            </a:r>
          </a:p>
          <a:p>
            <a:r>
              <a:rPr lang="en-US" dirty="0" err="1" smtClean="0"/>
              <a:t>Whitespace:use</a:t>
            </a:r>
            <a:r>
              <a:rPr lang="en-US" dirty="0" smtClean="0"/>
              <a:t> whitespace effectively to create a clean and uncluttered design.</a:t>
            </a:r>
          </a:p>
          <a:p>
            <a:r>
              <a:rPr lang="en-US" dirty="0" err="1" smtClean="0"/>
              <a:t>Projects:showcase</a:t>
            </a:r>
            <a:r>
              <a:rPr lang="en-US" dirty="0" smtClean="0"/>
              <a:t> your </a:t>
            </a:r>
            <a:r>
              <a:rPr lang="en-US" dirty="0" err="1" smtClean="0"/>
              <a:t>work,including</a:t>
            </a:r>
            <a:r>
              <a:rPr lang="en-US" dirty="0" smtClean="0"/>
              <a:t> </a:t>
            </a:r>
            <a:r>
              <a:rPr lang="en-US" dirty="0" err="1" smtClean="0"/>
              <a:t>images,descriptions</a:t>
            </a:r>
            <a:r>
              <a:rPr lang="en-US" dirty="0" smtClean="0"/>
              <a:t>, and links.</a:t>
            </a:r>
          </a:p>
          <a:p>
            <a:r>
              <a:rPr lang="en-US" dirty="0" err="1" smtClean="0"/>
              <a:t>Regularely</a:t>
            </a:r>
            <a:r>
              <a:rPr lang="en-US" dirty="0" smtClean="0"/>
              <a:t> update: keep your portfolio up-to-date with fresh content and projects.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AND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Functionality: features provide specific functionality to users.</a:t>
            </a:r>
          </a:p>
          <a:p>
            <a:r>
              <a:rPr lang="en-US" dirty="0" smtClean="0"/>
              <a:t>User experience: feature can enhance or detract from the user experience.</a:t>
            </a:r>
          </a:p>
          <a:p>
            <a:r>
              <a:rPr lang="en-US" dirty="0" smtClean="0"/>
              <a:t>Value </a:t>
            </a:r>
            <a:r>
              <a:rPr lang="en-US" dirty="0" err="1" smtClean="0"/>
              <a:t>peposition</a:t>
            </a:r>
            <a:r>
              <a:rPr lang="en-US" dirty="0" smtClean="0"/>
              <a:t>: features can contribute to the overall value proposition of a product or service.</a:t>
            </a:r>
          </a:p>
          <a:p>
            <a:r>
              <a:rPr lang="en-US" dirty="0" smtClean="0"/>
              <a:t>Differentiation: features can differentiate a product or service from competitors.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99</TotalTime>
  <Words>336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STUDENT PORTFOLIO</vt:lpstr>
      <vt:lpstr>Slide 2</vt:lpstr>
      <vt:lpstr>AGENDA</vt:lpstr>
      <vt:lpstr>PROBLEM STATEMENT</vt:lpstr>
      <vt:lpstr>Project overview</vt:lpstr>
      <vt:lpstr>END USERS </vt:lpstr>
      <vt:lpstr>TOOLS AND TECHNOLOGIES</vt:lpstr>
      <vt:lpstr>PORTFOLIO DESIGN AND LAYOUT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PORTFOLIO</dc:title>
  <dc:creator>DELL</dc:creator>
  <cp:lastModifiedBy>DELL</cp:lastModifiedBy>
  <cp:revision>11</cp:revision>
  <dcterms:created xsi:type="dcterms:W3CDTF">2025-08-31T10:30:10Z</dcterms:created>
  <dcterms:modified xsi:type="dcterms:W3CDTF">2025-09-02T13:55:56Z</dcterms:modified>
</cp:coreProperties>
</file>