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9"/>
  </p:notesMasterIdLst>
  <p:sldIdLst>
    <p:sldId id="256" r:id="rId2"/>
    <p:sldId id="257" r:id="rId3"/>
    <p:sldId id="258" r:id="rId4"/>
    <p:sldId id="261" r:id="rId5"/>
    <p:sldId id="263" r:id="rId6"/>
    <p:sldId id="313" r:id="rId7"/>
    <p:sldId id="310" r:id="rId8"/>
    <p:sldId id="264" r:id="rId9"/>
    <p:sldId id="309" r:id="rId10"/>
    <p:sldId id="311" r:id="rId11"/>
    <p:sldId id="312" r:id="rId12"/>
    <p:sldId id="279" r:id="rId13"/>
    <p:sldId id="314" r:id="rId14"/>
    <p:sldId id="315" r:id="rId15"/>
    <p:sldId id="281" r:id="rId16"/>
    <p:sldId id="286" r:id="rId17"/>
    <p:sldId id="288" r:id="rId18"/>
  </p:sldIdLst>
  <p:sldSz cx="9144000" cy="5143500" type="screen16x9"/>
  <p:notesSz cx="6858000" cy="9144000"/>
  <p:embeddedFontLst>
    <p:embeddedFont>
      <p:font typeface="Anaheim" panose="020B0604020202020204" charset="0"/>
      <p:regular r:id="rId20"/>
    </p:embeddedFont>
    <p:embeddedFont>
      <p:font typeface="Inter Black" panose="020B0604020202020204" charset="0"/>
      <p:bold r:id="rId21"/>
    </p:embeddedFont>
    <p:embeddedFont>
      <p:font typeface="Open Sans" panose="020B060603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B51D8F-1BC1-437C-84A1-34F8489D9C6B}">
  <a:tblStyle styleId="{46B51D8F-1BC1-437C-84A1-34F8489D9C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9"/>
        <p:cNvGrpSpPr/>
        <p:nvPr/>
      </p:nvGrpSpPr>
      <p:grpSpPr>
        <a:xfrm>
          <a:off x="0" y="0"/>
          <a:ext cx="0" cy="0"/>
          <a:chOff x="0" y="0"/>
          <a:chExt cx="0" cy="0"/>
        </a:xfrm>
      </p:grpSpPr>
      <p:sp>
        <p:nvSpPr>
          <p:cNvPr id="2310" name="Google Shape;2310;geade470802_0_19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1" name="Google Shape;2311;geade470802_0_19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6"/>
        <p:cNvGrpSpPr/>
        <p:nvPr/>
      </p:nvGrpSpPr>
      <p:grpSpPr>
        <a:xfrm>
          <a:off x="0" y="0"/>
          <a:ext cx="0" cy="0"/>
          <a:chOff x="0" y="0"/>
          <a:chExt cx="0" cy="0"/>
        </a:xfrm>
      </p:grpSpPr>
      <p:sp>
        <p:nvSpPr>
          <p:cNvPr id="2367" name="Google Shape;2367;ge8f210c491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8" name="Google Shape;2368;ge8f210c491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eab46adeb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eab46ade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eab46adeb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eab46adeb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eade470802_0_18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eade470802_0_18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eade470802_0_18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eade470802_0_18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145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ab46adeb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ab46adeb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5"/>
        <p:cNvGrpSpPr/>
        <p:nvPr/>
      </p:nvGrpSpPr>
      <p:grpSpPr>
        <a:xfrm>
          <a:off x="0" y="0"/>
          <a:ext cx="0" cy="0"/>
          <a:chOff x="0" y="0"/>
          <a:chExt cx="0" cy="0"/>
        </a:xfrm>
      </p:grpSpPr>
      <p:sp>
        <p:nvSpPr>
          <p:cNvPr id="1686" name="Google Shape;1686;ge8f210c491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7" name="Google Shape;1687;ge8f210c49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8"/>
        <p:cNvGrpSpPr/>
        <p:nvPr/>
      </p:nvGrpSpPr>
      <p:grpSpPr>
        <a:xfrm>
          <a:off x="0" y="0"/>
          <a:ext cx="0" cy="0"/>
          <a:chOff x="0" y="0"/>
          <a:chExt cx="0" cy="0"/>
        </a:xfrm>
      </p:grpSpPr>
      <p:sp>
        <p:nvSpPr>
          <p:cNvPr id="1969" name="Google Shape;1969;geade470802_0_19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0" name="Google Shape;1970;geade470802_0_19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38700" y="1014588"/>
            <a:ext cx="7266600" cy="21105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5200"/>
              <a:buNone/>
              <a:defRPr sz="6500">
                <a:solidFill>
                  <a:schemeClr val="dk1"/>
                </a:solidFill>
                <a:latin typeface="Inter Black"/>
                <a:ea typeface="Inter Black"/>
                <a:cs typeface="Inter Black"/>
                <a:sym typeface="Inter Black"/>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2986550" y="3218491"/>
            <a:ext cx="3171000" cy="74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1" name="Google Shape;11;p2"/>
          <p:cNvGrpSpPr/>
          <p:nvPr/>
        </p:nvGrpSpPr>
        <p:grpSpPr>
          <a:xfrm>
            <a:off x="0" y="691850"/>
            <a:ext cx="363024" cy="2334040"/>
            <a:chOff x="0" y="691850"/>
            <a:chExt cx="363024" cy="2334040"/>
          </a:xfrm>
        </p:grpSpPr>
        <p:sp>
          <p:nvSpPr>
            <p:cNvPr id="12" name="Google Shape;12;p2"/>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545049" y="536274"/>
            <a:ext cx="1004693" cy="1004693"/>
            <a:chOff x="3002500" y="3111700"/>
            <a:chExt cx="449125" cy="449125"/>
          </a:xfrm>
        </p:grpSpPr>
        <p:sp>
          <p:nvSpPr>
            <p:cNvPr id="21" name="Google Shape;21;p2"/>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799174" y="4607224"/>
            <a:ext cx="1004693" cy="1004693"/>
            <a:chOff x="3002500" y="3111700"/>
            <a:chExt cx="449125" cy="449125"/>
          </a:xfrm>
        </p:grpSpPr>
        <p:sp>
          <p:nvSpPr>
            <p:cNvPr id="24" name="Google Shape;24;p2"/>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7691768" y="2044875"/>
            <a:ext cx="1734624" cy="491644"/>
            <a:chOff x="7697618" y="2468900"/>
            <a:chExt cx="1734624" cy="491644"/>
          </a:xfrm>
        </p:grpSpPr>
        <p:sp>
          <p:nvSpPr>
            <p:cNvPr id="29" name="Google Shape;29;p2"/>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4">
  <p:cSld name="CUSTOM_5_1_1_1">
    <p:spTree>
      <p:nvGrpSpPr>
        <p:cNvPr id="1" name="Shape 676"/>
        <p:cNvGrpSpPr/>
        <p:nvPr/>
      </p:nvGrpSpPr>
      <p:grpSpPr>
        <a:xfrm>
          <a:off x="0" y="0"/>
          <a:ext cx="0" cy="0"/>
          <a:chOff x="0" y="0"/>
          <a:chExt cx="0" cy="0"/>
        </a:xfrm>
      </p:grpSpPr>
      <p:sp>
        <p:nvSpPr>
          <p:cNvPr id="677" name="Google Shape;677;p31"/>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78" name="Google Shape;678;p31"/>
          <p:cNvGrpSpPr/>
          <p:nvPr/>
        </p:nvGrpSpPr>
        <p:grpSpPr>
          <a:xfrm>
            <a:off x="3490418" y="4651850"/>
            <a:ext cx="1734624" cy="491644"/>
            <a:chOff x="7697618" y="2468900"/>
            <a:chExt cx="1734624" cy="491644"/>
          </a:xfrm>
        </p:grpSpPr>
        <p:sp>
          <p:nvSpPr>
            <p:cNvPr id="679" name="Google Shape;679;p31"/>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31"/>
          <p:cNvGrpSpPr/>
          <p:nvPr/>
        </p:nvGrpSpPr>
        <p:grpSpPr>
          <a:xfrm>
            <a:off x="8470739" y="4395332"/>
            <a:ext cx="1004693" cy="1004693"/>
            <a:chOff x="3002500" y="3111700"/>
            <a:chExt cx="449125" cy="449125"/>
          </a:xfrm>
        </p:grpSpPr>
        <p:sp>
          <p:nvSpPr>
            <p:cNvPr id="684" name="Google Shape;684;p31"/>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1"/>
          <p:cNvGrpSpPr/>
          <p:nvPr/>
        </p:nvGrpSpPr>
        <p:grpSpPr>
          <a:xfrm>
            <a:off x="-170275" y="1142250"/>
            <a:ext cx="363024" cy="2334040"/>
            <a:chOff x="0" y="691850"/>
            <a:chExt cx="363024" cy="2334040"/>
          </a:xfrm>
        </p:grpSpPr>
        <p:sp>
          <p:nvSpPr>
            <p:cNvPr id="687" name="Google Shape;687;p31"/>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accent1"/>
        </a:solidFill>
        <a:effectLst/>
      </p:bgPr>
    </p:bg>
    <p:spTree>
      <p:nvGrpSpPr>
        <p:cNvPr id="1" name="Shape 695"/>
        <p:cNvGrpSpPr/>
        <p:nvPr/>
      </p:nvGrpSpPr>
      <p:grpSpPr>
        <a:xfrm>
          <a:off x="0" y="0"/>
          <a:ext cx="0" cy="0"/>
          <a:chOff x="0" y="0"/>
          <a:chExt cx="0" cy="0"/>
        </a:xfrm>
      </p:grpSpPr>
      <p:sp>
        <p:nvSpPr>
          <p:cNvPr id="696" name="Google Shape;696;p32"/>
          <p:cNvSpPr txBox="1">
            <a:spLocks noGrp="1"/>
          </p:cNvSpPr>
          <p:nvPr>
            <p:ph type="title"/>
          </p:nvPr>
        </p:nvSpPr>
        <p:spPr>
          <a:xfrm>
            <a:off x="677960" y="453420"/>
            <a:ext cx="3858300" cy="780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800"/>
              <a:buNone/>
              <a:defRPr sz="65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
        <p:nvSpPr>
          <p:cNvPr id="697" name="Google Shape;697;p32"/>
          <p:cNvSpPr txBox="1">
            <a:spLocks noGrp="1"/>
          </p:cNvSpPr>
          <p:nvPr>
            <p:ph type="subTitle" idx="1"/>
          </p:nvPr>
        </p:nvSpPr>
        <p:spPr>
          <a:xfrm>
            <a:off x="1243075" y="1556310"/>
            <a:ext cx="2649900" cy="106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grpSp>
        <p:nvGrpSpPr>
          <p:cNvPr id="698" name="Google Shape;698;p32"/>
          <p:cNvGrpSpPr/>
          <p:nvPr/>
        </p:nvGrpSpPr>
        <p:grpSpPr>
          <a:xfrm>
            <a:off x="0" y="3206450"/>
            <a:ext cx="363024" cy="2334040"/>
            <a:chOff x="0" y="691850"/>
            <a:chExt cx="363024" cy="2334040"/>
          </a:xfrm>
        </p:grpSpPr>
        <p:sp>
          <p:nvSpPr>
            <p:cNvPr id="699" name="Google Shape;699;p32"/>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32"/>
          <p:cNvGrpSpPr/>
          <p:nvPr/>
        </p:nvGrpSpPr>
        <p:grpSpPr>
          <a:xfrm>
            <a:off x="6282553" y="560986"/>
            <a:ext cx="3161414" cy="491644"/>
            <a:chOff x="6282553" y="537500"/>
            <a:chExt cx="3161414" cy="491644"/>
          </a:xfrm>
        </p:grpSpPr>
        <p:grpSp>
          <p:nvGrpSpPr>
            <p:cNvPr id="708" name="Google Shape;708;p32"/>
            <p:cNvGrpSpPr/>
            <p:nvPr/>
          </p:nvGrpSpPr>
          <p:grpSpPr>
            <a:xfrm>
              <a:off x="7709343" y="537500"/>
              <a:ext cx="1734624" cy="491644"/>
              <a:chOff x="7697618" y="2468900"/>
              <a:chExt cx="1734624" cy="491644"/>
            </a:xfrm>
          </p:grpSpPr>
          <p:sp>
            <p:nvSpPr>
              <p:cNvPr id="709" name="Google Shape;709;p32"/>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2"/>
            <p:cNvGrpSpPr/>
            <p:nvPr/>
          </p:nvGrpSpPr>
          <p:grpSpPr>
            <a:xfrm>
              <a:off x="6282553" y="537500"/>
              <a:ext cx="1734624" cy="491644"/>
              <a:chOff x="7697618" y="2468900"/>
              <a:chExt cx="1734624" cy="491644"/>
            </a:xfrm>
          </p:grpSpPr>
          <p:sp>
            <p:nvSpPr>
              <p:cNvPr id="714" name="Google Shape;714;p32"/>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8" name="Google Shape;718;p32"/>
          <p:cNvSpPr txBox="1"/>
          <p:nvPr/>
        </p:nvSpPr>
        <p:spPr>
          <a:xfrm>
            <a:off x="720000" y="3736525"/>
            <a:ext cx="37728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b="1">
                <a:solidFill>
                  <a:schemeClr val="dk1"/>
                </a:solidFill>
                <a:latin typeface="Be Vietnam"/>
                <a:ea typeface="Be Vietnam"/>
                <a:cs typeface="Be Vietnam"/>
                <a:sym typeface="Be Vietnam"/>
              </a:rPr>
              <a:t>CREDITS</a:t>
            </a:r>
            <a:r>
              <a:rPr lang="en" sz="1200">
                <a:solidFill>
                  <a:schemeClr val="dk1"/>
                </a:solidFill>
                <a:latin typeface="Be Vietnam"/>
                <a:ea typeface="Be Vietnam"/>
                <a:cs typeface="Be Vietnam"/>
                <a:sym typeface="Be Vietnam"/>
              </a:rPr>
              <a:t>: This presentation template was created by </a:t>
            </a:r>
            <a:r>
              <a:rPr lang="en" sz="1200" b="1">
                <a:solidFill>
                  <a:schemeClr val="dk1"/>
                </a:solidFill>
                <a:uFill>
                  <a:noFill/>
                </a:uFill>
                <a:latin typeface="Be Vietnam"/>
                <a:ea typeface="Be Vietnam"/>
                <a:cs typeface="Be Vietnam"/>
                <a:sym typeface="Be Vietnam"/>
                <a:hlinkClick r:id="rId2">
                  <a:extLst>
                    <a:ext uri="{A12FA001-AC4F-418D-AE19-62706E023703}">
                      <ahyp:hlinkClr xmlns:ahyp="http://schemas.microsoft.com/office/drawing/2018/hyperlinkcolor" val="tx"/>
                    </a:ext>
                  </a:extLst>
                </a:hlinkClick>
              </a:rPr>
              <a:t>Slidesgo</a:t>
            </a:r>
            <a:r>
              <a:rPr lang="en" sz="1200">
                <a:solidFill>
                  <a:schemeClr val="dk1"/>
                </a:solidFill>
                <a:latin typeface="Be Vietnam"/>
                <a:ea typeface="Be Vietnam"/>
                <a:cs typeface="Be Vietnam"/>
                <a:sym typeface="Be Vietnam"/>
              </a:rPr>
              <a:t>, including icons by </a:t>
            </a:r>
            <a:r>
              <a:rPr lang="en" sz="1200" b="1">
                <a:solidFill>
                  <a:schemeClr val="dk1"/>
                </a:solidFill>
                <a:uFill>
                  <a:noFill/>
                </a:uFill>
                <a:latin typeface="Be Vietnam"/>
                <a:ea typeface="Be Vietnam"/>
                <a:cs typeface="Be Vietnam"/>
                <a:sym typeface="Be Vietnam"/>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e Vietnam"/>
                <a:ea typeface="Be Vietnam"/>
                <a:cs typeface="Be Vietnam"/>
                <a:sym typeface="Be Vietnam"/>
              </a:rPr>
              <a:t> </a:t>
            </a:r>
            <a:r>
              <a:rPr lang="en" sz="1200">
                <a:solidFill>
                  <a:schemeClr val="dk1"/>
                </a:solidFill>
                <a:latin typeface="Be Vietnam"/>
                <a:ea typeface="Be Vietnam"/>
                <a:cs typeface="Be Vietnam"/>
                <a:sym typeface="Be Vietnam"/>
              </a:rPr>
              <a:t>and infographics &amp; images by </a:t>
            </a:r>
            <a:r>
              <a:rPr lang="en" sz="1200" b="1">
                <a:solidFill>
                  <a:schemeClr val="dk1"/>
                </a:solidFill>
                <a:uFill>
                  <a:noFill/>
                </a:uFill>
                <a:latin typeface="Be Vietnam"/>
                <a:ea typeface="Be Vietnam"/>
                <a:cs typeface="Be Vietnam"/>
                <a:sym typeface="Be Vietnam"/>
                <a:hlinkClick r:id="rId4">
                  <a:extLst>
                    <a:ext uri="{A12FA001-AC4F-418D-AE19-62706E023703}">
                      <ahyp:hlinkClr xmlns:ahyp="http://schemas.microsoft.com/office/drawing/2018/hyperlinkcolor" val="tx"/>
                    </a:ext>
                  </a:extLst>
                </a:hlinkClick>
              </a:rPr>
              <a:t>Freepik</a:t>
            </a:r>
            <a:endParaRPr sz="1200" b="1">
              <a:solidFill>
                <a:schemeClr val="dk1"/>
              </a:solidFill>
              <a:highlight>
                <a:srgbClr val="DFDEFC"/>
              </a:highlight>
              <a:latin typeface="Anaheim"/>
              <a:ea typeface="Anaheim"/>
              <a:cs typeface="Anaheim"/>
              <a:sym typeface="Anahei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719"/>
        <p:cNvGrpSpPr/>
        <p:nvPr/>
      </p:nvGrpSpPr>
      <p:grpSpPr>
        <a:xfrm>
          <a:off x="0" y="0"/>
          <a:ext cx="0" cy="0"/>
          <a:chOff x="0" y="0"/>
          <a:chExt cx="0" cy="0"/>
        </a:xfrm>
      </p:grpSpPr>
      <p:grpSp>
        <p:nvGrpSpPr>
          <p:cNvPr id="720" name="Google Shape;720;p33"/>
          <p:cNvGrpSpPr/>
          <p:nvPr/>
        </p:nvGrpSpPr>
        <p:grpSpPr>
          <a:xfrm rot="5400000">
            <a:off x="7127390" y="3325776"/>
            <a:ext cx="509867" cy="3278159"/>
            <a:chOff x="0" y="691850"/>
            <a:chExt cx="363024" cy="2334040"/>
          </a:xfrm>
        </p:grpSpPr>
        <p:sp>
          <p:nvSpPr>
            <p:cNvPr id="721" name="Google Shape;721;p33"/>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3"/>
          <p:cNvGrpSpPr/>
          <p:nvPr/>
        </p:nvGrpSpPr>
        <p:grpSpPr>
          <a:xfrm>
            <a:off x="-290326" y="3127599"/>
            <a:ext cx="1004693" cy="1004693"/>
            <a:chOff x="3002500" y="3111700"/>
            <a:chExt cx="449125" cy="449125"/>
          </a:xfrm>
        </p:grpSpPr>
        <p:sp>
          <p:nvSpPr>
            <p:cNvPr id="730" name="Google Shape;730;p33"/>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6_1">
    <p:bg>
      <p:bgPr>
        <a:solidFill>
          <a:schemeClr val="accent1"/>
        </a:solidFill>
        <a:effectLst/>
      </p:bgPr>
    </p:bg>
    <p:spTree>
      <p:nvGrpSpPr>
        <p:cNvPr id="1" name="Shape 732"/>
        <p:cNvGrpSpPr/>
        <p:nvPr/>
      </p:nvGrpSpPr>
      <p:grpSpPr>
        <a:xfrm>
          <a:off x="0" y="0"/>
          <a:ext cx="0" cy="0"/>
          <a:chOff x="0" y="0"/>
          <a:chExt cx="0" cy="0"/>
        </a:xfrm>
      </p:grpSpPr>
      <p:grpSp>
        <p:nvGrpSpPr>
          <p:cNvPr id="733" name="Google Shape;733;p34"/>
          <p:cNvGrpSpPr/>
          <p:nvPr/>
        </p:nvGrpSpPr>
        <p:grpSpPr>
          <a:xfrm>
            <a:off x="-306407" y="550350"/>
            <a:ext cx="1734624" cy="491644"/>
            <a:chOff x="7697618" y="2468900"/>
            <a:chExt cx="1734624" cy="491644"/>
          </a:xfrm>
        </p:grpSpPr>
        <p:sp>
          <p:nvSpPr>
            <p:cNvPr id="734" name="Google Shape;734;p34"/>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4"/>
          <p:cNvGrpSpPr/>
          <p:nvPr/>
        </p:nvGrpSpPr>
        <p:grpSpPr>
          <a:xfrm rot="5400000">
            <a:off x="7768665" y="2805051"/>
            <a:ext cx="509867" cy="3278159"/>
            <a:chOff x="0" y="691850"/>
            <a:chExt cx="363024" cy="2334040"/>
          </a:xfrm>
        </p:grpSpPr>
        <p:sp>
          <p:nvSpPr>
            <p:cNvPr id="739" name="Google Shape;739;p3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4"/>
          <p:cNvGrpSpPr/>
          <p:nvPr/>
        </p:nvGrpSpPr>
        <p:grpSpPr>
          <a:xfrm>
            <a:off x="8447239" y="843969"/>
            <a:ext cx="1004693" cy="1004693"/>
            <a:chOff x="3002500" y="3111700"/>
            <a:chExt cx="449125" cy="449125"/>
          </a:xfrm>
        </p:grpSpPr>
        <p:sp>
          <p:nvSpPr>
            <p:cNvPr id="748" name="Google Shape;748;p3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6_1_1">
    <p:spTree>
      <p:nvGrpSpPr>
        <p:cNvPr id="1" name="Shape 750"/>
        <p:cNvGrpSpPr/>
        <p:nvPr/>
      </p:nvGrpSpPr>
      <p:grpSpPr>
        <a:xfrm>
          <a:off x="0" y="0"/>
          <a:ext cx="0" cy="0"/>
          <a:chOff x="0" y="0"/>
          <a:chExt cx="0" cy="0"/>
        </a:xfrm>
      </p:grpSpPr>
      <p:grpSp>
        <p:nvGrpSpPr>
          <p:cNvPr id="751" name="Google Shape;751;p35"/>
          <p:cNvGrpSpPr/>
          <p:nvPr/>
        </p:nvGrpSpPr>
        <p:grpSpPr>
          <a:xfrm>
            <a:off x="7648979" y="2885800"/>
            <a:ext cx="1734624" cy="491644"/>
            <a:chOff x="7697618" y="2468900"/>
            <a:chExt cx="1734624" cy="491644"/>
          </a:xfrm>
        </p:grpSpPr>
        <p:sp>
          <p:nvSpPr>
            <p:cNvPr id="752" name="Google Shape;752;p35"/>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5"/>
          <p:cNvGrpSpPr/>
          <p:nvPr/>
        </p:nvGrpSpPr>
        <p:grpSpPr>
          <a:xfrm rot="-5400000" flipH="1">
            <a:off x="1077739" y="3325776"/>
            <a:ext cx="509867" cy="3278159"/>
            <a:chOff x="0" y="691850"/>
            <a:chExt cx="363024" cy="2334040"/>
          </a:xfrm>
        </p:grpSpPr>
        <p:sp>
          <p:nvSpPr>
            <p:cNvPr id="757" name="Google Shape;757;p35"/>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5"/>
          <p:cNvGrpSpPr/>
          <p:nvPr/>
        </p:nvGrpSpPr>
        <p:grpSpPr>
          <a:xfrm flipH="1">
            <a:off x="4299005" y="4665949"/>
            <a:ext cx="1004693" cy="1004693"/>
            <a:chOff x="3002500" y="3111700"/>
            <a:chExt cx="449125" cy="449125"/>
          </a:xfrm>
        </p:grpSpPr>
        <p:sp>
          <p:nvSpPr>
            <p:cNvPr id="766" name="Google Shape;766;p35"/>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6_1_1_1">
    <p:bg>
      <p:bgPr>
        <a:solidFill>
          <a:schemeClr val="accent1"/>
        </a:solidFill>
        <a:effectLst/>
      </p:bgPr>
    </p:bg>
    <p:spTree>
      <p:nvGrpSpPr>
        <p:cNvPr id="1" name="Shape 768"/>
        <p:cNvGrpSpPr/>
        <p:nvPr/>
      </p:nvGrpSpPr>
      <p:grpSpPr>
        <a:xfrm>
          <a:off x="0" y="0"/>
          <a:ext cx="0" cy="0"/>
          <a:chOff x="0" y="0"/>
          <a:chExt cx="0" cy="0"/>
        </a:xfrm>
      </p:grpSpPr>
      <p:grpSp>
        <p:nvGrpSpPr>
          <p:cNvPr id="769" name="Google Shape;769;p36"/>
          <p:cNvGrpSpPr/>
          <p:nvPr/>
        </p:nvGrpSpPr>
        <p:grpSpPr>
          <a:xfrm>
            <a:off x="7721093" y="348375"/>
            <a:ext cx="1734624" cy="491644"/>
            <a:chOff x="7697618" y="2468900"/>
            <a:chExt cx="1734624" cy="491644"/>
          </a:xfrm>
        </p:grpSpPr>
        <p:sp>
          <p:nvSpPr>
            <p:cNvPr id="770" name="Google Shape;770;p36"/>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6"/>
          <p:cNvGrpSpPr/>
          <p:nvPr/>
        </p:nvGrpSpPr>
        <p:grpSpPr>
          <a:xfrm>
            <a:off x="8447239" y="4577769"/>
            <a:ext cx="1004693" cy="1004693"/>
            <a:chOff x="3002500" y="3111700"/>
            <a:chExt cx="449125" cy="449125"/>
          </a:xfrm>
        </p:grpSpPr>
        <p:sp>
          <p:nvSpPr>
            <p:cNvPr id="775" name="Google Shape;775;p36"/>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0" y="3206450"/>
            <a:ext cx="363024" cy="2334040"/>
            <a:chOff x="0" y="691850"/>
            <a:chExt cx="363024" cy="2334040"/>
          </a:xfrm>
        </p:grpSpPr>
        <p:sp>
          <p:nvSpPr>
            <p:cNvPr id="778" name="Google Shape;778;p36"/>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4"/>
          <p:cNvSpPr txBox="1">
            <a:spLocks noGrp="1"/>
          </p:cNvSpPr>
          <p:nvPr>
            <p:ph type="body" idx="1"/>
          </p:nvPr>
        </p:nvSpPr>
        <p:spPr>
          <a:xfrm>
            <a:off x="714375" y="1219500"/>
            <a:ext cx="7715100" cy="33813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accent1"/>
              </a:buClr>
              <a:buSzPts val="1400"/>
              <a:buChar char="●"/>
              <a:defRPr sz="1200"/>
            </a:lvl1pPr>
            <a:lvl2pPr marL="914400" lvl="1" indent="-317500">
              <a:spcBef>
                <a:spcPts val="0"/>
              </a:spcBef>
              <a:spcAft>
                <a:spcPts val="0"/>
              </a:spcAft>
              <a:buClr>
                <a:srgbClr val="595959"/>
              </a:buClr>
              <a:buSzPts val="1400"/>
              <a:buFont typeface="Anaheim"/>
              <a:buChar char="○"/>
              <a:defRPr/>
            </a:lvl2pPr>
            <a:lvl3pPr marL="1371600" lvl="2" indent="-317500">
              <a:spcBef>
                <a:spcPts val="0"/>
              </a:spcBef>
              <a:spcAft>
                <a:spcPts val="0"/>
              </a:spcAft>
              <a:buClr>
                <a:srgbClr val="595959"/>
              </a:buClr>
              <a:buSzPts val="1400"/>
              <a:buFont typeface="Anaheim"/>
              <a:buChar char="■"/>
              <a:defRPr/>
            </a:lvl3pPr>
            <a:lvl4pPr marL="1828800" lvl="3" indent="-317500">
              <a:spcBef>
                <a:spcPts val="0"/>
              </a:spcBef>
              <a:spcAft>
                <a:spcPts val="0"/>
              </a:spcAft>
              <a:buClr>
                <a:srgbClr val="595959"/>
              </a:buClr>
              <a:buSzPts val="1400"/>
              <a:buFont typeface="Anaheim"/>
              <a:buChar char="●"/>
              <a:defRPr/>
            </a:lvl4pPr>
            <a:lvl5pPr marL="2286000" lvl="4" indent="-317500">
              <a:spcBef>
                <a:spcPts val="0"/>
              </a:spcBef>
              <a:spcAft>
                <a:spcPts val="0"/>
              </a:spcAft>
              <a:buClr>
                <a:srgbClr val="595959"/>
              </a:buClr>
              <a:buSzPts val="1400"/>
              <a:buFont typeface="Anaheim"/>
              <a:buChar char="○"/>
              <a:defRPr/>
            </a:lvl5pPr>
            <a:lvl6pPr marL="2743200" lvl="5" indent="-317500">
              <a:spcBef>
                <a:spcPts val="0"/>
              </a:spcBef>
              <a:spcAft>
                <a:spcPts val="0"/>
              </a:spcAft>
              <a:buClr>
                <a:srgbClr val="595959"/>
              </a:buClr>
              <a:buSzPts val="1400"/>
              <a:buFont typeface="Anaheim"/>
              <a:buChar char="■"/>
              <a:defRPr/>
            </a:lvl6pPr>
            <a:lvl7pPr marL="3200400" lvl="6" indent="-317500">
              <a:spcBef>
                <a:spcPts val="0"/>
              </a:spcBef>
              <a:spcAft>
                <a:spcPts val="0"/>
              </a:spcAft>
              <a:buClr>
                <a:srgbClr val="595959"/>
              </a:buClr>
              <a:buSzPts val="1400"/>
              <a:buFont typeface="Anaheim"/>
              <a:buChar char="●"/>
              <a:defRPr/>
            </a:lvl7pPr>
            <a:lvl8pPr marL="3657600" lvl="7" indent="-317500">
              <a:spcBef>
                <a:spcPts val="0"/>
              </a:spcBef>
              <a:spcAft>
                <a:spcPts val="0"/>
              </a:spcAft>
              <a:buClr>
                <a:srgbClr val="595959"/>
              </a:buClr>
              <a:buSzPts val="1400"/>
              <a:buFont typeface="Anaheim"/>
              <a:buChar char="○"/>
              <a:defRPr/>
            </a:lvl8pPr>
            <a:lvl9pPr marL="4114800" lvl="8" indent="-317500">
              <a:spcBef>
                <a:spcPts val="0"/>
              </a:spcBef>
              <a:spcAft>
                <a:spcPts val="0"/>
              </a:spcAft>
              <a:buClr>
                <a:srgbClr val="595959"/>
              </a:buClr>
              <a:buSzPts val="1400"/>
              <a:buFont typeface="Anaheim"/>
              <a:buChar char="■"/>
              <a:defRPr/>
            </a:lvl9pPr>
          </a:lstStyle>
          <a:p>
            <a:endParaRPr/>
          </a:p>
        </p:txBody>
      </p:sp>
      <p:sp>
        <p:nvSpPr>
          <p:cNvPr id="58" name="Google Shape;58;p4"/>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9" name="Google Shape;59;p4"/>
          <p:cNvGrpSpPr/>
          <p:nvPr/>
        </p:nvGrpSpPr>
        <p:grpSpPr>
          <a:xfrm rot="5400000">
            <a:off x="7127390" y="3325776"/>
            <a:ext cx="509867" cy="3278159"/>
            <a:chOff x="0" y="691850"/>
            <a:chExt cx="363024" cy="2334040"/>
          </a:xfrm>
        </p:grpSpPr>
        <p:sp>
          <p:nvSpPr>
            <p:cNvPr id="60" name="Google Shape;60;p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4"/>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4"/>
          <p:cNvGrpSpPr/>
          <p:nvPr/>
        </p:nvGrpSpPr>
        <p:grpSpPr>
          <a:xfrm>
            <a:off x="-290326" y="3127599"/>
            <a:ext cx="1004693" cy="1004693"/>
            <a:chOff x="3002500" y="3111700"/>
            <a:chExt cx="449125" cy="449125"/>
          </a:xfrm>
        </p:grpSpPr>
        <p:sp>
          <p:nvSpPr>
            <p:cNvPr id="70" name="Google Shape;70;p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6"/>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6"/>
          <p:cNvGrpSpPr/>
          <p:nvPr/>
        </p:nvGrpSpPr>
        <p:grpSpPr>
          <a:xfrm rot="5400000">
            <a:off x="7115277" y="3537101"/>
            <a:ext cx="509867" cy="3278159"/>
            <a:chOff x="0" y="691850"/>
            <a:chExt cx="363024" cy="2334040"/>
          </a:xfrm>
        </p:grpSpPr>
        <p:sp>
          <p:nvSpPr>
            <p:cNvPr id="100" name="Google Shape;100;p6"/>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6"/>
          <p:cNvGrpSpPr/>
          <p:nvPr/>
        </p:nvGrpSpPr>
        <p:grpSpPr>
          <a:xfrm>
            <a:off x="-481226" y="4502049"/>
            <a:ext cx="1004693" cy="1004693"/>
            <a:chOff x="3002500" y="3111700"/>
            <a:chExt cx="449125" cy="449125"/>
          </a:xfrm>
        </p:grpSpPr>
        <p:sp>
          <p:nvSpPr>
            <p:cNvPr id="109" name="Google Shape;109;p6"/>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2202150" y="1634647"/>
            <a:ext cx="4739700" cy="45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3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5" name="Google Shape;155;p9"/>
          <p:cNvSpPr txBox="1">
            <a:spLocks noGrp="1"/>
          </p:cNvSpPr>
          <p:nvPr>
            <p:ph type="subTitle" idx="1"/>
          </p:nvPr>
        </p:nvSpPr>
        <p:spPr>
          <a:xfrm>
            <a:off x="2380500" y="2389992"/>
            <a:ext cx="43830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None/>
              <a:defRPr sz="14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56" name="Google Shape;156;p9"/>
          <p:cNvGrpSpPr/>
          <p:nvPr/>
        </p:nvGrpSpPr>
        <p:grpSpPr>
          <a:xfrm rot="5400000">
            <a:off x="1549390" y="3249476"/>
            <a:ext cx="509867" cy="3278159"/>
            <a:chOff x="0" y="691850"/>
            <a:chExt cx="363024" cy="2334040"/>
          </a:xfrm>
        </p:grpSpPr>
        <p:sp>
          <p:nvSpPr>
            <p:cNvPr id="157" name="Google Shape;157;p9"/>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9"/>
          <p:cNvGrpSpPr/>
          <p:nvPr/>
        </p:nvGrpSpPr>
        <p:grpSpPr>
          <a:xfrm>
            <a:off x="8352624" y="491949"/>
            <a:ext cx="1004693" cy="1004693"/>
            <a:chOff x="3002500" y="3111700"/>
            <a:chExt cx="449125" cy="449125"/>
          </a:xfrm>
        </p:grpSpPr>
        <p:sp>
          <p:nvSpPr>
            <p:cNvPr id="166" name="Google Shape;166;p9"/>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9"/>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1">
  <p:cSld name="CUSTOM_7">
    <p:spTree>
      <p:nvGrpSpPr>
        <p:cNvPr id="1" name="Shape 246"/>
        <p:cNvGrpSpPr/>
        <p:nvPr/>
      </p:nvGrpSpPr>
      <p:grpSpPr>
        <a:xfrm>
          <a:off x="0" y="0"/>
          <a:ext cx="0" cy="0"/>
          <a:chOff x="0" y="0"/>
          <a:chExt cx="0" cy="0"/>
        </a:xfrm>
      </p:grpSpPr>
      <p:sp>
        <p:nvSpPr>
          <p:cNvPr id="247" name="Google Shape;247;p14"/>
          <p:cNvSpPr txBox="1">
            <a:spLocks noGrp="1"/>
          </p:cNvSpPr>
          <p:nvPr>
            <p:ph type="body" idx="1"/>
          </p:nvPr>
        </p:nvSpPr>
        <p:spPr>
          <a:xfrm>
            <a:off x="1686600" y="1219500"/>
            <a:ext cx="5770800" cy="3381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sz="1400"/>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248" name="Google Shape;248;p14"/>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49" name="Google Shape;249;p14"/>
          <p:cNvGrpSpPr/>
          <p:nvPr/>
        </p:nvGrpSpPr>
        <p:grpSpPr>
          <a:xfrm rot="5400000">
            <a:off x="7127390" y="3325776"/>
            <a:ext cx="509867" cy="3278159"/>
            <a:chOff x="0" y="691850"/>
            <a:chExt cx="363024" cy="2334040"/>
          </a:xfrm>
        </p:grpSpPr>
        <p:sp>
          <p:nvSpPr>
            <p:cNvPr id="250" name="Google Shape;250;p1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4"/>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14"/>
          <p:cNvGrpSpPr/>
          <p:nvPr/>
        </p:nvGrpSpPr>
        <p:grpSpPr>
          <a:xfrm>
            <a:off x="-290326" y="3127599"/>
            <a:ext cx="1004693" cy="1004693"/>
            <a:chOff x="3002500" y="3111700"/>
            <a:chExt cx="449125" cy="449125"/>
          </a:xfrm>
        </p:grpSpPr>
        <p:sp>
          <p:nvSpPr>
            <p:cNvPr id="260" name="Google Shape;260;p1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82"/>
        <p:cNvGrpSpPr/>
        <p:nvPr/>
      </p:nvGrpSpPr>
      <p:grpSpPr>
        <a:xfrm>
          <a:off x="0" y="0"/>
          <a:ext cx="0" cy="0"/>
          <a:chOff x="0" y="0"/>
          <a:chExt cx="0" cy="0"/>
        </a:xfrm>
      </p:grpSpPr>
      <p:sp>
        <p:nvSpPr>
          <p:cNvPr id="283" name="Google Shape;283;p16"/>
          <p:cNvSpPr txBox="1">
            <a:spLocks noGrp="1"/>
          </p:cNvSpPr>
          <p:nvPr>
            <p:ph type="title"/>
          </p:nvPr>
        </p:nvSpPr>
        <p:spPr>
          <a:xfrm>
            <a:off x="877625" y="2715386"/>
            <a:ext cx="2178300" cy="4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4" name="Google Shape;284;p16"/>
          <p:cNvSpPr txBox="1">
            <a:spLocks noGrp="1"/>
          </p:cNvSpPr>
          <p:nvPr>
            <p:ph type="subTitle" idx="1"/>
          </p:nvPr>
        </p:nvSpPr>
        <p:spPr>
          <a:xfrm>
            <a:off x="769325" y="3344775"/>
            <a:ext cx="2394900" cy="78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16"/>
          <p:cNvSpPr txBox="1">
            <a:spLocks noGrp="1"/>
          </p:cNvSpPr>
          <p:nvPr>
            <p:ph type="title" idx="2"/>
          </p:nvPr>
        </p:nvSpPr>
        <p:spPr>
          <a:xfrm>
            <a:off x="3482850" y="2715386"/>
            <a:ext cx="2178300" cy="4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16"/>
          <p:cNvSpPr txBox="1">
            <a:spLocks noGrp="1"/>
          </p:cNvSpPr>
          <p:nvPr>
            <p:ph type="subTitle" idx="3"/>
          </p:nvPr>
        </p:nvSpPr>
        <p:spPr>
          <a:xfrm>
            <a:off x="3374550" y="3344775"/>
            <a:ext cx="2394900" cy="78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7" name="Google Shape;287;p16"/>
          <p:cNvSpPr txBox="1">
            <a:spLocks noGrp="1"/>
          </p:cNvSpPr>
          <p:nvPr>
            <p:ph type="title" idx="4"/>
          </p:nvPr>
        </p:nvSpPr>
        <p:spPr>
          <a:xfrm>
            <a:off x="6088075" y="2715386"/>
            <a:ext cx="2178300" cy="4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8" name="Google Shape;288;p16"/>
          <p:cNvSpPr txBox="1">
            <a:spLocks noGrp="1"/>
          </p:cNvSpPr>
          <p:nvPr>
            <p:ph type="subTitle" idx="5"/>
          </p:nvPr>
        </p:nvSpPr>
        <p:spPr>
          <a:xfrm>
            <a:off x="5979775" y="3344775"/>
            <a:ext cx="2394900" cy="78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16"/>
          <p:cNvSpPr txBox="1">
            <a:spLocks noGrp="1"/>
          </p:cNvSpPr>
          <p:nvPr>
            <p:ph type="title" idx="6"/>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0" name="Google Shape;290;p16"/>
          <p:cNvSpPr/>
          <p:nvPr/>
        </p:nvSpPr>
        <p:spPr>
          <a:xfrm>
            <a:off x="843600" y="1021392"/>
            <a:ext cx="74568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16"/>
          <p:cNvGrpSpPr/>
          <p:nvPr/>
        </p:nvGrpSpPr>
        <p:grpSpPr>
          <a:xfrm>
            <a:off x="7721093" y="348375"/>
            <a:ext cx="1734624" cy="491644"/>
            <a:chOff x="7697618" y="2468900"/>
            <a:chExt cx="1734624" cy="491644"/>
          </a:xfrm>
        </p:grpSpPr>
        <p:sp>
          <p:nvSpPr>
            <p:cNvPr id="292" name="Google Shape;292;p16"/>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6"/>
          <p:cNvGrpSpPr/>
          <p:nvPr/>
        </p:nvGrpSpPr>
        <p:grpSpPr>
          <a:xfrm>
            <a:off x="8447239" y="4577769"/>
            <a:ext cx="1004693" cy="1004693"/>
            <a:chOff x="3002500" y="3111700"/>
            <a:chExt cx="449125" cy="449125"/>
          </a:xfrm>
        </p:grpSpPr>
        <p:sp>
          <p:nvSpPr>
            <p:cNvPr id="297" name="Google Shape;297;p16"/>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0" y="3206450"/>
            <a:ext cx="363024" cy="2334040"/>
            <a:chOff x="0" y="691850"/>
            <a:chExt cx="363024" cy="2334040"/>
          </a:xfrm>
        </p:grpSpPr>
        <p:sp>
          <p:nvSpPr>
            <p:cNvPr id="300" name="Google Shape;300;p16"/>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16"/>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2_2">
    <p:spTree>
      <p:nvGrpSpPr>
        <p:cNvPr id="1" name="Shape 342"/>
        <p:cNvGrpSpPr/>
        <p:nvPr/>
      </p:nvGrpSpPr>
      <p:grpSpPr>
        <a:xfrm>
          <a:off x="0" y="0"/>
          <a:ext cx="0" cy="0"/>
          <a:chOff x="0" y="0"/>
          <a:chExt cx="0" cy="0"/>
        </a:xfrm>
      </p:grpSpPr>
      <p:sp>
        <p:nvSpPr>
          <p:cNvPr id="343" name="Google Shape;343;p18"/>
          <p:cNvSpPr txBox="1">
            <a:spLocks noGrp="1"/>
          </p:cNvSpPr>
          <p:nvPr>
            <p:ph type="title"/>
          </p:nvPr>
        </p:nvSpPr>
        <p:spPr>
          <a:xfrm>
            <a:off x="877625" y="3204100"/>
            <a:ext cx="2178300" cy="7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4" name="Google Shape;344;p18"/>
          <p:cNvSpPr txBox="1">
            <a:spLocks noGrp="1"/>
          </p:cNvSpPr>
          <p:nvPr>
            <p:ph type="subTitle" idx="1"/>
          </p:nvPr>
        </p:nvSpPr>
        <p:spPr>
          <a:xfrm>
            <a:off x="769325" y="4024833"/>
            <a:ext cx="2394900" cy="61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5" name="Google Shape;345;p18"/>
          <p:cNvSpPr txBox="1">
            <a:spLocks noGrp="1"/>
          </p:cNvSpPr>
          <p:nvPr>
            <p:ph type="title" idx="2"/>
          </p:nvPr>
        </p:nvSpPr>
        <p:spPr>
          <a:xfrm>
            <a:off x="3482850" y="3204100"/>
            <a:ext cx="2178300" cy="7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6" name="Google Shape;346;p18"/>
          <p:cNvSpPr txBox="1">
            <a:spLocks noGrp="1"/>
          </p:cNvSpPr>
          <p:nvPr>
            <p:ph type="subTitle" idx="3"/>
          </p:nvPr>
        </p:nvSpPr>
        <p:spPr>
          <a:xfrm>
            <a:off x="3374550" y="4024833"/>
            <a:ext cx="2394900" cy="61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7" name="Google Shape;347;p18"/>
          <p:cNvSpPr txBox="1">
            <a:spLocks noGrp="1"/>
          </p:cNvSpPr>
          <p:nvPr>
            <p:ph type="title" idx="4"/>
          </p:nvPr>
        </p:nvSpPr>
        <p:spPr>
          <a:xfrm>
            <a:off x="6088075" y="3204100"/>
            <a:ext cx="2178300" cy="7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8" name="Google Shape;348;p18"/>
          <p:cNvSpPr txBox="1">
            <a:spLocks noGrp="1"/>
          </p:cNvSpPr>
          <p:nvPr>
            <p:ph type="subTitle" idx="5"/>
          </p:nvPr>
        </p:nvSpPr>
        <p:spPr>
          <a:xfrm>
            <a:off x="5979775" y="4024833"/>
            <a:ext cx="2394900" cy="61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9" name="Google Shape;349;p18"/>
          <p:cNvSpPr txBox="1">
            <a:spLocks noGrp="1"/>
          </p:cNvSpPr>
          <p:nvPr>
            <p:ph type="title" idx="6"/>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0" name="Google Shape;350;p18"/>
          <p:cNvSpPr/>
          <p:nvPr/>
        </p:nvSpPr>
        <p:spPr>
          <a:xfrm>
            <a:off x="843600" y="1021392"/>
            <a:ext cx="74568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8"/>
          <p:cNvGrpSpPr/>
          <p:nvPr/>
        </p:nvGrpSpPr>
        <p:grpSpPr>
          <a:xfrm>
            <a:off x="8154668" y="1180350"/>
            <a:ext cx="1734624" cy="491644"/>
            <a:chOff x="7697618" y="2468900"/>
            <a:chExt cx="1734624" cy="491644"/>
          </a:xfrm>
        </p:grpSpPr>
        <p:sp>
          <p:nvSpPr>
            <p:cNvPr id="353" name="Google Shape;353;p18"/>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8"/>
          <p:cNvGrpSpPr/>
          <p:nvPr/>
        </p:nvGrpSpPr>
        <p:grpSpPr>
          <a:xfrm>
            <a:off x="8108251" y="4498169"/>
            <a:ext cx="1004693" cy="1004693"/>
            <a:chOff x="3002500" y="3111700"/>
            <a:chExt cx="449125" cy="449125"/>
          </a:xfrm>
        </p:grpSpPr>
        <p:sp>
          <p:nvSpPr>
            <p:cNvPr id="358" name="Google Shape;358;p18"/>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8"/>
          <p:cNvGrpSpPr/>
          <p:nvPr/>
        </p:nvGrpSpPr>
        <p:grpSpPr>
          <a:xfrm>
            <a:off x="0" y="1225250"/>
            <a:ext cx="363024" cy="2334040"/>
            <a:chOff x="0" y="691850"/>
            <a:chExt cx="363024" cy="2334040"/>
          </a:xfrm>
        </p:grpSpPr>
        <p:sp>
          <p:nvSpPr>
            <p:cNvPr id="361" name="Google Shape;361;p18"/>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616"/>
        <p:cNvGrpSpPr/>
        <p:nvPr/>
      </p:nvGrpSpPr>
      <p:grpSpPr>
        <a:xfrm>
          <a:off x="0" y="0"/>
          <a:ext cx="0" cy="0"/>
          <a:chOff x="0" y="0"/>
          <a:chExt cx="0" cy="0"/>
        </a:xfrm>
      </p:grpSpPr>
      <p:sp>
        <p:nvSpPr>
          <p:cNvPr id="617" name="Google Shape;617;p28"/>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8" name="Google Shape;618;p28"/>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28"/>
          <p:cNvGrpSpPr/>
          <p:nvPr/>
        </p:nvGrpSpPr>
        <p:grpSpPr>
          <a:xfrm>
            <a:off x="8306764" y="4321419"/>
            <a:ext cx="1004693" cy="1004693"/>
            <a:chOff x="3002500" y="3111700"/>
            <a:chExt cx="449125" cy="449125"/>
          </a:xfrm>
        </p:grpSpPr>
        <p:sp>
          <p:nvSpPr>
            <p:cNvPr id="620" name="Google Shape;620;p28"/>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8"/>
          <p:cNvGrpSpPr/>
          <p:nvPr/>
        </p:nvGrpSpPr>
        <p:grpSpPr>
          <a:xfrm>
            <a:off x="8824975" y="403425"/>
            <a:ext cx="363024" cy="2334040"/>
            <a:chOff x="0" y="691850"/>
            <a:chExt cx="363024" cy="2334040"/>
          </a:xfrm>
        </p:grpSpPr>
        <p:sp>
          <p:nvSpPr>
            <p:cNvPr id="623" name="Google Shape;623;p28"/>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8"/>
          <p:cNvGrpSpPr/>
          <p:nvPr/>
        </p:nvGrpSpPr>
        <p:grpSpPr>
          <a:xfrm>
            <a:off x="-273007" y="1974400"/>
            <a:ext cx="3161830" cy="491644"/>
            <a:chOff x="-155582" y="1868725"/>
            <a:chExt cx="3161830" cy="491644"/>
          </a:xfrm>
        </p:grpSpPr>
        <p:grpSp>
          <p:nvGrpSpPr>
            <p:cNvPr id="632" name="Google Shape;632;p28"/>
            <p:cNvGrpSpPr/>
            <p:nvPr/>
          </p:nvGrpSpPr>
          <p:grpSpPr>
            <a:xfrm>
              <a:off x="-155582" y="1868725"/>
              <a:ext cx="1734624" cy="491644"/>
              <a:chOff x="7697618" y="2468900"/>
              <a:chExt cx="1734624" cy="491644"/>
            </a:xfrm>
          </p:grpSpPr>
          <p:sp>
            <p:nvSpPr>
              <p:cNvPr id="633" name="Google Shape;633;p28"/>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8"/>
            <p:cNvGrpSpPr/>
            <p:nvPr/>
          </p:nvGrpSpPr>
          <p:grpSpPr>
            <a:xfrm>
              <a:off x="1271624" y="1868725"/>
              <a:ext cx="1734624" cy="491644"/>
              <a:chOff x="7697618" y="2468900"/>
              <a:chExt cx="1734624" cy="491644"/>
            </a:xfrm>
          </p:grpSpPr>
          <p:sp>
            <p:nvSpPr>
              <p:cNvPr id="638" name="Google Shape;638;p28"/>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1pPr>
            <a:lvl2pPr lvl="1"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2pPr>
            <a:lvl3pPr lvl="2"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3pPr>
            <a:lvl4pPr lvl="3"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4pPr>
            <a:lvl5pPr lvl="4"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5pPr>
            <a:lvl6pPr lvl="5"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6pPr>
            <a:lvl7pPr lvl="6"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7pPr>
            <a:lvl8pPr lvl="7"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8pPr>
            <a:lvl9pPr lvl="8"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Be Vietnam"/>
              <a:buChar char="●"/>
              <a:defRPr sz="1800">
                <a:solidFill>
                  <a:schemeClr val="lt1"/>
                </a:solidFill>
                <a:latin typeface="Be Vietnam"/>
                <a:ea typeface="Be Vietnam"/>
                <a:cs typeface="Be Vietnam"/>
                <a:sym typeface="Be Vietnam"/>
              </a:defRPr>
            </a:lvl1pPr>
            <a:lvl2pPr marL="914400" lvl="1"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2pPr>
            <a:lvl3pPr marL="1371600" lvl="2"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3pPr>
            <a:lvl4pPr marL="1828800" lvl="3"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4pPr>
            <a:lvl5pPr marL="2286000" lvl="4"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5pPr>
            <a:lvl6pPr marL="2743200" lvl="5"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6pPr>
            <a:lvl7pPr marL="3200400" lvl="6"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7pPr>
            <a:lvl8pPr marL="3657600" lvl="7"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8pPr>
            <a:lvl9pPr marL="4114800" lvl="8"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0" r:id="rId6"/>
    <p:sldLayoutId id="2147483662" r:id="rId7"/>
    <p:sldLayoutId id="2147483664" r:id="rId8"/>
    <p:sldLayoutId id="2147483674"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3"/>
        <p:cNvGrpSpPr/>
        <p:nvPr/>
      </p:nvGrpSpPr>
      <p:grpSpPr>
        <a:xfrm>
          <a:off x="0" y="0"/>
          <a:ext cx="0" cy="0"/>
          <a:chOff x="0" y="0"/>
          <a:chExt cx="0" cy="0"/>
        </a:xfrm>
      </p:grpSpPr>
      <p:sp>
        <p:nvSpPr>
          <p:cNvPr id="795" name="Google Shape;795;p39"/>
          <p:cNvSpPr txBox="1">
            <a:spLocks noGrp="1"/>
          </p:cNvSpPr>
          <p:nvPr>
            <p:ph type="ctrTitle"/>
          </p:nvPr>
        </p:nvSpPr>
        <p:spPr>
          <a:xfrm>
            <a:off x="938700" y="1014588"/>
            <a:ext cx="7266600" cy="21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dk1"/>
                </a:solidFill>
              </a:rPr>
              <a:t>Indian Premier Leaque</a:t>
            </a:r>
            <a:endParaRPr sz="4800" dirty="0">
              <a:solidFill>
                <a:schemeClr val="dk1"/>
              </a:solidFill>
            </a:endParaRPr>
          </a:p>
        </p:txBody>
      </p:sp>
      <p:sp>
        <p:nvSpPr>
          <p:cNvPr id="796" name="Google Shape;796;p39"/>
          <p:cNvSpPr txBox="1">
            <a:spLocks noGrp="1"/>
          </p:cNvSpPr>
          <p:nvPr>
            <p:ph type="subTitle" idx="1"/>
          </p:nvPr>
        </p:nvSpPr>
        <p:spPr>
          <a:xfrm>
            <a:off x="2986550" y="4151102"/>
            <a:ext cx="3171000" cy="3977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dk1"/>
                </a:solidFill>
              </a:rPr>
              <a:t>Presentation by:  Deepender Singh</a:t>
            </a:r>
            <a:endParaRPr dirty="0">
              <a:solidFill>
                <a:schemeClr val="dk1"/>
              </a:solidFill>
            </a:endParaRPr>
          </a:p>
        </p:txBody>
      </p:sp>
      <p:grpSp>
        <p:nvGrpSpPr>
          <p:cNvPr id="797" name="Google Shape;797;p39"/>
          <p:cNvGrpSpPr/>
          <p:nvPr/>
        </p:nvGrpSpPr>
        <p:grpSpPr>
          <a:xfrm rot="-2700000">
            <a:off x="799209" y="2125918"/>
            <a:ext cx="1927950" cy="1913448"/>
            <a:chOff x="530856" y="2204331"/>
            <a:chExt cx="1839269" cy="1825434"/>
          </a:xfrm>
        </p:grpSpPr>
        <p:grpSp>
          <p:nvGrpSpPr>
            <p:cNvPr id="798" name="Google Shape;798;p39"/>
            <p:cNvGrpSpPr/>
            <p:nvPr/>
          </p:nvGrpSpPr>
          <p:grpSpPr>
            <a:xfrm rot="1378338">
              <a:off x="745220" y="2424902"/>
              <a:ext cx="1410671" cy="1384480"/>
              <a:chOff x="4674700" y="1118275"/>
              <a:chExt cx="1281875" cy="1258075"/>
            </a:xfrm>
          </p:grpSpPr>
          <p:sp>
            <p:nvSpPr>
              <p:cNvPr id="799" name="Google Shape;799;p39"/>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9"/>
            <p:cNvGrpSpPr/>
            <p:nvPr/>
          </p:nvGrpSpPr>
          <p:grpSpPr>
            <a:xfrm rot="1378338">
              <a:off x="745090" y="2424715"/>
              <a:ext cx="1410671" cy="1384480"/>
              <a:chOff x="4674700" y="1118275"/>
              <a:chExt cx="1281875" cy="1258075"/>
            </a:xfrm>
          </p:grpSpPr>
          <p:sp>
            <p:nvSpPr>
              <p:cNvPr id="812" name="Google Shape;812;p39"/>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4" name="Google Shape;824;p39"/>
          <p:cNvGrpSpPr/>
          <p:nvPr/>
        </p:nvGrpSpPr>
        <p:grpSpPr>
          <a:xfrm>
            <a:off x="6482386" y="2606166"/>
            <a:ext cx="1839285" cy="1783102"/>
            <a:chOff x="6966292" y="2776636"/>
            <a:chExt cx="1789014" cy="1734366"/>
          </a:xfrm>
        </p:grpSpPr>
        <p:grpSp>
          <p:nvGrpSpPr>
            <p:cNvPr id="825" name="Google Shape;825;p39"/>
            <p:cNvGrpSpPr/>
            <p:nvPr/>
          </p:nvGrpSpPr>
          <p:grpSpPr>
            <a:xfrm rot="-1030105">
              <a:off x="7135921" y="2960165"/>
              <a:ext cx="1449892" cy="1367258"/>
              <a:chOff x="1597150" y="1113575"/>
              <a:chExt cx="1299275" cy="1225225"/>
            </a:xfrm>
          </p:grpSpPr>
          <p:sp>
            <p:nvSpPr>
              <p:cNvPr id="826" name="Google Shape;826;p39"/>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9"/>
            <p:cNvGrpSpPr/>
            <p:nvPr/>
          </p:nvGrpSpPr>
          <p:grpSpPr>
            <a:xfrm rot="-1030105">
              <a:off x="7135784" y="2960215"/>
              <a:ext cx="1449892" cy="1367258"/>
              <a:chOff x="1597150" y="1113575"/>
              <a:chExt cx="1299275" cy="1225225"/>
            </a:xfrm>
          </p:grpSpPr>
          <p:sp>
            <p:nvSpPr>
              <p:cNvPr id="834" name="Google Shape;834;p39"/>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1" name="Google Shape;841;p39"/>
          <p:cNvSpPr txBox="1"/>
          <p:nvPr/>
        </p:nvSpPr>
        <p:spPr>
          <a:xfrm>
            <a:off x="1337850" y="381005"/>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 Vietnam"/>
                <a:ea typeface="Be Vietnam"/>
                <a:cs typeface="Be Vietnam"/>
                <a:sym typeface="Be Vietnam"/>
              </a:rPr>
              <a:t>Cricket Sport Center | 2023</a:t>
            </a:r>
            <a:endParaRPr dirty="0">
              <a:latin typeface="Be Vietnam"/>
              <a:ea typeface="Be Vietnam"/>
              <a:cs typeface="Be Vietnam"/>
              <a:sym typeface="Be Vietnam"/>
            </a:endParaRPr>
          </a:p>
        </p:txBody>
      </p:sp>
      <p:sp>
        <p:nvSpPr>
          <p:cNvPr id="843" name="Google Shape;843;p39"/>
          <p:cNvSpPr/>
          <p:nvPr/>
        </p:nvSpPr>
        <p:spPr>
          <a:xfrm>
            <a:off x="5100013" y="1213716"/>
            <a:ext cx="2831241" cy="619125"/>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solidFill>
                <a:schemeClr val="lt1"/>
              </a:solidFill>
              <a:latin typeface="Inter;900"/>
            </a:endParaRPr>
          </a:p>
        </p:txBody>
      </p:sp>
      <p:sp>
        <p:nvSpPr>
          <p:cNvPr id="2" name="Rectangle 1">
            <a:extLst>
              <a:ext uri="{FF2B5EF4-FFF2-40B4-BE49-F238E27FC236}">
                <a16:creationId xmlns:a16="http://schemas.microsoft.com/office/drawing/2014/main" id="{AC0E40ED-D645-BCF3-4002-53E30F39139B}"/>
              </a:ext>
            </a:extLst>
          </p:cNvPr>
          <p:cNvSpPr/>
          <p:nvPr/>
        </p:nvSpPr>
        <p:spPr>
          <a:xfrm>
            <a:off x="2731052" y="2351385"/>
            <a:ext cx="3619625" cy="961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TextBox 2">
            <a:extLst>
              <a:ext uri="{FF2B5EF4-FFF2-40B4-BE49-F238E27FC236}">
                <a16:creationId xmlns:a16="http://schemas.microsoft.com/office/drawing/2014/main" id="{69F57F5D-A688-9A8A-E1DD-F87CABEDE41A}"/>
              </a:ext>
            </a:extLst>
          </p:cNvPr>
          <p:cNvSpPr txBox="1"/>
          <p:nvPr/>
        </p:nvSpPr>
        <p:spPr>
          <a:xfrm>
            <a:off x="2751263" y="2358488"/>
            <a:ext cx="3629785" cy="954107"/>
          </a:xfrm>
          <a:prstGeom prst="rect">
            <a:avLst/>
          </a:prstGeom>
          <a:noFill/>
        </p:spPr>
        <p:txBody>
          <a:bodyPr wrap="square" rtlCol="0">
            <a:spAutoFit/>
          </a:bodyPr>
          <a:lstStyle/>
          <a:p>
            <a:pPr algn="just"/>
            <a:r>
              <a:rPr lang="en-GB" b="0" i="0" dirty="0">
                <a:solidFill>
                  <a:schemeClr val="tx1"/>
                </a:solidFill>
                <a:effectLst/>
                <a:latin typeface="Söhne"/>
              </a:rPr>
              <a:t>Our IPL prediction model has been trained on historical data and is capable of making accurate predictions about which team is likely to win match.</a:t>
            </a:r>
            <a:endParaRPr lang="en-DE"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FF42E1D-8BE1-C416-AF55-F25056C29530}"/>
              </a:ext>
            </a:extLst>
          </p:cNvPr>
          <p:cNvSpPr>
            <a:spLocks noGrp="1"/>
          </p:cNvSpPr>
          <p:nvPr>
            <p:ph type="title" idx="6"/>
          </p:nvPr>
        </p:nvSpPr>
        <p:spPr>
          <a:xfrm>
            <a:off x="714375" y="325582"/>
            <a:ext cx="7715100" cy="637309"/>
          </a:xfrm>
        </p:spPr>
        <p:txBody>
          <a:bodyPr/>
          <a:lstStyle/>
          <a:p>
            <a:r>
              <a:rPr lang="en-GB" dirty="0"/>
              <a:t>Best Batsmen of the Era</a:t>
            </a:r>
            <a:endParaRPr lang="en-DE" dirty="0"/>
          </a:p>
        </p:txBody>
      </p:sp>
      <p:pic>
        <p:nvPicPr>
          <p:cNvPr id="3074" name="Picture 2">
            <a:extLst>
              <a:ext uri="{FF2B5EF4-FFF2-40B4-BE49-F238E27FC236}">
                <a16:creationId xmlns:a16="http://schemas.microsoft.com/office/drawing/2014/main" id="{CC3721BC-573D-B29E-AAF2-82E5BD16E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782" y="1087582"/>
            <a:ext cx="6192982" cy="4055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08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FF42E1D-8BE1-C416-AF55-F25056C29530}"/>
              </a:ext>
            </a:extLst>
          </p:cNvPr>
          <p:cNvSpPr>
            <a:spLocks noGrp="1"/>
          </p:cNvSpPr>
          <p:nvPr>
            <p:ph type="title" idx="6"/>
          </p:nvPr>
        </p:nvSpPr>
        <p:spPr>
          <a:xfrm>
            <a:off x="714375" y="325582"/>
            <a:ext cx="7715100" cy="637309"/>
          </a:xfrm>
        </p:spPr>
        <p:txBody>
          <a:bodyPr/>
          <a:lstStyle/>
          <a:p>
            <a:r>
              <a:rPr lang="en-GB" dirty="0"/>
              <a:t>By City</a:t>
            </a:r>
            <a:endParaRPr lang="en-DE" dirty="0"/>
          </a:p>
        </p:txBody>
      </p:sp>
      <p:pic>
        <p:nvPicPr>
          <p:cNvPr id="4098" name="Picture 2">
            <a:extLst>
              <a:ext uri="{FF2B5EF4-FFF2-40B4-BE49-F238E27FC236}">
                <a16:creationId xmlns:a16="http://schemas.microsoft.com/office/drawing/2014/main" id="{E1B6A011-3B4B-C049-8867-38AF7522C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6" y="962891"/>
            <a:ext cx="8013839" cy="418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16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8"/>
        <p:cNvGrpSpPr/>
        <p:nvPr/>
      </p:nvGrpSpPr>
      <p:grpSpPr>
        <a:xfrm>
          <a:off x="0" y="0"/>
          <a:ext cx="0" cy="0"/>
          <a:chOff x="0" y="0"/>
          <a:chExt cx="0" cy="0"/>
        </a:xfrm>
      </p:grpSpPr>
      <p:sp>
        <p:nvSpPr>
          <p:cNvPr id="1689" name="Google Shape;1689;p62"/>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a:t>
            </a:r>
            <a:r>
              <a:rPr lang="en-GB" dirty="0"/>
              <a:t>PL Matches</a:t>
            </a:r>
            <a:endParaRPr dirty="0"/>
          </a:p>
        </p:txBody>
      </p:sp>
      <p:grpSp>
        <p:nvGrpSpPr>
          <p:cNvPr id="1690" name="Google Shape;1690;p62"/>
          <p:cNvGrpSpPr/>
          <p:nvPr/>
        </p:nvGrpSpPr>
        <p:grpSpPr>
          <a:xfrm>
            <a:off x="2876735" y="1241340"/>
            <a:ext cx="5666687" cy="3136747"/>
            <a:chOff x="2654821" y="2311071"/>
            <a:chExt cx="2279715" cy="1262120"/>
          </a:xfrm>
        </p:grpSpPr>
        <p:grpSp>
          <p:nvGrpSpPr>
            <p:cNvPr id="1691" name="Google Shape;1691;p62"/>
            <p:cNvGrpSpPr/>
            <p:nvPr/>
          </p:nvGrpSpPr>
          <p:grpSpPr>
            <a:xfrm>
              <a:off x="4034269" y="2840745"/>
              <a:ext cx="40212" cy="36437"/>
              <a:chOff x="4293400" y="2574725"/>
              <a:chExt cx="84425" cy="80100"/>
            </a:xfrm>
          </p:grpSpPr>
          <p:sp>
            <p:nvSpPr>
              <p:cNvPr id="1692" name="Google Shape;1692;p62"/>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accent1"/>
              </a:solidFill>
              <a:ln w="9525" cap="flat" cmpd="sng">
                <a:solidFill>
                  <a:schemeClr val="accent1"/>
                </a:solidFill>
                <a:prstDash val="solid"/>
                <a:round/>
                <a:headEnd type="none" w="med" len="med"/>
                <a:tailEnd type="none" w="med" len="med"/>
              </a:ln>
            </p:spPr>
          </p:sp>
          <p:sp>
            <p:nvSpPr>
              <p:cNvPr id="1693" name="Google Shape;1693;p62"/>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4" name="Google Shape;1694;p62"/>
            <p:cNvGrpSpPr/>
            <p:nvPr/>
          </p:nvGrpSpPr>
          <p:grpSpPr>
            <a:xfrm>
              <a:off x="3894606" y="2334874"/>
              <a:ext cx="913198" cy="518984"/>
              <a:chOff x="4000175" y="1462675"/>
              <a:chExt cx="1917275" cy="1140875"/>
            </a:xfrm>
          </p:grpSpPr>
          <p:sp>
            <p:nvSpPr>
              <p:cNvPr id="1695" name="Google Shape;1695;p62"/>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accent1"/>
              </a:solidFill>
              <a:ln w="9525" cap="flat" cmpd="sng">
                <a:solidFill>
                  <a:schemeClr val="accent1"/>
                </a:solidFill>
                <a:prstDash val="solid"/>
                <a:round/>
                <a:headEnd type="none" w="med" len="med"/>
                <a:tailEnd type="none" w="med" len="med"/>
              </a:ln>
            </p:spPr>
          </p:sp>
          <p:grpSp>
            <p:nvGrpSpPr>
              <p:cNvPr id="1696" name="Google Shape;1696;p62"/>
              <p:cNvGrpSpPr/>
              <p:nvPr/>
            </p:nvGrpSpPr>
            <p:grpSpPr>
              <a:xfrm>
                <a:off x="4000175" y="1462675"/>
                <a:ext cx="1917275" cy="1140875"/>
                <a:chOff x="4000175" y="1462675"/>
                <a:chExt cx="1917275" cy="1140875"/>
              </a:xfrm>
            </p:grpSpPr>
            <p:sp>
              <p:nvSpPr>
                <p:cNvPr id="1697" name="Google Shape;1697;p62"/>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accent1"/>
                </a:solidFill>
                <a:ln w="9525" cap="flat" cmpd="sng">
                  <a:solidFill>
                    <a:schemeClr val="accent1"/>
                  </a:solidFill>
                  <a:prstDash val="solid"/>
                  <a:round/>
                  <a:headEnd type="none" w="med" len="med"/>
                  <a:tailEnd type="none" w="med" len="med"/>
                </a:ln>
              </p:spPr>
            </p:sp>
            <p:sp>
              <p:nvSpPr>
                <p:cNvPr id="1698" name="Google Shape;1698;p62"/>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2"/>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2"/>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2"/>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702" name="Google Shape;1702;p62"/>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3" name="Google Shape;1703;p62"/>
            <p:cNvGrpSpPr/>
            <p:nvPr/>
          </p:nvGrpSpPr>
          <p:grpSpPr>
            <a:xfrm>
              <a:off x="3875768" y="2846704"/>
              <a:ext cx="44796" cy="47366"/>
              <a:chOff x="3960625" y="2587825"/>
              <a:chExt cx="94050" cy="104125"/>
            </a:xfrm>
          </p:grpSpPr>
          <p:sp>
            <p:nvSpPr>
              <p:cNvPr id="1704" name="Google Shape;1704;p62"/>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accent1"/>
              </a:solidFill>
              <a:ln w="9525" cap="flat" cmpd="sng">
                <a:solidFill>
                  <a:schemeClr val="accent1"/>
                </a:solidFill>
                <a:prstDash val="solid"/>
                <a:round/>
                <a:headEnd type="none" w="med" len="med"/>
                <a:tailEnd type="none" w="med" len="med"/>
              </a:ln>
            </p:spPr>
          </p:sp>
          <p:sp>
            <p:nvSpPr>
              <p:cNvPr id="1705" name="Google Shape;1705;p62"/>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62"/>
            <p:cNvGrpSpPr/>
            <p:nvPr/>
          </p:nvGrpSpPr>
          <p:grpSpPr>
            <a:xfrm>
              <a:off x="3782759" y="2807162"/>
              <a:ext cx="82686" cy="85487"/>
              <a:chOff x="3765350" y="2500900"/>
              <a:chExt cx="173600" cy="187925"/>
            </a:xfrm>
          </p:grpSpPr>
          <p:sp>
            <p:nvSpPr>
              <p:cNvPr id="1707" name="Google Shape;1707;p62"/>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accent1"/>
              </a:solidFill>
              <a:ln w="9525" cap="flat" cmpd="sng">
                <a:solidFill>
                  <a:schemeClr val="accent1"/>
                </a:solidFill>
                <a:prstDash val="solid"/>
                <a:round/>
                <a:headEnd type="none" w="med" len="med"/>
                <a:tailEnd type="none" w="med" len="med"/>
              </a:ln>
            </p:spPr>
          </p:sp>
          <p:sp>
            <p:nvSpPr>
              <p:cNvPr id="1708" name="Google Shape;1708;p62"/>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2"/>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2"/>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2"/>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2"/>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62"/>
            <p:cNvGrpSpPr/>
            <p:nvPr/>
          </p:nvGrpSpPr>
          <p:grpSpPr>
            <a:xfrm>
              <a:off x="3775674" y="2798496"/>
              <a:ext cx="40545" cy="23564"/>
              <a:chOff x="3750475" y="2481850"/>
              <a:chExt cx="85125" cy="51800"/>
            </a:xfrm>
          </p:grpSpPr>
          <p:sp>
            <p:nvSpPr>
              <p:cNvPr id="1714" name="Google Shape;1714;p62"/>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2"/>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accent1"/>
              </a:solidFill>
              <a:ln w="9525" cap="flat" cmpd="sng">
                <a:solidFill>
                  <a:schemeClr val="accent1"/>
                </a:solidFill>
                <a:prstDash val="solid"/>
                <a:round/>
                <a:headEnd type="none" w="med" len="med"/>
                <a:tailEnd type="none" w="med" len="med"/>
              </a:ln>
            </p:spPr>
          </p:sp>
        </p:grpSp>
        <p:grpSp>
          <p:nvGrpSpPr>
            <p:cNvPr id="1716" name="Google Shape;1716;p62"/>
            <p:cNvGrpSpPr/>
            <p:nvPr/>
          </p:nvGrpSpPr>
          <p:grpSpPr>
            <a:xfrm>
              <a:off x="3716946" y="2776024"/>
              <a:ext cx="81971" cy="76912"/>
              <a:chOff x="3627175" y="2432450"/>
              <a:chExt cx="172100" cy="169075"/>
            </a:xfrm>
          </p:grpSpPr>
          <p:sp>
            <p:nvSpPr>
              <p:cNvPr id="1717" name="Google Shape;1717;p62"/>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2"/>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accent1"/>
              </a:solidFill>
              <a:ln w="9525" cap="flat" cmpd="sng">
                <a:solidFill>
                  <a:schemeClr val="accent1"/>
                </a:solidFill>
                <a:prstDash val="solid"/>
                <a:round/>
                <a:headEnd type="none" w="med" len="med"/>
                <a:tailEnd type="none" w="med" len="med"/>
              </a:ln>
            </p:spPr>
          </p:sp>
          <p:sp>
            <p:nvSpPr>
              <p:cNvPr id="1719" name="Google Shape;1719;p62"/>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accent1"/>
              </a:solidFill>
              <a:ln w="9525" cap="flat" cmpd="sng">
                <a:solidFill>
                  <a:schemeClr val="accent1"/>
                </a:solidFill>
                <a:prstDash val="solid"/>
                <a:round/>
                <a:headEnd type="none" w="med" len="med"/>
                <a:tailEnd type="none" w="med" len="med"/>
              </a:ln>
            </p:spPr>
          </p:sp>
        </p:grpSp>
        <p:grpSp>
          <p:nvGrpSpPr>
            <p:cNvPr id="1720" name="Google Shape;1720;p62"/>
            <p:cNvGrpSpPr/>
            <p:nvPr/>
          </p:nvGrpSpPr>
          <p:grpSpPr>
            <a:xfrm>
              <a:off x="3685682" y="2845624"/>
              <a:ext cx="29311" cy="45055"/>
              <a:chOff x="3561536" y="2585450"/>
              <a:chExt cx="61539" cy="99045"/>
            </a:xfrm>
          </p:grpSpPr>
          <p:sp>
            <p:nvSpPr>
              <p:cNvPr id="1721" name="Google Shape;1721;p62"/>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2"/>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accent1"/>
              </a:solidFill>
              <a:ln w="9525" cap="flat" cmpd="sng">
                <a:solidFill>
                  <a:schemeClr val="accent1"/>
                </a:solidFill>
                <a:prstDash val="solid"/>
                <a:round/>
                <a:headEnd type="none" w="med" len="med"/>
                <a:tailEnd type="none" w="med" len="med"/>
              </a:ln>
            </p:spPr>
          </p:sp>
        </p:grpSp>
        <p:grpSp>
          <p:nvGrpSpPr>
            <p:cNvPr id="1723" name="Google Shape;1723;p62"/>
            <p:cNvGrpSpPr/>
            <p:nvPr/>
          </p:nvGrpSpPr>
          <p:grpSpPr>
            <a:xfrm>
              <a:off x="3849905" y="2572252"/>
              <a:ext cx="74339" cy="119559"/>
              <a:chOff x="3906325" y="1984500"/>
              <a:chExt cx="156075" cy="262825"/>
            </a:xfrm>
          </p:grpSpPr>
          <p:sp>
            <p:nvSpPr>
              <p:cNvPr id="1724" name="Google Shape;1724;p62"/>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accent1"/>
              </a:solidFill>
              <a:ln w="9525" cap="flat" cmpd="sng">
                <a:solidFill>
                  <a:schemeClr val="accent1"/>
                </a:solidFill>
                <a:prstDash val="solid"/>
                <a:round/>
                <a:headEnd type="none" w="med" len="med"/>
                <a:tailEnd type="none" w="med" len="med"/>
              </a:ln>
            </p:spPr>
          </p:sp>
          <p:sp>
            <p:nvSpPr>
              <p:cNvPr id="1725" name="Google Shape;1725;p62"/>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62"/>
            <p:cNvGrpSpPr/>
            <p:nvPr/>
          </p:nvGrpSpPr>
          <p:grpSpPr>
            <a:xfrm>
              <a:off x="2654821" y="2414345"/>
              <a:ext cx="667570" cy="558731"/>
              <a:chOff x="1397225" y="1637375"/>
              <a:chExt cx="1401575" cy="1228250"/>
            </a:xfrm>
          </p:grpSpPr>
          <p:sp>
            <p:nvSpPr>
              <p:cNvPr id="1727" name="Google Shape;1727;p62"/>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accent1"/>
              </a:solidFill>
              <a:ln w="9525" cap="flat" cmpd="sng">
                <a:solidFill>
                  <a:schemeClr val="accent1"/>
                </a:solidFill>
                <a:prstDash val="solid"/>
                <a:round/>
                <a:headEnd type="none" w="med" len="med"/>
                <a:tailEnd type="none" w="med" len="med"/>
              </a:ln>
            </p:spPr>
          </p:sp>
          <p:grpSp>
            <p:nvGrpSpPr>
              <p:cNvPr id="1728" name="Google Shape;1728;p62"/>
              <p:cNvGrpSpPr/>
              <p:nvPr/>
            </p:nvGrpSpPr>
            <p:grpSpPr>
              <a:xfrm>
                <a:off x="1397225" y="1637375"/>
                <a:ext cx="1398775" cy="1228250"/>
                <a:chOff x="1397225" y="1637375"/>
                <a:chExt cx="1398775" cy="1228250"/>
              </a:xfrm>
            </p:grpSpPr>
            <p:sp>
              <p:nvSpPr>
                <p:cNvPr id="1729" name="Google Shape;1729;p62"/>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2"/>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31" name="Google Shape;1731;p62"/>
            <p:cNvGrpSpPr/>
            <p:nvPr/>
          </p:nvGrpSpPr>
          <p:grpSpPr>
            <a:xfrm>
              <a:off x="3230417" y="3103734"/>
              <a:ext cx="282982" cy="280332"/>
              <a:chOff x="2605700" y="3152850"/>
              <a:chExt cx="594125" cy="616250"/>
            </a:xfrm>
          </p:grpSpPr>
          <p:sp>
            <p:nvSpPr>
              <p:cNvPr id="1732" name="Google Shape;1732;p62"/>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accent1"/>
              </a:solidFill>
              <a:ln w="9525" cap="flat" cmpd="sng">
                <a:solidFill>
                  <a:schemeClr val="accent1"/>
                </a:solidFill>
                <a:prstDash val="solid"/>
                <a:round/>
                <a:headEnd type="none" w="med" len="med"/>
                <a:tailEnd type="none" w="med" len="med"/>
              </a:ln>
            </p:spPr>
          </p:sp>
          <p:sp>
            <p:nvSpPr>
              <p:cNvPr id="1733" name="Google Shape;1733;p62"/>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1734" name="Google Shape;1734;p62"/>
            <p:cNvGrpSpPr/>
            <p:nvPr/>
          </p:nvGrpSpPr>
          <p:grpSpPr>
            <a:xfrm>
              <a:off x="3265985" y="3226989"/>
              <a:ext cx="87151" cy="346202"/>
              <a:chOff x="2680375" y="3423800"/>
              <a:chExt cx="182975" cy="761050"/>
            </a:xfrm>
          </p:grpSpPr>
          <p:sp>
            <p:nvSpPr>
              <p:cNvPr id="1735" name="Google Shape;1735;p62"/>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accent1"/>
              </a:solidFill>
              <a:ln w="9525" cap="flat" cmpd="sng">
                <a:solidFill>
                  <a:schemeClr val="accent1"/>
                </a:solidFill>
                <a:prstDash val="solid"/>
                <a:round/>
                <a:headEnd type="none" w="med" len="med"/>
                <a:tailEnd type="none" w="med" len="med"/>
              </a:ln>
            </p:spPr>
          </p:sp>
          <p:sp>
            <p:nvSpPr>
              <p:cNvPr id="1736" name="Google Shape;1736;p62"/>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Google Shape;1737;p62"/>
            <p:cNvGrpSpPr/>
            <p:nvPr/>
          </p:nvGrpSpPr>
          <p:grpSpPr>
            <a:xfrm>
              <a:off x="3855466" y="3289811"/>
              <a:ext cx="112514" cy="94210"/>
              <a:chOff x="3918000" y="3561900"/>
              <a:chExt cx="236225" cy="207100"/>
            </a:xfrm>
          </p:grpSpPr>
          <p:sp>
            <p:nvSpPr>
              <p:cNvPr id="1738" name="Google Shape;1738;p62"/>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accent1"/>
              </a:solidFill>
              <a:ln w="9525" cap="flat" cmpd="sng">
                <a:solidFill>
                  <a:schemeClr val="accent1"/>
                </a:solidFill>
                <a:prstDash val="solid"/>
                <a:round/>
                <a:headEnd type="none" w="med" len="med"/>
                <a:tailEnd type="none" w="med" len="med"/>
              </a:ln>
            </p:spPr>
          </p:sp>
          <p:sp>
            <p:nvSpPr>
              <p:cNvPr id="1739" name="Google Shape;1739;p62"/>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0" name="Google Shape;1740;p62"/>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2"/>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2"/>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1743" name="Google Shape;1743;p62"/>
            <p:cNvGrpSpPr/>
            <p:nvPr/>
          </p:nvGrpSpPr>
          <p:grpSpPr>
            <a:xfrm>
              <a:off x="2905224" y="2311071"/>
              <a:ext cx="596721" cy="528992"/>
              <a:chOff x="1922950" y="1410350"/>
              <a:chExt cx="1252825" cy="1162875"/>
            </a:xfrm>
          </p:grpSpPr>
          <p:sp>
            <p:nvSpPr>
              <p:cNvPr id="1744" name="Google Shape;1744;p62"/>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2"/>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2"/>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2"/>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2"/>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2"/>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2"/>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2"/>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2"/>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2"/>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2"/>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2"/>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2"/>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2"/>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2"/>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2"/>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1760" name="Google Shape;1760;p62"/>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2"/>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2"/>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2"/>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2"/>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2"/>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2"/>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2"/>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2"/>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2"/>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2"/>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2"/>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2"/>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2"/>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2"/>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2"/>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2"/>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2"/>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2"/>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2"/>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780" name="Google Shape;1780;p62"/>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781" name="Google Shape;1781;p62"/>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2" name="Google Shape;1782;p62"/>
            <p:cNvGrpSpPr/>
            <p:nvPr/>
          </p:nvGrpSpPr>
          <p:grpSpPr>
            <a:xfrm>
              <a:off x="3280929" y="3294542"/>
              <a:ext cx="109894" cy="272224"/>
              <a:chOff x="2711750" y="3572300"/>
              <a:chExt cx="230725" cy="598425"/>
            </a:xfrm>
          </p:grpSpPr>
          <p:sp>
            <p:nvSpPr>
              <p:cNvPr id="1783" name="Google Shape;1783;p62"/>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2"/>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2"/>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6" name="Google Shape;1786;p62"/>
            <p:cNvGrpSpPr/>
            <p:nvPr/>
          </p:nvGrpSpPr>
          <p:grpSpPr>
            <a:xfrm>
              <a:off x="3790439" y="2408636"/>
              <a:ext cx="73017" cy="75684"/>
              <a:chOff x="3781475" y="1624825"/>
              <a:chExt cx="153300" cy="166375"/>
            </a:xfrm>
          </p:grpSpPr>
          <p:sp>
            <p:nvSpPr>
              <p:cNvPr id="1787" name="Google Shape;1787;p62"/>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2"/>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2"/>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2"/>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1" name="Google Shape;1791;p62"/>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2"/>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2"/>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2"/>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2"/>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2"/>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2"/>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8" name="Google Shape;1798;p62"/>
            <p:cNvGrpSpPr/>
            <p:nvPr/>
          </p:nvGrpSpPr>
          <p:grpSpPr>
            <a:xfrm>
              <a:off x="4403342" y="3107749"/>
              <a:ext cx="316680" cy="101374"/>
              <a:chOff x="5068275" y="3161675"/>
              <a:chExt cx="664875" cy="222850"/>
            </a:xfrm>
          </p:grpSpPr>
          <p:sp>
            <p:nvSpPr>
              <p:cNvPr id="1799" name="Google Shape;1799;p62"/>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2"/>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2"/>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2"/>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3" name="Google Shape;1803;p62"/>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2"/>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2"/>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2"/>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2"/>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2"/>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2"/>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2"/>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2"/>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2"/>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2"/>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2"/>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2"/>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2"/>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2"/>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2"/>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2"/>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2"/>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2"/>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2"/>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2"/>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2"/>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2"/>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2"/>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2"/>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2"/>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2"/>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2"/>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2"/>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62"/>
            <p:cNvGrpSpPr/>
            <p:nvPr/>
          </p:nvGrpSpPr>
          <p:grpSpPr>
            <a:xfrm>
              <a:off x="3697513" y="2707266"/>
              <a:ext cx="59549" cy="79733"/>
              <a:chOff x="3586375" y="2281300"/>
              <a:chExt cx="125025" cy="175275"/>
            </a:xfrm>
          </p:grpSpPr>
          <p:sp>
            <p:nvSpPr>
              <p:cNvPr id="1833" name="Google Shape;1833;p62"/>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2"/>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5" name="Google Shape;1835;p62"/>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62"/>
            <p:cNvGrpSpPr/>
            <p:nvPr/>
          </p:nvGrpSpPr>
          <p:grpSpPr>
            <a:xfrm>
              <a:off x="4513224" y="3221724"/>
              <a:ext cx="274563" cy="280321"/>
              <a:chOff x="5298975" y="3412225"/>
              <a:chExt cx="576450" cy="616225"/>
            </a:xfrm>
          </p:grpSpPr>
          <p:sp>
            <p:nvSpPr>
              <p:cNvPr id="1837" name="Google Shape;1837;p62"/>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838" name="Google Shape;1838;p62"/>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9" name="Google Shape;1839;p62"/>
            <p:cNvGrpSpPr/>
            <p:nvPr/>
          </p:nvGrpSpPr>
          <p:grpSpPr>
            <a:xfrm>
              <a:off x="4824403" y="3421846"/>
              <a:ext cx="110132" cy="130647"/>
              <a:chOff x="5952300" y="3852150"/>
              <a:chExt cx="231225" cy="287200"/>
            </a:xfrm>
          </p:grpSpPr>
          <p:sp>
            <p:nvSpPr>
              <p:cNvPr id="1840" name="Google Shape;1840;p62"/>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2"/>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2" name="Google Shape;1842;p62"/>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2"/>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2"/>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2"/>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2"/>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2"/>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2"/>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2"/>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0" name="Google Shape;1850;p62"/>
            <p:cNvGrpSpPr/>
            <p:nvPr/>
          </p:nvGrpSpPr>
          <p:grpSpPr>
            <a:xfrm>
              <a:off x="4295710" y="3079670"/>
              <a:ext cx="14968" cy="27135"/>
              <a:chOff x="4842300" y="3099950"/>
              <a:chExt cx="31425" cy="59650"/>
            </a:xfrm>
          </p:grpSpPr>
          <p:sp>
            <p:nvSpPr>
              <p:cNvPr id="1851" name="Google Shape;1851;p62"/>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2"/>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2"/>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2"/>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5" name="Google Shape;1855;p62"/>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62"/>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2"/>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2"/>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2"/>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2"/>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2"/>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2"/>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3" name="Google Shape;1863;p62"/>
            <p:cNvGrpSpPr/>
            <p:nvPr/>
          </p:nvGrpSpPr>
          <p:grpSpPr>
            <a:xfrm>
              <a:off x="3831056" y="2816010"/>
              <a:ext cx="37378" cy="27612"/>
              <a:chOff x="3866750" y="2520350"/>
              <a:chExt cx="78475" cy="60700"/>
            </a:xfrm>
          </p:grpSpPr>
          <p:sp>
            <p:nvSpPr>
              <p:cNvPr id="1864" name="Google Shape;1864;p62"/>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2"/>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2"/>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2"/>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8" name="Google Shape;1868;p62"/>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2"/>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2"/>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2"/>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2"/>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2"/>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2"/>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2"/>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2"/>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2"/>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2"/>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2"/>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2"/>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2"/>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2"/>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2"/>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2"/>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885" name="Google Shape;1885;p62"/>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2"/>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2"/>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2"/>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2"/>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2"/>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2"/>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2"/>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2"/>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2"/>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2"/>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2"/>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897" name="Google Shape;1897;p62"/>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2"/>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2"/>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2"/>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2"/>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2"/>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2"/>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2"/>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2"/>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2"/>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2"/>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2"/>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0" name="Google Shape;1910;p62"/>
            <p:cNvGrpSpPr/>
            <p:nvPr/>
          </p:nvGrpSpPr>
          <p:grpSpPr>
            <a:xfrm>
              <a:off x="3632736" y="3051591"/>
              <a:ext cx="63288" cy="45217"/>
              <a:chOff x="3450375" y="3038225"/>
              <a:chExt cx="132875" cy="99400"/>
            </a:xfrm>
          </p:grpSpPr>
          <p:sp>
            <p:nvSpPr>
              <p:cNvPr id="1911" name="Google Shape;1911;p62"/>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2"/>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3" name="Google Shape;1913;p62"/>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2"/>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2"/>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2"/>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2"/>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2"/>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2"/>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2"/>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922" name="Google Shape;1922;p62"/>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2"/>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2"/>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2"/>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2"/>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2"/>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2"/>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2"/>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2"/>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2"/>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932" name="Google Shape;1932;p62"/>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2"/>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2"/>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2"/>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938" name="Google Shape;1938;p62"/>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2"/>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2"/>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2"/>
            <p:cNvSpPr/>
            <p:nvPr/>
          </p:nvSpPr>
          <p:spPr>
            <a:xfrm>
              <a:off x="4036853" y="2853608"/>
              <a:ext cx="1250" cy="1205"/>
            </a:xfrm>
            <a:custGeom>
              <a:avLst/>
              <a:gdLst/>
              <a:ahLst/>
              <a:cxnLst/>
              <a:rect l="l" t="t" r="r" b="b"/>
              <a:pathLst>
                <a:path w="105" h="106" fill="none" extrusionOk="0">
                  <a:moveTo>
                    <a:pt x="105" y="105"/>
                  </a:moveTo>
                  <a:lnTo>
                    <a:pt x="0" y="1"/>
                  </a:lnTo>
                </a:path>
              </a:pathLst>
            </a:custGeom>
            <a:solidFill>
              <a:schemeClr val="accent1"/>
            </a:solidFill>
            <a:ln w="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2"/>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2"/>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2"/>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4" name="Google Shape;1954;p62"/>
          <p:cNvSpPr/>
          <p:nvPr/>
        </p:nvSpPr>
        <p:spPr>
          <a:xfrm>
            <a:off x="4966792" y="1616139"/>
            <a:ext cx="259800" cy="259800"/>
          </a:xfrm>
          <a:prstGeom prst="ellipse">
            <a:avLst/>
          </a:prstGeom>
          <a:solidFill>
            <a:schemeClr val="lt2"/>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2"/>
          <p:cNvSpPr/>
          <p:nvPr/>
        </p:nvSpPr>
        <p:spPr>
          <a:xfrm>
            <a:off x="4479142" y="3505972"/>
            <a:ext cx="259800" cy="259800"/>
          </a:xfrm>
          <a:prstGeom prst="ellipse">
            <a:avLst/>
          </a:prstGeom>
          <a:solidFill>
            <a:schemeClr val="dk1"/>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2"/>
          <p:cNvSpPr/>
          <p:nvPr/>
        </p:nvSpPr>
        <p:spPr>
          <a:xfrm>
            <a:off x="6778859" y="2768900"/>
            <a:ext cx="259800" cy="259800"/>
          </a:xfrm>
          <a:prstGeom prst="ellipse">
            <a:avLst/>
          </a:prstGeom>
          <a:solidFill>
            <a:schemeClr val="dk1"/>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61;p62">
            <a:extLst>
              <a:ext uri="{FF2B5EF4-FFF2-40B4-BE49-F238E27FC236}">
                <a16:creationId xmlns:a16="http://schemas.microsoft.com/office/drawing/2014/main" id="{112FF0D4-25AB-0365-7C16-DB1A8C39924C}"/>
              </a:ext>
            </a:extLst>
          </p:cNvPr>
          <p:cNvSpPr/>
          <p:nvPr/>
        </p:nvSpPr>
        <p:spPr>
          <a:xfrm>
            <a:off x="6314432" y="2774669"/>
            <a:ext cx="259800" cy="259800"/>
          </a:xfrm>
          <a:prstGeom prst="ellipse">
            <a:avLst/>
          </a:prstGeom>
          <a:solidFill>
            <a:schemeClr val="dk1"/>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1C64-C25E-BA78-74CE-446A3A0441D5}"/>
              </a:ext>
            </a:extLst>
          </p:cNvPr>
          <p:cNvSpPr>
            <a:spLocks noGrp="1"/>
          </p:cNvSpPr>
          <p:nvPr>
            <p:ph type="title"/>
          </p:nvPr>
        </p:nvSpPr>
        <p:spPr/>
        <p:txBody>
          <a:bodyPr/>
          <a:lstStyle/>
          <a:p>
            <a:r>
              <a:rPr lang="en-GB" dirty="0"/>
              <a:t>Extraction of the features: </a:t>
            </a:r>
            <a:endParaRPr lang="en-DE" dirty="0"/>
          </a:p>
        </p:txBody>
      </p:sp>
      <p:pic>
        <p:nvPicPr>
          <p:cNvPr id="4" name="Picture 3">
            <a:extLst>
              <a:ext uri="{FF2B5EF4-FFF2-40B4-BE49-F238E27FC236}">
                <a16:creationId xmlns:a16="http://schemas.microsoft.com/office/drawing/2014/main" id="{A9B0B2D8-EA93-8CEC-F825-65435E0DD750}"/>
              </a:ext>
            </a:extLst>
          </p:cNvPr>
          <p:cNvPicPr>
            <a:picLocks noChangeAspect="1"/>
          </p:cNvPicPr>
          <p:nvPr/>
        </p:nvPicPr>
        <p:blipFill>
          <a:blip r:embed="rId2"/>
          <a:stretch>
            <a:fillRect/>
          </a:stretch>
        </p:blipFill>
        <p:spPr>
          <a:xfrm>
            <a:off x="277091" y="1050237"/>
            <a:ext cx="8866909" cy="3430954"/>
          </a:xfrm>
          <a:prstGeom prst="rect">
            <a:avLst/>
          </a:prstGeom>
        </p:spPr>
      </p:pic>
    </p:spTree>
    <p:extLst>
      <p:ext uri="{BB962C8B-B14F-4D97-AF65-F5344CB8AC3E}">
        <p14:creationId xmlns:p14="http://schemas.microsoft.com/office/powerpoint/2010/main" val="28902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7D8B-6C88-8E3D-EB1C-EF045F04B008}"/>
              </a:ext>
            </a:extLst>
          </p:cNvPr>
          <p:cNvSpPr>
            <a:spLocks noGrp="1"/>
          </p:cNvSpPr>
          <p:nvPr>
            <p:ph type="title"/>
          </p:nvPr>
        </p:nvSpPr>
        <p:spPr/>
        <p:txBody>
          <a:bodyPr/>
          <a:lstStyle/>
          <a:p>
            <a:r>
              <a:rPr lang="en-GB" dirty="0"/>
              <a:t>Pre-processing &amp; Model: </a:t>
            </a:r>
            <a:endParaRPr lang="en-DE" dirty="0"/>
          </a:p>
        </p:txBody>
      </p:sp>
      <p:sp>
        <p:nvSpPr>
          <p:cNvPr id="3" name="TextBox 2">
            <a:extLst>
              <a:ext uri="{FF2B5EF4-FFF2-40B4-BE49-F238E27FC236}">
                <a16:creationId xmlns:a16="http://schemas.microsoft.com/office/drawing/2014/main" id="{D5AF83C1-5E3A-D3A3-907F-892C5CF850FF}"/>
              </a:ext>
            </a:extLst>
          </p:cNvPr>
          <p:cNvSpPr txBox="1"/>
          <p:nvPr/>
        </p:nvSpPr>
        <p:spPr>
          <a:xfrm>
            <a:off x="70139" y="1371599"/>
            <a:ext cx="8285019" cy="2723823"/>
          </a:xfrm>
          <a:prstGeom prst="rect">
            <a:avLst/>
          </a:prstGeom>
          <a:noFill/>
        </p:spPr>
        <p:txBody>
          <a:bodyPr wrap="square" rtlCol="0">
            <a:spAutoFit/>
          </a:bodyPr>
          <a:lstStyle/>
          <a:p>
            <a:pPr marL="285750" indent="-285750">
              <a:buFont typeface="Arial" panose="020B0604020202020204" pitchFamily="34" charset="0"/>
              <a:buChar char="•"/>
            </a:pPr>
            <a:r>
              <a:rPr lang="en-GB" sz="1300" b="0" i="0" dirty="0">
                <a:solidFill>
                  <a:srgbClr val="D1D5DB"/>
                </a:solidFill>
                <a:effectLst/>
                <a:latin typeface="Times New Roman" panose="02020603050405020304" pitchFamily="18" charset="0"/>
                <a:cs typeface="Times New Roman" panose="02020603050405020304" pitchFamily="18" charset="0"/>
              </a:rPr>
              <a:t>The data pre-processing step uses a Column Transformer object to transform the categorical features in the data into numerical features that can be used in a machine learning model. The One Hot Encoder function is used to perform one-hot encoding on the categorical features '</a:t>
            </a:r>
            <a:r>
              <a:rPr lang="en-GB" sz="1300" b="0" i="0" dirty="0" err="1">
                <a:solidFill>
                  <a:srgbClr val="D1D5DB"/>
                </a:solidFill>
                <a:effectLst/>
                <a:latin typeface="Times New Roman" panose="02020603050405020304" pitchFamily="18" charset="0"/>
                <a:cs typeface="Times New Roman" panose="02020603050405020304" pitchFamily="18" charset="0"/>
              </a:rPr>
              <a:t>batting_team</a:t>
            </a:r>
            <a:r>
              <a:rPr lang="en-GB" sz="1300" b="0" i="0" dirty="0">
                <a:solidFill>
                  <a:srgbClr val="D1D5DB"/>
                </a:solidFill>
                <a:effectLst/>
                <a:latin typeface="Times New Roman" panose="02020603050405020304" pitchFamily="18" charset="0"/>
                <a:cs typeface="Times New Roman" panose="02020603050405020304" pitchFamily="18" charset="0"/>
              </a:rPr>
              <a:t>', '</a:t>
            </a:r>
            <a:r>
              <a:rPr lang="en-GB" sz="1300" b="0" i="0" dirty="0" err="1">
                <a:solidFill>
                  <a:srgbClr val="D1D5DB"/>
                </a:solidFill>
                <a:effectLst/>
                <a:latin typeface="Times New Roman" panose="02020603050405020304" pitchFamily="18" charset="0"/>
                <a:cs typeface="Times New Roman" panose="02020603050405020304" pitchFamily="18" charset="0"/>
              </a:rPr>
              <a:t>bowling_team</a:t>
            </a:r>
            <a:r>
              <a:rPr lang="en-GB" sz="1300" b="0" i="0" dirty="0">
                <a:solidFill>
                  <a:srgbClr val="D1D5DB"/>
                </a:solidFill>
                <a:effectLst/>
                <a:latin typeface="Times New Roman" panose="02020603050405020304" pitchFamily="18" charset="0"/>
                <a:cs typeface="Times New Roman" panose="02020603050405020304" pitchFamily="18" charset="0"/>
              </a:rPr>
              <a:t>', and 'city’.</a:t>
            </a:r>
          </a:p>
          <a:p>
            <a:pPr marL="285750" indent="-285750">
              <a:buFont typeface="Arial" panose="020B0604020202020204" pitchFamily="34" charset="0"/>
              <a:buChar char="•"/>
            </a:pPr>
            <a:endParaRPr lang="en-GB" sz="1300" b="0" i="0" dirty="0">
              <a:solidFill>
                <a:srgbClr val="D1D5DB"/>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300" b="0" i="0" dirty="0">
                <a:solidFill>
                  <a:srgbClr val="D1D5DB"/>
                </a:solidFill>
                <a:effectLst/>
                <a:latin typeface="Times New Roman" panose="02020603050405020304" pitchFamily="18" charset="0"/>
                <a:cs typeface="Times New Roman" panose="02020603050405020304" pitchFamily="18" charset="0"/>
              </a:rPr>
              <a:t>The model training/prediction step uses a Gradient Boosting Classifier object, which is a machine learning algorithm that learns to make predictions based on the transformed features.</a:t>
            </a:r>
          </a:p>
          <a:p>
            <a:pPr algn="l">
              <a:buFont typeface="Arial" panose="020B0604020202020204" pitchFamily="34" charset="0"/>
              <a:buChar char="•"/>
            </a:pPr>
            <a:endParaRPr lang="en-GB" sz="1300" b="0" i="0" dirty="0">
              <a:solidFill>
                <a:srgbClr val="D1D5D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1300" b="0" i="0" dirty="0">
                <a:solidFill>
                  <a:srgbClr val="D1D5DB"/>
                </a:solidFill>
                <a:effectLst/>
                <a:latin typeface="Times New Roman" panose="02020603050405020304" pitchFamily="18" charset="0"/>
                <a:cs typeface="Times New Roman" panose="02020603050405020304" pitchFamily="18" charset="0"/>
              </a:rPr>
              <a:t>     The accuracy of the model predictions is calculated using the accuracy score function from scikit-learn. In         </a:t>
            </a:r>
          </a:p>
          <a:p>
            <a:pPr algn="l"/>
            <a:r>
              <a:rPr lang="en-GB" sz="1300" dirty="0">
                <a:solidFill>
                  <a:srgbClr val="D1D5DB"/>
                </a:solidFill>
                <a:latin typeface="Times New Roman" panose="02020603050405020304" pitchFamily="18" charset="0"/>
                <a:cs typeface="Times New Roman" panose="02020603050405020304" pitchFamily="18" charset="0"/>
              </a:rPr>
              <a:t>       </a:t>
            </a:r>
            <a:r>
              <a:rPr lang="en-GB" sz="1300" b="0" i="0" dirty="0">
                <a:solidFill>
                  <a:srgbClr val="D1D5DB"/>
                </a:solidFill>
                <a:effectLst/>
                <a:latin typeface="Times New Roman" panose="02020603050405020304" pitchFamily="18" charset="0"/>
                <a:cs typeface="Times New Roman" panose="02020603050405020304" pitchFamily="18" charset="0"/>
              </a:rPr>
              <a:t>this case, the accuracy of the model predictions was 0.839, which means that the model was able to correctly </a:t>
            </a:r>
          </a:p>
          <a:p>
            <a:pPr algn="l"/>
            <a:r>
              <a:rPr lang="en-GB" sz="1300" dirty="0">
                <a:solidFill>
                  <a:srgbClr val="D1D5DB"/>
                </a:solidFill>
                <a:latin typeface="Times New Roman" panose="02020603050405020304" pitchFamily="18" charset="0"/>
                <a:cs typeface="Times New Roman" panose="02020603050405020304" pitchFamily="18" charset="0"/>
              </a:rPr>
              <a:t>       </a:t>
            </a:r>
            <a:r>
              <a:rPr lang="en-GB" sz="1300" b="0" i="0" dirty="0">
                <a:solidFill>
                  <a:srgbClr val="D1D5DB"/>
                </a:solidFill>
                <a:effectLst/>
                <a:latin typeface="Times New Roman" panose="02020603050405020304" pitchFamily="18" charset="0"/>
                <a:cs typeface="Times New Roman" panose="02020603050405020304" pitchFamily="18" charset="0"/>
              </a:rPr>
              <a:t>predict the class of 83.9% of the samples in the test data.</a:t>
            </a:r>
          </a:p>
          <a:p>
            <a:pPr algn="l"/>
            <a:endParaRPr lang="en-GB" sz="1300" b="0" i="0" dirty="0">
              <a:solidFill>
                <a:srgbClr val="D1D5DB"/>
              </a:solidFill>
              <a:effectLst/>
              <a:latin typeface="Times New Roman" panose="02020603050405020304" pitchFamily="18" charset="0"/>
              <a:cs typeface="Times New Roman" panose="02020603050405020304" pitchFamily="18" charset="0"/>
            </a:endParaRPr>
          </a:p>
          <a:p>
            <a:br>
              <a:rPr lang="en-GB" sz="1300" dirty="0">
                <a:latin typeface="Times New Roman" panose="02020603050405020304" pitchFamily="18" charset="0"/>
                <a:cs typeface="Times New Roman" panose="02020603050405020304" pitchFamily="18" charset="0"/>
              </a:rPr>
            </a:br>
            <a:endParaRPr lang="en-DE" sz="1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297E4F-E63D-A5A7-DF39-2C538E02E548}"/>
              </a:ext>
            </a:extLst>
          </p:cNvPr>
          <p:cNvPicPr>
            <a:picLocks noChangeAspect="1"/>
          </p:cNvPicPr>
          <p:nvPr/>
        </p:nvPicPr>
        <p:blipFill>
          <a:blip r:embed="rId2"/>
          <a:stretch>
            <a:fillRect/>
          </a:stretch>
        </p:blipFill>
        <p:spPr>
          <a:xfrm>
            <a:off x="430357" y="3513958"/>
            <a:ext cx="4410691" cy="844369"/>
          </a:xfrm>
          <a:prstGeom prst="rect">
            <a:avLst/>
          </a:prstGeom>
        </p:spPr>
      </p:pic>
    </p:spTree>
    <p:extLst>
      <p:ext uri="{BB962C8B-B14F-4D97-AF65-F5344CB8AC3E}">
        <p14:creationId xmlns:p14="http://schemas.microsoft.com/office/powerpoint/2010/main" val="572167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1"/>
        <p:cNvGrpSpPr/>
        <p:nvPr/>
      </p:nvGrpSpPr>
      <p:grpSpPr>
        <a:xfrm>
          <a:off x="0" y="0"/>
          <a:ext cx="0" cy="0"/>
          <a:chOff x="0" y="0"/>
          <a:chExt cx="0" cy="0"/>
        </a:xfrm>
      </p:grpSpPr>
      <p:sp>
        <p:nvSpPr>
          <p:cNvPr id="1972" name="Google Shape;1972;p64"/>
          <p:cNvSpPr txBox="1">
            <a:spLocks noGrp="1"/>
          </p:cNvSpPr>
          <p:nvPr>
            <p:ph type="title" idx="6"/>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TEACHERS</a:t>
            </a:r>
            <a:endParaRPr/>
          </a:p>
        </p:txBody>
      </p:sp>
      <p:sp>
        <p:nvSpPr>
          <p:cNvPr id="1973" name="Google Shape;1973;p64"/>
          <p:cNvSpPr txBox="1">
            <a:spLocks noGrp="1"/>
          </p:cNvSpPr>
          <p:nvPr>
            <p:ph type="title"/>
          </p:nvPr>
        </p:nvSpPr>
        <p:spPr>
          <a:xfrm>
            <a:off x="877625" y="3204100"/>
            <a:ext cx="2394900" cy="78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b="0" i="0" dirty="0">
                <a:solidFill>
                  <a:schemeClr val="bg1"/>
                </a:solidFill>
                <a:effectLst/>
                <a:latin typeface="Inter"/>
              </a:rPr>
              <a:t>Jan </a:t>
            </a:r>
            <a:r>
              <a:rPr lang="en-GB" b="0" i="0" dirty="0" err="1">
                <a:solidFill>
                  <a:schemeClr val="bg1"/>
                </a:solidFill>
                <a:effectLst/>
                <a:latin typeface="Inter"/>
              </a:rPr>
              <a:t>Molendijk</a:t>
            </a:r>
            <a:endParaRPr dirty="0">
              <a:solidFill>
                <a:schemeClr val="bg1"/>
              </a:solidFill>
            </a:endParaRPr>
          </a:p>
        </p:txBody>
      </p:sp>
      <p:sp>
        <p:nvSpPr>
          <p:cNvPr id="1974" name="Google Shape;1974;p64"/>
          <p:cNvSpPr txBox="1">
            <a:spLocks noGrp="1"/>
          </p:cNvSpPr>
          <p:nvPr>
            <p:ph type="subTitle" idx="1"/>
          </p:nvPr>
        </p:nvSpPr>
        <p:spPr>
          <a:xfrm>
            <a:off x="769325" y="4024833"/>
            <a:ext cx="2394900" cy="6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Lead Teacher</a:t>
            </a:r>
            <a:endParaRPr dirty="0"/>
          </a:p>
        </p:txBody>
      </p:sp>
      <p:sp>
        <p:nvSpPr>
          <p:cNvPr id="1975" name="Google Shape;1975;p64"/>
          <p:cNvSpPr txBox="1">
            <a:spLocks noGrp="1"/>
          </p:cNvSpPr>
          <p:nvPr>
            <p:ph type="title" idx="2"/>
          </p:nvPr>
        </p:nvSpPr>
        <p:spPr>
          <a:xfrm>
            <a:off x="3482850" y="3204100"/>
            <a:ext cx="2178300" cy="78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b="0" i="0" dirty="0">
                <a:solidFill>
                  <a:schemeClr val="bg1"/>
                </a:solidFill>
                <a:effectLst/>
                <a:latin typeface="Inter"/>
              </a:rPr>
              <a:t>Erin Berardi</a:t>
            </a:r>
            <a:endParaRPr dirty="0">
              <a:solidFill>
                <a:schemeClr val="bg1"/>
              </a:solidFill>
            </a:endParaRPr>
          </a:p>
        </p:txBody>
      </p:sp>
      <p:sp>
        <p:nvSpPr>
          <p:cNvPr id="1976" name="Google Shape;1976;p64"/>
          <p:cNvSpPr txBox="1">
            <a:spLocks noGrp="1"/>
          </p:cNvSpPr>
          <p:nvPr>
            <p:ph type="subTitle" idx="3"/>
          </p:nvPr>
        </p:nvSpPr>
        <p:spPr>
          <a:xfrm>
            <a:off x="3374550" y="4024833"/>
            <a:ext cx="2394900" cy="6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b="0" i="0" dirty="0">
                <a:solidFill>
                  <a:schemeClr val="bg1"/>
                </a:solidFill>
                <a:effectLst/>
                <a:latin typeface="Inter"/>
              </a:rPr>
              <a:t>Teaching Assistants</a:t>
            </a:r>
            <a:endParaRPr dirty="0">
              <a:solidFill>
                <a:schemeClr val="bg1"/>
              </a:solidFill>
            </a:endParaRPr>
          </a:p>
        </p:txBody>
      </p:sp>
      <p:sp>
        <p:nvSpPr>
          <p:cNvPr id="1977" name="Google Shape;1977;p64"/>
          <p:cNvSpPr txBox="1">
            <a:spLocks noGrp="1"/>
          </p:cNvSpPr>
          <p:nvPr>
            <p:ph type="title" idx="4"/>
          </p:nvPr>
        </p:nvSpPr>
        <p:spPr>
          <a:xfrm>
            <a:off x="6088075" y="3204100"/>
            <a:ext cx="2178300" cy="78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b="0" i="0" dirty="0" err="1">
                <a:solidFill>
                  <a:schemeClr val="bg1"/>
                </a:solidFill>
                <a:effectLst/>
                <a:latin typeface="Inter"/>
              </a:rPr>
              <a:t>Sim</a:t>
            </a:r>
            <a:r>
              <a:rPr lang="en-GB" b="0" i="0" dirty="0" err="1">
                <a:solidFill>
                  <a:schemeClr val="bg1"/>
                </a:solidFill>
                <a:effectLst/>
                <a:latin typeface="Open Sans" panose="020B0604020202020204" pitchFamily="34" charset="0"/>
              </a:rPr>
              <a:t>ã</a:t>
            </a:r>
            <a:r>
              <a:rPr lang="en-GB" b="0" i="0" dirty="0" err="1">
                <a:solidFill>
                  <a:schemeClr val="bg1"/>
                </a:solidFill>
                <a:effectLst/>
                <a:latin typeface="Inter"/>
              </a:rPr>
              <a:t>o</a:t>
            </a:r>
            <a:r>
              <a:rPr lang="en-GB" b="0" i="0" dirty="0">
                <a:solidFill>
                  <a:schemeClr val="bg1"/>
                </a:solidFill>
                <a:effectLst/>
                <a:latin typeface="Inter"/>
              </a:rPr>
              <a:t> Lopes</a:t>
            </a:r>
            <a:endParaRPr dirty="0">
              <a:solidFill>
                <a:schemeClr val="bg1"/>
              </a:solidFill>
            </a:endParaRPr>
          </a:p>
        </p:txBody>
      </p:sp>
      <p:sp>
        <p:nvSpPr>
          <p:cNvPr id="1978" name="Google Shape;1978;p64"/>
          <p:cNvSpPr txBox="1">
            <a:spLocks noGrp="1"/>
          </p:cNvSpPr>
          <p:nvPr>
            <p:ph type="subTitle" idx="5"/>
          </p:nvPr>
        </p:nvSpPr>
        <p:spPr>
          <a:xfrm>
            <a:off x="5979775" y="4024833"/>
            <a:ext cx="2394900" cy="6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bg1"/>
                </a:solidFill>
              </a:rPr>
              <a:t>You can speak a bit about this person here</a:t>
            </a:r>
            <a:endParaRPr dirty="0">
              <a:solidFill>
                <a:schemeClr val="bg1"/>
              </a:solidFill>
            </a:endParaRPr>
          </a:p>
        </p:txBody>
      </p:sp>
      <p:sp>
        <p:nvSpPr>
          <p:cNvPr id="1982" name="Google Shape;1982;p64"/>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312"/>
        <p:cNvGrpSpPr/>
        <p:nvPr/>
      </p:nvGrpSpPr>
      <p:grpSpPr>
        <a:xfrm>
          <a:off x="0" y="0"/>
          <a:ext cx="0" cy="0"/>
          <a:chOff x="0" y="0"/>
          <a:chExt cx="0" cy="0"/>
        </a:xfrm>
      </p:grpSpPr>
      <p:sp>
        <p:nvSpPr>
          <p:cNvPr id="2313" name="Google Shape;2313;p69"/>
          <p:cNvSpPr/>
          <p:nvPr/>
        </p:nvSpPr>
        <p:spPr>
          <a:xfrm rot="5400000">
            <a:off x="1907425" y="348499"/>
            <a:ext cx="1321200" cy="349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9"/>
          <p:cNvSpPr txBox="1">
            <a:spLocks noGrp="1"/>
          </p:cNvSpPr>
          <p:nvPr>
            <p:ph type="title"/>
          </p:nvPr>
        </p:nvSpPr>
        <p:spPr>
          <a:xfrm>
            <a:off x="677960" y="453420"/>
            <a:ext cx="3858300" cy="7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THANKS</a:t>
            </a:r>
            <a:endParaRPr>
              <a:solidFill>
                <a:schemeClr val="accent1"/>
              </a:solidFill>
            </a:endParaRPr>
          </a:p>
        </p:txBody>
      </p:sp>
      <p:sp>
        <p:nvSpPr>
          <p:cNvPr id="2315" name="Google Shape;2315;p69"/>
          <p:cNvSpPr txBox="1">
            <a:spLocks noGrp="1"/>
          </p:cNvSpPr>
          <p:nvPr>
            <p:ph type="subTitle" idx="1"/>
          </p:nvPr>
        </p:nvSpPr>
        <p:spPr>
          <a:xfrm>
            <a:off x="1243075" y="1556310"/>
            <a:ext cx="2649900" cy="106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b="1" dirty="0">
                <a:solidFill>
                  <a:schemeClr val="dk1"/>
                </a:solidFill>
              </a:rPr>
              <a:t>Do you have any questions?</a:t>
            </a:r>
            <a:endParaRPr b="1" dirty="0">
              <a:solidFill>
                <a:schemeClr val="dk1"/>
              </a:solidFill>
            </a:endParaRPr>
          </a:p>
          <a:p>
            <a:pPr marL="0" lvl="0" indent="0" algn="ctr" rtl="0">
              <a:lnSpc>
                <a:spcPct val="80000"/>
              </a:lnSpc>
              <a:spcBef>
                <a:spcPts val="0"/>
              </a:spcBef>
              <a:spcAft>
                <a:spcPts val="0"/>
              </a:spcAft>
              <a:buClr>
                <a:schemeClr val="lt1"/>
              </a:buClr>
              <a:buSzPts val="1100"/>
              <a:buFont typeface="Arial"/>
              <a:buNone/>
            </a:pPr>
            <a:endParaRPr sz="1200" dirty="0">
              <a:solidFill>
                <a:schemeClr val="dk1"/>
              </a:solidFill>
            </a:endParaRPr>
          </a:p>
        </p:txBody>
      </p:sp>
      <p:sp>
        <p:nvSpPr>
          <p:cNvPr id="2344" name="Google Shape;2344;p69"/>
          <p:cNvSpPr/>
          <p:nvPr/>
        </p:nvSpPr>
        <p:spPr>
          <a:xfrm>
            <a:off x="814775" y="544112"/>
            <a:ext cx="3506503" cy="61559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1"/>
                </a:solidFill>
                <a:latin typeface="Inter;900"/>
              </a:rPr>
              <a:t>THANKS</a:t>
            </a:r>
          </a:p>
        </p:txBody>
      </p:sp>
      <p:pic>
        <p:nvPicPr>
          <p:cNvPr id="2345" name="Google Shape;2345;p69"/>
          <p:cNvPicPr preferRelativeResize="0"/>
          <p:nvPr/>
        </p:nvPicPr>
        <p:blipFill rotWithShape="1">
          <a:blip r:embed="rId3">
            <a:alphaModFix/>
          </a:blip>
          <a:srcRect l="30168" r="17080"/>
          <a:stretch/>
        </p:blipFill>
        <p:spPr>
          <a:xfrm>
            <a:off x="5098925" y="0"/>
            <a:ext cx="4070523" cy="5143501"/>
          </a:xfrm>
          <a:prstGeom prst="rect">
            <a:avLst/>
          </a:prstGeom>
          <a:noFill/>
          <a:ln>
            <a:noFill/>
          </a:ln>
        </p:spPr>
      </p:pic>
      <p:grpSp>
        <p:nvGrpSpPr>
          <p:cNvPr id="2346" name="Google Shape;2346;p69"/>
          <p:cNvGrpSpPr/>
          <p:nvPr/>
        </p:nvGrpSpPr>
        <p:grpSpPr>
          <a:xfrm>
            <a:off x="6282553" y="560986"/>
            <a:ext cx="3161414" cy="491644"/>
            <a:chOff x="6282553" y="537500"/>
            <a:chExt cx="3161414" cy="491644"/>
          </a:xfrm>
        </p:grpSpPr>
        <p:grpSp>
          <p:nvGrpSpPr>
            <p:cNvPr id="2347" name="Google Shape;2347;p69"/>
            <p:cNvGrpSpPr/>
            <p:nvPr/>
          </p:nvGrpSpPr>
          <p:grpSpPr>
            <a:xfrm>
              <a:off x="7709343" y="537500"/>
              <a:ext cx="1734624" cy="491644"/>
              <a:chOff x="7697618" y="2468900"/>
              <a:chExt cx="1734624" cy="491644"/>
            </a:xfrm>
          </p:grpSpPr>
          <p:sp>
            <p:nvSpPr>
              <p:cNvPr id="2348" name="Google Shape;2348;p69"/>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9"/>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9"/>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9"/>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69"/>
            <p:cNvGrpSpPr/>
            <p:nvPr/>
          </p:nvGrpSpPr>
          <p:grpSpPr>
            <a:xfrm>
              <a:off x="6282553" y="537500"/>
              <a:ext cx="1734624" cy="491644"/>
              <a:chOff x="7697618" y="2468900"/>
              <a:chExt cx="1734624" cy="491644"/>
            </a:xfrm>
          </p:grpSpPr>
          <p:sp>
            <p:nvSpPr>
              <p:cNvPr id="2353" name="Google Shape;2353;p69"/>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9"/>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9"/>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9"/>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7" name="Google Shape;2357;p69"/>
          <p:cNvGrpSpPr/>
          <p:nvPr/>
        </p:nvGrpSpPr>
        <p:grpSpPr>
          <a:xfrm>
            <a:off x="8447239" y="3663369"/>
            <a:ext cx="1004693" cy="1004693"/>
            <a:chOff x="3002500" y="3111700"/>
            <a:chExt cx="449125" cy="449125"/>
          </a:xfrm>
        </p:grpSpPr>
        <p:sp>
          <p:nvSpPr>
            <p:cNvPr id="2358" name="Google Shape;2358;p69"/>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9"/>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389;p71">
            <a:extLst>
              <a:ext uri="{FF2B5EF4-FFF2-40B4-BE49-F238E27FC236}">
                <a16:creationId xmlns:a16="http://schemas.microsoft.com/office/drawing/2014/main" id="{B0E6B287-666B-1B1D-8363-5611F0648AAE}"/>
              </a:ext>
            </a:extLst>
          </p:cNvPr>
          <p:cNvGrpSpPr/>
          <p:nvPr/>
        </p:nvGrpSpPr>
        <p:grpSpPr>
          <a:xfrm>
            <a:off x="-4472" y="3505518"/>
            <a:ext cx="5223164" cy="1417376"/>
            <a:chOff x="3002500" y="3111700"/>
            <a:chExt cx="449125" cy="449125"/>
          </a:xfrm>
        </p:grpSpPr>
        <p:sp>
          <p:nvSpPr>
            <p:cNvPr id="3" name="Google Shape;2390;p71">
              <a:extLst>
                <a:ext uri="{FF2B5EF4-FFF2-40B4-BE49-F238E27FC236}">
                  <a16:creationId xmlns:a16="http://schemas.microsoft.com/office/drawing/2014/main" id="{A3DBF2E7-6CD9-DDB2-52A9-D74AF4A59DB5}"/>
                </a:ext>
              </a:extLst>
            </p:cNvPr>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91;p71">
              <a:extLst>
                <a:ext uri="{FF2B5EF4-FFF2-40B4-BE49-F238E27FC236}">
                  <a16:creationId xmlns:a16="http://schemas.microsoft.com/office/drawing/2014/main" id="{B5A5EC37-7482-9BCB-9B0B-F4F91E71E479}"/>
                </a:ext>
              </a:extLst>
            </p:cNvPr>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9"/>
        <p:cNvGrpSpPr/>
        <p:nvPr/>
      </p:nvGrpSpPr>
      <p:grpSpPr>
        <a:xfrm>
          <a:off x="0" y="0"/>
          <a:ext cx="0" cy="0"/>
          <a:chOff x="0" y="0"/>
          <a:chExt cx="0" cy="0"/>
        </a:xfrm>
      </p:grpSpPr>
      <p:sp>
        <p:nvSpPr>
          <p:cNvPr id="2370" name="Google Shape;2370;p71"/>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ALTERNATIVE RESOURCES</a:t>
            </a:r>
            <a:endParaRPr dirty="0"/>
          </a:p>
        </p:txBody>
      </p:sp>
      <p:grpSp>
        <p:nvGrpSpPr>
          <p:cNvPr id="2371" name="Google Shape;2371;p71"/>
          <p:cNvGrpSpPr/>
          <p:nvPr/>
        </p:nvGrpSpPr>
        <p:grpSpPr>
          <a:xfrm rot="5400000">
            <a:off x="2180639" y="340637"/>
            <a:ext cx="463073" cy="2977535"/>
            <a:chOff x="0" y="691850"/>
            <a:chExt cx="363024" cy="2334040"/>
          </a:xfrm>
        </p:grpSpPr>
        <p:sp>
          <p:nvSpPr>
            <p:cNvPr id="2372" name="Google Shape;2372;p71"/>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0" name="Google Shape;2380;p71"/>
          <p:cNvGrpSpPr/>
          <p:nvPr/>
        </p:nvGrpSpPr>
        <p:grpSpPr>
          <a:xfrm rot="5400000">
            <a:off x="2180639" y="1100174"/>
            <a:ext cx="463073" cy="2977535"/>
            <a:chOff x="0" y="691850"/>
            <a:chExt cx="363024" cy="2334040"/>
          </a:xfrm>
        </p:grpSpPr>
        <p:sp>
          <p:nvSpPr>
            <p:cNvPr id="2381" name="Google Shape;2381;p71"/>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9" name="Google Shape;2389;p71"/>
          <p:cNvGrpSpPr/>
          <p:nvPr/>
        </p:nvGrpSpPr>
        <p:grpSpPr>
          <a:xfrm>
            <a:off x="4480064" y="1706825"/>
            <a:ext cx="1004693" cy="1004693"/>
            <a:chOff x="3002500" y="3111700"/>
            <a:chExt cx="449125" cy="449125"/>
          </a:xfrm>
        </p:grpSpPr>
        <p:sp>
          <p:nvSpPr>
            <p:cNvPr id="2390" name="Google Shape;2390;p71"/>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71"/>
          <p:cNvGrpSpPr/>
          <p:nvPr/>
        </p:nvGrpSpPr>
        <p:grpSpPr>
          <a:xfrm>
            <a:off x="5847914" y="1706825"/>
            <a:ext cx="1004693" cy="1004693"/>
            <a:chOff x="3002500" y="3111700"/>
            <a:chExt cx="449125" cy="449125"/>
          </a:xfrm>
        </p:grpSpPr>
        <p:sp>
          <p:nvSpPr>
            <p:cNvPr id="2393" name="Google Shape;2393;p71"/>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5" name="Google Shape;2395;p71"/>
          <p:cNvGrpSpPr/>
          <p:nvPr/>
        </p:nvGrpSpPr>
        <p:grpSpPr>
          <a:xfrm>
            <a:off x="7215764" y="1706825"/>
            <a:ext cx="1004693" cy="1004693"/>
            <a:chOff x="3002500" y="3111700"/>
            <a:chExt cx="449125" cy="449125"/>
          </a:xfrm>
        </p:grpSpPr>
        <p:sp>
          <p:nvSpPr>
            <p:cNvPr id="2396" name="Google Shape;2396;p71"/>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8" name="Google Shape;2398;p71"/>
          <p:cNvGrpSpPr/>
          <p:nvPr/>
        </p:nvGrpSpPr>
        <p:grpSpPr>
          <a:xfrm>
            <a:off x="5431746" y="3606979"/>
            <a:ext cx="2506185" cy="710279"/>
            <a:chOff x="7697618" y="2468900"/>
            <a:chExt cx="1734624" cy="491644"/>
          </a:xfrm>
        </p:grpSpPr>
        <p:sp>
          <p:nvSpPr>
            <p:cNvPr id="2399" name="Google Shape;2399;p71"/>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3" name="Google Shape;2403;p71"/>
          <p:cNvSpPr/>
          <p:nvPr/>
        </p:nvSpPr>
        <p:spPr>
          <a:xfrm>
            <a:off x="923400" y="3149045"/>
            <a:ext cx="72972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rot="5400000">
            <a:off x="2422350" y="1952945"/>
            <a:ext cx="974400" cy="3972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7808B20A-34C6-6A2A-EBCF-340F826A071D}"/>
              </a:ext>
            </a:extLst>
          </p:cNvPr>
          <p:cNvSpPr txBox="1"/>
          <p:nvPr/>
        </p:nvSpPr>
        <p:spPr>
          <a:xfrm>
            <a:off x="1018309" y="3726873"/>
            <a:ext cx="3796146" cy="523220"/>
          </a:xfrm>
          <a:prstGeom prst="rect">
            <a:avLst/>
          </a:prstGeom>
          <a:noFill/>
        </p:spPr>
        <p:txBody>
          <a:bodyPr wrap="square" rtlCol="0">
            <a:spAutoFit/>
          </a:bodyPr>
          <a:lstStyle/>
          <a:p>
            <a:r>
              <a:rPr lang="en-GB"/>
              <a:t>https://ictactjournals.in/paper/IJSC_Vol_11_Iss_1_Paper_2_2199_2204.pdf</a:t>
            </a:r>
            <a:endParaRPr lang="en-DE" dirty="0"/>
          </a:p>
        </p:txBody>
      </p:sp>
      <p:sp>
        <p:nvSpPr>
          <p:cNvPr id="3" name="TextBox 2">
            <a:extLst>
              <a:ext uri="{FF2B5EF4-FFF2-40B4-BE49-F238E27FC236}">
                <a16:creationId xmlns:a16="http://schemas.microsoft.com/office/drawing/2014/main" id="{1EAF9038-F529-65BB-9F24-E49F15365BAF}"/>
              </a:ext>
            </a:extLst>
          </p:cNvPr>
          <p:cNvSpPr txBox="1"/>
          <p:nvPr/>
        </p:nvSpPr>
        <p:spPr>
          <a:xfrm>
            <a:off x="1010410" y="3463355"/>
            <a:ext cx="3972000" cy="307777"/>
          </a:xfrm>
          <a:prstGeom prst="rect">
            <a:avLst/>
          </a:prstGeom>
          <a:noFill/>
        </p:spPr>
        <p:txBody>
          <a:bodyPr wrap="square" rtlCol="0">
            <a:spAutoFit/>
          </a:bodyPr>
          <a:lstStyle/>
          <a:p>
            <a:r>
              <a:rPr lang="en-GB" dirty="0"/>
              <a:t>Article Resource: </a:t>
            </a:r>
            <a:endParaRPr lang="en-DE" dirty="0"/>
          </a:p>
        </p:txBody>
      </p:sp>
      <p:grpSp>
        <p:nvGrpSpPr>
          <p:cNvPr id="4" name="Google Shape;2410;p72">
            <a:extLst>
              <a:ext uri="{FF2B5EF4-FFF2-40B4-BE49-F238E27FC236}">
                <a16:creationId xmlns:a16="http://schemas.microsoft.com/office/drawing/2014/main" id="{6F115998-E2F1-83E0-3B80-BD26051E42FB}"/>
              </a:ext>
            </a:extLst>
          </p:cNvPr>
          <p:cNvGrpSpPr/>
          <p:nvPr/>
        </p:nvGrpSpPr>
        <p:grpSpPr>
          <a:xfrm>
            <a:off x="5142198" y="3580041"/>
            <a:ext cx="441555" cy="388744"/>
            <a:chOff x="4223992" y="1676326"/>
            <a:chExt cx="697008" cy="613741"/>
          </a:xfrm>
        </p:grpSpPr>
        <p:grpSp>
          <p:nvGrpSpPr>
            <p:cNvPr id="5" name="Google Shape;2411;p72">
              <a:extLst>
                <a:ext uri="{FF2B5EF4-FFF2-40B4-BE49-F238E27FC236}">
                  <a16:creationId xmlns:a16="http://schemas.microsoft.com/office/drawing/2014/main" id="{28EA5761-9BA5-5E4D-2955-0926253C027D}"/>
                </a:ext>
              </a:extLst>
            </p:cNvPr>
            <p:cNvGrpSpPr/>
            <p:nvPr/>
          </p:nvGrpSpPr>
          <p:grpSpPr>
            <a:xfrm>
              <a:off x="4225154" y="1676326"/>
              <a:ext cx="695847" cy="613729"/>
              <a:chOff x="1190625" y="543925"/>
              <a:chExt cx="5224075" cy="4607575"/>
            </a:xfrm>
          </p:grpSpPr>
          <p:sp>
            <p:nvSpPr>
              <p:cNvPr id="10" name="Google Shape;2412;p72">
                <a:extLst>
                  <a:ext uri="{FF2B5EF4-FFF2-40B4-BE49-F238E27FC236}">
                    <a16:creationId xmlns:a16="http://schemas.microsoft.com/office/drawing/2014/main" id="{B5A74631-D423-9F06-9EC3-0BBAECDB2F7E}"/>
                  </a:ext>
                </a:extLst>
              </p:cNvPr>
              <p:cNvSpPr/>
              <p:nvPr/>
            </p:nvSpPr>
            <p:spPr>
              <a:xfrm>
                <a:off x="1190625" y="3142100"/>
                <a:ext cx="1904200" cy="2009400"/>
              </a:xfrm>
              <a:custGeom>
                <a:avLst/>
                <a:gdLst/>
                <a:ahLst/>
                <a:cxnLst/>
                <a:rect l="l" t="t" r="r" b="b"/>
                <a:pathLst>
                  <a:path w="76168" h="80376" extrusionOk="0">
                    <a:moveTo>
                      <a:pt x="48962" y="31413"/>
                    </a:moveTo>
                    <a:lnTo>
                      <a:pt x="48962" y="43646"/>
                    </a:lnTo>
                    <a:lnTo>
                      <a:pt x="12232" y="43646"/>
                    </a:lnTo>
                    <a:lnTo>
                      <a:pt x="12232" y="31413"/>
                    </a:lnTo>
                    <a:close/>
                    <a:moveTo>
                      <a:pt x="48310" y="55878"/>
                    </a:moveTo>
                    <a:cubicBezTo>
                      <a:pt x="46288" y="62957"/>
                      <a:pt x="39796" y="68143"/>
                      <a:pt x="32065" y="68143"/>
                    </a:cubicBezTo>
                    <a:lnTo>
                      <a:pt x="12232" y="68143"/>
                    </a:lnTo>
                    <a:lnTo>
                      <a:pt x="12232" y="55878"/>
                    </a:lnTo>
                    <a:close/>
                    <a:moveTo>
                      <a:pt x="48962" y="0"/>
                    </a:moveTo>
                    <a:lnTo>
                      <a:pt x="48962" y="19181"/>
                    </a:lnTo>
                    <a:lnTo>
                      <a:pt x="0" y="19181"/>
                    </a:lnTo>
                    <a:lnTo>
                      <a:pt x="0" y="80376"/>
                    </a:lnTo>
                    <a:lnTo>
                      <a:pt x="32065" y="80376"/>
                    </a:lnTo>
                    <a:cubicBezTo>
                      <a:pt x="46549" y="80376"/>
                      <a:pt x="58585" y="69742"/>
                      <a:pt x="60836" y="55878"/>
                    </a:cubicBezTo>
                    <a:lnTo>
                      <a:pt x="76167" y="55878"/>
                    </a:lnTo>
                    <a:cubicBezTo>
                      <a:pt x="74928" y="51964"/>
                      <a:pt x="74178" y="47854"/>
                      <a:pt x="73884" y="43646"/>
                    </a:cubicBezTo>
                    <a:lnTo>
                      <a:pt x="61195" y="43646"/>
                    </a:lnTo>
                    <a:lnTo>
                      <a:pt x="61195" y="2969"/>
                    </a:lnTo>
                    <a:lnTo>
                      <a:pt x="48962"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13;p72">
                <a:extLst>
                  <a:ext uri="{FF2B5EF4-FFF2-40B4-BE49-F238E27FC236}">
                    <a16:creationId xmlns:a16="http://schemas.microsoft.com/office/drawing/2014/main" id="{28FB9644-3658-994F-5EFA-876098D34B98}"/>
                  </a:ext>
                </a:extLst>
              </p:cNvPr>
              <p:cNvSpPr/>
              <p:nvPr/>
            </p:nvSpPr>
            <p:spPr>
              <a:xfrm>
                <a:off x="4105200" y="3905400"/>
                <a:ext cx="481975" cy="481175"/>
              </a:xfrm>
              <a:custGeom>
                <a:avLst/>
                <a:gdLst/>
                <a:ahLst/>
                <a:cxnLst/>
                <a:rect l="l" t="t" r="r" b="b"/>
                <a:pathLst>
                  <a:path w="19279" h="19247" extrusionOk="0">
                    <a:moveTo>
                      <a:pt x="9656" y="1"/>
                    </a:moveTo>
                    <a:cubicBezTo>
                      <a:pt x="4339" y="1"/>
                      <a:pt x="0" y="4339"/>
                      <a:pt x="0" y="9623"/>
                    </a:cubicBezTo>
                    <a:cubicBezTo>
                      <a:pt x="0" y="14940"/>
                      <a:pt x="4339" y="19246"/>
                      <a:pt x="9656" y="19246"/>
                    </a:cubicBezTo>
                    <a:cubicBezTo>
                      <a:pt x="14940" y="19246"/>
                      <a:pt x="19279" y="14940"/>
                      <a:pt x="19279" y="9623"/>
                    </a:cubicBezTo>
                    <a:cubicBezTo>
                      <a:pt x="19279" y="4339"/>
                      <a:pt x="14940" y="1"/>
                      <a:pt x="9656"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14;p72">
                <a:extLst>
                  <a:ext uri="{FF2B5EF4-FFF2-40B4-BE49-F238E27FC236}">
                    <a16:creationId xmlns:a16="http://schemas.microsoft.com/office/drawing/2014/main" id="{9E22FA0B-EAFB-1ED4-F33E-51030BDC1B95}"/>
                  </a:ext>
                </a:extLst>
              </p:cNvPr>
              <p:cNvSpPr/>
              <p:nvPr/>
            </p:nvSpPr>
            <p:spPr>
              <a:xfrm>
                <a:off x="1808750" y="543925"/>
                <a:ext cx="4605950" cy="4607575"/>
              </a:xfrm>
              <a:custGeom>
                <a:avLst/>
                <a:gdLst/>
                <a:ahLst/>
                <a:cxnLst/>
                <a:rect l="l" t="t" r="r" b="b"/>
                <a:pathLst>
                  <a:path w="184238" h="184303" extrusionOk="0">
                    <a:moveTo>
                      <a:pt x="101514" y="122227"/>
                    </a:moveTo>
                    <a:cubicBezTo>
                      <a:pt x="113551" y="122227"/>
                      <a:pt x="123369" y="132046"/>
                      <a:pt x="123369" y="144082"/>
                    </a:cubicBezTo>
                    <a:cubicBezTo>
                      <a:pt x="123369" y="156152"/>
                      <a:pt x="113551" y="165938"/>
                      <a:pt x="101514" y="165938"/>
                    </a:cubicBezTo>
                    <a:cubicBezTo>
                      <a:pt x="89445" y="165938"/>
                      <a:pt x="79626" y="156152"/>
                      <a:pt x="79626" y="144082"/>
                    </a:cubicBezTo>
                    <a:cubicBezTo>
                      <a:pt x="79626" y="132046"/>
                      <a:pt x="89445" y="122227"/>
                      <a:pt x="101514" y="122227"/>
                    </a:cubicBezTo>
                    <a:close/>
                    <a:moveTo>
                      <a:pt x="91891" y="0"/>
                    </a:moveTo>
                    <a:cubicBezTo>
                      <a:pt x="43255" y="0"/>
                      <a:pt x="3393" y="37709"/>
                      <a:pt x="1" y="85497"/>
                    </a:cubicBezTo>
                    <a:lnTo>
                      <a:pt x="61294" y="100307"/>
                    </a:lnTo>
                    <a:lnTo>
                      <a:pt x="61294" y="144082"/>
                    </a:lnTo>
                    <a:cubicBezTo>
                      <a:pt x="61294" y="166297"/>
                      <a:pt x="79300" y="184303"/>
                      <a:pt x="101514" y="184303"/>
                    </a:cubicBezTo>
                    <a:cubicBezTo>
                      <a:pt x="117465" y="184303"/>
                      <a:pt x="131916" y="174843"/>
                      <a:pt x="138309" y="160229"/>
                    </a:cubicBezTo>
                    <a:lnTo>
                      <a:pt x="144083" y="147083"/>
                    </a:lnTo>
                    <a:lnTo>
                      <a:pt x="170733" y="139874"/>
                    </a:lnTo>
                    <a:cubicBezTo>
                      <a:pt x="179117" y="126044"/>
                      <a:pt x="183977" y="109864"/>
                      <a:pt x="184042" y="92510"/>
                    </a:cubicBezTo>
                    <a:cubicBezTo>
                      <a:pt x="184238" y="41493"/>
                      <a:pt x="143398" y="261"/>
                      <a:pt x="9238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415;p72">
              <a:extLst>
                <a:ext uri="{FF2B5EF4-FFF2-40B4-BE49-F238E27FC236}">
                  <a16:creationId xmlns:a16="http://schemas.microsoft.com/office/drawing/2014/main" id="{43F2B51F-B1AF-9F4F-DED4-5FD957ED49D9}"/>
                </a:ext>
              </a:extLst>
            </p:cNvPr>
            <p:cNvGrpSpPr/>
            <p:nvPr/>
          </p:nvGrpSpPr>
          <p:grpSpPr>
            <a:xfrm>
              <a:off x="4223992" y="1676338"/>
              <a:ext cx="695847" cy="613729"/>
              <a:chOff x="1190625" y="543925"/>
              <a:chExt cx="5224075" cy="4607575"/>
            </a:xfrm>
          </p:grpSpPr>
          <p:sp>
            <p:nvSpPr>
              <p:cNvPr id="7" name="Google Shape;2416;p72">
                <a:extLst>
                  <a:ext uri="{FF2B5EF4-FFF2-40B4-BE49-F238E27FC236}">
                    <a16:creationId xmlns:a16="http://schemas.microsoft.com/office/drawing/2014/main" id="{4F7413FA-F246-FDD0-80E9-BDECC6DD3848}"/>
                  </a:ext>
                </a:extLst>
              </p:cNvPr>
              <p:cNvSpPr/>
              <p:nvPr/>
            </p:nvSpPr>
            <p:spPr>
              <a:xfrm>
                <a:off x="1190625" y="3142100"/>
                <a:ext cx="1904200" cy="2009400"/>
              </a:xfrm>
              <a:custGeom>
                <a:avLst/>
                <a:gdLst/>
                <a:ahLst/>
                <a:cxnLst/>
                <a:rect l="l" t="t" r="r" b="b"/>
                <a:pathLst>
                  <a:path w="76168" h="80376" extrusionOk="0">
                    <a:moveTo>
                      <a:pt x="48962" y="31413"/>
                    </a:moveTo>
                    <a:lnTo>
                      <a:pt x="48962" y="43646"/>
                    </a:lnTo>
                    <a:lnTo>
                      <a:pt x="12232" y="43646"/>
                    </a:lnTo>
                    <a:lnTo>
                      <a:pt x="12232" y="31413"/>
                    </a:lnTo>
                    <a:close/>
                    <a:moveTo>
                      <a:pt x="48310" y="55878"/>
                    </a:moveTo>
                    <a:cubicBezTo>
                      <a:pt x="46288" y="62957"/>
                      <a:pt x="39796" y="68143"/>
                      <a:pt x="32065" y="68143"/>
                    </a:cubicBezTo>
                    <a:lnTo>
                      <a:pt x="12232" y="68143"/>
                    </a:lnTo>
                    <a:lnTo>
                      <a:pt x="12232" y="55878"/>
                    </a:lnTo>
                    <a:close/>
                    <a:moveTo>
                      <a:pt x="48962" y="0"/>
                    </a:moveTo>
                    <a:lnTo>
                      <a:pt x="48962" y="19181"/>
                    </a:lnTo>
                    <a:lnTo>
                      <a:pt x="0" y="19181"/>
                    </a:lnTo>
                    <a:lnTo>
                      <a:pt x="0" y="80376"/>
                    </a:lnTo>
                    <a:lnTo>
                      <a:pt x="32065" y="80376"/>
                    </a:lnTo>
                    <a:cubicBezTo>
                      <a:pt x="46549" y="80376"/>
                      <a:pt x="58585" y="69742"/>
                      <a:pt x="60836" y="55878"/>
                    </a:cubicBezTo>
                    <a:lnTo>
                      <a:pt x="76167" y="55878"/>
                    </a:lnTo>
                    <a:cubicBezTo>
                      <a:pt x="74928" y="51964"/>
                      <a:pt x="74178" y="47854"/>
                      <a:pt x="73884" y="43646"/>
                    </a:cubicBezTo>
                    <a:lnTo>
                      <a:pt x="61195" y="43646"/>
                    </a:lnTo>
                    <a:lnTo>
                      <a:pt x="61195" y="2969"/>
                    </a:lnTo>
                    <a:lnTo>
                      <a:pt x="48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7;p72">
                <a:extLst>
                  <a:ext uri="{FF2B5EF4-FFF2-40B4-BE49-F238E27FC236}">
                    <a16:creationId xmlns:a16="http://schemas.microsoft.com/office/drawing/2014/main" id="{51279CE2-8EA8-0226-C053-78372283D3D5}"/>
                  </a:ext>
                </a:extLst>
              </p:cNvPr>
              <p:cNvSpPr/>
              <p:nvPr/>
            </p:nvSpPr>
            <p:spPr>
              <a:xfrm>
                <a:off x="4105200" y="3905400"/>
                <a:ext cx="481975" cy="481175"/>
              </a:xfrm>
              <a:custGeom>
                <a:avLst/>
                <a:gdLst/>
                <a:ahLst/>
                <a:cxnLst/>
                <a:rect l="l" t="t" r="r" b="b"/>
                <a:pathLst>
                  <a:path w="19279" h="19247" extrusionOk="0">
                    <a:moveTo>
                      <a:pt x="9656" y="1"/>
                    </a:moveTo>
                    <a:cubicBezTo>
                      <a:pt x="4339" y="1"/>
                      <a:pt x="0" y="4339"/>
                      <a:pt x="0" y="9623"/>
                    </a:cubicBezTo>
                    <a:cubicBezTo>
                      <a:pt x="0" y="14940"/>
                      <a:pt x="4339" y="19246"/>
                      <a:pt x="9656" y="19246"/>
                    </a:cubicBezTo>
                    <a:cubicBezTo>
                      <a:pt x="14940" y="19246"/>
                      <a:pt x="19279" y="14940"/>
                      <a:pt x="19279" y="9623"/>
                    </a:cubicBezTo>
                    <a:cubicBezTo>
                      <a:pt x="19279" y="4339"/>
                      <a:pt x="14940" y="1"/>
                      <a:pt x="9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18;p72">
                <a:extLst>
                  <a:ext uri="{FF2B5EF4-FFF2-40B4-BE49-F238E27FC236}">
                    <a16:creationId xmlns:a16="http://schemas.microsoft.com/office/drawing/2014/main" id="{80A8310E-8625-7BC7-300D-CF6737BBA226}"/>
                  </a:ext>
                </a:extLst>
              </p:cNvPr>
              <p:cNvSpPr/>
              <p:nvPr/>
            </p:nvSpPr>
            <p:spPr>
              <a:xfrm>
                <a:off x="1808750" y="543925"/>
                <a:ext cx="4605950" cy="4607575"/>
              </a:xfrm>
              <a:custGeom>
                <a:avLst/>
                <a:gdLst/>
                <a:ahLst/>
                <a:cxnLst/>
                <a:rect l="l" t="t" r="r" b="b"/>
                <a:pathLst>
                  <a:path w="184238" h="184303" extrusionOk="0">
                    <a:moveTo>
                      <a:pt x="101514" y="122227"/>
                    </a:moveTo>
                    <a:cubicBezTo>
                      <a:pt x="113551" y="122227"/>
                      <a:pt x="123369" y="132046"/>
                      <a:pt x="123369" y="144082"/>
                    </a:cubicBezTo>
                    <a:cubicBezTo>
                      <a:pt x="123369" y="156152"/>
                      <a:pt x="113551" y="165938"/>
                      <a:pt x="101514" y="165938"/>
                    </a:cubicBezTo>
                    <a:cubicBezTo>
                      <a:pt x="89445" y="165938"/>
                      <a:pt x="79626" y="156152"/>
                      <a:pt x="79626" y="144082"/>
                    </a:cubicBezTo>
                    <a:cubicBezTo>
                      <a:pt x="79626" y="132046"/>
                      <a:pt x="89445" y="122227"/>
                      <a:pt x="101514" y="122227"/>
                    </a:cubicBezTo>
                    <a:close/>
                    <a:moveTo>
                      <a:pt x="91891" y="0"/>
                    </a:moveTo>
                    <a:cubicBezTo>
                      <a:pt x="43255" y="0"/>
                      <a:pt x="3393" y="37709"/>
                      <a:pt x="1" y="85497"/>
                    </a:cubicBezTo>
                    <a:lnTo>
                      <a:pt x="61294" y="100307"/>
                    </a:lnTo>
                    <a:lnTo>
                      <a:pt x="61294" y="144082"/>
                    </a:lnTo>
                    <a:cubicBezTo>
                      <a:pt x="61294" y="166297"/>
                      <a:pt x="79300" y="184303"/>
                      <a:pt x="101514" y="184303"/>
                    </a:cubicBezTo>
                    <a:cubicBezTo>
                      <a:pt x="117465" y="184303"/>
                      <a:pt x="131916" y="174843"/>
                      <a:pt x="138309" y="160229"/>
                    </a:cubicBezTo>
                    <a:lnTo>
                      <a:pt x="144083" y="147083"/>
                    </a:lnTo>
                    <a:lnTo>
                      <a:pt x="170733" y="139874"/>
                    </a:lnTo>
                    <a:cubicBezTo>
                      <a:pt x="179117" y="126044"/>
                      <a:pt x="183977" y="109864"/>
                      <a:pt x="184042" y="92510"/>
                    </a:cubicBezTo>
                    <a:cubicBezTo>
                      <a:pt x="184238" y="41493"/>
                      <a:pt x="143398" y="261"/>
                      <a:pt x="92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0"/>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Objective</a:t>
            </a:r>
            <a:endParaRPr dirty="0"/>
          </a:p>
        </p:txBody>
      </p:sp>
      <p:sp>
        <p:nvSpPr>
          <p:cNvPr id="849" name="Google Shape;849;p40"/>
          <p:cNvSpPr txBox="1">
            <a:spLocks noGrp="1"/>
          </p:cNvSpPr>
          <p:nvPr>
            <p:ph type="body" idx="1"/>
          </p:nvPr>
        </p:nvSpPr>
        <p:spPr>
          <a:xfrm>
            <a:off x="714375" y="1219500"/>
            <a:ext cx="7715100" cy="3381300"/>
          </a:xfrm>
          <a:prstGeom prst="rect">
            <a:avLst/>
          </a:prstGeom>
        </p:spPr>
        <p:txBody>
          <a:bodyPr spcFirstLastPara="1" wrap="square" lIns="91425" tIns="91425" rIns="91425" bIns="91425" anchor="ctr" anchorCtr="0">
            <a:noAutofit/>
          </a:bodyPr>
          <a:lstStyle/>
          <a:p>
            <a:pPr marL="457200" lvl="0" indent="-304800" algn="l" rtl="0">
              <a:spcBef>
                <a:spcPts val="1000"/>
              </a:spcBef>
              <a:spcAft>
                <a:spcPts val="0"/>
              </a:spcAft>
              <a:buSzPts val="1200"/>
              <a:buChar char="●"/>
            </a:pPr>
            <a:r>
              <a:rPr lang="en-GB" b="0" i="0" dirty="0">
                <a:solidFill>
                  <a:srgbClr val="D1D5DB"/>
                </a:solidFill>
                <a:effectLst/>
                <a:latin typeface="Söhne"/>
              </a:rPr>
              <a:t>The objective of our study is to predict the win probability of teams in each match at the end of every over for the 2023 IPL season. </a:t>
            </a:r>
          </a:p>
          <a:p>
            <a:pPr marL="457200" lvl="0" indent="-304800" algn="l" rtl="0">
              <a:spcBef>
                <a:spcPts val="1000"/>
              </a:spcBef>
              <a:spcAft>
                <a:spcPts val="0"/>
              </a:spcAft>
              <a:buSzPts val="1200"/>
              <a:buChar char="●"/>
            </a:pPr>
            <a:r>
              <a:rPr lang="en-GB" b="0" i="0" dirty="0">
                <a:solidFill>
                  <a:srgbClr val="D1D5DB"/>
                </a:solidFill>
                <a:effectLst/>
                <a:latin typeface="Söhne"/>
              </a:rPr>
              <a:t>We plan to use historical data from IPL matches played between 2008 to 2019 to train our model. </a:t>
            </a:r>
          </a:p>
          <a:p>
            <a:pPr marL="457200" lvl="0" indent="-304800" algn="l" rtl="0">
              <a:spcBef>
                <a:spcPts val="1000"/>
              </a:spcBef>
              <a:spcAft>
                <a:spcPts val="0"/>
              </a:spcAft>
              <a:buSzPts val="1200"/>
              <a:buChar char="●"/>
            </a:pPr>
            <a:r>
              <a:rPr lang="en-GB" b="0" i="0" dirty="0">
                <a:solidFill>
                  <a:srgbClr val="D1D5DB"/>
                </a:solidFill>
                <a:effectLst/>
                <a:latin typeface="Söhne"/>
              </a:rPr>
              <a:t>Our aim is to develop an accurate and reliable prediction model that can help cricket enthusiasts make informed decisions about the likely outcome of each match.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1"/>
          <p:cNvSpPr txBox="1">
            <a:spLocks noGrp="1"/>
          </p:cNvSpPr>
          <p:nvPr>
            <p:ph type="body" idx="1"/>
          </p:nvPr>
        </p:nvSpPr>
        <p:spPr>
          <a:xfrm>
            <a:off x="1686525" y="1203068"/>
            <a:ext cx="5770800" cy="2737364"/>
          </a:xfrm>
          <a:prstGeom prst="rect">
            <a:avLst/>
          </a:prstGeom>
        </p:spPr>
        <p:txBody>
          <a:bodyPr spcFirstLastPara="1" wrap="square" lIns="91425" tIns="91425" rIns="91425" bIns="91425" anchor="ctr" anchorCtr="0">
            <a:noAutofit/>
          </a:bodyPr>
          <a:lstStyle/>
          <a:p>
            <a:pPr marL="457200" lvl="0" indent="-317500" algn="l" rtl="0">
              <a:spcBef>
                <a:spcPts val="1600"/>
              </a:spcBef>
              <a:spcAft>
                <a:spcPts val="0"/>
              </a:spcAft>
              <a:buSzPts val="1400"/>
              <a:buChar char="●"/>
            </a:pPr>
            <a:r>
              <a:rPr lang="en-GB" dirty="0"/>
              <a:t>Introduction</a:t>
            </a:r>
          </a:p>
          <a:p>
            <a:pPr marL="457200" lvl="0" indent="-317500" algn="l" rtl="0">
              <a:spcBef>
                <a:spcPts val="0"/>
              </a:spcBef>
              <a:spcAft>
                <a:spcPts val="0"/>
              </a:spcAft>
              <a:buSzPts val="1400"/>
              <a:buChar char="●"/>
            </a:pPr>
            <a:r>
              <a:rPr lang="en-GB" dirty="0"/>
              <a:t>Team wise Analysis</a:t>
            </a:r>
          </a:p>
          <a:p>
            <a:pPr marL="457200" lvl="0" indent="-317500" algn="l" rtl="0">
              <a:spcBef>
                <a:spcPts val="0"/>
              </a:spcBef>
              <a:spcAft>
                <a:spcPts val="0"/>
              </a:spcAft>
              <a:buSzPts val="1400"/>
              <a:buChar char="●"/>
            </a:pPr>
            <a:r>
              <a:rPr lang="en-GB" dirty="0"/>
              <a:t>Player wise Analysis</a:t>
            </a:r>
          </a:p>
          <a:p>
            <a:pPr marL="457200" lvl="0" indent="-317500" algn="l" rtl="0">
              <a:spcBef>
                <a:spcPts val="0"/>
              </a:spcBef>
              <a:spcAft>
                <a:spcPts val="0"/>
              </a:spcAft>
              <a:buSzPts val="1400"/>
              <a:buChar char="●"/>
            </a:pPr>
            <a:r>
              <a:rPr lang="en-GB" dirty="0"/>
              <a:t>Run wise Analysis</a:t>
            </a:r>
          </a:p>
          <a:p>
            <a:pPr marL="457200" lvl="0" indent="-317500" algn="l" rtl="0">
              <a:spcBef>
                <a:spcPts val="0"/>
              </a:spcBef>
              <a:spcAft>
                <a:spcPts val="0"/>
              </a:spcAft>
              <a:buSzPts val="1400"/>
              <a:buChar char="●"/>
            </a:pPr>
            <a:r>
              <a:rPr lang="en-GB" dirty="0"/>
              <a:t>Feature Engineering</a:t>
            </a:r>
          </a:p>
          <a:p>
            <a:pPr marL="457200" lvl="0" indent="-317500" algn="l" rtl="0">
              <a:spcBef>
                <a:spcPts val="0"/>
              </a:spcBef>
              <a:spcAft>
                <a:spcPts val="0"/>
              </a:spcAft>
              <a:buSzPts val="1400"/>
              <a:buChar char="●"/>
            </a:pPr>
            <a:r>
              <a:rPr lang="en-GB" dirty="0"/>
              <a:t>Model</a:t>
            </a:r>
          </a:p>
          <a:p>
            <a:pPr marL="457200" lvl="0" indent="-317500" algn="l" rtl="0">
              <a:spcBef>
                <a:spcPts val="0"/>
              </a:spcBef>
              <a:spcAft>
                <a:spcPts val="0"/>
              </a:spcAft>
              <a:buSzPts val="1400"/>
              <a:buChar char="●"/>
            </a:pPr>
            <a:r>
              <a:rPr lang="en-GB" dirty="0"/>
              <a:t>Applying results through Web Application</a:t>
            </a:r>
          </a:p>
        </p:txBody>
      </p:sp>
      <p:sp>
        <p:nvSpPr>
          <p:cNvPr id="855" name="Google Shape;855;p41"/>
          <p:cNvSpPr/>
          <p:nvPr/>
        </p:nvSpPr>
        <p:spPr>
          <a:xfrm>
            <a:off x="1754214" y="1388197"/>
            <a:ext cx="3400256" cy="425549"/>
          </a:xfrm>
          <a:prstGeom prst="rect">
            <a:avLst/>
          </a:prstGeom>
        </p:spPr>
        <p:txBody>
          <a:bodyPr>
            <a:prstTxWarp prst="textPlain">
              <a:avLst/>
            </a:prstTxWarp>
          </a:bodyPr>
          <a:lstStyle/>
          <a:p>
            <a:pPr lvl="0" algn="ctr"/>
            <a:endParaRPr b="0" i="0" dirty="0">
              <a:ln w="19050" cap="flat" cmpd="sng">
                <a:solidFill>
                  <a:schemeClr val="accent1"/>
                </a:solidFill>
                <a:prstDash val="solid"/>
                <a:round/>
                <a:headEnd type="none" w="sm" len="sm"/>
                <a:tailEnd type="none" w="sm" len="sm"/>
              </a:ln>
              <a:solidFill>
                <a:schemeClr val="dk2"/>
              </a:solidFill>
              <a:latin typeface="Inter;900"/>
            </a:endParaRPr>
          </a:p>
        </p:txBody>
      </p:sp>
      <p:sp>
        <p:nvSpPr>
          <p:cNvPr id="856" name="Google Shape;856;p41"/>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Table Of Contents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3"/>
        <p:cNvGrpSpPr/>
        <p:nvPr/>
      </p:nvGrpSpPr>
      <p:grpSpPr>
        <a:xfrm>
          <a:off x="0" y="0"/>
          <a:ext cx="0" cy="0"/>
          <a:chOff x="0" y="0"/>
          <a:chExt cx="0" cy="0"/>
        </a:xfrm>
      </p:grpSpPr>
      <p:sp>
        <p:nvSpPr>
          <p:cNvPr id="904" name="Google Shape;904;p44"/>
          <p:cNvSpPr/>
          <p:nvPr/>
        </p:nvSpPr>
        <p:spPr>
          <a:xfrm>
            <a:off x="2052403" y="1306800"/>
            <a:ext cx="5033400" cy="2429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500">
              <a:solidFill>
                <a:schemeClr val="dk1"/>
              </a:solidFill>
              <a:latin typeface="Inter Black"/>
              <a:ea typeface="Inter Black"/>
              <a:cs typeface="Inter Black"/>
              <a:sym typeface="Inter Black"/>
            </a:endParaRPr>
          </a:p>
        </p:txBody>
      </p:sp>
      <p:sp>
        <p:nvSpPr>
          <p:cNvPr id="905" name="Google Shape;905;p44"/>
          <p:cNvSpPr txBox="1">
            <a:spLocks noGrp="1"/>
          </p:cNvSpPr>
          <p:nvPr>
            <p:ph type="title"/>
          </p:nvPr>
        </p:nvSpPr>
        <p:spPr>
          <a:xfrm>
            <a:off x="2202150" y="1634647"/>
            <a:ext cx="4739700" cy="45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INTRODUCTION</a:t>
            </a:r>
            <a:endParaRPr/>
          </a:p>
        </p:txBody>
      </p:sp>
      <p:sp>
        <p:nvSpPr>
          <p:cNvPr id="906" name="Google Shape;906;p44"/>
          <p:cNvSpPr txBox="1">
            <a:spLocks noGrp="1"/>
          </p:cNvSpPr>
          <p:nvPr>
            <p:ph type="subTitle" idx="1"/>
          </p:nvPr>
        </p:nvSpPr>
        <p:spPr>
          <a:xfrm>
            <a:off x="2095608" y="2431713"/>
            <a:ext cx="4383000" cy="1235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GB" sz="900" b="0" i="0" dirty="0">
                <a:solidFill>
                  <a:srgbClr val="D1D5DB"/>
                </a:solidFill>
                <a:effectLst/>
                <a:highlight>
                  <a:srgbClr val="000000"/>
                </a:highlight>
                <a:latin typeface="Söhne"/>
              </a:rPr>
              <a:t>The Indian Premier League (IPL) is a professional Twenty20 cricket league in India, which was established in 2008 by the Board of Control for Cricket in India (BCCI). It is played annually during the months of March to May and features eight teams representing different cities in India. The IPL has become one of the most popular and lucrative cricket leagues in the world, with top international players participating alongside local talent. The league has also been a platform for young and upcoming cricketers to showcase their skills and earn recognition. The IPL has been known for its high-scoring matches, close finishes, and enthusiastic crowds, making it a highly entertaining and exciting tournament for cricket fans around the world.</a:t>
            </a:r>
            <a:endParaRPr sz="900" dirty="0">
              <a:solidFill>
                <a:schemeClr val="dk1"/>
              </a:solidFill>
              <a:highlight>
                <a:srgbClr val="000000"/>
              </a:highlight>
            </a:endParaRPr>
          </a:p>
        </p:txBody>
      </p:sp>
      <p:cxnSp>
        <p:nvCxnSpPr>
          <p:cNvPr id="907" name="Google Shape;907;p44"/>
          <p:cNvCxnSpPr/>
          <p:nvPr/>
        </p:nvCxnSpPr>
        <p:spPr>
          <a:xfrm>
            <a:off x="2051100" y="2362325"/>
            <a:ext cx="5041800" cy="0"/>
          </a:xfrm>
          <a:prstGeom prst="straightConnector1">
            <a:avLst/>
          </a:prstGeom>
          <a:noFill/>
          <a:ln w="19050" cap="flat" cmpd="sng">
            <a:solidFill>
              <a:schemeClr val="dk1"/>
            </a:solidFill>
            <a:prstDash val="solid"/>
            <a:round/>
            <a:headEnd type="none" w="med" len="med"/>
            <a:tailEnd type="none" w="med" len="med"/>
          </a:ln>
        </p:spPr>
      </p:cxnSp>
      <p:sp>
        <p:nvSpPr>
          <p:cNvPr id="908" name="Google Shape;908;p44"/>
          <p:cNvSpPr/>
          <p:nvPr/>
        </p:nvSpPr>
        <p:spPr>
          <a:xfrm>
            <a:off x="2354525" y="1650112"/>
            <a:ext cx="4434954" cy="425387"/>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1"/>
                </a:solidFill>
                <a:latin typeface="Inter;900"/>
              </a:rPr>
              <a:t>INTRODUCTION</a:t>
            </a:r>
          </a:p>
        </p:txBody>
      </p:sp>
      <p:sp>
        <p:nvSpPr>
          <p:cNvPr id="909" name="Google Shape;909;p44"/>
          <p:cNvSpPr txBox="1"/>
          <p:nvPr/>
        </p:nvSpPr>
        <p:spPr>
          <a:xfrm>
            <a:off x="1337850" y="381005"/>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 Vietnam"/>
                <a:ea typeface="Be Vietnam"/>
                <a:cs typeface="Be Vietnam"/>
                <a:sym typeface="Be Vietnam"/>
              </a:rPr>
              <a:t>Cricket Sport Center | 2023</a:t>
            </a:r>
            <a:endParaRPr dirty="0">
              <a:latin typeface="Be Vietnam"/>
              <a:ea typeface="Be Vietnam"/>
              <a:cs typeface="Be Vietnam"/>
              <a:sym typeface="Be Vietnam"/>
            </a:endParaRPr>
          </a:p>
        </p:txBody>
      </p:sp>
      <p:sp>
        <p:nvSpPr>
          <p:cNvPr id="910" name="Google Shape;910;p44"/>
          <p:cNvSpPr txBox="1"/>
          <p:nvPr/>
        </p:nvSpPr>
        <p:spPr>
          <a:xfrm>
            <a:off x="1337850" y="4500000"/>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Be Vietnam"/>
              <a:ea typeface="Be Vietnam"/>
              <a:cs typeface="Be Vietnam"/>
              <a:sym typeface="Be Vietnam"/>
            </a:endParaRPr>
          </a:p>
        </p:txBody>
      </p:sp>
      <p:grpSp>
        <p:nvGrpSpPr>
          <p:cNvPr id="911" name="Google Shape;911;p44"/>
          <p:cNvGrpSpPr/>
          <p:nvPr/>
        </p:nvGrpSpPr>
        <p:grpSpPr>
          <a:xfrm rot="-983333">
            <a:off x="6161283" y="3262727"/>
            <a:ext cx="1843684" cy="889864"/>
            <a:chOff x="6110802" y="3884104"/>
            <a:chExt cx="1861866" cy="898727"/>
          </a:xfrm>
        </p:grpSpPr>
        <p:grpSp>
          <p:nvGrpSpPr>
            <p:cNvPr id="912" name="Google Shape;912;p44"/>
            <p:cNvGrpSpPr/>
            <p:nvPr/>
          </p:nvGrpSpPr>
          <p:grpSpPr>
            <a:xfrm>
              <a:off x="6110802" y="3884104"/>
              <a:ext cx="1861866" cy="898727"/>
              <a:chOff x="3157425" y="1481175"/>
              <a:chExt cx="1234250" cy="595775"/>
            </a:xfrm>
          </p:grpSpPr>
          <p:sp>
            <p:nvSpPr>
              <p:cNvPr id="913" name="Google Shape;913;p44"/>
              <p:cNvSpPr/>
              <p:nvPr/>
            </p:nvSpPr>
            <p:spPr>
              <a:xfrm>
                <a:off x="3242475" y="1933500"/>
                <a:ext cx="39225" cy="57550"/>
              </a:xfrm>
              <a:custGeom>
                <a:avLst/>
                <a:gdLst/>
                <a:ahLst/>
                <a:cxnLst/>
                <a:rect l="l" t="t" r="r" b="b"/>
                <a:pathLst>
                  <a:path w="1569" h="2302" extrusionOk="0">
                    <a:moveTo>
                      <a:pt x="1" y="0"/>
                    </a:moveTo>
                    <a:lnTo>
                      <a:pt x="1" y="2302"/>
                    </a:lnTo>
                    <a:lnTo>
                      <a:pt x="1569" y="667"/>
                    </a:lnTo>
                    <a:lnTo>
                      <a:pt x="1"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4226525" y="2021900"/>
                <a:ext cx="42550" cy="53375"/>
              </a:xfrm>
              <a:custGeom>
                <a:avLst/>
                <a:gdLst/>
                <a:ahLst/>
                <a:cxnLst/>
                <a:rect l="l" t="t" r="r" b="b"/>
                <a:pathLst>
                  <a:path w="1702" h="2135" extrusionOk="0">
                    <a:moveTo>
                      <a:pt x="1702" y="0"/>
                    </a:moveTo>
                    <a:lnTo>
                      <a:pt x="0" y="100"/>
                    </a:lnTo>
                    <a:lnTo>
                      <a:pt x="934" y="2135"/>
                    </a:lnTo>
                    <a:lnTo>
                      <a:pt x="1702"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44"/>
              <p:cNvGrpSpPr/>
              <p:nvPr/>
            </p:nvGrpSpPr>
            <p:grpSpPr>
              <a:xfrm>
                <a:off x="3175775" y="1481175"/>
                <a:ext cx="1215900" cy="595775"/>
                <a:chOff x="3175775" y="1481175"/>
                <a:chExt cx="1215900" cy="595775"/>
              </a:xfrm>
            </p:grpSpPr>
            <p:sp>
              <p:nvSpPr>
                <p:cNvPr id="916" name="Google Shape;916;p44"/>
                <p:cNvSpPr/>
                <p:nvPr/>
              </p:nvSpPr>
              <p:spPr>
                <a:xfrm>
                  <a:off x="3406775" y="1993525"/>
                  <a:ext cx="41725" cy="56750"/>
                </a:xfrm>
                <a:custGeom>
                  <a:avLst/>
                  <a:gdLst/>
                  <a:ahLst/>
                  <a:cxnLst/>
                  <a:rect l="l" t="t" r="r" b="b"/>
                  <a:pathLst>
                    <a:path w="1669" h="2270" extrusionOk="0">
                      <a:moveTo>
                        <a:pt x="0" y="1"/>
                      </a:moveTo>
                      <a:lnTo>
                        <a:pt x="334" y="2269"/>
                      </a:lnTo>
                      <a:lnTo>
                        <a:pt x="1668" y="435"/>
                      </a:lnTo>
                      <a:lnTo>
                        <a:pt x="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3632775" y="2023550"/>
                  <a:ext cx="43375" cy="53400"/>
                </a:xfrm>
                <a:custGeom>
                  <a:avLst/>
                  <a:gdLst/>
                  <a:ahLst/>
                  <a:cxnLst/>
                  <a:rect l="l" t="t" r="r" b="b"/>
                  <a:pathLst>
                    <a:path w="1735" h="2136" extrusionOk="0">
                      <a:moveTo>
                        <a:pt x="0" y="1"/>
                      </a:moveTo>
                      <a:lnTo>
                        <a:pt x="801" y="2136"/>
                      </a:lnTo>
                      <a:lnTo>
                        <a:pt x="1735" y="68"/>
                      </a:lnTo>
                      <a:lnTo>
                        <a:pt x="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4049725" y="2023550"/>
                  <a:ext cx="43400" cy="53400"/>
                </a:xfrm>
                <a:custGeom>
                  <a:avLst/>
                  <a:gdLst/>
                  <a:ahLst/>
                  <a:cxnLst/>
                  <a:rect l="l" t="t" r="r" b="b"/>
                  <a:pathLst>
                    <a:path w="1736" h="2136" extrusionOk="0">
                      <a:moveTo>
                        <a:pt x="1" y="1"/>
                      </a:moveTo>
                      <a:lnTo>
                        <a:pt x="801" y="2136"/>
                      </a:lnTo>
                      <a:lnTo>
                        <a:pt x="1735" y="68"/>
                      </a:lnTo>
                      <a:lnTo>
                        <a:pt x="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3503500" y="1941825"/>
                  <a:ext cx="7525" cy="2525"/>
                </a:xfrm>
                <a:custGeom>
                  <a:avLst/>
                  <a:gdLst/>
                  <a:ahLst/>
                  <a:cxnLst/>
                  <a:rect l="l" t="t" r="r" b="b"/>
                  <a:pathLst>
                    <a:path w="301" h="101" extrusionOk="0">
                      <a:moveTo>
                        <a:pt x="1" y="1"/>
                      </a:moveTo>
                      <a:lnTo>
                        <a:pt x="34" y="101"/>
                      </a:lnTo>
                      <a:lnTo>
                        <a:pt x="30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3611075" y="1629950"/>
                  <a:ext cx="65925" cy="49225"/>
                </a:xfrm>
                <a:custGeom>
                  <a:avLst/>
                  <a:gdLst/>
                  <a:ahLst/>
                  <a:cxnLst/>
                  <a:rect l="l" t="t" r="r" b="b"/>
                  <a:pathLst>
                    <a:path w="2637" h="1969" extrusionOk="0">
                      <a:moveTo>
                        <a:pt x="1635" y="0"/>
                      </a:moveTo>
                      <a:lnTo>
                        <a:pt x="1" y="1001"/>
                      </a:lnTo>
                      <a:lnTo>
                        <a:pt x="935" y="1968"/>
                      </a:lnTo>
                      <a:cubicBezTo>
                        <a:pt x="1502" y="1701"/>
                        <a:pt x="2069" y="1368"/>
                        <a:pt x="2636" y="1068"/>
                      </a:cubicBezTo>
                      <a:lnTo>
                        <a:pt x="1635"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3563550" y="1659975"/>
                  <a:ext cx="63400" cy="44200"/>
                </a:xfrm>
                <a:custGeom>
                  <a:avLst/>
                  <a:gdLst/>
                  <a:ahLst/>
                  <a:cxnLst/>
                  <a:rect l="l" t="t" r="r" b="b"/>
                  <a:pathLst>
                    <a:path w="2536" h="1768" extrusionOk="0">
                      <a:moveTo>
                        <a:pt x="1635" y="0"/>
                      </a:moveTo>
                      <a:lnTo>
                        <a:pt x="367" y="767"/>
                      </a:lnTo>
                      <a:cubicBezTo>
                        <a:pt x="234" y="834"/>
                        <a:pt x="134" y="901"/>
                        <a:pt x="0" y="967"/>
                      </a:cubicBezTo>
                      <a:lnTo>
                        <a:pt x="768" y="1768"/>
                      </a:lnTo>
                      <a:cubicBezTo>
                        <a:pt x="1335" y="1534"/>
                        <a:pt x="1935" y="1234"/>
                        <a:pt x="2536" y="934"/>
                      </a:cubicBezTo>
                      <a:lnTo>
                        <a:pt x="1635"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3752850" y="1481175"/>
                  <a:ext cx="210175" cy="114600"/>
                </a:xfrm>
                <a:custGeom>
                  <a:avLst/>
                  <a:gdLst/>
                  <a:ahLst/>
                  <a:cxnLst/>
                  <a:rect l="l" t="t" r="r" b="b"/>
                  <a:pathLst>
                    <a:path w="8407" h="4584" extrusionOk="0">
                      <a:moveTo>
                        <a:pt x="6525" y="0"/>
                      </a:moveTo>
                      <a:cubicBezTo>
                        <a:pt x="5656" y="0"/>
                        <a:pt x="3115" y="1484"/>
                        <a:pt x="1" y="3416"/>
                      </a:cubicBezTo>
                      <a:lnTo>
                        <a:pt x="1135" y="4584"/>
                      </a:lnTo>
                      <a:lnTo>
                        <a:pt x="2402" y="3816"/>
                      </a:lnTo>
                      <a:cubicBezTo>
                        <a:pt x="2969" y="3449"/>
                        <a:pt x="3436" y="3183"/>
                        <a:pt x="3703" y="3016"/>
                      </a:cubicBezTo>
                      <a:cubicBezTo>
                        <a:pt x="4143" y="2759"/>
                        <a:pt x="4599" y="2654"/>
                        <a:pt x="5051" y="2654"/>
                      </a:cubicBezTo>
                      <a:cubicBezTo>
                        <a:pt x="6413" y="2654"/>
                        <a:pt x="7730" y="3607"/>
                        <a:pt x="8407" y="4183"/>
                      </a:cubicBezTo>
                      <a:cubicBezTo>
                        <a:pt x="8106" y="3249"/>
                        <a:pt x="7272" y="848"/>
                        <a:pt x="6805" y="114"/>
                      </a:cubicBezTo>
                      <a:cubicBezTo>
                        <a:pt x="6756" y="37"/>
                        <a:pt x="6661" y="0"/>
                        <a:pt x="6525"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3175775" y="1755875"/>
                  <a:ext cx="327750" cy="185975"/>
                </a:xfrm>
                <a:custGeom>
                  <a:avLst/>
                  <a:gdLst/>
                  <a:ahLst/>
                  <a:cxnLst/>
                  <a:rect l="l" t="t" r="r" b="b"/>
                  <a:pathLst>
                    <a:path w="13110" h="7439" extrusionOk="0">
                      <a:moveTo>
                        <a:pt x="1768" y="0"/>
                      </a:moveTo>
                      <a:cubicBezTo>
                        <a:pt x="1068" y="334"/>
                        <a:pt x="467" y="834"/>
                        <a:pt x="0" y="1468"/>
                      </a:cubicBezTo>
                      <a:lnTo>
                        <a:pt x="134" y="1368"/>
                      </a:lnTo>
                      <a:cubicBezTo>
                        <a:pt x="1068" y="2302"/>
                        <a:pt x="1702" y="3503"/>
                        <a:pt x="1935" y="4837"/>
                      </a:cubicBezTo>
                      <a:cubicBezTo>
                        <a:pt x="2669" y="5104"/>
                        <a:pt x="8240" y="7239"/>
                        <a:pt x="13110" y="7439"/>
                      </a:cubicBezTo>
                      <a:cubicBezTo>
                        <a:pt x="12109" y="4670"/>
                        <a:pt x="9774" y="2869"/>
                        <a:pt x="6572" y="2335"/>
                      </a:cubicBezTo>
                      <a:cubicBezTo>
                        <a:pt x="3369" y="1835"/>
                        <a:pt x="1735" y="167"/>
                        <a:pt x="1668" y="100"/>
                      </a:cubicBezTo>
                      <a:lnTo>
                        <a:pt x="1768"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3482650" y="1689150"/>
                  <a:ext cx="91775" cy="40775"/>
                </a:xfrm>
                <a:custGeom>
                  <a:avLst/>
                  <a:gdLst/>
                  <a:ahLst/>
                  <a:cxnLst/>
                  <a:rect l="l" t="t" r="r" b="b"/>
                  <a:pathLst>
                    <a:path w="3671" h="1631" extrusionOk="0">
                      <a:moveTo>
                        <a:pt x="2970" y="1"/>
                      </a:moveTo>
                      <a:cubicBezTo>
                        <a:pt x="2002" y="534"/>
                        <a:pt x="1002" y="1001"/>
                        <a:pt x="1" y="1402"/>
                      </a:cubicBezTo>
                      <a:cubicBezTo>
                        <a:pt x="148" y="1559"/>
                        <a:pt x="391" y="1631"/>
                        <a:pt x="711" y="1631"/>
                      </a:cubicBezTo>
                      <a:cubicBezTo>
                        <a:pt x="1405" y="1631"/>
                        <a:pt x="2459" y="1293"/>
                        <a:pt x="3670" y="768"/>
                      </a:cubicBezTo>
                      <a:lnTo>
                        <a:pt x="297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3658625" y="1600750"/>
                  <a:ext cx="66725" cy="51725"/>
                </a:xfrm>
                <a:custGeom>
                  <a:avLst/>
                  <a:gdLst/>
                  <a:ahLst/>
                  <a:cxnLst/>
                  <a:rect l="l" t="t" r="r" b="b"/>
                  <a:pathLst>
                    <a:path w="2669" h="2069" extrusionOk="0">
                      <a:moveTo>
                        <a:pt x="1601" y="1"/>
                      </a:moveTo>
                      <a:lnTo>
                        <a:pt x="0" y="1001"/>
                      </a:lnTo>
                      <a:lnTo>
                        <a:pt x="1034" y="2069"/>
                      </a:lnTo>
                      <a:cubicBezTo>
                        <a:pt x="1601" y="1735"/>
                        <a:pt x="2135" y="1435"/>
                        <a:pt x="2669" y="1135"/>
                      </a:cubicBezTo>
                      <a:lnTo>
                        <a:pt x="160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3706150" y="1570725"/>
                  <a:ext cx="67575" cy="53400"/>
                </a:xfrm>
                <a:custGeom>
                  <a:avLst/>
                  <a:gdLst/>
                  <a:ahLst/>
                  <a:cxnLst/>
                  <a:rect l="l" t="t" r="r" b="b"/>
                  <a:pathLst>
                    <a:path w="2703" h="2136" extrusionOk="0">
                      <a:moveTo>
                        <a:pt x="1602" y="1"/>
                      </a:moveTo>
                      <a:cubicBezTo>
                        <a:pt x="1068" y="334"/>
                        <a:pt x="534" y="668"/>
                        <a:pt x="1" y="1002"/>
                      </a:cubicBezTo>
                      <a:lnTo>
                        <a:pt x="1068" y="2136"/>
                      </a:lnTo>
                      <a:cubicBezTo>
                        <a:pt x="1668" y="1802"/>
                        <a:pt x="2202" y="1469"/>
                        <a:pt x="2702" y="1168"/>
                      </a:cubicBezTo>
                      <a:lnTo>
                        <a:pt x="16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3225800" y="1841750"/>
                  <a:ext cx="1165875" cy="183550"/>
                </a:xfrm>
                <a:custGeom>
                  <a:avLst/>
                  <a:gdLst/>
                  <a:ahLst/>
                  <a:cxnLst/>
                  <a:rect l="l" t="t" r="r" b="b"/>
                  <a:pathLst>
                    <a:path w="46635" h="7342" extrusionOk="0">
                      <a:moveTo>
                        <a:pt x="45066" y="1"/>
                      </a:moveTo>
                      <a:cubicBezTo>
                        <a:pt x="43896" y="1273"/>
                        <a:pt x="41078" y="2544"/>
                        <a:pt x="37942" y="2544"/>
                      </a:cubicBezTo>
                      <a:cubicBezTo>
                        <a:pt x="36965" y="2544"/>
                        <a:pt x="35957" y="2421"/>
                        <a:pt x="34959" y="2136"/>
                      </a:cubicBezTo>
                      <a:cubicBezTo>
                        <a:pt x="34154" y="1917"/>
                        <a:pt x="33094" y="1824"/>
                        <a:pt x="31867" y="1824"/>
                      </a:cubicBezTo>
                      <a:cubicBezTo>
                        <a:pt x="27859" y="1824"/>
                        <a:pt x="22067" y="2812"/>
                        <a:pt x="17547" y="3603"/>
                      </a:cubicBezTo>
                      <a:cubicBezTo>
                        <a:pt x="16212" y="3837"/>
                        <a:pt x="14945" y="4071"/>
                        <a:pt x="13877" y="4204"/>
                      </a:cubicBezTo>
                      <a:cubicBezTo>
                        <a:pt x="13210" y="4304"/>
                        <a:pt x="12543" y="4371"/>
                        <a:pt x="11909" y="4371"/>
                      </a:cubicBezTo>
                      <a:cubicBezTo>
                        <a:pt x="7106" y="4371"/>
                        <a:pt x="1335" y="2269"/>
                        <a:pt x="1" y="1769"/>
                      </a:cubicBezTo>
                      <a:lnTo>
                        <a:pt x="1" y="1769"/>
                      </a:lnTo>
                      <a:cubicBezTo>
                        <a:pt x="301" y="3403"/>
                        <a:pt x="668" y="3503"/>
                        <a:pt x="668" y="3503"/>
                      </a:cubicBezTo>
                      <a:lnTo>
                        <a:pt x="668" y="3670"/>
                      </a:lnTo>
                      <a:cubicBezTo>
                        <a:pt x="3737" y="5071"/>
                        <a:pt x="8107" y="6472"/>
                        <a:pt x="10475" y="6839"/>
                      </a:cubicBezTo>
                      <a:cubicBezTo>
                        <a:pt x="13661" y="7298"/>
                        <a:pt x="18356" y="7342"/>
                        <a:pt x="20029" y="7342"/>
                      </a:cubicBezTo>
                      <a:cubicBezTo>
                        <a:pt x="20423" y="7342"/>
                        <a:pt x="20649" y="7340"/>
                        <a:pt x="20649" y="7340"/>
                      </a:cubicBezTo>
                      <a:cubicBezTo>
                        <a:pt x="22595" y="6394"/>
                        <a:pt x="24263" y="6079"/>
                        <a:pt x="25622" y="6079"/>
                      </a:cubicBezTo>
                      <a:cubicBezTo>
                        <a:pt x="28340" y="6079"/>
                        <a:pt x="29822" y="7340"/>
                        <a:pt x="29822" y="7340"/>
                      </a:cubicBezTo>
                      <a:lnTo>
                        <a:pt x="38261" y="7340"/>
                      </a:lnTo>
                      <a:cubicBezTo>
                        <a:pt x="38261" y="7340"/>
                        <a:pt x="43632" y="7340"/>
                        <a:pt x="45133" y="6539"/>
                      </a:cubicBezTo>
                      <a:cubicBezTo>
                        <a:pt x="46634" y="5738"/>
                        <a:pt x="46367" y="4004"/>
                        <a:pt x="45767" y="2436"/>
                      </a:cubicBezTo>
                      <a:cubicBezTo>
                        <a:pt x="45467" y="1635"/>
                        <a:pt x="45233" y="835"/>
                        <a:pt x="45066"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3224150" y="1555175"/>
                  <a:ext cx="1126650" cy="386900"/>
                </a:xfrm>
                <a:custGeom>
                  <a:avLst/>
                  <a:gdLst/>
                  <a:ahLst/>
                  <a:cxnLst/>
                  <a:rect l="l" t="t" r="r" b="b"/>
                  <a:pathLst>
                    <a:path w="45066" h="15476" extrusionOk="0">
                      <a:moveTo>
                        <a:pt x="40733" y="1"/>
                      </a:moveTo>
                      <a:cubicBezTo>
                        <a:pt x="38409" y="1"/>
                        <a:pt x="37875" y="3725"/>
                        <a:pt x="36393" y="4526"/>
                      </a:cubicBezTo>
                      <a:cubicBezTo>
                        <a:pt x="36212" y="4624"/>
                        <a:pt x="35993" y="4668"/>
                        <a:pt x="35746" y="4668"/>
                      </a:cubicBezTo>
                      <a:cubicBezTo>
                        <a:pt x="33986" y="4668"/>
                        <a:pt x="30799" y="2434"/>
                        <a:pt x="29921" y="1790"/>
                      </a:cubicBezTo>
                      <a:lnTo>
                        <a:pt x="29788" y="1890"/>
                      </a:lnTo>
                      <a:cubicBezTo>
                        <a:pt x="29788" y="1863"/>
                        <a:pt x="27978" y="49"/>
                        <a:pt x="26188" y="49"/>
                      </a:cubicBezTo>
                      <a:cubicBezTo>
                        <a:pt x="25790" y="49"/>
                        <a:pt x="25394" y="138"/>
                        <a:pt x="25018" y="356"/>
                      </a:cubicBezTo>
                      <a:cubicBezTo>
                        <a:pt x="24751" y="523"/>
                        <a:pt x="24284" y="790"/>
                        <a:pt x="23717" y="1123"/>
                      </a:cubicBezTo>
                      <a:lnTo>
                        <a:pt x="22516" y="1857"/>
                      </a:lnTo>
                      <a:lnTo>
                        <a:pt x="23584" y="2991"/>
                      </a:lnTo>
                      <a:lnTo>
                        <a:pt x="23317" y="3225"/>
                      </a:lnTo>
                      <a:lnTo>
                        <a:pt x="22216" y="2057"/>
                      </a:lnTo>
                      <a:cubicBezTo>
                        <a:pt x="21649" y="2357"/>
                        <a:pt x="21115" y="2691"/>
                        <a:pt x="20581" y="3025"/>
                      </a:cubicBezTo>
                      <a:lnTo>
                        <a:pt x="21349" y="3858"/>
                      </a:lnTo>
                      <a:lnTo>
                        <a:pt x="21115" y="4092"/>
                      </a:lnTo>
                      <a:lnTo>
                        <a:pt x="20281" y="3225"/>
                      </a:lnTo>
                      <a:cubicBezTo>
                        <a:pt x="19714" y="3525"/>
                        <a:pt x="19180" y="3858"/>
                        <a:pt x="18613" y="4159"/>
                      </a:cubicBezTo>
                      <a:lnTo>
                        <a:pt x="19114" y="4692"/>
                      </a:lnTo>
                      <a:lnTo>
                        <a:pt x="18880" y="4926"/>
                      </a:lnTo>
                      <a:lnTo>
                        <a:pt x="18313" y="4325"/>
                      </a:lnTo>
                      <a:cubicBezTo>
                        <a:pt x="17746" y="4659"/>
                        <a:pt x="17179" y="4959"/>
                        <a:pt x="16612" y="5226"/>
                      </a:cubicBezTo>
                      <a:lnTo>
                        <a:pt x="16912" y="5526"/>
                      </a:lnTo>
                      <a:lnTo>
                        <a:pt x="16679" y="5760"/>
                      </a:lnTo>
                      <a:lnTo>
                        <a:pt x="16312" y="5393"/>
                      </a:lnTo>
                      <a:cubicBezTo>
                        <a:pt x="15711" y="5693"/>
                        <a:pt x="15111" y="5993"/>
                        <a:pt x="14544" y="6227"/>
                      </a:cubicBezTo>
                      <a:lnTo>
                        <a:pt x="14711" y="6360"/>
                      </a:lnTo>
                      <a:lnTo>
                        <a:pt x="14444" y="6594"/>
                      </a:lnTo>
                      <a:lnTo>
                        <a:pt x="14244" y="6360"/>
                      </a:lnTo>
                      <a:cubicBezTo>
                        <a:pt x="12876" y="6961"/>
                        <a:pt x="11742" y="7294"/>
                        <a:pt x="10975" y="7294"/>
                      </a:cubicBezTo>
                      <a:cubicBezTo>
                        <a:pt x="10929" y="7298"/>
                        <a:pt x="10885" y="7300"/>
                        <a:pt x="10841" y="7300"/>
                      </a:cubicBezTo>
                      <a:cubicBezTo>
                        <a:pt x="10527" y="7300"/>
                        <a:pt x="10241" y="7195"/>
                        <a:pt x="10007" y="6961"/>
                      </a:cubicBezTo>
                      <a:lnTo>
                        <a:pt x="10141" y="6861"/>
                      </a:lnTo>
                      <a:lnTo>
                        <a:pt x="10141" y="6861"/>
                      </a:lnTo>
                      <a:cubicBezTo>
                        <a:pt x="8161" y="7638"/>
                        <a:pt x="6048" y="8033"/>
                        <a:pt x="3931" y="8033"/>
                      </a:cubicBezTo>
                      <a:cubicBezTo>
                        <a:pt x="3052" y="8033"/>
                        <a:pt x="2172" y="7965"/>
                        <a:pt x="1301" y="7828"/>
                      </a:cubicBezTo>
                      <a:cubicBezTo>
                        <a:pt x="1164" y="7807"/>
                        <a:pt x="1023" y="7796"/>
                        <a:pt x="882" y="7796"/>
                      </a:cubicBezTo>
                      <a:cubicBezTo>
                        <a:pt x="578" y="7796"/>
                        <a:pt x="274" y="7847"/>
                        <a:pt x="0" y="7961"/>
                      </a:cubicBezTo>
                      <a:cubicBezTo>
                        <a:pt x="1334" y="9096"/>
                        <a:pt x="2936" y="9796"/>
                        <a:pt x="4670" y="10063"/>
                      </a:cubicBezTo>
                      <a:cubicBezTo>
                        <a:pt x="8073" y="10597"/>
                        <a:pt x="10508" y="12531"/>
                        <a:pt x="11508" y="15467"/>
                      </a:cubicBezTo>
                      <a:lnTo>
                        <a:pt x="11475" y="15467"/>
                      </a:lnTo>
                      <a:cubicBezTo>
                        <a:pt x="11617" y="15473"/>
                        <a:pt x="11759" y="15475"/>
                        <a:pt x="11900" y="15475"/>
                      </a:cubicBezTo>
                      <a:cubicBezTo>
                        <a:pt x="12559" y="15475"/>
                        <a:pt x="13218" y="15416"/>
                        <a:pt x="13877" y="15333"/>
                      </a:cubicBezTo>
                      <a:cubicBezTo>
                        <a:pt x="14944" y="15167"/>
                        <a:pt x="16212" y="14966"/>
                        <a:pt x="17546" y="14733"/>
                      </a:cubicBezTo>
                      <a:cubicBezTo>
                        <a:pt x="22079" y="13943"/>
                        <a:pt x="27876" y="12940"/>
                        <a:pt x="31923" y="12940"/>
                      </a:cubicBezTo>
                      <a:cubicBezTo>
                        <a:pt x="33177" y="12940"/>
                        <a:pt x="34263" y="13036"/>
                        <a:pt x="35092" y="13265"/>
                      </a:cubicBezTo>
                      <a:cubicBezTo>
                        <a:pt x="36067" y="13538"/>
                        <a:pt x="37048" y="13656"/>
                        <a:pt x="37996" y="13656"/>
                      </a:cubicBezTo>
                      <a:cubicBezTo>
                        <a:pt x="41102" y="13656"/>
                        <a:pt x="43859" y="12390"/>
                        <a:pt x="44932" y="11164"/>
                      </a:cubicBezTo>
                      <a:lnTo>
                        <a:pt x="45066" y="11264"/>
                      </a:lnTo>
                      <a:cubicBezTo>
                        <a:pt x="44465" y="8829"/>
                        <a:pt x="43831" y="5426"/>
                        <a:pt x="43565" y="3358"/>
                      </a:cubicBezTo>
                      <a:cubicBezTo>
                        <a:pt x="43131" y="256"/>
                        <a:pt x="41697" y="189"/>
                        <a:pt x="41697" y="189"/>
                      </a:cubicBezTo>
                      <a:cubicBezTo>
                        <a:pt x="41344" y="59"/>
                        <a:pt x="41024" y="1"/>
                        <a:pt x="4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44"/>
              <p:cNvSpPr/>
              <p:nvPr/>
            </p:nvSpPr>
            <p:spPr>
              <a:xfrm>
                <a:off x="3157425" y="1796725"/>
                <a:ext cx="72575" cy="130950"/>
              </a:xfrm>
              <a:custGeom>
                <a:avLst/>
                <a:gdLst/>
                <a:ahLst/>
                <a:cxnLst/>
                <a:rect l="l" t="t" r="r" b="b"/>
                <a:pathLst>
                  <a:path w="2903" h="5238" extrusionOk="0">
                    <a:moveTo>
                      <a:pt x="668" y="1"/>
                    </a:moveTo>
                    <a:cubicBezTo>
                      <a:pt x="234" y="935"/>
                      <a:pt x="1" y="1935"/>
                      <a:pt x="1" y="2969"/>
                    </a:cubicBezTo>
                    <a:cubicBezTo>
                      <a:pt x="1" y="3570"/>
                      <a:pt x="1201" y="4404"/>
                      <a:pt x="2903" y="5238"/>
                    </a:cubicBezTo>
                    <a:cubicBezTo>
                      <a:pt x="2636" y="4637"/>
                      <a:pt x="2436" y="4003"/>
                      <a:pt x="2369" y="3336"/>
                    </a:cubicBezTo>
                    <a:cubicBezTo>
                      <a:pt x="2169" y="2069"/>
                      <a:pt x="1568" y="901"/>
                      <a:pt x="66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4"/>
            <p:cNvGrpSpPr/>
            <p:nvPr/>
          </p:nvGrpSpPr>
          <p:grpSpPr>
            <a:xfrm>
              <a:off x="6110802" y="3884104"/>
              <a:ext cx="1861866" cy="898727"/>
              <a:chOff x="3157425" y="1481175"/>
              <a:chExt cx="1234250" cy="595775"/>
            </a:xfrm>
          </p:grpSpPr>
          <p:sp>
            <p:nvSpPr>
              <p:cNvPr id="931" name="Google Shape;931;p44"/>
              <p:cNvSpPr/>
              <p:nvPr/>
            </p:nvSpPr>
            <p:spPr>
              <a:xfrm>
                <a:off x="3242475" y="1933500"/>
                <a:ext cx="39225" cy="57550"/>
              </a:xfrm>
              <a:custGeom>
                <a:avLst/>
                <a:gdLst/>
                <a:ahLst/>
                <a:cxnLst/>
                <a:rect l="l" t="t" r="r" b="b"/>
                <a:pathLst>
                  <a:path w="1569" h="2302" extrusionOk="0">
                    <a:moveTo>
                      <a:pt x="1" y="0"/>
                    </a:moveTo>
                    <a:lnTo>
                      <a:pt x="1" y="2302"/>
                    </a:lnTo>
                    <a:lnTo>
                      <a:pt x="1569" y="66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4226525" y="2021900"/>
                <a:ext cx="42550" cy="53375"/>
              </a:xfrm>
              <a:custGeom>
                <a:avLst/>
                <a:gdLst/>
                <a:ahLst/>
                <a:cxnLst/>
                <a:rect l="l" t="t" r="r" b="b"/>
                <a:pathLst>
                  <a:path w="1702" h="2135" extrusionOk="0">
                    <a:moveTo>
                      <a:pt x="1702" y="0"/>
                    </a:moveTo>
                    <a:lnTo>
                      <a:pt x="0" y="100"/>
                    </a:lnTo>
                    <a:lnTo>
                      <a:pt x="934" y="2135"/>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44"/>
              <p:cNvGrpSpPr/>
              <p:nvPr/>
            </p:nvGrpSpPr>
            <p:grpSpPr>
              <a:xfrm>
                <a:off x="3175775" y="1481175"/>
                <a:ext cx="1215900" cy="595775"/>
                <a:chOff x="3175775" y="1481175"/>
                <a:chExt cx="1215900" cy="595775"/>
              </a:xfrm>
            </p:grpSpPr>
            <p:sp>
              <p:nvSpPr>
                <p:cNvPr id="934" name="Google Shape;934;p44"/>
                <p:cNvSpPr/>
                <p:nvPr/>
              </p:nvSpPr>
              <p:spPr>
                <a:xfrm>
                  <a:off x="3406775" y="1993525"/>
                  <a:ext cx="41725" cy="56750"/>
                </a:xfrm>
                <a:custGeom>
                  <a:avLst/>
                  <a:gdLst/>
                  <a:ahLst/>
                  <a:cxnLst/>
                  <a:rect l="l" t="t" r="r" b="b"/>
                  <a:pathLst>
                    <a:path w="1669" h="2270" extrusionOk="0">
                      <a:moveTo>
                        <a:pt x="0" y="1"/>
                      </a:moveTo>
                      <a:lnTo>
                        <a:pt x="334" y="2269"/>
                      </a:lnTo>
                      <a:lnTo>
                        <a:pt x="1668" y="4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632775" y="2023550"/>
                  <a:ext cx="43375" cy="53400"/>
                </a:xfrm>
                <a:custGeom>
                  <a:avLst/>
                  <a:gdLst/>
                  <a:ahLst/>
                  <a:cxnLst/>
                  <a:rect l="l" t="t" r="r" b="b"/>
                  <a:pathLst>
                    <a:path w="1735" h="2136" extrusionOk="0">
                      <a:moveTo>
                        <a:pt x="0" y="1"/>
                      </a:moveTo>
                      <a:lnTo>
                        <a:pt x="801" y="2136"/>
                      </a:lnTo>
                      <a:lnTo>
                        <a:pt x="1735" y="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4049725" y="2023550"/>
                  <a:ext cx="43400" cy="53400"/>
                </a:xfrm>
                <a:custGeom>
                  <a:avLst/>
                  <a:gdLst/>
                  <a:ahLst/>
                  <a:cxnLst/>
                  <a:rect l="l" t="t" r="r" b="b"/>
                  <a:pathLst>
                    <a:path w="1736" h="2136" extrusionOk="0">
                      <a:moveTo>
                        <a:pt x="1" y="1"/>
                      </a:moveTo>
                      <a:lnTo>
                        <a:pt x="801" y="2136"/>
                      </a:lnTo>
                      <a:lnTo>
                        <a:pt x="1735" y="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3503500" y="1941825"/>
                  <a:ext cx="7525" cy="2525"/>
                </a:xfrm>
                <a:custGeom>
                  <a:avLst/>
                  <a:gdLst/>
                  <a:ahLst/>
                  <a:cxnLst/>
                  <a:rect l="l" t="t" r="r" b="b"/>
                  <a:pathLst>
                    <a:path w="301" h="101" extrusionOk="0">
                      <a:moveTo>
                        <a:pt x="1" y="1"/>
                      </a:moveTo>
                      <a:lnTo>
                        <a:pt x="34" y="101"/>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3611075" y="1629950"/>
                  <a:ext cx="65925" cy="49225"/>
                </a:xfrm>
                <a:custGeom>
                  <a:avLst/>
                  <a:gdLst/>
                  <a:ahLst/>
                  <a:cxnLst/>
                  <a:rect l="l" t="t" r="r" b="b"/>
                  <a:pathLst>
                    <a:path w="2637" h="1969" extrusionOk="0">
                      <a:moveTo>
                        <a:pt x="1635" y="0"/>
                      </a:moveTo>
                      <a:lnTo>
                        <a:pt x="1" y="1001"/>
                      </a:lnTo>
                      <a:lnTo>
                        <a:pt x="935" y="1968"/>
                      </a:lnTo>
                      <a:cubicBezTo>
                        <a:pt x="1502" y="1701"/>
                        <a:pt x="2069" y="1368"/>
                        <a:pt x="2636" y="1068"/>
                      </a:cubicBezTo>
                      <a:lnTo>
                        <a:pt x="1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3563550" y="1659975"/>
                  <a:ext cx="63400" cy="44200"/>
                </a:xfrm>
                <a:custGeom>
                  <a:avLst/>
                  <a:gdLst/>
                  <a:ahLst/>
                  <a:cxnLst/>
                  <a:rect l="l" t="t" r="r" b="b"/>
                  <a:pathLst>
                    <a:path w="2536" h="1768" extrusionOk="0">
                      <a:moveTo>
                        <a:pt x="1635" y="0"/>
                      </a:moveTo>
                      <a:lnTo>
                        <a:pt x="367" y="767"/>
                      </a:lnTo>
                      <a:cubicBezTo>
                        <a:pt x="234" y="834"/>
                        <a:pt x="134" y="901"/>
                        <a:pt x="0" y="967"/>
                      </a:cubicBezTo>
                      <a:lnTo>
                        <a:pt x="768" y="1768"/>
                      </a:lnTo>
                      <a:cubicBezTo>
                        <a:pt x="1335" y="1534"/>
                        <a:pt x="1935" y="1234"/>
                        <a:pt x="2536" y="934"/>
                      </a:cubicBezTo>
                      <a:lnTo>
                        <a:pt x="1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3752850" y="1481175"/>
                  <a:ext cx="210175" cy="114600"/>
                </a:xfrm>
                <a:custGeom>
                  <a:avLst/>
                  <a:gdLst/>
                  <a:ahLst/>
                  <a:cxnLst/>
                  <a:rect l="l" t="t" r="r" b="b"/>
                  <a:pathLst>
                    <a:path w="8407" h="4584" extrusionOk="0">
                      <a:moveTo>
                        <a:pt x="6525" y="0"/>
                      </a:moveTo>
                      <a:cubicBezTo>
                        <a:pt x="5656" y="0"/>
                        <a:pt x="3115" y="1484"/>
                        <a:pt x="1" y="3416"/>
                      </a:cubicBezTo>
                      <a:lnTo>
                        <a:pt x="1135" y="4584"/>
                      </a:lnTo>
                      <a:lnTo>
                        <a:pt x="2402" y="3816"/>
                      </a:lnTo>
                      <a:cubicBezTo>
                        <a:pt x="2969" y="3449"/>
                        <a:pt x="3436" y="3183"/>
                        <a:pt x="3703" y="3016"/>
                      </a:cubicBezTo>
                      <a:cubicBezTo>
                        <a:pt x="4143" y="2759"/>
                        <a:pt x="4599" y="2654"/>
                        <a:pt x="5051" y="2654"/>
                      </a:cubicBezTo>
                      <a:cubicBezTo>
                        <a:pt x="6413" y="2654"/>
                        <a:pt x="7730" y="3607"/>
                        <a:pt x="8407" y="4183"/>
                      </a:cubicBezTo>
                      <a:cubicBezTo>
                        <a:pt x="8106" y="3249"/>
                        <a:pt x="7272" y="848"/>
                        <a:pt x="6805" y="114"/>
                      </a:cubicBezTo>
                      <a:cubicBezTo>
                        <a:pt x="6756" y="37"/>
                        <a:pt x="6661" y="0"/>
                        <a:pt x="6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3175775" y="1755875"/>
                  <a:ext cx="327750" cy="185975"/>
                </a:xfrm>
                <a:custGeom>
                  <a:avLst/>
                  <a:gdLst/>
                  <a:ahLst/>
                  <a:cxnLst/>
                  <a:rect l="l" t="t" r="r" b="b"/>
                  <a:pathLst>
                    <a:path w="13110" h="7439" extrusionOk="0">
                      <a:moveTo>
                        <a:pt x="1768" y="0"/>
                      </a:moveTo>
                      <a:cubicBezTo>
                        <a:pt x="1068" y="334"/>
                        <a:pt x="467" y="834"/>
                        <a:pt x="0" y="1468"/>
                      </a:cubicBezTo>
                      <a:lnTo>
                        <a:pt x="134" y="1368"/>
                      </a:lnTo>
                      <a:cubicBezTo>
                        <a:pt x="1068" y="2302"/>
                        <a:pt x="1702" y="3503"/>
                        <a:pt x="1935" y="4837"/>
                      </a:cubicBezTo>
                      <a:cubicBezTo>
                        <a:pt x="2669" y="5104"/>
                        <a:pt x="8240" y="7239"/>
                        <a:pt x="13110" y="7439"/>
                      </a:cubicBezTo>
                      <a:cubicBezTo>
                        <a:pt x="12109" y="4670"/>
                        <a:pt x="9774" y="2869"/>
                        <a:pt x="6572" y="2335"/>
                      </a:cubicBezTo>
                      <a:cubicBezTo>
                        <a:pt x="3369" y="1835"/>
                        <a:pt x="1735" y="167"/>
                        <a:pt x="1668" y="100"/>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3482650" y="1689150"/>
                  <a:ext cx="91775" cy="40775"/>
                </a:xfrm>
                <a:custGeom>
                  <a:avLst/>
                  <a:gdLst/>
                  <a:ahLst/>
                  <a:cxnLst/>
                  <a:rect l="l" t="t" r="r" b="b"/>
                  <a:pathLst>
                    <a:path w="3671" h="1631" extrusionOk="0">
                      <a:moveTo>
                        <a:pt x="2970" y="1"/>
                      </a:moveTo>
                      <a:cubicBezTo>
                        <a:pt x="2002" y="534"/>
                        <a:pt x="1002" y="1001"/>
                        <a:pt x="1" y="1402"/>
                      </a:cubicBezTo>
                      <a:cubicBezTo>
                        <a:pt x="148" y="1559"/>
                        <a:pt x="391" y="1631"/>
                        <a:pt x="711" y="1631"/>
                      </a:cubicBezTo>
                      <a:cubicBezTo>
                        <a:pt x="1405" y="1631"/>
                        <a:pt x="2459" y="1293"/>
                        <a:pt x="3670" y="768"/>
                      </a:cubicBez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3658625" y="1600750"/>
                  <a:ext cx="66725" cy="51725"/>
                </a:xfrm>
                <a:custGeom>
                  <a:avLst/>
                  <a:gdLst/>
                  <a:ahLst/>
                  <a:cxnLst/>
                  <a:rect l="l" t="t" r="r" b="b"/>
                  <a:pathLst>
                    <a:path w="2669" h="2069" extrusionOk="0">
                      <a:moveTo>
                        <a:pt x="1601" y="1"/>
                      </a:moveTo>
                      <a:lnTo>
                        <a:pt x="0" y="1001"/>
                      </a:lnTo>
                      <a:lnTo>
                        <a:pt x="1034" y="2069"/>
                      </a:lnTo>
                      <a:cubicBezTo>
                        <a:pt x="1601" y="1735"/>
                        <a:pt x="2135" y="1435"/>
                        <a:pt x="2669" y="1135"/>
                      </a:cubicBezTo>
                      <a:lnTo>
                        <a:pt x="1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3706150" y="1570725"/>
                  <a:ext cx="67575" cy="53400"/>
                </a:xfrm>
                <a:custGeom>
                  <a:avLst/>
                  <a:gdLst/>
                  <a:ahLst/>
                  <a:cxnLst/>
                  <a:rect l="l" t="t" r="r" b="b"/>
                  <a:pathLst>
                    <a:path w="2703" h="2136" extrusionOk="0">
                      <a:moveTo>
                        <a:pt x="1602" y="1"/>
                      </a:moveTo>
                      <a:cubicBezTo>
                        <a:pt x="1068" y="334"/>
                        <a:pt x="534" y="668"/>
                        <a:pt x="1" y="1002"/>
                      </a:cubicBezTo>
                      <a:lnTo>
                        <a:pt x="1068" y="2136"/>
                      </a:lnTo>
                      <a:cubicBezTo>
                        <a:pt x="1668" y="1802"/>
                        <a:pt x="2202" y="1469"/>
                        <a:pt x="2702" y="1168"/>
                      </a:cubicBezTo>
                      <a:lnTo>
                        <a:pt x="1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3225800" y="1841750"/>
                  <a:ext cx="1165875" cy="183550"/>
                </a:xfrm>
                <a:custGeom>
                  <a:avLst/>
                  <a:gdLst/>
                  <a:ahLst/>
                  <a:cxnLst/>
                  <a:rect l="l" t="t" r="r" b="b"/>
                  <a:pathLst>
                    <a:path w="46635" h="7342" extrusionOk="0">
                      <a:moveTo>
                        <a:pt x="45066" y="1"/>
                      </a:moveTo>
                      <a:cubicBezTo>
                        <a:pt x="43896" y="1273"/>
                        <a:pt x="41078" y="2544"/>
                        <a:pt x="37942" y="2544"/>
                      </a:cubicBezTo>
                      <a:cubicBezTo>
                        <a:pt x="36965" y="2544"/>
                        <a:pt x="35957" y="2421"/>
                        <a:pt x="34959" y="2136"/>
                      </a:cubicBezTo>
                      <a:cubicBezTo>
                        <a:pt x="34154" y="1917"/>
                        <a:pt x="33094" y="1824"/>
                        <a:pt x="31867" y="1824"/>
                      </a:cubicBezTo>
                      <a:cubicBezTo>
                        <a:pt x="27859" y="1824"/>
                        <a:pt x="22067" y="2812"/>
                        <a:pt x="17547" y="3603"/>
                      </a:cubicBezTo>
                      <a:cubicBezTo>
                        <a:pt x="16212" y="3837"/>
                        <a:pt x="14945" y="4071"/>
                        <a:pt x="13877" y="4204"/>
                      </a:cubicBezTo>
                      <a:cubicBezTo>
                        <a:pt x="13210" y="4304"/>
                        <a:pt x="12543" y="4371"/>
                        <a:pt x="11909" y="4371"/>
                      </a:cubicBezTo>
                      <a:cubicBezTo>
                        <a:pt x="7106" y="4371"/>
                        <a:pt x="1335" y="2269"/>
                        <a:pt x="1" y="1769"/>
                      </a:cubicBezTo>
                      <a:lnTo>
                        <a:pt x="1" y="1769"/>
                      </a:lnTo>
                      <a:cubicBezTo>
                        <a:pt x="301" y="3403"/>
                        <a:pt x="668" y="3503"/>
                        <a:pt x="668" y="3503"/>
                      </a:cubicBezTo>
                      <a:lnTo>
                        <a:pt x="668" y="3670"/>
                      </a:lnTo>
                      <a:cubicBezTo>
                        <a:pt x="3737" y="5071"/>
                        <a:pt x="8107" y="6472"/>
                        <a:pt x="10475" y="6839"/>
                      </a:cubicBezTo>
                      <a:cubicBezTo>
                        <a:pt x="13661" y="7298"/>
                        <a:pt x="18356" y="7342"/>
                        <a:pt x="20029" y="7342"/>
                      </a:cubicBezTo>
                      <a:cubicBezTo>
                        <a:pt x="20423" y="7342"/>
                        <a:pt x="20649" y="7340"/>
                        <a:pt x="20649" y="7340"/>
                      </a:cubicBezTo>
                      <a:cubicBezTo>
                        <a:pt x="22595" y="6394"/>
                        <a:pt x="24263" y="6079"/>
                        <a:pt x="25622" y="6079"/>
                      </a:cubicBezTo>
                      <a:cubicBezTo>
                        <a:pt x="28340" y="6079"/>
                        <a:pt x="29822" y="7340"/>
                        <a:pt x="29822" y="7340"/>
                      </a:cubicBezTo>
                      <a:lnTo>
                        <a:pt x="38261" y="7340"/>
                      </a:lnTo>
                      <a:cubicBezTo>
                        <a:pt x="38261" y="7340"/>
                        <a:pt x="43632" y="7340"/>
                        <a:pt x="45133" y="6539"/>
                      </a:cubicBezTo>
                      <a:cubicBezTo>
                        <a:pt x="46634" y="5738"/>
                        <a:pt x="46367" y="4004"/>
                        <a:pt x="45767" y="2436"/>
                      </a:cubicBezTo>
                      <a:cubicBezTo>
                        <a:pt x="45467" y="1635"/>
                        <a:pt x="45233" y="835"/>
                        <a:pt x="45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3224150" y="1555175"/>
                  <a:ext cx="1126650" cy="386900"/>
                </a:xfrm>
                <a:custGeom>
                  <a:avLst/>
                  <a:gdLst/>
                  <a:ahLst/>
                  <a:cxnLst/>
                  <a:rect l="l" t="t" r="r" b="b"/>
                  <a:pathLst>
                    <a:path w="45066" h="15476" extrusionOk="0">
                      <a:moveTo>
                        <a:pt x="40733" y="1"/>
                      </a:moveTo>
                      <a:cubicBezTo>
                        <a:pt x="38409" y="1"/>
                        <a:pt x="37875" y="3725"/>
                        <a:pt x="36393" y="4526"/>
                      </a:cubicBezTo>
                      <a:cubicBezTo>
                        <a:pt x="36212" y="4624"/>
                        <a:pt x="35993" y="4668"/>
                        <a:pt x="35746" y="4668"/>
                      </a:cubicBezTo>
                      <a:cubicBezTo>
                        <a:pt x="33986" y="4668"/>
                        <a:pt x="30799" y="2434"/>
                        <a:pt x="29921" y="1790"/>
                      </a:cubicBezTo>
                      <a:lnTo>
                        <a:pt x="29788" y="1890"/>
                      </a:lnTo>
                      <a:cubicBezTo>
                        <a:pt x="29788" y="1863"/>
                        <a:pt x="27978" y="49"/>
                        <a:pt x="26188" y="49"/>
                      </a:cubicBezTo>
                      <a:cubicBezTo>
                        <a:pt x="25790" y="49"/>
                        <a:pt x="25394" y="138"/>
                        <a:pt x="25018" y="356"/>
                      </a:cubicBezTo>
                      <a:cubicBezTo>
                        <a:pt x="24751" y="523"/>
                        <a:pt x="24284" y="790"/>
                        <a:pt x="23717" y="1123"/>
                      </a:cubicBezTo>
                      <a:lnTo>
                        <a:pt x="22516" y="1857"/>
                      </a:lnTo>
                      <a:lnTo>
                        <a:pt x="23584" y="2991"/>
                      </a:lnTo>
                      <a:lnTo>
                        <a:pt x="23317" y="3225"/>
                      </a:lnTo>
                      <a:lnTo>
                        <a:pt x="22216" y="2057"/>
                      </a:lnTo>
                      <a:cubicBezTo>
                        <a:pt x="21649" y="2357"/>
                        <a:pt x="21115" y="2691"/>
                        <a:pt x="20581" y="3025"/>
                      </a:cubicBezTo>
                      <a:lnTo>
                        <a:pt x="21349" y="3858"/>
                      </a:lnTo>
                      <a:lnTo>
                        <a:pt x="21115" y="4092"/>
                      </a:lnTo>
                      <a:lnTo>
                        <a:pt x="20281" y="3225"/>
                      </a:lnTo>
                      <a:cubicBezTo>
                        <a:pt x="19714" y="3525"/>
                        <a:pt x="19180" y="3858"/>
                        <a:pt x="18613" y="4159"/>
                      </a:cubicBezTo>
                      <a:lnTo>
                        <a:pt x="19114" y="4692"/>
                      </a:lnTo>
                      <a:lnTo>
                        <a:pt x="18880" y="4926"/>
                      </a:lnTo>
                      <a:lnTo>
                        <a:pt x="18313" y="4325"/>
                      </a:lnTo>
                      <a:cubicBezTo>
                        <a:pt x="17746" y="4659"/>
                        <a:pt x="17179" y="4959"/>
                        <a:pt x="16612" y="5226"/>
                      </a:cubicBezTo>
                      <a:lnTo>
                        <a:pt x="16912" y="5526"/>
                      </a:lnTo>
                      <a:lnTo>
                        <a:pt x="16679" y="5760"/>
                      </a:lnTo>
                      <a:lnTo>
                        <a:pt x="16312" y="5393"/>
                      </a:lnTo>
                      <a:cubicBezTo>
                        <a:pt x="15711" y="5693"/>
                        <a:pt x="15111" y="5993"/>
                        <a:pt x="14544" y="6227"/>
                      </a:cubicBezTo>
                      <a:lnTo>
                        <a:pt x="14711" y="6360"/>
                      </a:lnTo>
                      <a:lnTo>
                        <a:pt x="14444" y="6594"/>
                      </a:lnTo>
                      <a:lnTo>
                        <a:pt x="14244" y="6360"/>
                      </a:lnTo>
                      <a:cubicBezTo>
                        <a:pt x="12876" y="6961"/>
                        <a:pt x="11742" y="7294"/>
                        <a:pt x="10975" y="7294"/>
                      </a:cubicBezTo>
                      <a:cubicBezTo>
                        <a:pt x="10929" y="7298"/>
                        <a:pt x="10885" y="7300"/>
                        <a:pt x="10841" y="7300"/>
                      </a:cubicBezTo>
                      <a:cubicBezTo>
                        <a:pt x="10527" y="7300"/>
                        <a:pt x="10241" y="7195"/>
                        <a:pt x="10007" y="6961"/>
                      </a:cubicBezTo>
                      <a:lnTo>
                        <a:pt x="10141" y="6861"/>
                      </a:lnTo>
                      <a:lnTo>
                        <a:pt x="10141" y="6861"/>
                      </a:lnTo>
                      <a:cubicBezTo>
                        <a:pt x="8161" y="7638"/>
                        <a:pt x="6048" y="8033"/>
                        <a:pt x="3931" y="8033"/>
                      </a:cubicBezTo>
                      <a:cubicBezTo>
                        <a:pt x="3052" y="8033"/>
                        <a:pt x="2172" y="7965"/>
                        <a:pt x="1301" y="7828"/>
                      </a:cubicBezTo>
                      <a:cubicBezTo>
                        <a:pt x="1164" y="7807"/>
                        <a:pt x="1023" y="7796"/>
                        <a:pt x="882" y="7796"/>
                      </a:cubicBezTo>
                      <a:cubicBezTo>
                        <a:pt x="578" y="7796"/>
                        <a:pt x="274" y="7847"/>
                        <a:pt x="0" y="7961"/>
                      </a:cubicBezTo>
                      <a:cubicBezTo>
                        <a:pt x="1334" y="9096"/>
                        <a:pt x="2936" y="9796"/>
                        <a:pt x="4670" y="10063"/>
                      </a:cubicBezTo>
                      <a:cubicBezTo>
                        <a:pt x="8073" y="10597"/>
                        <a:pt x="10508" y="12531"/>
                        <a:pt x="11508" y="15467"/>
                      </a:cubicBezTo>
                      <a:lnTo>
                        <a:pt x="11475" y="15467"/>
                      </a:lnTo>
                      <a:cubicBezTo>
                        <a:pt x="11617" y="15473"/>
                        <a:pt x="11759" y="15475"/>
                        <a:pt x="11900" y="15475"/>
                      </a:cubicBezTo>
                      <a:cubicBezTo>
                        <a:pt x="12559" y="15475"/>
                        <a:pt x="13218" y="15416"/>
                        <a:pt x="13877" y="15333"/>
                      </a:cubicBezTo>
                      <a:cubicBezTo>
                        <a:pt x="14944" y="15167"/>
                        <a:pt x="16212" y="14966"/>
                        <a:pt x="17546" y="14733"/>
                      </a:cubicBezTo>
                      <a:cubicBezTo>
                        <a:pt x="22079" y="13943"/>
                        <a:pt x="27876" y="12940"/>
                        <a:pt x="31923" y="12940"/>
                      </a:cubicBezTo>
                      <a:cubicBezTo>
                        <a:pt x="33177" y="12940"/>
                        <a:pt x="34263" y="13036"/>
                        <a:pt x="35092" y="13265"/>
                      </a:cubicBezTo>
                      <a:cubicBezTo>
                        <a:pt x="36067" y="13538"/>
                        <a:pt x="37048" y="13656"/>
                        <a:pt x="37996" y="13656"/>
                      </a:cubicBezTo>
                      <a:cubicBezTo>
                        <a:pt x="41102" y="13656"/>
                        <a:pt x="43859" y="12390"/>
                        <a:pt x="44932" y="11164"/>
                      </a:cubicBezTo>
                      <a:lnTo>
                        <a:pt x="45066" y="11264"/>
                      </a:lnTo>
                      <a:cubicBezTo>
                        <a:pt x="44465" y="8829"/>
                        <a:pt x="43831" y="5426"/>
                        <a:pt x="43565" y="3358"/>
                      </a:cubicBezTo>
                      <a:cubicBezTo>
                        <a:pt x="43131" y="256"/>
                        <a:pt x="41697" y="189"/>
                        <a:pt x="41697" y="189"/>
                      </a:cubicBezTo>
                      <a:cubicBezTo>
                        <a:pt x="41344" y="59"/>
                        <a:pt x="41024" y="1"/>
                        <a:pt x="40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 name="Google Shape;947;p44"/>
              <p:cNvSpPr/>
              <p:nvPr/>
            </p:nvSpPr>
            <p:spPr>
              <a:xfrm>
                <a:off x="3157425" y="1796725"/>
                <a:ext cx="72575" cy="130950"/>
              </a:xfrm>
              <a:custGeom>
                <a:avLst/>
                <a:gdLst/>
                <a:ahLst/>
                <a:cxnLst/>
                <a:rect l="l" t="t" r="r" b="b"/>
                <a:pathLst>
                  <a:path w="2903" h="5238" extrusionOk="0">
                    <a:moveTo>
                      <a:pt x="668" y="1"/>
                    </a:moveTo>
                    <a:cubicBezTo>
                      <a:pt x="234" y="935"/>
                      <a:pt x="1" y="1935"/>
                      <a:pt x="1" y="2969"/>
                    </a:cubicBezTo>
                    <a:cubicBezTo>
                      <a:pt x="1" y="3570"/>
                      <a:pt x="1201" y="4404"/>
                      <a:pt x="2903" y="5238"/>
                    </a:cubicBezTo>
                    <a:cubicBezTo>
                      <a:pt x="2636" y="4637"/>
                      <a:pt x="2436" y="4003"/>
                      <a:pt x="2369" y="3336"/>
                    </a:cubicBezTo>
                    <a:cubicBezTo>
                      <a:pt x="2169" y="2069"/>
                      <a:pt x="1568" y="90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8" name="Google Shape;948;p44"/>
          <p:cNvGrpSpPr/>
          <p:nvPr/>
        </p:nvGrpSpPr>
        <p:grpSpPr>
          <a:xfrm>
            <a:off x="1050887" y="869518"/>
            <a:ext cx="1180303" cy="975206"/>
            <a:chOff x="508692" y="536283"/>
            <a:chExt cx="1108683" cy="916030"/>
          </a:xfrm>
        </p:grpSpPr>
        <p:grpSp>
          <p:nvGrpSpPr>
            <p:cNvPr id="949" name="Google Shape;949;p44"/>
            <p:cNvGrpSpPr/>
            <p:nvPr/>
          </p:nvGrpSpPr>
          <p:grpSpPr>
            <a:xfrm>
              <a:off x="508692" y="536283"/>
              <a:ext cx="1108683" cy="916030"/>
              <a:chOff x="3371750" y="3533800"/>
              <a:chExt cx="713025" cy="589125"/>
            </a:xfrm>
          </p:grpSpPr>
          <p:sp>
            <p:nvSpPr>
              <p:cNvPr id="950" name="Google Shape;950;p44"/>
              <p:cNvSpPr/>
              <p:nvPr/>
            </p:nvSpPr>
            <p:spPr>
              <a:xfrm>
                <a:off x="3617750" y="3533800"/>
                <a:ext cx="467025" cy="487875"/>
              </a:xfrm>
              <a:custGeom>
                <a:avLst/>
                <a:gdLst/>
                <a:ahLst/>
                <a:cxnLst/>
                <a:rect l="l" t="t" r="r" b="b"/>
                <a:pathLst>
                  <a:path w="18681" h="19515" extrusionOk="0">
                    <a:moveTo>
                      <a:pt x="2636" y="735"/>
                    </a:moveTo>
                    <a:cubicBezTo>
                      <a:pt x="2869" y="868"/>
                      <a:pt x="3103" y="1001"/>
                      <a:pt x="3336" y="1135"/>
                    </a:cubicBezTo>
                    <a:lnTo>
                      <a:pt x="3203" y="1335"/>
                    </a:lnTo>
                    <a:lnTo>
                      <a:pt x="2536" y="901"/>
                    </a:lnTo>
                    <a:lnTo>
                      <a:pt x="2636" y="735"/>
                    </a:lnTo>
                    <a:close/>
                    <a:moveTo>
                      <a:pt x="4004" y="1602"/>
                    </a:moveTo>
                    <a:cubicBezTo>
                      <a:pt x="4237" y="1735"/>
                      <a:pt x="4437" y="1902"/>
                      <a:pt x="4671" y="2069"/>
                    </a:cubicBezTo>
                    <a:lnTo>
                      <a:pt x="4537" y="2236"/>
                    </a:lnTo>
                    <a:cubicBezTo>
                      <a:pt x="4304" y="2069"/>
                      <a:pt x="4104" y="1935"/>
                      <a:pt x="3870" y="1769"/>
                    </a:cubicBezTo>
                    <a:lnTo>
                      <a:pt x="4004" y="1602"/>
                    </a:lnTo>
                    <a:close/>
                    <a:moveTo>
                      <a:pt x="5304" y="2569"/>
                    </a:moveTo>
                    <a:cubicBezTo>
                      <a:pt x="5505" y="2736"/>
                      <a:pt x="5705" y="2903"/>
                      <a:pt x="5905" y="3103"/>
                    </a:cubicBezTo>
                    <a:lnTo>
                      <a:pt x="5771" y="3236"/>
                    </a:lnTo>
                    <a:cubicBezTo>
                      <a:pt x="5571" y="3070"/>
                      <a:pt x="5371" y="2903"/>
                      <a:pt x="5171" y="2736"/>
                    </a:cubicBezTo>
                    <a:lnTo>
                      <a:pt x="5304" y="2569"/>
                    </a:lnTo>
                    <a:close/>
                    <a:moveTo>
                      <a:pt x="6505" y="3637"/>
                    </a:moveTo>
                    <a:cubicBezTo>
                      <a:pt x="6705" y="3837"/>
                      <a:pt x="6906" y="4004"/>
                      <a:pt x="7106" y="4204"/>
                    </a:cubicBezTo>
                    <a:lnTo>
                      <a:pt x="6939" y="4337"/>
                    </a:lnTo>
                    <a:cubicBezTo>
                      <a:pt x="6772" y="4170"/>
                      <a:pt x="6572" y="3970"/>
                      <a:pt x="6372" y="3803"/>
                    </a:cubicBezTo>
                    <a:lnTo>
                      <a:pt x="6505" y="3637"/>
                    </a:lnTo>
                    <a:close/>
                    <a:moveTo>
                      <a:pt x="7639" y="4804"/>
                    </a:moveTo>
                    <a:cubicBezTo>
                      <a:pt x="7840" y="5004"/>
                      <a:pt x="8006" y="5204"/>
                      <a:pt x="8173" y="5405"/>
                    </a:cubicBezTo>
                    <a:lnTo>
                      <a:pt x="8040" y="5538"/>
                    </a:lnTo>
                    <a:cubicBezTo>
                      <a:pt x="7840" y="5338"/>
                      <a:pt x="7673" y="5104"/>
                      <a:pt x="7506" y="4938"/>
                    </a:cubicBezTo>
                    <a:lnTo>
                      <a:pt x="7639" y="4804"/>
                    </a:lnTo>
                    <a:close/>
                    <a:moveTo>
                      <a:pt x="8707" y="6005"/>
                    </a:moveTo>
                    <a:cubicBezTo>
                      <a:pt x="8874" y="6239"/>
                      <a:pt x="9040" y="6439"/>
                      <a:pt x="9174" y="6672"/>
                    </a:cubicBezTo>
                    <a:lnTo>
                      <a:pt x="9007" y="6772"/>
                    </a:lnTo>
                    <a:cubicBezTo>
                      <a:pt x="8874" y="6572"/>
                      <a:pt x="8707" y="6372"/>
                      <a:pt x="8540" y="6138"/>
                    </a:cubicBezTo>
                    <a:lnTo>
                      <a:pt x="8707" y="6005"/>
                    </a:lnTo>
                    <a:close/>
                    <a:moveTo>
                      <a:pt x="9674" y="7339"/>
                    </a:moveTo>
                    <a:cubicBezTo>
                      <a:pt x="9808" y="7573"/>
                      <a:pt x="9974" y="7773"/>
                      <a:pt x="10108" y="8006"/>
                    </a:cubicBezTo>
                    <a:lnTo>
                      <a:pt x="9908" y="8107"/>
                    </a:lnTo>
                    <a:cubicBezTo>
                      <a:pt x="9774" y="7906"/>
                      <a:pt x="9608" y="7673"/>
                      <a:pt x="9507" y="7439"/>
                    </a:cubicBezTo>
                    <a:lnTo>
                      <a:pt x="9674" y="7339"/>
                    </a:lnTo>
                    <a:close/>
                    <a:moveTo>
                      <a:pt x="10508" y="8707"/>
                    </a:moveTo>
                    <a:cubicBezTo>
                      <a:pt x="10642" y="8940"/>
                      <a:pt x="10775" y="9174"/>
                      <a:pt x="10875" y="9407"/>
                    </a:cubicBezTo>
                    <a:lnTo>
                      <a:pt x="10708" y="9508"/>
                    </a:lnTo>
                    <a:cubicBezTo>
                      <a:pt x="10575" y="9274"/>
                      <a:pt x="10441" y="9041"/>
                      <a:pt x="10308" y="8807"/>
                    </a:cubicBezTo>
                    <a:lnTo>
                      <a:pt x="10508" y="8707"/>
                    </a:lnTo>
                    <a:close/>
                    <a:moveTo>
                      <a:pt x="11242" y="10141"/>
                    </a:moveTo>
                    <a:cubicBezTo>
                      <a:pt x="11375" y="10375"/>
                      <a:pt x="11476" y="10642"/>
                      <a:pt x="11609" y="10875"/>
                    </a:cubicBezTo>
                    <a:lnTo>
                      <a:pt x="11409" y="10942"/>
                    </a:lnTo>
                    <a:cubicBezTo>
                      <a:pt x="11309" y="10708"/>
                      <a:pt x="11175" y="10475"/>
                      <a:pt x="11075" y="10241"/>
                    </a:cubicBezTo>
                    <a:lnTo>
                      <a:pt x="11242" y="10141"/>
                    </a:lnTo>
                    <a:close/>
                    <a:moveTo>
                      <a:pt x="11909" y="11609"/>
                    </a:moveTo>
                    <a:cubicBezTo>
                      <a:pt x="12009" y="11876"/>
                      <a:pt x="12109" y="12109"/>
                      <a:pt x="12209" y="12376"/>
                    </a:cubicBezTo>
                    <a:lnTo>
                      <a:pt x="12009" y="12443"/>
                    </a:lnTo>
                    <a:cubicBezTo>
                      <a:pt x="11909" y="12209"/>
                      <a:pt x="11809" y="11943"/>
                      <a:pt x="11709" y="11709"/>
                    </a:cubicBezTo>
                    <a:lnTo>
                      <a:pt x="11909" y="11609"/>
                    </a:lnTo>
                    <a:close/>
                    <a:moveTo>
                      <a:pt x="12476" y="13143"/>
                    </a:moveTo>
                    <a:cubicBezTo>
                      <a:pt x="12543" y="13410"/>
                      <a:pt x="12643" y="13677"/>
                      <a:pt x="12710" y="13911"/>
                    </a:cubicBezTo>
                    <a:lnTo>
                      <a:pt x="12510" y="13977"/>
                    </a:lnTo>
                    <a:cubicBezTo>
                      <a:pt x="12443" y="13711"/>
                      <a:pt x="12343" y="13477"/>
                      <a:pt x="12276" y="13210"/>
                    </a:cubicBezTo>
                    <a:lnTo>
                      <a:pt x="12476" y="13143"/>
                    </a:lnTo>
                    <a:close/>
                    <a:moveTo>
                      <a:pt x="12943" y="14711"/>
                    </a:moveTo>
                    <a:cubicBezTo>
                      <a:pt x="13010" y="14978"/>
                      <a:pt x="13077" y="15212"/>
                      <a:pt x="13110" y="15478"/>
                    </a:cubicBezTo>
                    <a:lnTo>
                      <a:pt x="12910" y="15545"/>
                    </a:lnTo>
                    <a:cubicBezTo>
                      <a:pt x="12843" y="15278"/>
                      <a:pt x="12810" y="15011"/>
                      <a:pt x="12710" y="14778"/>
                    </a:cubicBezTo>
                    <a:lnTo>
                      <a:pt x="12710" y="14745"/>
                    </a:lnTo>
                    <a:lnTo>
                      <a:pt x="12943" y="14711"/>
                    </a:lnTo>
                    <a:close/>
                    <a:moveTo>
                      <a:pt x="13310" y="16279"/>
                    </a:moveTo>
                    <a:cubicBezTo>
                      <a:pt x="13344" y="16546"/>
                      <a:pt x="13410" y="16813"/>
                      <a:pt x="13444" y="17080"/>
                    </a:cubicBezTo>
                    <a:lnTo>
                      <a:pt x="13243" y="17113"/>
                    </a:lnTo>
                    <a:cubicBezTo>
                      <a:pt x="13210" y="16846"/>
                      <a:pt x="13143" y="16579"/>
                      <a:pt x="13077" y="16312"/>
                    </a:cubicBezTo>
                    <a:lnTo>
                      <a:pt x="13310" y="16279"/>
                    </a:lnTo>
                    <a:close/>
                    <a:moveTo>
                      <a:pt x="3703" y="1"/>
                    </a:moveTo>
                    <a:cubicBezTo>
                      <a:pt x="3036" y="1"/>
                      <a:pt x="2369" y="67"/>
                      <a:pt x="1702" y="167"/>
                    </a:cubicBezTo>
                    <a:lnTo>
                      <a:pt x="1935" y="301"/>
                    </a:lnTo>
                    <a:lnTo>
                      <a:pt x="1835" y="501"/>
                    </a:lnTo>
                    <a:lnTo>
                      <a:pt x="1468" y="301"/>
                    </a:lnTo>
                    <a:lnTo>
                      <a:pt x="1535" y="201"/>
                    </a:lnTo>
                    <a:lnTo>
                      <a:pt x="1535" y="201"/>
                    </a:lnTo>
                    <a:cubicBezTo>
                      <a:pt x="1001" y="301"/>
                      <a:pt x="501" y="434"/>
                      <a:pt x="1" y="601"/>
                    </a:cubicBezTo>
                    <a:cubicBezTo>
                      <a:pt x="10375" y="5538"/>
                      <a:pt x="12276" y="15345"/>
                      <a:pt x="12610" y="19515"/>
                    </a:cubicBezTo>
                    <a:cubicBezTo>
                      <a:pt x="12910" y="19148"/>
                      <a:pt x="13243" y="18747"/>
                      <a:pt x="13510" y="18314"/>
                    </a:cubicBezTo>
                    <a:lnTo>
                      <a:pt x="13410" y="18314"/>
                    </a:lnTo>
                    <a:cubicBezTo>
                      <a:pt x="13410" y="18180"/>
                      <a:pt x="13377" y="18047"/>
                      <a:pt x="13344" y="17914"/>
                    </a:cubicBezTo>
                    <a:lnTo>
                      <a:pt x="13577" y="17880"/>
                    </a:lnTo>
                    <a:lnTo>
                      <a:pt x="13610" y="18180"/>
                    </a:lnTo>
                    <a:cubicBezTo>
                      <a:pt x="18681" y="10341"/>
                      <a:pt x="13043" y="1"/>
                      <a:pt x="370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3371750" y="3559650"/>
                <a:ext cx="541250" cy="563275"/>
              </a:xfrm>
              <a:custGeom>
                <a:avLst/>
                <a:gdLst/>
                <a:ahLst/>
                <a:cxnLst/>
                <a:rect l="l" t="t" r="r" b="b"/>
                <a:pathLst>
                  <a:path w="21650" h="22531" extrusionOk="0">
                    <a:moveTo>
                      <a:pt x="8740" y="1001"/>
                    </a:moveTo>
                    <a:cubicBezTo>
                      <a:pt x="8973" y="1135"/>
                      <a:pt x="9240" y="1268"/>
                      <a:pt x="9474" y="1368"/>
                    </a:cubicBezTo>
                    <a:lnTo>
                      <a:pt x="9407" y="1569"/>
                    </a:lnTo>
                    <a:cubicBezTo>
                      <a:pt x="9140" y="1435"/>
                      <a:pt x="8907" y="1335"/>
                      <a:pt x="8640" y="1202"/>
                    </a:cubicBezTo>
                    <a:lnTo>
                      <a:pt x="8740" y="1001"/>
                    </a:lnTo>
                    <a:close/>
                    <a:moveTo>
                      <a:pt x="10241" y="1769"/>
                    </a:moveTo>
                    <a:cubicBezTo>
                      <a:pt x="10474" y="1902"/>
                      <a:pt x="10741" y="2036"/>
                      <a:pt x="10975" y="2169"/>
                    </a:cubicBezTo>
                    <a:lnTo>
                      <a:pt x="10841" y="2369"/>
                    </a:lnTo>
                    <a:cubicBezTo>
                      <a:pt x="10608" y="2202"/>
                      <a:pt x="10374" y="2069"/>
                      <a:pt x="10141" y="1935"/>
                    </a:cubicBezTo>
                    <a:lnTo>
                      <a:pt x="10241" y="1769"/>
                    </a:lnTo>
                    <a:close/>
                    <a:moveTo>
                      <a:pt x="11675" y="2636"/>
                    </a:moveTo>
                    <a:cubicBezTo>
                      <a:pt x="11909" y="2769"/>
                      <a:pt x="12142" y="2936"/>
                      <a:pt x="12376" y="3103"/>
                    </a:cubicBezTo>
                    <a:lnTo>
                      <a:pt x="12242" y="3270"/>
                    </a:lnTo>
                    <a:cubicBezTo>
                      <a:pt x="12009" y="3103"/>
                      <a:pt x="11809" y="2970"/>
                      <a:pt x="11575" y="2803"/>
                    </a:cubicBezTo>
                    <a:lnTo>
                      <a:pt x="11675" y="2636"/>
                    </a:lnTo>
                    <a:close/>
                    <a:moveTo>
                      <a:pt x="13043" y="3603"/>
                    </a:moveTo>
                    <a:cubicBezTo>
                      <a:pt x="13243" y="3770"/>
                      <a:pt x="13477" y="3970"/>
                      <a:pt x="13677" y="4137"/>
                    </a:cubicBezTo>
                    <a:lnTo>
                      <a:pt x="13543" y="4304"/>
                    </a:lnTo>
                    <a:cubicBezTo>
                      <a:pt x="13343" y="4104"/>
                      <a:pt x="13143" y="3937"/>
                      <a:pt x="12910" y="3770"/>
                    </a:cubicBezTo>
                    <a:lnTo>
                      <a:pt x="13043" y="3603"/>
                    </a:lnTo>
                    <a:close/>
                    <a:moveTo>
                      <a:pt x="14311" y="4704"/>
                    </a:moveTo>
                    <a:cubicBezTo>
                      <a:pt x="14511" y="4904"/>
                      <a:pt x="14711" y="5104"/>
                      <a:pt x="14911" y="5271"/>
                    </a:cubicBezTo>
                    <a:lnTo>
                      <a:pt x="14744" y="5438"/>
                    </a:lnTo>
                    <a:cubicBezTo>
                      <a:pt x="14577" y="5238"/>
                      <a:pt x="14377" y="5038"/>
                      <a:pt x="14177" y="4838"/>
                    </a:cubicBezTo>
                    <a:lnTo>
                      <a:pt x="14311" y="4704"/>
                    </a:lnTo>
                    <a:close/>
                    <a:moveTo>
                      <a:pt x="15511" y="5905"/>
                    </a:moveTo>
                    <a:cubicBezTo>
                      <a:pt x="15678" y="6105"/>
                      <a:pt x="15878" y="6305"/>
                      <a:pt x="16045" y="6539"/>
                    </a:cubicBezTo>
                    <a:lnTo>
                      <a:pt x="15878" y="6672"/>
                    </a:lnTo>
                    <a:cubicBezTo>
                      <a:pt x="15712" y="6472"/>
                      <a:pt x="15545" y="6239"/>
                      <a:pt x="15345" y="6038"/>
                    </a:cubicBezTo>
                    <a:lnTo>
                      <a:pt x="15511" y="5905"/>
                    </a:lnTo>
                    <a:close/>
                    <a:moveTo>
                      <a:pt x="16579" y="7206"/>
                    </a:moveTo>
                    <a:cubicBezTo>
                      <a:pt x="16746" y="7439"/>
                      <a:pt x="16912" y="7640"/>
                      <a:pt x="17046" y="7873"/>
                    </a:cubicBezTo>
                    <a:lnTo>
                      <a:pt x="16879" y="8007"/>
                    </a:lnTo>
                    <a:cubicBezTo>
                      <a:pt x="16712" y="7773"/>
                      <a:pt x="16579" y="7540"/>
                      <a:pt x="16412" y="7339"/>
                    </a:cubicBezTo>
                    <a:lnTo>
                      <a:pt x="16579" y="7206"/>
                    </a:lnTo>
                    <a:close/>
                    <a:moveTo>
                      <a:pt x="17479" y="8607"/>
                    </a:moveTo>
                    <a:cubicBezTo>
                      <a:pt x="17613" y="8840"/>
                      <a:pt x="17746" y="9074"/>
                      <a:pt x="17880" y="9307"/>
                    </a:cubicBezTo>
                    <a:lnTo>
                      <a:pt x="17713" y="9408"/>
                    </a:lnTo>
                    <a:cubicBezTo>
                      <a:pt x="17580" y="9174"/>
                      <a:pt x="17446" y="8941"/>
                      <a:pt x="17313" y="8707"/>
                    </a:cubicBezTo>
                    <a:lnTo>
                      <a:pt x="17479" y="8607"/>
                    </a:lnTo>
                    <a:close/>
                    <a:moveTo>
                      <a:pt x="18313" y="10075"/>
                    </a:moveTo>
                    <a:cubicBezTo>
                      <a:pt x="18447" y="10308"/>
                      <a:pt x="18580" y="10575"/>
                      <a:pt x="18680" y="10809"/>
                    </a:cubicBezTo>
                    <a:lnTo>
                      <a:pt x="18480" y="10909"/>
                    </a:lnTo>
                    <a:cubicBezTo>
                      <a:pt x="18380" y="10642"/>
                      <a:pt x="18247" y="10408"/>
                      <a:pt x="18113" y="10141"/>
                    </a:cubicBezTo>
                    <a:lnTo>
                      <a:pt x="18313" y="10075"/>
                    </a:lnTo>
                    <a:close/>
                    <a:moveTo>
                      <a:pt x="19014" y="11576"/>
                    </a:moveTo>
                    <a:cubicBezTo>
                      <a:pt x="19114" y="11843"/>
                      <a:pt x="19214" y="12109"/>
                      <a:pt x="19314" y="12376"/>
                    </a:cubicBezTo>
                    <a:lnTo>
                      <a:pt x="19114" y="12443"/>
                    </a:lnTo>
                    <a:cubicBezTo>
                      <a:pt x="19047" y="12176"/>
                      <a:pt x="18914" y="11909"/>
                      <a:pt x="18814" y="11676"/>
                    </a:cubicBezTo>
                    <a:lnTo>
                      <a:pt x="19014" y="11576"/>
                    </a:lnTo>
                    <a:close/>
                    <a:moveTo>
                      <a:pt x="19581" y="13177"/>
                    </a:moveTo>
                    <a:cubicBezTo>
                      <a:pt x="19681" y="13444"/>
                      <a:pt x="19781" y="13711"/>
                      <a:pt x="19848" y="13977"/>
                    </a:cubicBezTo>
                    <a:lnTo>
                      <a:pt x="19648" y="14011"/>
                    </a:lnTo>
                    <a:cubicBezTo>
                      <a:pt x="19581" y="13744"/>
                      <a:pt x="19481" y="13510"/>
                      <a:pt x="19414" y="13210"/>
                    </a:cubicBezTo>
                    <a:lnTo>
                      <a:pt x="19581" y="13177"/>
                    </a:lnTo>
                    <a:close/>
                    <a:moveTo>
                      <a:pt x="20048" y="14778"/>
                    </a:moveTo>
                    <a:cubicBezTo>
                      <a:pt x="20115" y="15045"/>
                      <a:pt x="20181" y="15312"/>
                      <a:pt x="20248" y="15612"/>
                    </a:cubicBezTo>
                    <a:lnTo>
                      <a:pt x="20048" y="15645"/>
                    </a:lnTo>
                    <a:cubicBezTo>
                      <a:pt x="19981" y="15378"/>
                      <a:pt x="19915" y="15112"/>
                      <a:pt x="19848" y="14845"/>
                    </a:cubicBezTo>
                    <a:lnTo>
                      <a:pt x="20048" y="14778"/>
                    </a:lnTo>
                    <a:close/>
                    <a:moveTo>
                      <a:pt x="20415" y="16413"/>
                    </a:moveTo>
                    <a:cubicBezTo>
                      <a:pt x="20448" y="16713"/>
                      <a:pt x="20482" y="16980"/>
                      <a:pt x="20548" y="17246"/>
                    </a:cubicBezTo>
                    <a:lnTo>
                      <a:pt x="20315" y="17280"/>
                    </a:lnTo>
                    <a:cubicBezTo>
                      <a:pt x="20281" y="17013"/>
                      <a:pt x="20248" y="16746"/>
                      <a:pt x="20215" y="16446"/>
                    </a:cubicBezTo>
                    <a:lnTo>
                      <a:pt x="20415" y="16413"/>
                    </a:lnTo>
                    <a:close/>
                    <a:moveTo>
                      <a:pt x="20615" y="18080"/>
                    </a:moveTo>
                    <a:cubicBezTo>
                      <a:pt x="20648" y="18381"/>
                      <a:pt x="20682" y="18647"/>
                      <a:pt x="20682" y="18914"/>
                    </a:cubicBezTo>
                    <a:lnTo>
                      <a:pt x="20482" y="18914"/>
                    </a:lnTo>
                    <a:cubicBezTo>
                      <a:pt x="20482" y="18681"/>
                      <a:pt x="20448" y="18381"/>
                      <a:pt x="20415" y="18080"/>
                    </a:cubicBezTo>
                    <a:close/>
                    <a:moveTo>
                      <a:pt x="8740" y="1"/>
                    </a:moveTo>
                    <a:cubicBezTo>
                      <a:pt x="8373" y="168"/>
                      <a:pt x="8006" y="334"/>
                      <a:pt x="7639" y="568"/>
                    </a:cubicBezTo>
                    <a:cubicBezTo>
                      <a:pt x="7739" y="601"/>
                      <a:pt x="7873" y="635"/>
                      <a:pt x="7973" y="668"/>
                    </a:cubicBezTo>
                    <a:lnTo>
                      <a:pt x="7873" y="868"/>
                    </a:lnTo>
                    <a:lnTo>
                      <a:pt x="7506" y="701"/>
                    </a:lnTo>
                    <a:lnTo>
                      <a:pt x="7539" y="601"/>
                    </a:lnTo>
                    <a:lnTo>
                      <a:pt x="7539" y="601"/>
                    </a:lnTo>
                    <a:cubicBezTo>
                      <a:pt x="1735" y="4070"/>
                      <a:pt x="0" y="11676"/>
                      <a:pt x="3770" y="17313"/>
                    </a:cubicBezTo>
                    <a:cubicBezTo>
                      <a:pt x="6037" y="20714"/>
                      <a:pt x="9767" y="22530"/>
                      <a:pt x="13556" y="22530"/>
                    </a:cubicBezTo>
                    <a:cubicBezTo>
                      <a:pt x="16011" y="22530"/>
                      <a:pt x="18491" y="21769"/>
                      <a:pt x="20615" y="20182"/>
                    </a:cubicBezTo>
                    <a:lnTo>
                      <a:pt x="20515" y="20182"/>
                    </a:lnTo>
                    <a:lnTo>
                      <a:pt x="20515" y="19748"/>
                    </a:lnTo>
                    <a:lnTo>
                      <a:pt x="20715" y="19748"/>
                    </a:lnTo>
                    <a:lnTo>
                      <a:pt x="20715" y="20082"/>
                    </a:lnTo>
                    <a:cubicBezTo>
                      <a:pt x="21049" y="19848"/>
                      <a:pt x="21349" y="19581"/>
                      <a:pt x="21649" y="19281"/>
                    </a:cubicBezTo>
                    <a:cubicBezTo>
                      <a:pt x="21516" y="15845"/>
                      <a:pt x="20148" y="4938"/>
                      <a:pt x="8740"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4"/>
            <p:cNvGrpSpPr/>
            <p:nvPr/>
          </p:nvGrpSpPr>
          <p:grpSpPr>
            <a:xfrm>
              <a:off x="508692" y="536283"/>
              <a:ext cx="1108683" cy="916030"/>
              <a:chOff x="3371750" y="3533800"/>
              <a:chExt cx="713025" cy="589125"/>
            </a:xfrm>
          </p:grpSpPr>
          <p:sp>
            <p:nvSpPr>
              <p:cNvPr id="953" name="Google Shape;953;p44"/>
              <p:cNvSpPr/>
              <p:nvPr/>
            </p:nvSpPr>
            <p:spPr>
              <a:xfrm>
                <a:off x="3617750" y="3533800"/>
                <a:ext cx="467025" cy="487875"/>
              </a:xfrm>
              <a:custGeom>
                <a:avLst/>
                <a:gdLst/>
                <a:ahLst/>
                <a:cxnLst/>
                <a:rect l="l" t="t" r="r" b="b"/>
                <a:pathLst>
                  <a:path w="18681" h="19515" extrusionOk="0">
                    <a:moveTo>
                      <a:pt x="2636" y="735"/>
                    </a:moveTo>
                    <a:cubicBezTo>
                      <a:pt x="2869" y="868"/>
                      <a:pt x="3103" y="1001"/>
                      <a:pt x="3336" y="1135"/>
                    </a:cubicBezTo>
                    <a:lnTo>
                      <a:pt x="3203" y="1335"/>
                    </a:lnTo>
                    <a:lnTo>
                      <a:pt x="2536" y="901"/>
                    </a:lnTo>
                    <a:lnTo>
                      <a:pt x="2636" y="735"/>
                    </a:lnTo>
                    <a:close/>
                    <a:moveTo>
                      <a:pt x="4004" y="1602"/>
                    </a:moveTo>
                    <a:cubicBezTo>
                      <a:pt x="4237" y="1735"/>
                      <a:pt x="4437" y="1902"/>
                      <a:pt x="4671" y="2069"/>
                    </a:cubicBezTo>
                    <a:lnTo>
                      <a:pt x="4537" y="2236"/>
                    </a:lnTo>
                    <a:cubicBezTo>
                      <a:pt x="4304" y="2069"/>
                      <a:pt x="4104" y="1935"/>
                      <a:pt x="3870" y="1769"/>
                    </a:cubicBezTo>
                    <a:lnTo>
                      <a:pt x="4004" y="1602"/>
                    </a:lnTo>
                    <a:close/>
                    <a:moveTo>
                      <a:pt x="5304" y="2569"/>
                    </a:moveTo>
                    <a:cubicBezTo>
                      <a:pt x="5505" y="2736"/>
                      <a:pt x="5705" y="2903"/>
                      <a:pt x="5905" y="3103"/>
                    </a:cubicBezTo>
                    <a:lnTo>
                      <a:pt x="5771" y="3236"/>
                    </a:lnTo>
                    <a:cubicBezTo>
                      <a:pt x="5571" y="3070"/>
                      <a:pt x="5371" y="2903"/>
                      <a:pt x="5171" y="2736"/>
                    </a:cubicBezTo>
                    <a:lnTo>
                      <a:pt x="5304" y="2569"/>
                    </a:lnTo>
                    <a:close/>
                    <a:moveTo>
                      <a:pt x="6505" y="3637"/>
                    </a:moveTo>
                    <a:cubicBezTo>
                      <a:pt x="6705" y="3837"/>
                      <a:pt x="6906" y="4004"/>
                      <a:pt x="7106" y="4204"/>
                    </a:cubicBezTo>
                    <a:lnTo>
                      <a:pt x="6939" y="4337"/>
                    </a:lnTo>
                    <a:cubicBezTo>
                      <a:pt x="6772" y="4170"/>
                      <a:pt x="6572" y="3970"/>
                      <a:pt x="6372" y="3803"/>
                    </a:cubicBezTo>
                    <a:lnTo>
                      <a:pt x="6505" y="3637"/>
                    </a:lnTo>
                    <a:close/>
                    <a:moveTo>
                      <a:pt x="7639" y="4804"/>
                    </a:moveTo>
                    <a:cubicBezTo>
                      <a:pt x="7840" y="5004"/>
                      <a:pt x="8006" y="5204"/>
                      <a:pt x="8173" y="5405"/>
                    </a:cubicBezTo>
                    <a:lnTo>
                      <a:pt x="8040" y="5538"/>
                    </a:lnTo>
                    <a:cubicBezTo>
                      <a:pt x="7840" y="5338"/>
                      <a:pt x="7673" y="5104"/>
                      <a:pt x="7506" y="4938"/>
                    </a:cubicBezTo>
                    <a:lnTo>
                      <a:pt x="7639" y="4804"/>
                    </a:lnTo>
                    <a:close/>
                    <a:moveTo>
                      <a:pt x="8707" y="6005"/>
                    </a:moveTo>
                    <a:cubicBezTo>
                      <a:pt x="8874" y="6239"/>
                      <a:pt x="9040" y="6439"/>
                      <a:pt x="9174" y="6672"/>
                    </a:cubicBezTo>
                    <a:lnTo>
                      <a:pt x="9007" y="6772"/>
                    </a:lnTo>
                    <a:cubicBezTo>
                      <a:pt x="8874" y="6572"/>
                      <a:pt x="8707" y="6372"/>
                      <a:pt x="8540" y="6138"/>
                    </a:cubicBezTo>
                    <a:lnTo>
                      <a:pt x="8707" y="6005"/>
                    </a:lnTo>
                    <a:close/>
                    <a:moveTo>
                      <a:pt x="9674" y="7339"/>
                    </a:moveTo>
                    <a:cubicBezTo>
                      <a:pt x="9808" y="7573"/>
                      <a:pt x="9974" y="7773"/>
                      <a:pt x="10108" y="8006"/>
                    </a:cubicBezTo>
                    <a:lnTo>
                      <a:pt x="9908" y="8107"/>
                    </a:lnTo>
                    <a:cubicBezTo>
                      <a:pt x="9774" y="7906"/>
                      <a:pt x="9608" y="7673"/>
                      <a:pt x="9507" y="7439"/>
                    </a:cubicBezTo>
                    <a:lnTo>
                      <a:pt x="9674" y="7339"/>
                    </a:lnTo>
                    <a:close/>
                    <a:moveTo>
                      <a:pt x="10508" y="8707"/>
                    </a:moveTo>
                    <a:cubicBezTo>
                      <a:pt x="10642" y="8940"/>
                      <a:pt x="10775" y="9174"/>
                      <a:pt x="10875" y="9407"/>
                    </a:cubicBezTo>
                    <a:lnTo>
                      <a:pt x="10708" y="9508"/>
                    </a:lnTo>
                    <a:cubicBezTo>
                      <a:pt x="10575" y="9274"/>
                      <a:pt x="10441" y="9041"/>
                      <a:pt x="10308" y="8807"/>
                    </a:cubicBezTo>
                    <a:lnTo>
                      <a:pt x="10508" y="8707"/>
                    </a:lnTo>
                    <a:close/>
                    <a:moveTo>
                      <a:pt x="11242" y="10141"/>
                    </a:moveTo>
                    <a:cubicBezTo>
                      <a:pt x="11375" y="10375"/>
                      <a:pt x="11476" y="10642"/>
                      <a:pt x="11609" y="10875"/>
                    </a:cubicBezTo>
                    <a:lnTo>
                      <a:pt x="11409" y="10942"/>
                    </a:lnTo>
                    <a:cubicBezTo>
                      <a:pt x="11309" y="10708"/>
                      <a:pt x="11175" y="10475"/>
                      <a:pt x="11075" y="10241"/>
                    </a:cubicBezTo>
                    <a:lnTo>
                      <a:pt x="11242" y="10141"/>
                    </a:lnTo>
                    <a:close/>
                    <a:moveTo>
                      <a:pt x="11909" y="11609"/>
                    </a:moveTo>
                    <a:cubicBezTo>
                      <a:pt x="12009" y="11876"/>
                      <a:pt x="12109" y="12109"/>
                      <a:pt x="12209" y="12376"/>
                    </a:cubicBezTo>
                    <a:lnTo>
                      <a:pt x="12009" y="12443"/>
                    </a:lnTo>
                    <a:cubicBezTo>
                      <a:pt x="11909" y="12209"/>
                      <a:pt x="11809" y="11943"/>
                      <a:pt x="11709" y="11709"/>
                    </a:cubicBezTo>
                    <a:lnTo>
                      <a:pt x="11909" y="11609"/>
                    </a:lnTo>
                    <a:close/>
                    <a:moveTo>
                      <a:pt x="12476" y="13143"/>
                    </a:moveTo>
                    <a:cubicBezTo>
                      <a:pt x="12543" y="13410"/>
                      <a:pt x="12643" y="13677"/>
                      <a:pt x="12710" y="13911"/>
                    </a:cubicBezTo>
                    <a:lnTo>
                      <a:pt x="12510" y="13977"/>
                    </a:lnTo>
                    <a:cubicBezTo>
                      <a:pt x="12443" y="13711"/>
                      <a:pt x="12343" y="13477"/>
                      <a:pt x="12276" y="13210"/>
                    </a:cubicBezTo>
                    <a:lnTo>
                      <a:pt x="12476" y="13143"/>
                    </a:lnTo>
                    <a:close/>
                    <a:moveTo>
                      <a:pt x="12943" y="14711"/>
                    </a:moveTo>
                    <a:cubicBezTo>
                      <a:pt x="13010" y="14978"/>
                      <a:pt x="13077" y="15212"/>
                      <a:pt x="13110" y="15478"/>
                    </a:cubicBezTo>
                    <a:lnTo>
                      <a:pt x="12910" y="15545"/>
                    </a:lnTo>
                    <a:cubicBezTo>
                      <a:pt x="12843" y="15278"/>
                      <a:pt x="12810" y="15011"/>
                      <a:pt x="12710" y="14778"/>
                    </a:cubicBezTo>
                    <a:lnTo>
                      <a:pt x="12710" y="14745"/>
                    </a:lnTo>
                    <a:lnTo>
                      <a:pt x="12943" y="14711"/>
                    </a:lnTo>
                    <a:close/>
                    <a:moveTo>
                      <a:pt x="13310" y="16279"/>
                    </a:moveTo>
                    <a:cubicBezTo>
                      <a:pt x="13344" y="16546"/>
                      <a:pt x="13410" y="16813"/>
                      <a:pt x="13444" y="17080"/>
                    </a:cubicBezTo>
                    <a:lnTo>
                      <a:pt x="13243" y="17113"/>
                    </a:lnTo>
                    <a:cubicBezTo>
                      <a:pt x="13210" y="16846"/>
                      <a:pt x="13143" y="16579"/>
                      <a:pt x="13077" y="16312"/>
                    </a:cubicBezTo>
                    <a:lnTo>
                      <a:pt x="13310" y="16279"/>
                    </a:lnTo>
                    <a:close/>
                    <a:moveTo>
                      <a:pt x="3703" y="1"/>
                    </a:moveTo>
                    <a:cubicBezTo>
                      <a:pt x="3036" y="1"/>
                      <a:pt x="2369" y="67"/>
                      <a:pt x="1702" y="167"/>
                    </a:cubicBezTo>
                    <a:lnTo>
                      <a:pt x="1935" y="301"/>
                    </a:lnTo>
                    <a:lnTo>
                      <a:pt x="1835" y="501"/>
                    </a:lnTo>
                    <a:lnTo>
                      <a:pt x="1468" y="301"/>
                    </a:lnTo>
                    <a:lnTo>
                      <a:pt x="1535" y="201"/>
                    </a:lnTo>
                    <a:lnTo>
                      <a:pt x="1535" y="201"/>
                    </a:lnTo>
                    <a:cubicBezTo>
                      <a:pt x="1001" y="301"/>
                      <a:pt x="501" y="434"/>
                      <a:pt x="1" y="601"/>
                    </a:cubicBezTo>
                    <a:cubicBezTo>
                      <a:pt x="10375" y="5538"/>
                      <a:pt x="12276" y="15345"/>
                      <a:pt x="12610" y="19515"/>
                    </a:cubicBezTo>
                    <a:cubicBezTo>
                      <a:pt x="12910" y="19148"/>
                      <a:pt x="13243" y="18747"/>
                      <a:pt x="13510" y="18314"/>
                    </a:cubicBezTo>
                    <a:lnTo>
                      <a:pt x="13410" y="18314"/>
                    </a:lnTo>
                    <a:cubicBezTo>
                      <a:pt x="13410" y="18180"/>
                      <a:pt x="13377" y="18047"/>
                      <a:pt x="13344" y="17914"/>
                    </a:cubicBezTo>
                    <a:lnTo>
                      <a:pt x="13577" y="17880"/>
                    </a:lnTo>
                    <a:lnTo>
                      <a:pt x="13610" y="18180"/>
                    </a:lnTo>
                    <a:cubicBezTo>
                      <a:pt x="18681" y="10341"/>
                      <a:pt x="13043"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371750" y="3559650"/>
                <a:ext cx="541250" cy="563275"/>
              </a:xfrm>
              <a:custGeom>
                <a:avLst/>
                <a:gdLst/>
                <a:ahLst/>
                <a:cxnLst/>
                <a:rect l="l" t="t" r="r" b="b"/>
                <a:pathLst>
                  <a:path w="21650" h="22531" extrusionOk="0">
                    <a:moveTo>
                      <a:pt x="8740" y="1001"/>
                    </a:moveTo>
                    <a:cubicBezTo>
                      <a:pt x="8973" y="1135"/>
                      <a:pt x="9240" y="1268"/>
                      <a:pt x="9474" y="1368"/>
                    </a:cubicBezTo>
                    <a:lnTo>
                      <a:pt x="9407" y="1569"/>
                    </a:lnTo>
                    <a:cubicBezTo>
                      <a:pt x="9140" y="1435"/>
                      <a:pt x="8907" y="1335"/>
                      <a:pt x="8640" y="1202"/>
                    </a:cubicBezTo>
                    <a:lnTo>
                      <a:pt x="8740" y="1001"/>
                    </a:lnTo>
                    <a:close/>
                    <a:moveTo>
                      <a:pt x="10241" y="1769"/>
                    </a:moveTo>
                    <a:cubicBezTo>
                      <a:pt x="10474" y="1902"/>
                      <a:pt x="10741" y="2036"/>
                      <a:pt x="10975" y="2169"/>
                    </a:cubicBezTo>
                    <a:lnTo>
                      <a:pt x="10841" y="2369"/>
                    </a:lnTo>
                    <a:cubicBezTo>
                      <a:pt x="10608" y="2202"/>
                      <a:pt x="10374" y="2069"/>
                      <a:pt x="10141" y="1935"/>
                    </a:cubicBezTo>
                    <a:lnTo>
                      <a:pt x="10241" y="1769"/>
                    </a:lnTo>
                    <a:close/>
                    <a:moveTo>
                      <a:pt x="11675" y="2636"/>
                    </a:moveTo>
                    <a:cubicBezTo>
                      <a:pt x="11909" y="2769"/>
                      <a:pt x="12142" y="2936"/>
                      <a:pt x="12376" y="3103"/>
                    </a:cubicBezTo>
                    <a:lnTo>
                      <a:pt x="12242" y="3270"/>
                    </a:lnTo>
                    <a:cubicBezTo>
                      <a:pt x="12009" y="3103"/>
                      <a:pt x="11809" y="2970"/>
                      <a:pt x="11575" y="2803"/>
                    </a:cubicBezTo>
                    <a:lnTo>
                      <a:pt x="11675" y="2636"/>
                    </a:lnTo>
                    <a:close/>
                    <a:moveTo>
                      <a:pt x="13043" y="3603"/>
                    </a:moveTo>
                    <a:cubicBezTo>
                      <a:pt x="13243" y="3770"/>
                      <a:pt x="13477" y="3970"/>
                      <a:pt x="13677" y="4137"/>
                    </a:cubicBezTo>
                    <a:lnTo>
                      <a:pt x="13543" y="4304"/>
                    </a:lnTo>
                    <a:cubicBezTo>
                      <a:pt x="13343" y="4104"/>
                      <a:pt x="13143" y="3937"/>
                      <a:pt x="12910" y="3770"/>
                    </a:cubicBezTo>
                    <a:lnTo>
                      <a:pt x="13043" y="3603"/>
                    </a:lnTo>
                    <a:close/>
                    <a:moveTo>
                      <a:pt x="14311" y="4704"/>
                    </a:moveTo>
                    <a:cubicBezTo>
                      <a:pt x="14511" y="4904"/>
                      <a:pt x="14711" y="5104"/>
                      <a:pt x="14911" y="5271"/>
                    </a:cubicBezTo>
                    <a:lnTo>
                      <a:pt x="14744" y="5438"/>
                    </a:lnTo>
                    <a:cubicBezTo>
                      <a:pt x="14577" y="5238"/>
                      <a:pt x="14377" y="5038"/>
                      <a:pt x="14177" y="4838"/>
                    </a:cubicBezTo>
                    <a:lnTo>
                      <a:pt x="14311" y="4704"/>
                    </a:lnTo>
                    <a:close/>
                    <a:moveTo>
                      <a:pt x="15511" y="5905"/>
                    </a:moveTo>
                    <a:cubicBezTo>
                      <a:pt x="15678" y="6105"/>
                      <a:pt x="15878" y="6305"/>
                      <a:pt x="16045" y="6539"/>
                    </a:cubicBezTo>
                    <a:lnTo>
                      <a:pt x="15878" y="6672"/>
                    </a:lnTo>
                    <a:cubicBezTo>
                      <a:pt x="15712" y="6472"/>
                      <a:pt x="15545" y="6239"/>
                      <a:pt x="15345" y="6038"/>
                    </a:cubicBezTo>
                    <a:lnTo>
                      <a:pt x="15511" y="5905"/>
                    </a:lnTo>
                    <a:close/>
                    <a:moveTo>
                      <a:pt x="16579" y="7206"/>
                    </a:moveTo>
                    <a:cubicBezTo>
                      <a:pt x="16746" y="7439"/>
                      <a:pt x="16912" y="7640"/>
                      <a:pt x="17046" y="7873"/>
                    </a:cubicBezTo>
                    <a:lnTo>
                      <a:pt x="16879" y="8007"/>
                    </a:lnTo>
                    <a:cubicBezTo>
                      <a:pt x="16712" y="7773"/>
                      <a:pt x="16579" y="7540"/>
                      <a:pt x="16412" y="7339"/>
                    </a:cubicBezTo>
                    <a:lnTo>
                      <a:pt x="16579" y="7206"/>
                    </a:lnTo>
                    <a:close/>
                    <a:moveTo>
                      <a:pt x="17479" y="8607"/>
                    </a:moveTo>
                    <a:cubicBezTo>
                      <a:pt x="17613" y="8840"/>
                      <a:pt x="17746" y="9074"/>
                      <a:pt x="17880" y="9307"/>
                    </a:cubicBezTo>
                    <a:lnTo>
                      <a:pt x="17713" y="9408"/>
                    </a:lnTo>
                    <a:cubicBezTo>
                      <a:pt x="17580" y="9174"/>
                      <a:pt x="17446" y="8941"/>
                      <a:pt x="17313" y="8707"/>
                    </a:cubicBezTo>
                    <a:lnTo>
                      <a:pt x="17479" y="8607"/>
                    </a:lnTo>
                    <a:close/>
                    <a:moveTo>
                      <a:pt x="18313" y="10075"/>
                    </a:moveTo>
                    <a:cubicBezTo>
                      <a:pt x="18447" y="10308"/>
                      <a:pt x="18580" y="10575"/>
                      <a:pt x="18680" y="10809"/>
                    </a:cubicBezTo>
                    <a:lnTo>
                      <a:pt x="18480" y="10909"/>
                    </a:lnTo>
                    <a:cubicBezTo>
                      <a:pt x="18380" y="10642"/>
                      <a:pt x="18247" y="10408"/>
                      <a:pt x="18113" y="10141"/>
                    </a:cubicBezTo>
                    <a:lnTo>
                      <a:pt x="18313" y="10075"/>
                    </a:lnTo>
                    <a:close/>
                    <a:moveTo>
                      <a:pt x="19014" y="11576"/>
                    </a:moveTo>
                    <a:cubicBezTo>
                      <a:pt x="19114" y="11843"/>
                      <a:pt x="19214" y="12109"/>
                      <a:pt x="19314" y="12376"/>
                    </a:cubicBezTo>
                    <a:lnTo>
                      <a:pt x="19114" y="12443"/>
                    </a:lnTo>
                    <a:cubicBezTo>
                      <a:pt x="19047" y="12176"/>
                      <a:pt x="18914" y="11909"/>
                      <a:pt x="18814" y="11676"/>
                    </a:cubicBezTo>
                    <a:lnTo>
                      <a:pt x="19014" y="11576"/>
                    </a:lnTo>
                    <a:close/>
                    <a:moveTo>
                      <a:pt x="19581" y="13177"/>
                    </a:moveTo>
                    <a:cubicBezTo>
                      <a:pt x="19681" y="13444"/>
                      <a:pt x="19781" y="13711"/>
                      <a:pt x="19848" y="13977"/>
                    </a:cubicBezTo>
                    <a:lnTo>
                      <a:pt x="19648" y="14011"/>
                    </a:lnTo>
                    <a:cubicBezTo>
                      <a:pt x="19581" y="13744"/>
                      <a:pt x="19481" y="13510"/>
                      <a:pt x="19414" y="13210"/>
                    </a:cubicBezTo>
                    <a:lnTo>
                      <a:pt x="19581" y="13177"/>
                    </a:lnTo>
                    <a:close/>
                    <a:moveTo>
                      <a:pt x="20048" y="14778"/>
                    </a:moveTo>
                    <a:cubicBezTo>
                      <a:pt x="20115" y="15045"/>
                      <a:pt x="20181" y="15312"/>
                      <a:pt x="20248" y="15612"/>
                    </a:cubicBezTo>
                    <a:lnTo>
                      <a:pt x="20048" y="15645"/>
                    </a:lnTo>
                    <a:cubicBezTo>
                      <a:pt x="19981" y="15378"/>
                      <a:pt x="19915" y="15112"/>
                      <a:pt x="19848" y="14845"/>
                    </a:cubicBezTo>
                    <a:lnTo>
                      <a:pt x="20048" y="14778"/>
                    </a:lnTo>
                    <a:close/>
                    <a:moveTo>
                      <a:pt x="20415" y="16413"/>
                    </a:moveTo>
                    <a:cubicBezTo>
                      <a:pt x="20448" y="16713"/>
                      <a:pt x="20482" y="16980"/>
                      <a:pt x="20548" y="17246"/>
                    </a:cubicBezTo>
                    <a:lnTo>
                      <a:pt x="20315" y="17280"/>
                    </a:lnTo>
                    <a:cubicBezTo>
                      <a:pt x="20281" y="17013"/>
                      <a:pt x="20248" y="16746"/>
                      <a:pt x="20215" y="16446"/>
                    </a:cubicBezTo>
                    <a:lnTo>
                      <a:pt x="20415" y="16413"/>
                    </a:lnTo>
                    <a:close/>
                    <a:moveTo>
                      <a:pt x="20615" y="18080"/>
                    </a:moveTo>
                    <a:cubicBezTo>
                      <a:pt x="20648" y="18381"/>
                      <a:pt x="20682" y="18647"/>
                      <a:pt x="20682" y="18914"/>
                    </a:cubicBezTo>
                    <a:lnTo>
                      <a:pt x="20482" y="18914"/>
                    </a:lnTo>
                    <a:cubicBezTo>
                      <a:pt x="20482" y="18681"/>
                      <a:pt x="20448" y="18381"/>
                      <a:pt x="20415" y="18080"/>
                    </a:cubicBezTo>
                    <a:close/>
                    <a:moveTo>
                      <a:pt x="8740" y="1"/>
                    </a:moveTo>
                    <a:cubicBezTo>
                      <a:pt x="8373" y="168"/>
                      <a:pt x="8006" y="334"/>
                      <a:pt x="7639" y="568"/>
                    </a:cubicBezTo>
                    <a:cubicBezTo>
                      <a:pt x="7739" y="601"/>
                      <a:pt x="7873" y="635"/>
                      <a:pt x="7973" y="668"/>
                    </a:cubicBezTo>
                    <a:lnTo>
                      <a:pt x="7873" y="868"/>
                    </a:lnTo>
                    <a:lnTo>
                      <a:pt x="7506" y="701"/>
                    </a:lnTo>
                    <a:lnTo>
                      <a:pt x="7539" y="601"/>
                    </a:lnTo>
                    <a:lnTo>
                      <a:pt x="7539" y="601"/>
                    </a:lnTo>
                    <a:cubicBezTo>
                      <a:pt x="1735" y="4070"/>
                      <a:pt x="0" y="11676"/>
                      <a:pt x="3770" y="17313"/>
                    </a:cubicBezTo>
                    <a:cubicBezTo>
                      <a:pt x="6037" y="20714"/>
                      <a:pt x="9767" y="22530"/>
                      <a:pt x="13556" y="22530"/>
                    </a:cubicBezTo>
                    <a:cubicBezTo>
                      <a:pt x="16011" y="22530"/>
                      <a:pt x="18491" y="21769"/>
                      <a:pt x="20615" y="20182"/>
                    </a:cubicBezTo>
                    <a:lnTo>
                      <a:pt x="20515" y="20182"/>
                    </a:lnTo>
                    <a:lnTo>
                      <a:pt x="20515" y="19748"/>
                    </a:lnTo>
                    <a:lnTo>
                      <a:pt x="20715" y="19748"/>
                    </a:lnTo>
                    <a:lnTo>
                      <a:pt x="20715" y="20082"/>
                    </a:lnTo>
                    <a:cubicBezTo>
                      <a:pt x="21049" y="19848"/>
                      <a:pt x="21349" y="19581"/>
                      <a:pt x="21649" y="19281"/>
                    </a:cubicBezTo>
                    <a:cubicBezTo>
                      <a:pt x="21516" y="15845"/>
                      <a:pt x="20148" y="4938"/>
                      <a:pt x="8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50" name="Google Shape;1050;p46"/>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 Comprise Of</a:t>
            </a:r>
            <a:endParaRPr dirty="0"/>
          </a:p>
        </p:txBody>
      </p:sp>
      <p:sp>
        <p:nvSpPr>
          <p:cNvPr id="1055" name="Google Shape;1055;p46"/>
          <p:cNvSpPr txBox="1">
            <a:spLocks noGrp="1"/>
          </p:cNvSpPr>
          <p:nvPr>
            <p:ph type="title" idx="4294967295"/>
          </p:nvPr>
        </p:nvSpPr>
        <p:spPr>
          <a:xfrm flipH="1">
            <a:off x="5280210" y="1440556"/>
            <a:ext cx="1809000" cy="2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a:t>
            </a:r>
            <a:endParaRPr dirty="0"/>
          </a:p>
        </p:txBody>
      </p:sp>
      <p:sp>
        <p:nvSpPr>
          <p:cNvPr id="1056" name="Google Shape;1056;p46"/>
          <p:cNvSpPr txBox="1">
            <a:spLocks noGrp="1"/>
          </p:cNvSpPr>
          <p:nvPr>
            <p:ph type="subTitle" idx="4294967295"/>
          </p:nvPr>
        </p:nvSpPr>
        <p:spPr>
          <a:xfrm flipH="1">
            <a:off x="5280134" y="1868717"/>
            <a:ext cx="1702800" cy="536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GB" sz="1400" dirty="0"/>
              <a:t>From 2008 to 2019, All IPL matches ball by ball. </a:t>
            </a:r>
            <a:endParaRPr sz="1400" dirty="0"/>
          </a:p>
        </p:txBody>
      </p:sp>
      <p:sp>
        <p:nvSpPr>
          <p:cNvPr id="1059" name="Google Shape;1059;p46"/>
          <p:cNvSpPr txBox="1">
            <a:spLocks noGrp="1"/>
          </p:cNvSpPr>
          <p:nvPr>
            <p:ph type="title" idx="4294967295"/>
          </p:nvPr>
        </p:nvSpPr>
        <p:spPr>
          <a:xfrm flipH="1">
            <a:off x="0" y="2736274"/>
            <a:ext cx="2795408" cy="78141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t>List of Upcoming matches team</a:t>
            </a:r>
            <a:br>
              <a:rPr lang="en" dirty="0"/>
            </a:br>
            <a:endParaRPr dirty="0"/>
          </a:p>
        </p:txBody>
      </p:sp>
      <p:sp>
        <p:nvSpPr>
          <p:cNvPr id="1060" name="Google Shape;1060;p46"/>
          <p:cNvSpPr txBox="1">
            <a:spLocks noGrp="1"/>
          </p:cNvSpPr>
          <p:nvPr>
            <p:ph type="subTitle" idx="4294967295"/>
          </p:nvPr>
        </p:nvSpPr>
        <p:spPr>
          <a:xfrm flipH="1">
            <a:off x="263236" y="3214255"/>
            <a:ext cx="2479072" cy="1152581"/>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1200"/>
              </a:spcAft>
              <a:buNone/>
            </a:pPr>
            <a:r>
              <a:rPr lang="en-GB" dirty="0"/>
              <a:t>Web Scrapping</a:t>
            </a:r>
            <a:endParaRPr dirty="0"/>
          </a:p>
        </p:txBody>
      </p:sp>
      <p:pic>
        <p:nvPicPr>
          <p:cNvPr id="3" name="Picture 2">
            <a:extLst>
              <a:ext uri="{FF2B5EF4-FFF2-40B4-BE49-F238E27FC236}">
                <a16:creationId xmlns:a16="http://schemas.microsoft.com/office/drawing/2014/main" id="{2BA6F77F-9ED4-569F-B8FF-FA9970145068}"/>
              </a:ext>
            </a:extLst>
          </p:cNvPr>
          <p:cNvPicPr>
            <a:picLocks noChangeAspect="1"/>
          </p:cNvPicPr>
          <p:nvPr/>
        </p:nvPicPr>
        <p:blipFill>
          <a:blip r:embed="rId3"/>
          <a:stretch>
            <a:fillRect/>
          </a:stretch>
        </p:blipFill>
        <p:spPr>
          <a:xfrm>
            <a:off x="6837218" y="1440556"/>
            <a:ext cx="1702800" cy="9642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50" name="Google Shape;1050;p46"/>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Snapshot of Data</a:t>
            </a:r>
            <a:endParaRPr dirty="0"/>
          </a:p>
        </p:txBody>
      </p:sp>
      <p:pic>
        <p:nvPicPr>
          <p:cNvPr id="3" name="Picture 2">
            <a:extLst>
              <a:ext uri="{FF2B5EF4-FFF2-40B4-BE49-F238E27FC236}">
                <a16:creationId xmlns:a16="http://schemas.microsoft.com/office/drawing/2014/main" id="{85442C79-3738-43F7-598F-BA797E07CB5C}"/>
              </a:ext>
            </a:extLst>
          </p:cNvPr>
          <p:cNvPicPr>
            <a:picLocks noChangeAspect="1"/>
          </p:cNvPicPr>
          <p:nvPr/>
        </p:nvPicPr>
        <p:blipFill>
          <a:blip r:embed="rId3"/>
          <a:stretch>
            <a:fillRect/>
          </a:stretch>
        </p:blipFill>
        <p:spPr>
          <a:xfrm>
            <a:off x="0" y="1326021"/>
            <a:ext cx="8326582" cy="1803447"/>
          </a:xfrm>
          <a:prstGeom prst="rect">
            <a:avLst/>
          </a:prstGeom>
        </p:spPr>
      </p:pic>
      <p:sp>
        <p:nvSpPr>
          <p:cNvPr id="4" name="TextBox 3">
            <a:extLst>
              <a:ext uri="{FF2B5EF4-FFF2-40B4-BE49-F238E27FC236}">
                <a16:creationId xmlns:a16="http://schemas.microsoft.com/office/drawing/2014/main" id="{4F35D3C0-A1C1-48A6-6DAE-897E47F5DB35}"/>
              </a:ext>
            </a:extLst>
          </p:cNvPr>
          <p:cNvSpPr txBox="1"/>
          <p:nvPr/>
        </p:nvSpPr>
        <p:spPr>
          <a:xfrm>
            <a:off x="0" y="802801"/>
            <a:ext cx="2854036" cy="523220"/>
          </a:xfrm>
          <a:prstGeom prst="rect">
            <a:avLst/>
          </a:prstGeom>
          <a:noFill/>
        </p:spPr>
        <p:txBody>
          <a:bodyPr wrap="square" rtlCol="0">
            <a:spAutoFit/>
          </a:bodyPr>
          <a:lstStyle/>
          <a:p>
            <a:endParaRPr lang="en-GB" dirty="0">
              <a:solidFill>
                <a:schemeClr val="bg1"/>
              </a:solidFill>
            </a:endParaRPr>
          </a:p>
          <a:p>
            <a:r>
              <a:rPr lang="en-GB" dirty="0">
                <a:solidFill>
                  <a:schemeClr val="bg1"/>
                </a:solidFill>
              </a:rPr>
              <a:t>BALL BY BALL DATASET</a:t>
            </a:r>
            <a:endParaRPr lang="en-DE" dirty="0">
              <a:solidFill>
                <a:schemeClr val="bg1"/>
              </a:solidFill>
            </a:endParaRPr>
          </a:p>
        </p:txBody>
      </p:sp>
      <p:pic>
        <p:nvPicPr>
          <p:cNvPr id="6" name="Picture 5">
            <a:extLst>
              <a:ext uri="{FF2B5EF4-FFF2-40B4-BE49-F238E27FC236}">
                <a16:creationId xmlns:a16="http://schemas.microsoft.com/office/drawing/2014/main" id="{A278929E-A105-3576-0F1C-FEC71F885110}"/>
              </a:ext>
            </a:extLst>
          </p:cNvPr>
          <p:cNvPicPr>
            <a:picLocks noChangeAspect="1"/>
          </p:cNvPicPr>
          <p:nvPr/>
        </p:nvPicPr>
        <p:blipFill>
          <a:blip r:embed="rId4"/>
          <a:stretch>
            <a:fillRect/>
          </a:stretch>
        </p:blipFill>
        <p:spPr>
          <a:xfrm>
            <a:off x="35502" y="3496614"/>
            <a:ext cx="8291080" cy="1689903"/>
          </a:xfrm>
          <a:prstGeom prst="rect">
            <a:avLst/>
          </a:prstGeom>
        </p:spPr>
      </p:pic>
      <p:sp>
        <p:nvSpPr>
          <p:cNvPr id="7" name="TextBox 6">
            <a:extLst>
              <a:ext uri="{FF2B5EF4-FFF2-40B4-BE49-F238E27FC236}">
                <a16:creationId xmlns:a16="http://schemas.microsoft.com/office/drawing/2014/main" id="{78BFFBDB-D407-3D00-D1AB-681F4F824282}"/>
              </a:ext>
            </a:extLst>
          </p:cNvPr>
          <p:cNvSpPr txBox="1"/>
          <p:nvPr/>
        </p:nvSpPr>
        <p:spPr>
          <a:xfrm>
            <a:off x="0" y="3188837"/>
            <a:ext cx="2854036" cy="307777"/>
          </a:xfrm>
          <a:prstGeom prst="rect">
            <a:avLst/>
          </a:prstGeom>
          <a:noFill/>
        </p:spPr>
        <p:txBody>
          <a:bodyPr wrap="square" rtlCol="0">
            <a:spAutoFit/>
          </a:bodyPr>
          <a:lstStyle/>
          <a:p>
            <a:r>
              <a:rPr lang="en-GB" dirty="0">
                <a:solidFill>
                  <a:schemeClr val="bg1"/>
                </a:solidFill>
              </a:rPr>
              <a:t>Matches Data</a:t>
            </a:r>
          </a:p>
        </p:txBody>
      </p:sp>
    </p:spTree>
    <p:extLst>
      <p:ext uri="{BB962C8B-B14F-4D97-AF65-F5344CB8AC3E}">
        <p14:creationId xmlns:p14="http://schemas.microsoft.com/office/powerpoint/2010/main" val="384870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85B1DE9-ACFC-FFB6-B378-B76A04DFB667}"/>
              </a:ext>
            </a:extLst>
          </p:cNvPr>
          <p:cNvSpPr>
            <a:spLocks noGrp="1"/>
          </p:cNvSpPr>
          <p:nvPr>
            <p:ph type="title" idx="6"/>
          </p:nvPr>
        </p:nvSpPr>
        <p:spPr/>
        <p:txBody>
          <a:bodyPr/>
          <a:lstStyle/>
          <a:p>
            <a:r>
              <a:rPr lang="en-GB" sz="2800" dirty="0"/>
              <a:t>Season Data Throughout The Years</a:t>
            </a:r>
            <a:endParaRPr lang="en-DE" sz="2800" dirty="0"/>
          </a:p>
        </p:txBody>
      </p:sp>
      <p:grpSp>
        <p:nvGrpSpPr>
          <p:cNvPr id="9" name="Google Shape;7513;p83">
            <a:extLst>
              <a:ext uri="{FF2B5EF4-FFF2-40B4-BE49-F238E27FC236}">
                <a16:creationId xmlns:a16="http://schemas.microsoft.com/office/drawing/2014/main" id="{672D358B-21A3-1068-9378-223B06BFBF1F}"/>
              </a:ext>
            </a:extLst>
          </p:cNvPr>
          <p:cNvGrpSpPr/>
          <p:nvPr/>
        </p:nvGrpSpPr>
        <p:grpSpPr>
          <a:xfrm>
            <a:off x="0" y="56528"/>
            <a:ext cx="775855" cy="956309"/>
            <a:chOff x="5159450" y="1919950"/>
            <a:chExt cx="1541050" cy="862500"/>
          </a:xfrm>
        </p:grpSpPr>
        <p:sp>
          <p:nvSpPr>
            <p:cNvPr id="10" name="Google Shape;7514;p83">
              <a:extLst>
                <a:ext uri="{FF2B5EF4-FFF2-40B4-BE49-F238E27FC236}">
                  <a16:creationId xmlns:a16="http://schemas.microsoft.com/office/drawing/2014/main" id="{FE983CD6-39AB-E576-60E6-D25CB52A159E}"/>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11" name="Google Shape;7515;p83">
              <a:extLst>
                <a:ext uri="{FF2B5EF4-FFF2-40B4-BE49-F238E27FC236}">
                  <a16:creationId xmlns:a16="http://schemas.microsoft.com/office/drawing/2014/main" id="{CCAC138C-1DB7-A816-BA59-CD461F226CC4}"/>
                </a:ext>
              </a:extLst>
            </p:cNvPr>
            <p:cNvGrpSpPr/>
            <p:nvPr/>
          </p:nvGrpSpPr>
          <p:grpSpPr>
            <a:xfrm>
              <a:off x="5159450" y="1919950"/>
              <a:ext cx="1541050" cy="862500"/>
              <a:chOff x="5159450" y="1919950"/>
              <a:chExt cx="1541050" cy="862500"/>
            </a:xfrm>
          </p:grpSpPr>
          <p:cxnSp>
            <p:nvCxnSpPr>
              <p:cNvPr id="12" name="Google Shape;7516;p83">
                <a:extLst>
                  <a:ext uri="{FF2B5EF4-FFF2-40B4-BE49-F238E27FC236}">
                    <a16:creationId xmlns:a16="http://schemas.microsoft.com/office/drawing/2014/main" id="{6FB97462-2CAC-C49D-4821-5A41F4E1D24B}"/>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13" name="Google Shape;7517;p83">
                <a:extLst>
                  <a:ext uri="{FF2B5EF4-FFF2-40B4-BE49-F238E27FC236}">
                    <a16:creationId xmlns:a16="http://schemas.microsoft.com/office/drawing/2014/main" id="{DCC909D1-800A-1E73-5483-2D619A140759}"/>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pic>
        <p:nvPicPr>
          <p:cNvPr id="2050" name="Picture 2">
            <a:extLst>
              <a:ext uri="{FF2B5EF4-FFF2-40B4-BE49-F238E27FC236}">
                <a16:creationId xmlns:a16="http://schemas.microsoft.com/office/drawing/2014/main" id="{4F0E1CC8-1E7D-199E-8355-FC14BE63A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7820889" cy="404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22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94" name="Google Shape;1094;p47"/>
          <p:cNvSpPr txBox="1">
            <a:spLocks noGrp="1"/>
          </p:cNvSpPr>
          <p:nvPr>
            <p:ph type="title" idx="6"/>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Analysis on the Data</a:t>
            </a:r>
            <a:br>
              <a:rPr lang="en-GB"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E409-F040-7099-53D0-A3EDA7C74942}"/>
              </a:ext>
            </a:extLst>
          </p:cNvPr>
          <p:cNvSpPr>
            <a:spLocks noGrp="1"/>
          </p:cNvSpPr>
          <p:nvPr>
            <p:ph type="title"/>
          </p:nvPr>
        </p:nvSpPr>
        <p:spPr/>
        <p:txBody>
          <a:bodyPr/>
          <a:lstStyle/>
          <a:p>
            <a:endParaRPr lang="en-DE"/>
          </a:p>
        </p:txBody>
      </p:sp>
      <p:sp>
        <p:nvSpPr>
          <p:cNvPr id="3" name="Subtitle 2">
            <a:extLst>
              <a:ext uri="{FF2B5EF4-FFF2-40B4-BE49-F238E27FC236}">
                <a16:creationId xmlns:a16="http://schemas.microsoft.com/office/drawing/2014/main" id="{FBDE148E-B8C2-439F-3802-ABFA95A7B97C}"/>
              </a:ext>
            </a:extLst>
          </p:cNvPr>
          <p:cNvSpPr>
            <a:spLocks noGrp="1"/>
          </p:cNvSpPr>
          <p:nvPr>
            <p:ph type="subTitle" idx="1"/>
          </p:nvPr>
        </p:nvSpPr>
        <p:spPr/>
        <p:txBody>
          <a:bodyPr/>
          <a:lstStyle/>
          <a:p>
            <a:endParaRPr lang="en-DE"/>
          </a:p>
        </p:txBody>
      </p:sp>
      <p:sp>
        <p:nvSpPr>
          <p:cNvPr id="4" name="Title 3">
            <a:extLst>
              <a:ext uri="{FF2B5EF4-FFF2-40B4-BE49-F238E27FC236}">
                <a16:creationId xmlns:a16="http://schemas.microsoft.com/office/drawing/2014/main" id="{309236D1-FCC6-09B0-1574-E7309E0138C3}"/>
              </a:ext>
            </a:extLst>
          </p:cNvPr>
          <p:cNvSpPr>
            <a:spLocks noGrp="1"/>
          </p:cNvSpPr>
          <p:nvPr>
            <p:ph type="title" idx="2"/>
          </p:nvPr>
        </p:nvSpPr>
        <p:spPr/>
        <p:txBody>
          <a:bodyPr/>
          <a:lstStyle/>
          <a:p>
            <a:endParaRPr lang="en-DE"/>
          </a:p>
        </p:txBody>
      </p:sp>
      <p:sp>
        <p:nvSpPr>
          <p:cNvPr id="5" name="Subtitle 4">
            <a:extLst>
              <a:ext uri="{FF2B5EF4-FFF2-40B4-BE49-F238E27FC236}">
                <a16:creationId xmlns:a16="http://schemas.microsoft.com/office/drawing/2014/main" id="{EB11C3C7-8254-6134-6E8F-684CE3D26E77}"/>
              </a:ext>
            </a:extLst>
          </p:cNvPr>
          <p:cNvSpPr>
            <a:spLocks noGrp="1"/>
          </p:cNvSpPr>
          <p:nvPr>
            <p:ph type="subTitle" idx="3"/>
          </p:nvPr>
        </p:nvSpPr>
        <p:spPr/>
        <p:txBody>
          <a:bodyPr/>
          <a:lstStyle/>
          <a:p>
            <a:endParaRPr lang="en-DE"/>
          </a:p>
        </p:txBody>
      </p:sp>
      <p:sp>
        <p:nvSpPr>
          <p:cNvPr id="6" name="Title 5">
            <a:extLst>
              <a:ext uri="{FF2B5EF4-FFF2-40B4-BE49-F238E27FC236}">
                <a16:creationId xmlns:a16="http://schemas.microsoft.com/office/drawing/2014/main" id="{194C54E4-0738-130E-0729-0D40921F282E}"/>
              </a:ext>
            </a:extLst>
          </p:cNvPr>
          <p:cNvSpPr>
            <a:spLocks noGrp="1"/>
          </p:cNvSpPr>
          <p:nvPr>
            <p:ph type="title" idx="4"/>
          </p:nvPr>
        </p:nvSpPr>
        <p:spPr/>
        <p:txBody>
          <a:bodyPr/>
          <a:lstStyle/>
          <a:p>
            <a:endParaRPr lang="en-DE"/>
          </a:p>
        </p:txBody>
      </p:sp>
      <p:sp>
        <p:nvSpPr>
          <p:cNvPr id="7" name="Subtitle 6">
            <a:extLst>
              <a:ext uri="{FF2B5EF4-FFF2-40B4-BE49-F238E27FC236}">
                <a16:creationId xmlns:a16="http://schemas.microsoft.com/office/drawing/2014/main" id="{94452AA1-014C-873C-2C26-653829319DA9}"/>
              </a:ext>
            </a:extLst>
          </p:cNvPr>
          <p:cNvSpPr>
            <a:spLocks noGrp="1"/>
          </p:cNvSpPr>
          <p:nvPr>
            <p:ph type="subTitle" idx="5"/>
          </p:nvPr>
        </p:nvSpPr>
        <p:spPr/>
        <p:txBody>
          <a:bodyPr/>
          <a:lstStyle/>
          <a:p>
            <a:endParaRPr lang="en-DE"/>
          </a:p>
        </p:txBody>
      </p:sp>
      <p:sp>
        <p:nvSpPr>
          <p:cNvPr id="8" name="Title 7">
            <a:extLst>
              <a:ext uri="{FF2B5EF4-FFF2-40B4-BE49-F238E27FC236}">
                <a16:creationId xmlns:a16="http://schemas.microsoft.com/office/drawing/2014/main" id="{4A3E1310-875E-7CD7-D008-097B620C54C8}"/>
              </a:ext>
            </a:extLst>
          </p:cNvPr>
          <p:cNvSpPr>
            <a:spLocks noGrp="1"/>
          </p:cNvSpPr>
          <p:nvPr>
            <p:ph type="title" idx="6"/>
          </p:nvPr>
        </p:nvSpPr>
        <p:spPr/>
        <p:txBody>
          <a:bodyPr/>
          <a:lstStyle/>
          <a:p>
            <a:r>
              <a:rPr lang="en-GB" dirty="0"/>
              <a:t>Won Matches</a:t>
            </a:r>
            <a:br>
              <a:rPr lang="en-GB" dirty="0"/>
            </a:br>
            <a:endParaRPr lang="en-DE" dirty="0"/>
          </a:p>
        </p:txBody>
      </p:sp>
      <p:pic>
        <p:nvPicPr>
          <p:cNvPr id="1026" name="Picture 2">
            <a:extLst>
              <a:ext uri="{FF2B5EF4-FFF2-40B4-BE49-F238E27FC236}">
                <a16:creationId xmlns:a16="http://schemas.microsoft.com/office/drawing/2014/main" id="{D7E20D11-D855-3E51-EEF9-DCF157335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25" y="1013625"/>
            <a:ext cx="7549139" cy="412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15913"/>
      </p:ext>
    </p:extLst>
  </p:cSld>
  <p:clrMapOvr>
    <a:masterClrMapping/>
  </p:clrMapOvr>
</p:sld>
</file>

<file path=ppt/theme/theme1.xml><?xml version="1.0" encoding="utf-8"?>
<a:theme xmlns:a="http://schemas.openxmlformats.org/drawingml/2006/main" name="Cricket Sport Center by Slidesgo">
  <a:themeElements>
    <a:clrScheme name="Simple Light">
      <a:dk1>
        <a:srgbClr val="000000"/>
      </a:dk1>
      <a:lt1>
        <a:srgbClr val="FFFFFF"/>
      </a:lt1>
      <a:dk2>
        <a:srgbClr val="232323"/>
      </a:dk2>
      <a:lt2>
        <a:srgbClr val="9B9B9B"/>
      </a:lt2>
      <a:accent1>
        <a:srgbClr val="CBEF53"/>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538</Words>
  <Application>Microsoft Office PowerPoint</Application>
  <PresentationFormat>On-screen Show (16:9)</PresentationFormat>
  <Paragraphs>59</Paragraphs>
  <Slides>17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Times New Roman</vt:lpstr>
      <vt:lpstr>Inter</vt:lpstr>
      <vt:lpstr>Inter;900</vt:lpstr>
      <vt:lpstr>Inter Black</vt:lpstr>
      <vt:lpstr>Be Vietnam</vt:lpstr>
      <vt:lpstr>Arial</vt:lpstr>
      <vt:lpstr>Söhne</vt:lpstr>
      <vt:lpstr>Anaheim</vt:lpstr>
      <vt:lpstr>Open Sans</vt:lpstr>
      <vt:lpstr>Cricket Sport Center by Slidesgo</vt:lpstr>
      <vt:lpstr>Indian Premier Leaque</vt:lpstr>
      <vt:lpstr>Objective</vt:lpstr>
      <vt:lpstr>Table Of Contents</vt:lpstr>
      <vt:lpstr>INTRODUCTION</vt:lpstr>
      <vt:lpstr>Data Comprise Of</vt:lpstr>
      <vt:lpstr>Snapshot of Data</vt:lpstr>
      <vt:lpstr>Season Data Throughout The Years</vt:lpstr>
      <vt:lpstr>Analysis on the Data </vt:lpstr>
      <vt:lpstr>PowerPoint Presentation</vt:lpstr>
      <vt:lpstr>Best Batsmen of the Era</vt:lpstr>
      <vt:lpstr>By City</vt:lpstr>
      <vt:lpstr>IPL Matches</vt:lpstr>
      <vt:lpstr>Extraction of the features: </vt:lpstr>
      <vt:lpstr>Pre-processing &amp; Model: </vt:lpstr>
      <vt:lpstr>OUR TEACHERS</vt:lpstr>
      <vt:lpstr>THANKS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 Leaque</dc:title>
  <dc:creator>Deepender singh</dc:creator>
  <cp:lastModifiedBy>Deepender singh</cp:lastModifiedBy>
  <cp:revision>3</cp:revision>
  <dcterms:modified xsi:type="dcterms:W3CDTF">2023-03-13T02:44:26Z</dcterms:modified>
</cp:coreProperties>
</file>