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70" r:id="rId6"/>
    <p:sldId id="269" r:id="rId7"/>
    <p:sldId id="260" r:id="rId8"/>
    <p:sldId id="271" r:id="rId9"/>
    <p:sldId id="262" r:id="rId10"/>
    <p:sldId id="263" r:id="rId11"/>
    <p:sldId id="267" r:id="rId12"/>
    <p:sldId id="265" r:id="rId13"/>
    <p:sldId id="273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095070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46151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19857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7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69811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26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39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daff44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7daff44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05828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Pure Maths – Trigonometry II – Applications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International Study Centre</a:t>
            </a:r>
            <a:endParaRPr sz="5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Huddersfield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Sine and Cosine rule</a:t>
            </a: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Areas of Triangle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Elevation/Depression/Applications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3371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Elevation and Depression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FF58E1D3-FCFE-4C47-A5D9-23290C928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778" y="2571750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4053AF-F155-41F4-AE25-6FE9049EC5EF}"/>
              </a:ext>
            </a:extLst>
          </p:cNvPr>
          <p:cNvCxnSpPr>
            <a:cxnSpLocks/>
          </p:cNvCxnSpPr>
          <p:nvPr/>
        </p:nvCxnSpPr>
        <p:spPr>
          <a:xfrm>
            <a:off x="1524000" y="2675467"/>
            <a:ext cx="47526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49EC4C-9A9A-4B9B-ADFA-19DCF1BBD8F6}"/>
              </a:ext>
            </a:extLst>
          </p:cNvPr>
          <p:cNvCxnSpPr>
            <a:cxnSpLocks/>
          </p:cNvCxnSpPr>
          <p:nvPr/>
        </p:nvCxnSpPr>
        <p:spPr>
          <a:xfrm>
            <a:off x="1524000" y="2675467"/>
            <a:ext cx="4752622" cy="8705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F2D9B-64EA-40DB-B064-FCC01C54F340}"/>
              </a:ext>
            </a:extLst>
          </p:cNvPr>
          <p:cNvCxnSpPr>
            <a:cxnSpLocks/>
          </p:cNvCxnSpPr>
          <p:nvPr/>
        </p:nvCxnSpPr>
        <p:spPr>
          <a:xfrm flipV="1">
            <a:off x="1524000" y="1800062"/>
            <a:ext cx="4752622" cy="8754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D35448-C3FC-4869-A6F3-F5CFF78830DE}"/>
              </a:ext>
            </a:extLst>
          </p:cNvPr>
          <p:cNvSpPr txBox="1"/>
          <p:nvPr/>
        </p:nvSpPr>
        <p:spPr>
          <a:xfrm>
            <a:off x="6276622" y="255289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 horizon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E1F80-1733-4137-837C-FD13E1674D16}"/>
              </a:ext>
            </a:extLst>
          </p:cNvPr>
          <p:cNvSpPr txBox="1"/>
          <p:nvPr/>
        </p:nvSpPr>
        <p:spPr>
          <a:xfrm>
            <a:off x="6276621" y="338810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750FB-BF30-4B0E-BF25-4F843E2185EB}"/>
              </a:ext>
            </a:extLst>
          </p:cNvPr>
          <p:cNvSpPr txBox="1"/>
          <p:nvPr/>
        </p:nvSpPr>
        <p:spPr>
          <a:xfrm>
            <a:off x="6267662" y="161485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Elevation</a:t>
            </a:r>
          </a:p>
        </p:txBody>
      </p:sp>
    </p:spTree>
    <p:extLst>
      <p:ext uri="{BB962C8B-B14F-4D97-AF65-F5344CB8AC3E}">
        <p14:creationId xmlns:p14="http://schemas.microsoft.com/office/powerpoint/2010/main" val="350170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Application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DB463669-2019-45F3-A464-F2A6DEADA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967"/>
          <a:stretch/>
        </p:blipFill>
        <p:spPr>
          <a:xfrm>
            <a:off x="1428311" y="1309511"/>
            <a:ext cx="6287377" cy="10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2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296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Sine Rule &amp; Cosine Rule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Areas of Triangles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Elevation, Depression, Applications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Sine and Cosine Rule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Areas of triangles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Elevation/Depression/Applications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388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Sine and cosine rule</a:t>
            </a:r>
            <a:endParaRPr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5838-61F1-44A2-9405-B07C8147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389" y="1198688"/>
            <a:ext cx="8520600" cy="572700"/>
          </a:xfrm>
        </p:spPr>
        <p:txBody>
          <a:bodyPr/>
          <a:lstStyle/>
          <a:p>
            <a:r>
              <a:rPr lang="en-GB" dirty="0"/>
              <a:t>A Triangle having a two sides joining at 90 degrees is a right angled triangle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175122B-D2CA-467C-9BBF-1323847BDA4F}"/>
              </a:ext>
            </a:extLst>
          </p:cNvPr>
          <p:cNvSpPr/>
          <p:nvPr/>
        </p:nvSpPr>
        <p:spPr>
          <a:xfrm>
            <a:off x="3132082" y="2060027"/>
            <a:ext cx="3279228" cy="18498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531F8-4441-472F-937D-ADDC076E8CC5}"/>
              </a:ext>
            </a:extLst>
          </p:cNvPr>
          <p:cNvSpPr txBox="1"/>
          <p:nvPr/>
        </p:nvSpPr>
        <p:spPr>
          <a:xfrm>
            <a:off x="2123089" y="29849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Opposite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9379D-34D7-4E16-9D89-8876FAB86985}"/>
              </a:ext>
            </a:extLst>
          </p:cNvPr>
          <p:cNvSpPr txBox="1"/>
          <p:nvPr/>
        </p:nvSpPr>
        <p:spPr>
          <a:xfrm>
            <a:off x="4121395" y="409081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0D8C0-AD90-4525-9A4F-330367A209E5}"/>
              </a:ext>
            </a:extLst>
          </p:cNvPr>
          <p:cNvSpPr txBox="1"/>
          <p:nvPr/>
        </p:nvSpPr>
        <p:spPr>
          <a:xfrm>
            <a:off x="4771696" y="268766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Hypotenuse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FA55A-977E-4448-8049-49FCCF43E546}"/>
              </a:ext>
            </a:extLst>
          </p:cNvPr>
          <p:cNvSpPr/>
          <p:nvPr/>
        </p:nvSpPr>
        <p:spPr>
          <a:xfrm>
            <a:off x="3132082" y="3626069"/>
            <a:ext cx="283780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B8A8F5-CF2F-462C-9A4F-993B57855942}"/>
              </a:ext>
            </a:extLst>
          </p:cNvPr>
          <p:cNvSpPr/>
          <p:nvPr/>
        </p:nvSpPr>
        <p:spPr>
          <a:xfrm>
            <a:off x="2951120" y="3455617"/>
            <a:ext cx="635194" cy="635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Sin Rule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C66A2C12-941E-4BB1-9FB4-CA1282F417F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sz="3200" b="0" dirty="0"/>
                  <a:t>=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endParaRPr lang="en-GB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C66A2C12-941E-4BB1-9FB4-CA1282F41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19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Cosine Rule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5A5838-61F1-44A2-9405-B07C81475B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endParaRPr lang="en-GB" sz="36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𝑐𝑎</m:t>
                    </m:r>
                    <m:func>
                      <m:func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endParaRPr lang="en-GB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GB" sz="3600" dirty="0"/>
              </a:p>
              <a:p>
                <a:endParaRPr lang="en-GB" sz="3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5A5838-61F1-44A2-9405-B07C81475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0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mini-quiz..[2]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Sine and cosine rule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Areas of Triangles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Elevation/Depression/Application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7939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Area of Triangles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6007C9F7-2B4E-493F-8DC0-91515A7406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GB" sz="36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6007C9F7-2B4E-493F-8DC0-91515A740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485</Words>
  <Application>Microsoft Office PowerPoint</Application>
  <PresentationFormat>On-screen Show (16:9)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Verdana</vt:lpstr>
      <vt:lpstr>Simple Light</vt:lpstr>
      <vt:lpstr>Pure Maths – Trigonometry II – Applications</vt:lpstr>
      <vt:lpstr>Contents</vt:lpstr>
      <vt:lpstr>Contents</vt:lpstr>
      <vt:lpstr>Sine and cosine rule</vt:lpstr>
      <vt:lpstr>Sin Rule</vt:lpstr>
      <vt:lpstr>Cosine Rule</vt:lpstr>
      <vt:lpstr>Any Questions?</vt:lpstr>
      <vt:lpstr>Contents</vt:lpstr>
      <vt:lpstr>Area of Triangles</vt:lpstr>
      <vt:lpstr>Any Questions?</vt:lpstr>
      <vt:lpstr>Contents</vt:lpstr>
      <vt:lpstr>Elevation and Depression</vt:lpstr>
      <vt:lpstr>Application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Maths - Numbers - Fractions and Decimals</dc:title>
  <cp:lastModifiedBy>Iyalla Alamina</cp:lastModifiedBy>
  <cp:revision>24</cp:revision>
  <dcterms:modified xsi:type="dcterms:W3CDTF">2021-02-17T06:50:34Z</dcterms:modified>
</cp:coreProperties>
</file>