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5F45-46D8-4731-BD6F-79773A879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C5559-528E-4E1B-899E-3B620A4B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63F6-ECAD-4FC8-9A88-AE54C123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80F9-BDE3-4763-9B59-8927CAAD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3D7F-3343-4034-B5FD-330A333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AE0-A0B6-4BB4-A48A-433F3611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F803F-9149-486C-9FB6-DB8CF33C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3F46-7C5E-4E0E-854A-6DB17759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AC73-B028-40A7-9551-B9BD46A1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82CD-C48F-459B-8471-D79E7D7C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F0B9F-0F25-41FD-9475-D84797442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5C389-F5C5-4200-A0AE-D509F084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EFF2-8C20-42AB-BADA-3DF8CC59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51AA-EB40-46D7-B88E-CD61E16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D4CE-FCDD-489C-BD30-2BFB8CB8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30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5F01-8E79-433C-B205-E41A82A6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18E8-31F2-4C9A-9578-89EDCABD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CBE8-55E9-4A37-B4CD-94E71AA0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1743-490F-4133-A1CA-52017581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29CA-7531-426B-A93A-353E022D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3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DA31-43F6-40E1-B255-1E4B4DCE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DA5-BB0F-4995-9233-5F1CCBCB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06F-DD91-4365-AB58-28496440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F17B-E48F-48D3-B38E-C5E4F78D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9F93-0529-4709-9C57-0F02F7F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22D0-5A72-47A6-AE25-BCB339B4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A8A8-7390-48E8-BAA8-3DB9F7F50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A7C8-10D7-4630-9FFD-8DD5AEA48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B08AC-37EE-4EEF-87DA-5628793E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B6FD6-52AF-4F61-86AA-1B18834D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1F7A-2DA8-4B1D-8675-5A847F73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D435-9F68-434C-BDA7-2C266057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7181-D569-4295-8875-1A4A3F98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EA07-D6D0-4EA7-8551-B18EF815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59A06-00ED-48A8-8B72-9A7C287A2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B4C3-8145-479B-9F29-2844BF4F2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67320-8BDE-4A53-AC74-7662093F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70F46-E95E-4DF0-B0F3-614971D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4D1CC-89DD-4126-A422-B6DCF5D1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3423-A551-4834-AA24-7FAFA110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0FCB6-39C2-4970-B72C-215ACC8A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B2AA-3E89-4402-B9E9-B2ACE290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73737-CA74-4726-826E-1C9D1EC0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1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BE026-8E0A-426F-AA58-7D20533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0022-E7DE-48B9-B538-30E8EEB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0DFA-4BB9-4861-A9D3-C5D4D48D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C015-9298-4E6C-876B-12FB891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E84E-48FB-46AA-A255-99BFC494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84651-1386-4C37-984B-925A45EC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0715-4AA3-405C-83BD-F4623FC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4E5A-7D61-4754-9518-890E011F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6FD59-C3DE-40C9-B79D-CD0E179F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3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1FCE-5A96-4237-85DA-C2AE0DED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69235-A585-4538-984A-401C28CF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D8282-D73C-4392-A07B-5DE0D409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1D55-7309-4074-8234-C318693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980B-D55D-49B4-80F2-821A02F3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2C72A-7758-4015-A5F5-408A006B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0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5AF9D-1D79-468A-8D52-DEC9A0DF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405F-3D6E-4CA7-A890-A3981ADF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6E77B-862F-4FD4-9174-97A676CC6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7C46-3EA7-4288-A359-6C61C1FA5475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A28C-3468-410F-A9CF-6DCCE06C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6C34-ACCC-47FD-BF71-798E7A6E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DBF0-5831-428D-93B1-782160623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7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6AC8-7AB7-47F9-9424-357435059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Pure Maths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F5BAD-D557-4641-A6F3-5DCCFDB2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E03A-CE8A-41CF-984C-15A8E02D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341F-CCBA-41D4-876B-A318DEFF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7" y="1825625"/>
            <a:ext cx="4060371" cy="3373392"/>
          </a:xfrm>
        </p:spPr>
        <p:txBody>
          <a:bodyPr>
            <a:normAutofit/>
          </a:bodyPr>
          <a:lstStyle/>
          <a:p>
            <a:r>
              <a:rPr lang="en-GB" sz="1600" dirty="0"/>
              <a:t>Week 1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Positive and negative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Proper in improper fractions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Equivalent Fractions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BODMAS </a:t>
            </a:r>
            <a:r>
              <a:rPr lang="en-US" sz="1600" dirty="0"/>
              <a:t>(Bracket, </a:t>
            </a:r>
            <a:r>
              <a:rPr lang="en-US" sz="1600" dirty="0" err="1"/>
              <a:t>pOwers</a:t>
            </a:r>
            <a:r>
              <a:rPr lang="en-US" sz="1600" dirty="0"/>
              <a:t>, Division, Multiply, Add, Subtract)</a:t>
            </a:r>
            <a:endParaRPr lang="en-GB" sz="1600" dirty="0"/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Percentages and ratios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Surds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33FD34-F097-488A-9661-136FFD7A840B}"/>
              </a:ext>
            </a:extLst>
          </p:cNvPr>
          <p:cNvSpPr txBox="1">
            <a:spLocks/>
          </p:cNvSpPr>
          <p:nvPr/>
        </p:nvSpPr>
        <p:spPr>
          <a:xfrm>
            <a:off x="4521926" y="1825625"/>
            <a:ext cx="4060371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Week 2&amp;3 Algebra</a:t>
            </a:r>
          </a:p>
          <a:p>
            <a:r>
              <a:rPr lang="en-GB" sz="1600" dirty="0"/>
              <a:t>Laws of indices</a:t>
            </a:r>
          </a:p>
          <a:p>
            <a:pPr marL="514350" indent="-514350">
              <a:buFont typeface="+mj-lt"/>
              <a:buAutoNum type="arabicPeriod"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8DD99-8E42-4D5F-BB9A-A1E0F28A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26" y="2435230"/>
            <a:ext cx="4887685" cy="34248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91C069-61C4-4AF1-A39B-971E4173F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/>
          <a:stretch/>
        </p:blipFill>
        <p:spPr bwMode="auto">
          <a:xfrm>
            <a:off x="784727" y="4794072"/>
            <a:ext cx="2324235" cy="10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F1197-DEF9-4B5B-A710-4E41563440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2"/>
          <a:stretch/>
        </p:blipFill>
        <p:spPr>
          <a:xfrm>
            <a:off x="7939962" y="2231760"/>
            <a:ext cx="4208497" cy="19467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7BF2DC-CA2C-47F9-9297-A43A60FD213E}"/>
              </a:ext>
            </a:extLst>
          </p:cNvPr>
          <p:cNvSpPr txBox="1">
            <a:spLocks/>
          </p:cNvSpPr>
          <p:nvPr/>
        </p:nvSpPr>
        <p:spPr>
          <a:xfrm>
            <a:off x="8303624" y="1813792"/>
            <a:ext cx="2638697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Week 2&amp;3 Algebra</a:t>
            </a:r>
          </a:p>
          <a:p>
            <a:r>
              <a:rPr lang="en-GB" sz="1600" dirty="0"/>
              <a:t>Pascal’s Triangle</a:t>
            </a:r>
          </a:p>
          <a:p>
            <a:pPr marL="514350" indent="-514350">
              <a:buFont typeface="+mj-lt"/>
              <a:buAutoNum type="arabicPeriod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8601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E03A-CE8A-41CF-984C-15A8E02D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341F-CCBA-41D4-876B-A318DEFF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371" cy="3373392"/>
          </a:xfrm>
        </p:spPr>
        <p:txBody>
          <a:bodyPr>
            <a:normAutofit/>
          </a:bodyPr>
          <a:lstStyle/>
          <a:p>
            <a:r>
              <a:rPr lang="en-GB" sz="1600" dirty="0"/>
              <a:t>Week 1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Positive and negative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Proper in improper fractions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Equivalent Fractions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BODMAS </a:t>
            </a:r>
            <a:r>
              <a:rPr lang="en-US" sz="1600" dirty="0"/>
              <a:t>(Bracket, </a:t>
            </a:r>
            <a:r>
              <a:rPr lang="en-US" sz="1600" dirty="0" err="1"/>
              <a:t>pOwers</a:t>
            </a:r>
            <a:r>
              <a:rPr lang="en-US" sz="1600" dirty="0"/>
              <a:t>, Division, Multiply, Add, Subtract)</a:t>
            </a:r>
            <a:endParaRPr lang="en-GB" sz="1600" dirty="0"/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Rounding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Percentages and ratios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Surds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33FD34-F097-488A-9661-136FFD7A840B}"/>
              </a:ext>
            </a:extLst>
          </p:cNvPr>
          <p:cNvSpPr txBox="1">
            <a:spLocks/>
          </p:cNvSpPr>
          <p:nvPr/>
        </p:nvSpPr>
        <p:spPr>
          <a:xfrm>
            <a:off x="5096691" y="1825625"/>
            <a:ext cx="4060371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Week 2&amp;3 Algebra</a:t>
            </a:r>
          </a:p>
          <a:p>
            <a:r>
              <a:rPr lang="en-GB" sz="1600" dirty="0"/>
              <a:t>Laws of indices</a:t>
            </a:r>
          </a:p>
          <a:p>
            <a:pPr marL="514350" indent="-514350">
              <a:buFont typeface="+mj-lt"/>
              <a:buAutoNum type="arabicPeriod"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8DD99-8E42-4D5F-BB9A-A1E0F28A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91" y="2435230"/>
            <a:ext cx="4887685" cy="34248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91C069-61C4-4AF1-A39B-971E4173F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/>
          <a:stretch/>
        </p:blipFill>
        <p:spPr bwMode="auto">
          <a:xfrm>
            <a:off x="1176610" y="4794072"/>
            <a:ext cx="2324235" cy="10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73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90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Pure Maths Summary</vt:lpstr>
      <vt:lpstr>Summary of topics</vt:lpstr>
      <vt:lpstr>Summary of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4</cp:revision>
  <dcterms:created xsi:type="dcterms:W3CDTF">2021-02-22T18:03:50Z</dcterms:created>
  <dcterms:modified xsi:type="dcterms:W3CDTF">2021-02-23T05:58:52Z</dcterms:modified>
</cp:coreProperties>
</file>