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5AC66-FFA7-4C53-8846-AD84D35812A6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B1EA5-0713-4635-B14E-F73180C0E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7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9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9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5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12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2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8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FCE5D-4206-469C-8657-797A6F57B63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7458-B517-4FB7-96FC-EA7D758B6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7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Trigonometry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Angles 0f Elevation and Depression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5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u="sng" dirty="0" smtClean="0"/>
                  <a:t>Example 1</a:t>
                </a:r>
                <a:r>
                  <a:rPr lang="en-GB" dirty="0" smtClean="0"/>
                  <a:t>: An electricity pylon stands on horizontal ground. At a point 80m from the base of the pylon, the angle of elevation of the top of the pylon is 23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GB" dirty="0" smtClean="0"/>
                  <a:t>. Calculate the height of the pylon to the nearest metre.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 rotWithShape="1">
                <a:blip r:embed="rId2"/>
                <a:stretch>
                  <a:fillRect l="-1852" t="-1351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3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u="sng" dirty="0" smtClean="0"/>
                  <a:t>Example 2</a:t>
                </a:r>
                <a:r>
                  <a:rPr lang="en-GB" dirty="0" smtClean="0"/>
                  <a:t>: A surveyor measures the angle of elevation of the top of a building as 19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GB" dirty="0" smtClean="0"/>
                  <a:t>. She moves 120m nearer  the building and finds the angle of elevation is now 47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GB" dirty="0" smtClean="0"/>
                  <a:t>. Determine the height of the building.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 rotWithShape="1">
                <a:blip r:embed="rId2"/>
                <a:stretch>
                  <a:fillRect l="-1852" t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5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u="sng" dirty="0" smtClean="0"/>
                  <a:t>Example 3</a:t>
                </a:r>
                <a:r>
                  <a:rPr lang="en-GB" dirty="0" smtClean="0"/>
                  <a:t>: The angle of depression of a ship viewed from the top of a vertical cliff </a:t>
                </a:r>
                <a:r>
                  <a:rPr lang="en-GB" dirty="0" smtClean="0"/>
                  <a:t>75m high is </a:t>
                </a:r>
                <a:r>
                  <a:rPr lang="en-GB" dirty="0" smtClean="0"/>
                  <a:t>30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GB" dirty="0" smtClean="0"/>
                  <a:t>. Find the distance of the ship from the base of the cliff at this time. The ship is sailing away from the cliff at a constant speed and 1 minute later its angle of depression from the top of the cliff is 20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GB" dirty="0" smtClean="0"/>
                  <a:t>. Find the speed of the ship in km/h.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>
                <a:blip r:embed="rId2"/>
                <a:stretch>
                  <a:fillRect l="-1852" t="-1351" r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7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171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Trigonometry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Trigonometry</dc:title>
  <dc:creator>Trevor Shotter</dc:creator>
  <cp:lastModifiedBy>Trevor Shotter</cp:lastModifiedBy>
  <cp:revision>6</cp:revision>
  <cp:lastPrinted>2017-04-16T15:37:07Z</cp:lastPrinted>
  <dcterms:created xsi:type="dcterms:W3CDTF">2017-04-16T15:23:48Z</dcterms:created>
  <dcterms:modified xsi:type="dcterms:W3CDTF">2019-11-06T14:52:40Z</dcterms:modified>
</cp:coreProperties>
</file>