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59" r:id="rId6"/>
    <p:sldId id="260" r:id="rId7"/>
    <p:sldId id="266" r:id="rId8"/>
    <p:sldId id="262" r:id="rId9"/>
    <p:sldId id="263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43637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425953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91967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daff44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7daff44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02794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Pure Maths – Algebra I – Expansion &amp; Simple Equations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 dirty="0">
                <a:solidFill>
                  <a:schemeClr val="dk1"/>
                </a:solidFill>
              </a:rPr>
              <a:t>International Study Centre</a:t>
            </a:r>
            <a:endParaRPr sz="5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Huddersfield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Transposition formula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9846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Transposition formula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Transposition formula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378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Transposition formulae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0592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36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38127" y="3871975"/>
            <a:ext cx="8520600" cy="16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binomial expression is the sum, or difference, of two terms. E.g. 3x + 2y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Pascal’s triangle a way to determine the expansion of an associated binomial power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ECFF8-0AAD-4ED8-B0AA-C5D8FD6B5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90" y="1017725"/>
            <a:ext cx="6126635" cy="28080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do a mini-quiz..[1]</a:t>
            </a:r>
            <a:endParaRPr dirty="0"/>
          </a:p>
        </p:txBody>
      </p:sp>
      <p:cxnSp>
        <p:nvCxnSpPr>
          <p:cNvPr id="81" name="Google Shape;81;p17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Transposition formula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6319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45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Transposition &amp; Quadratic Factors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ED51F4-070D-4641-9A9E-990C4D4608DF}"/>
                  </a:ext>
                </a:extLst>
              </p:cNvPr>
              <p:cNvSpPr txBox="1"/>
              <p:nvPr/>
            </p:nvSpPr>
            <p:spPr>
              <a:xfrm>
                <a:off x="1061544" y="1354325"/>
                <a:ext cx="1745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ED51F4-070D-4641-9A9E-990C4D460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4" y="1354325"/>
                <a:ext cx="1745478" cy="215444"/>
              </a:xfrm>
              <a:prstGeom prst="rect">
                <a:avLst/>
              </a:prstGeom>
              <a:blipFill>
                <a:blip r:embed="rId3"/>
                <a:stretch>
                  <a:fillRect l="-2797" r="-174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399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Verdana</vt:lpstr>
      <vt:lpstr>Simple Light</vt:lpstr>
      <vt:lpstr>Pure Maths – Algebra I – Expansion &amp; Simple Equations</vt:lpstr>
      <vt:lpstr>Contents</vt:lpstr>
      <vt:lpstr>Contents</vt:lpstr>
      <vt:lpstr>Contents</vt:lpstr>
      <vt:lpstr>Pascal’s Triangle</vt:lpstr>
      <vt:lpstr>Any Questions?</vt:lpstr>
      <vt:lpstr>Contents</vt:lpstr>
      <vt:lpstr>Transposition &amp; Quadratic Factors</vt:lpstr>
      <vt:lpstr>Any Questions?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Maths - Numbers - Fractions and Decimals</dc:title>
  <cp:lastModifiedBy>John Alamina</cp:lastModifiedBy>
  <cp:revision>8</cp:revision>
  <dcterms:modified xsi:type="dcterms:W3CDTF">2021-02-01T13:53:44Z</dcterms:modified>
</cp:coreProperties>
</file>