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5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09507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461516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7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69811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daff44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7daff44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daff44f9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daff44f9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39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Pure Maths – Algebra II – Simultaneous and Quadratics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International Study Centre</a:t>
            </a:r>
            <a:endParaRPr sz="5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Huddersfield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Simultaneous equations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Quadratic equations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Equations with quotients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337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Equations with Quotients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pic>
        <p:nvPicPr>
          <p:cNvPr id="3" name="Picture 2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1E629BAF-6232-4444-BF83-473EAAC2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" y="1796634"/>
            <a:ext cx="4105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296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Simultaneous equations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Quadratic equations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with quotients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Simultaneous equations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Quadratic equations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Equations with quotients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388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Methods to solve simultaneous equations</a:t>
            </a:r>
            <a:endParaRPr sz="36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2220200"/>
            <a:ext cx="8520600" cy="16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Substitution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Elimination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Matrix (Linear algebra) methods (not applicable at this level)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mini-quiz..[2]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Simultaneous equations</a:t>
            </a:r>
            <a:endParaRPr sz="2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Quadratic equations</a:t>
            </a: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Equations with quotients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Quadratic Equations Methods</a:t>
            </a:r>
            <a:endParaRPr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B354-C116-45EC-AF12-EA9217A0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26659"/>
            <a:ext cx="8520600" cy="3416400"/>
          </a:xfrm>
        </p:spPr>
        <p:txBody>
          <a:bodyPr/>
          <a:lstStyle/>
          <a:p>
            <a:r>
              <a:rPr lang="en-GB" dirty="0"/>
              <a:t>Factorisation</a:t>
            </a:r>
          </a:p>
          <a:p>
            <a:r>
              <a:rPr lang="en-GB" dirty="0">
                <a:solidFill>
                  <a:srgbClr val="FF0000"/>
                </a:solidFill>
              </a:rPr>
              <a:t>Completing the square</a:t>
            </a:r>
          </a:p>
          <a:p>
            <a:r>
              <a:rPr lang="en-GB" dirty="0"/>
              <a:t>Quadratic formula</a:t>
            </a:r>
          </a:p>
          <a:p>
            <a:r>
              <a:rPr lang="en-GB" dirty="0"/>
              <a:t>Graphing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D9093-3E9C-4183-9DE0-92C146FBD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06" b="95832"/>
          <a:stretch/>
        </p:blipFill>
        <p:spPr>
          <a:xfrm>
            <a:off x="1010695" y="2222451"/>
            <a:ext cx="2815071" cy="2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9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Quadratic Equations Methods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6707E-9032-480D-A76D-4AE09B786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1" r="22357" b="2475"/>
          <a:stretch/>
        </p:blipFill>
        <p:spPr>
          <a:xfrm>
            <a:off x="1294241" y="1471448"/>
            <a:ext cx="5674124" cy="31769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377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Verdana</vt:lpstr>
      <vt:lpstr>Simple Light</vt:lpstr>
      <vt:lpstr>Pure Maths – Algebra II – Simultaneous and Quadratics</vt:lpstr>
      <vt:lpstr>Contents</vt:lpstr>
      <vt:lpstr>Contents</vt:lpstr>
      <vt:lpstr>Methods to solve simultaneous equations</vt:lpstr>
      <vt:lpstr>Any Questions?</vt:lpstr>
      <vt:lpstr>Contents</vt:lpstr>
      <vt:lpstr>Quadratic Equations Methods</vt:lpstr>
      <vt:lpstr>Quadratic Equations Methods</vt:lpstr>
      <vt:lpstr>Any Questions?</vt:lpstr>
      <vt:lpstr>Contents</vt:lpstr>
      <vt:lpstr>Equations with Quotients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Maths - Numbers - Fractions and Decimals</dc:title>
  <cp:lastModifiedBy>John Alamina</cp:lastModifiedBy>
  <cp:revision>11</cp:revision>
  <dcterms:modified xsi:type="dcterms:W3CDTF">2021-02-02T22:41:24Z</dcterms:modified>
</cp:coreProperties>
</file>