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4" r:id="rId4"/>
    <p:sldId id="259" r:id="rId5"/>
    <p:sldId id="270" r:id="rId6"/>
    <p:sldId id="269" r:id="rId7"/>
    <p:sldId id="260" r:id="rId8"/>
    <p:sldId id="271" r:id="rId9"/>
    <p:sldId id="262" r:id="rId10"/>
    <p:sldId id="263" r:id="rId11"/>
    <p:sldId id="267" r:id="rId12"/>
    <p:sldId id="265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7df08da6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7df08da6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1095070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2461516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7df08da6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7df08da6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75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698118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183d3e7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183d3e7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183d3e7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183d3e7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265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183d3e7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183d3e7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399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7daff44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7daff44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058285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6183d3e7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6183d3e7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https://www.youtube.com/embed/4vOh18dST3Q?feature=oembed" TargetMode="External"/><Relationship Id="rId1" Type="http://schemas.openxmlformats.org/officeDocument/2006/relationships/video" Target="https://www.youtube.com/embed/eSFaStzjens?feature=oembed" TargetMode="Externa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Pure Maths – Trigonometry I – Ratios and Radians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International Study Centre</a:t>
            </a:r>
            <a:endParaRPr sz="5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Huddersfield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mini-quiz..[4]</a:t>
            </a:r>
            <a:endParaRPr/>
          </a:p>
        </p:txBody>
      </p:sp>
      <p:cxnSp>
        <p:nvCxnSpPr>
          <p:cNvPr id="101" name="Google Shape;101;p20"/>
          <p:cNvCxnSpPr/>
          <p:nvPr/>
        </p:nvCxnSpPr>
        <p:spPr>
          <a:xfrm>
            <a:off x="339675" y="2782025"/>
            <a:ext cx="851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Simultaneous equations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Quadratic equations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Equations with quotients</a:t>
            </a:r>
            <a:endParaRPr sz="2400" dirty="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33712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Equations with Quotients</a:t>
            </a:r>
            <a:endParaRPr sz="36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  <p:pic>
        <p:nvPicPr>
          <p:cNvPr id="3" name="Picture 2" descr="Schematic&#10;&#10;Description automatically generated with medium confidence">
            <a:extLst>
              <a:ext uri="{FF2B5EF4-FFF2-40B4-BE49-F238E27FC236}">
                <a16:creationId xmlns:a16="http://schemas.microsoft.com/office/drawing/2014/main" id="{1E629BAF-6232-4444-BF83-473EAAC23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2" y="1796634"/>
            <a:ext cx="41052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05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mini-quiz..[4]</a:t>
            </a:r>
            <a:endParaRPr/>
          </a:p>
        </p:txBody>
      </p:sp>
      <p:cxnSp>
        <p:nvCxnSpPr>
          <p:cNvPr id="101" name="Google Shape;101;p20"/>
          <p:cNvCxnSpPr/>
          <p:nvPr/>
        </p:nvCxnSpPr>
        <p:spPr>
          <a:xfrm>
            <a:off x="339675" y="2782025"/>
            <a:ext cx="851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2296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Pythagoras Theorem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Trigonometric Ratios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Radian measurement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Pythagoras Theorem</a:t>
            </a:r>
            <a:endParaRPr sz="2400" dirty="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Trigonometric ratios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Measurement of Radians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9388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Right-angled triangle</a:t>
            </a:r>
            <a:endParaRPr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A5838-61F1-44A2-9405-B07C81475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</p:spPr>
        <p:txBody>
          <a:bodyPr/>
          <a:lstStyle/>
          <a:p>
            <a:r>
              <a:rPr lang="en-GB" dirty="0"/>
              <a:t>A Triangle having a two sides joining at 90 degrees is a right angled triangle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C175122B-D2CA-467C-9BBF-1323847BDA4F}"/>
              </a:ext>
            </a:extLst>
          </p:cNvPr>
          <p:cNvSpPr/>
          <p:nvPr/>
        </p:nvSpPr>
        <p:spPr>
          <a:xfrm>
            <a:off x="3132082" y="2060027"/>
            <a:ext cx="3279228" cy="184982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531F8-4441-472F-937D-ADDC076E8CC5}"/>
              </a:ext>
            </a:extLst>
          </p:cNvPr>
          <p:cNvSpPr txBox="1"/>
          <p:nvPr/>
        </p:nvSpPr>
        <p:spPr>
          <a:xfrm>
            <a:off x="2123089" y="2984937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Opposite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89379D-34D7-4E16-9D89-8876FAB86985}"/>
              </a:ext>
            </a:extLst>
          </p:cNvPr>
          <p:cNvSpPr txBox="1"/>
          <p:nvPr/>
        </p:nvSpPr>
        <p:spPr>
          <a:xfrm>
            <a:off x="4121395" y="4090811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Adjacent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C0D8C0-AD90-4525-9A4F-330367A209E5}"/>
              </a:ext>
            </a:extLst>
          </p:cNvPr>
          <p:cNvSpPr txBox="1"/>
          <p:nvPr/>
        </p:nvSpPr>
        <p:spPr>
          <a:xfrm>
            <a:off x="4771696" y="2687669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Hypotenuse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EFA55A-977E-4448-8049-49FCCF43E546}"/>
              </a:ext>
            </a:extLst>
          </p:cNvPr>
          <p:cNvSpPr/>
          <p:nvPr/>
        </p:nvSpPr>
        <p:spPr>
          <a:xfrm>
            <a:off x="3132082" y="3626069"/>
            <a:ext cx="283780" cy="283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B8A8F5-CF2F-462C-9A4F-993B57855942}"/>
              </a:ext>
            </a:extLst>
          </p:cNvPr>
          <p:cNvSpPr/>
          <p:nvPr/>
        </p:nvSpPr>
        <p:spPr>
          <a:xfrm>
            <a:off x="2951120" y="3455617"/>
            <a:ext cx="635194" cy="6351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Pythagoras theorem</a:t>
            </a:r>
            <a:endParaRPr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AFAB9-01C0-4622-8DB8-C78EF4FE4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110" y="1017725"/>
            <a:ext cx="5192235" cy="404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9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Pythagoras theorem</a:t>
            </a:r>
            <a:endParaRPr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35A5838-61F1-44A2-9405-B07C81475B7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 (for right angled triangles)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35A5838-61F1-44A2-9405-B07C81475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59AFAB9-01C0-4622-8DB8-C78EF4FE4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762" y="1691253"/>
            <a:ext cx="38004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5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mini-quiz..[2]</a:t>
            </a:r>
            <a:endParaRPr/>
          </a:p>
        </p:txBody>
      </p:sp>
      <p:cxnSp>
        <p:nvCxnSpPr>
          <p:cNvPr id="81" name="Google Shape;81;p17"/>
          <p:cNvCxnSpPr/>
          <p:nvPr/>
        </p:nvCxnSpPr>
        <p:spPr>
          <a:xfrm>
            <a:off x="339675" y="2782025"/>
            <a:ext cx="851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Pythagoras Theorem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Trigonometric Ratios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Radian measurement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47939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152400" y="1272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Trigonometric Ratios</a:t>
            </a:r>
            <a:endParaRPr sz="3600" dirty="0"/>
          </a:p>
        </p:txBody>
      </p:sp>
      <p:pic>
        <p:nvPicPr>
          <p:cNvPr id="2" name="Online Media 1" title="Trigonometric ratios animation">
            <a:hlinkClick r:id="" action="ppaction://media"/>
            <a:extLst>
              <a:ext uri="{FF2B5EF4-FFF2-40B4-BE49-F238E27FC236}">
                <a16:creationId xmlns:a16="http://schemas.microsoft.com/office/drawing/2014/main" id="{48DAF1B3-6296-437E-B7E4-44463D01441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11655" y="1524657"/>
            <a:ext cx="4013200" cy="3009900"/>
          </a:xfrm>
          <a:prstGeom prst="rect">
            <a:avLst/>
          </a:prstGeom>
        </p:spPr>
      </p:pic>
      <p:pic>
        <p:nvPicPr>
          <p:cNvPr id="3" name="Online Media 2" title="Right Triangles &amp; the unit circle">
            <a:hlinkClick r:id="" action="ppaction://media"/>
            <a:extLst>
              <a:ext uri="{FF2B5EF4-FFF2-40B4-BE49-F238E27FC236}">
                <a16:creationId xmlns:a16="http://schemas.microsoft.com/office/drawing/2014/main" id="{30449523-3D1C-4F2D-B57D-F706E79125EA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4845271" y="1524657"/>
            <a:ext cx="4013200" cy="300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3471</TotalTime>
  <Words>378</Words>
  <Application>Microsoft Office PowerPoint</Application>
  <PresentationFormat>On-screen Show (16:9)</PresentationFormat>
  <Paragraphs>85</Paragraphs>
  <Slides>13</Slides>
  <Notes>13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Verdana</vt:lpstr>
      <vt:lpstr>Simple Light</vt:lpstr>
      <vt:lpstr>Pure Maths – Trigonometry I – Ratios and Radians</vt:lpstr>
      <vt:lpstr>Contents</vt:lpstr>
      <vt:lpstr>Contents</vt:lpstr>
      <vt:lpstr>Right-angled triangle</vt:lpstr>
      <vt:lpstr>Pythagoras theorem</vt:lpstr>
      <vt:lpstr>Pythagoras theorem</vt:lpstr>
      <vt:lpstr>Any Questions?</vt:lpstr>
      <vt:lpstr>Contents</vt:lpstr>
      <vt:lpstr>Trigonometric Ratios</vt:lpstr>
      <vt:lpstr>Any Questions?</vt:lpstr>
      <vt:lpstr>Contents</vt:lpstr>
      <vt:lpstr>Equations with Quotients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Maths - Numbers - Fractions and Decimals</dc:title>
  <cp:lastModifiedBy>Iyalla Alamina (Researcher)</cp:lastModifiedBy>
  <cp:revision>16</cp:revision>
  <dcterms:modified xsi:type="dcterms:W3CDTF">2021-02-04T06:19:38Z</dcterms:modified>
</cp:coreProperties>
</file>