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2" r:id="rId3"/>
    <p:sldId id="264" r:id="rId4"/>
    <p:sldId id="263" r:id="rId5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07E5-B91A-43AD-B697-1E5573B70AD4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C251-97AB-4103-9D5D-59141655D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1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2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4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14C7-1042-45EF-82CC-A9F8ACEDFF3F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E588-679C-4182-9E6B-19432E067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Trigonometry 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7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60648"/>
                <a:ext cx="4038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Example 1</a:t>
                </a:r>
                <a:r>
                  <a:rPr lang="en-GB" dirty="0" smtClean="0"/>
                  <a:t>: A room 8.0m wide has a span roof which slopes at 33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 on one side and 40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GB" dirty="0" smtClean="0"/>
                  <a:t> on the other. Find the length of the roof slopes, correct to the nearest centimetre.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60648"/>
                <a:ext cx="4038600" cy="5865515"/>
              </a:xfrm>
              <a:blipFill rotWithShape="1">
                <a:blip r:embed="rId2"/>
                <a:stretch>
                  <a:fillRect l="-3017" t="-936" r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60648"/>
                <a:ext cx="4038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u="sng" dirty="0" smtClean="0"/>
                  <a:t>Example 2</a:t>
                </a:r>
                <a:r>
                  <a:rPr lang="en-GB" dirty="0" smtClean="0"/>
                  <a:t>: </a:t>
                </a:r>
                <a:r>
                  <a:rPr lang="en-GB" dirty="0" smtClean="0"/>
                  <a:t>Two voltage phasors are shown in the diagram.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=40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10</m:t>
                    </m:r>
                    <m:r>
                      <a:rPr lang="en-GB" b="0" i="1" smtClean="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en-GB" dirty="0" smtClean="0"/>
                  <a:t> determine the value of their resultant (i.e. length </a:t>
                </a:r>
                <a:r>
                  <a:rPr lang="en-GB" i="1" dirty="0" smtClean="0"/>
                  <a:t>OA</a:t>
                </a:r>
                <a:r>
                  <a:rPr lang="en-GB" dirty="0" smtClean="0"/>
                  <a:t>) and the angle the resultant makes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 dirty="0" smtClean="0">
                    <a:latin typeface="+mj-lt"/>
                  </a:rPr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60648"/>
                <a:ext cx="4038600" cy="5865515"/>
              </a:xfrm>
              <a:blipFill rotWithShape="1">
                <a:blip r:embed="rId2"/>
                <a:stretch>
                  <a:fillRect l="-3017" t="-936" r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t="37724" r="15465" b="10357"/>
          <a:stretch/>
        </p:blipFill>
        <p:spPr bwMode="auto">
          <a:xfrm>
            <a:off x="4716016" y="476672"/>
            <a:ext cx="3963216" cy="238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0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4038600" cy="5865515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Example 3</a:t>
            </a:r>
            <a:r>
              <a:rPr lang="en-GB" dirty="0" smtClean="0"/>
              <a:t>: </a:t>
            </a:r>
            <a:r>
              <a:rPr lang="en-GB" dirty="0" smtClean="0"/>
              <a:t>In the diagram, </a:t>
            </a:r>
            <a:r>
              <a:rPr lang="en-GB" i="1" dirty="0" smtClean="0"/>
              <a:t>PR</a:t>
            </a:r>
            <a:r>
              <a:rPr lang="en-GB" dirty="0" smtClean="0"/>
              <a:t> represents the inclined jib of a crane and is 10.0m long. </a:t>
            </a:r>
            <a:r>
              <a:rPr lang="en-GB" i="1" dirty="0" smtClean="0"/>
              <a:t>PQ</a:t>
            </a:r>
            <a:r>
              <a:rPr lang="en-GB" dirty="0" smtClean="0"/>
              <a:t> is 4.0m long. Determine the inclination of the jib to the vertical and the length of tie </a:t>
            </a:r>
            <a:r>
              <a:rPr lang="en-GB" i="1" dirty="0" smtClean="0"/>
              <a:t>QR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7" t="29260" r="28045" b="9383"/>
          <a:stretch/>
        </p:blipFill>
        <p:spPr bwMode="auto">
          <a:xfrm>
            <a:off x="5148064" y="332656"/>
            <a:ext cx="2911490" cy="314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6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Practical Trigonometry Problems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Shotter</dc:creator>
  <cp:lastModifiedBy>Trevor Shotter</cp:lastModifiedBy>
  <cp:revision>6</cp:revision>
  <cp:lastPrinted>2017-04-18T17:10:59Z</cp:lastPrinted>
  <dcterms:created xsi:type="dcterms:W3CDTF">2017-04-18T16:28:38Z</dcterms:created>
  <dcterms:modified xsi:type="dcterms:W3CDTF">2017-04-18T17:16:08Z</dcterms:modified>
</cp:coreProperties>
</file>