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64" r:id="rId4"/>
    <p:sldId id="259" r:id="rId5"/>
    <p:sldId id="270" r:id="rId6"/>
    <p:sldId id="269" r:id="rId7"/>
    <p:sldId id="272" r:id="rId8"/>
    <p:sldId id="260" r:id="rId9"/>
    <p:sldId id="271" r:id="rId10"/>
    <p:sldId id="262" r:id="rId11"/>
    <p:sldId id="274" r:id="rId12"/>
    <p:sldId id="275" r:id="rId13"/>
    <p:sldId id="276" r:id="rId14"/>
    <p:sldId id="277" r:id="rId15"/>
    <p:sldId id="278" r:id="rId16"/>
    <p:sldId id="279" r:id="rId17"/>
    <p:sldId id="263" r:id="rId18"/>
    <p:sldId id="267" r:id="rId19"/>
    <p:sldId id="265" r:id="rId20"/>
    <p:sldId id="273" r:id="rId21"/>
    <p:sldId id="26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28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013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53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527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663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83d3e7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83d3e7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913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1095070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4615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19857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df08d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df08d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75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69811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26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39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183d3e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183d3e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826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7daff44f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7daff44f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183d3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183d3e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positive and negative numbers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Round decimal places and significant figures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the 4 rules with fractions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decimals and percentages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standard form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Percentage increase and decrease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Profit and loss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 Value Added Tax (VAT)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Interpret simple and compound interest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AutoNum type="arabicPeriod"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problems involving ratios and proportion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05828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https://www.youtube.com/embed/4vOh18dST3Q?feature=oembed" TargetMode="External"/><Relationship Id="rId1" Type="http://schemas.openxmlformats.org/officeDocument/2006/relationships/video" Target="https://www.youtube.com/embed/eSFaStzjens?feature=oembed" TargetMode="Externa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4vOh18dST3Q?feature=oembed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Pure Maths – Trigonometry I – Ratios and Radians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International Study Centre</a:t>
            </a:r>
            <a:endParaRPr sz="5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Huddersfield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Trigonometric Ratios</a:t>
            </a:r>
            <a:endParaRPr sz="3600" dirty="0"/>
          </a:p>
        </p:txBody>
      </p:sp>
      <p:pic>
        <p:nvPicPr>
          <p:cNvPr id="2" name="Online Media 1" title="Trigonometric ratios animation">
            <a:hlinkClick r:id="" action="ppaction://media"/>
            <a:extLst>
              <a:ext uri="{FF2B5EF4-FFF2-40B4-BE49-F238E27FC236}">
                <a16:creationId xmlns:a16="http://schemas.microsoft.com/office/drawing/2014/main" id="{48DAF1B3-6296-437E-B7E4-44463D0144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11655" y="1524657"/>
            <a:ext cx="4013200" cy="3009900"/>
          </a:xfrm>
          <a:prstGeom prst="rect">
            <a:avLst/>
          </a:prstGeom>
        </p:spPr>
      </p:pic>
      <p:pic>
        <p:nvPicPr>
          <p:cNvPr id="3" name="Online Media 2" title="Right Triangles &amp; the unit circle">
            <a:hlinkClick r:id="" action="ppaction://media"/>
            <a:extLst>
              <a:ext uri="{FF2B5EF4-FFF2-40B4-BE49-F238E27FC236}">
                <a16:creationId xmlns:a16="http://schemas.microsoft.com/office/drawing/2014/main" id="{30449523-3D1C-4F2D-B57D-F706E79125E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845271" y="1524657"/>
            <a:ext cx="4013200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Trigonometric Ratios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E680B-CEA1-48F5-BD15-0EEE9633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86" y="894701"/>
            <a:ext cx="6327228" cy="384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4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Trigonometric Ratios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0D65C-D410-4C78-A143-30BEE7FA4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56" y="825625"/>
            <a:ext cx="5780688" cy="3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Trigonometric Ratios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865C9-4690-4976-B5CD-17315B92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21" y="917679"/>
            <a:ext cx="6053958" cy="330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6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Sine Graph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98D71-2FB4-48C8-A175-A68271D0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58" y="960383"/>
            <a:ext cx="7482484" cy="32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1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Cosine Graph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26D09-20CD-4ED9-88CF-77BB62A6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88" y="823748"/>
            <a:ext cx="5550224" cy="34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0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52400" y="1272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Tangent Graph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47DFB-30B7-4A63-9E25-874AA064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10" y="802727"/>
            <a:ext cx="7324580" cy="35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5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Pythagoras theorem</a:t>
            </a: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Trigonometric ratios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Radian measurement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3371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Radian measurement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  <p:pic>
        <p:nvPicPr>
          <p:cNvPr id="4" name="Online Media 2" title="Right Triangles &amp; the unit circle">
            <a:hlinkClick r:id="" action="ppaction://media"/>
            <a:extLst>
              <a:ext uri="{FF2B5EF4-FFF2-40B4-BE49-F238E27FC236}">
                <a16:creationId xmlns:a16="http://schemas.microsoft.com/office/drawing/2014/main" id="{2FC49C72-F1AB-4CC4-8FA6-73619B326E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65134" y="1355725"/>
            <a:ext cx="4013200" cy="300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7757AB-ECE4-441C-BD1A-6235E32F7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355725"/>
            <a:ext cx="3867794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0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Pythagoras Theorem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Trigonometric Ratios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Radian measurement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Area of a sector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9492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mini-quiz..[4]</a:t>
            </a:r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296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Pythagoras Theorem</a:t>
            </a:r>
            <a:endParaRPr sz="2400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Trigonometric ratios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Measurement of Radians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9388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Right-angled triangle</a:t>
            </a:r>
            <a:endParaRPr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5838-61F1-44A2-9405-B07C8147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</p:spPr>
        <p:txBody>
          <a:bodyPr/>
          <a:lstStyle/>
          <a:p>
            <a:r>
              <a:rPr lang="en-GB" dirty="0"/>
              <a:t>A Triangle having a two sides joining at 90 degrees is a right angled triangle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C175122B-D2CA-467C-9BBF-1323847BDA4F}"/>
              </a:ext>
            </a:extLst>
          </p:cNvPr>
          <p:cNvSpPr/>
          <p:nvPr/>
        </p:nvSpPr>
        <p:spPr>
          <a:xfrm>
            <a:off x="3132082" y="2060027"/>
            <a:ext cx="3279228" cy="18498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531F8-4441-472F-937D-ADDC076E8CC5}"/>
              </a:ext>
            </a:extLst>
          </p:cNvPr>
          <p:cNvSpPr txBox="1"/>
          <p:nvPr/>
        </p:nvSpPr>
        <p:spPr>
          <a:xfrm>
            <a:off x="2123089" y="29849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Opposite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89379D-34D7-4E16-9D89-8876FAB86985}"/>
              </a:ext>
            </a:extLst>
          </p:cNvPr>
          <p:cNvSpPr txBox="1"/>
          <p:nvPr/>
        </p:nvSpPr>
        <p:spPr>
          <a:xfrm>
            <a:off x="4121395" y="409081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Adjacent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C0D8C0-AD90-4525-9A4F-330367A209E5}"/>
              </a:ext>
            </a:extLst>
          </p:cNvPr>
          <p:cNvSpPr txBox="1"/>
          <p:nvPr/>
        </p:nvSpPr>
        <p:spPr>
          <a:xfrm>
            <a:off x="4771696" y="268766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Hypotenuse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FA55A-977E-4448-8049-49FCCF43E546}"/>
              </a:ext>
            </a:extLst>
          </p:cNvPr>
          <p:cNvSpPr/>
          <p:nvPr/>
        </p:nvSpPr>
        <p:spPr>
          <a:xfrm>
            <a:off x="3132082" y="3626069"/>
            <a:ext cx="283780" cy="28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B8A8F5-CF2F-462C-9A4F-993B57855942}"/>
              </a:ext>
            </a:extLst>
          </p:cNvPr>
          <p:cNvSpPr/>
          <p:nvPr/>
        </p:nvSpPr>
        <p:spPr>
          <a:xfrm>
            <a:off x="2951120" y="3455617"/>
            <a:ext cx="635194" cy="6351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Pythagoras theorem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AFAB9-01C0-4622-8DB8-C78EF4FE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10" y="1017725"/>
            <a:ext cx="5192235" cy="40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Pythagoras theorem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5A5838-61F1-44A2-9405-B07C81475B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 (for right angled triangles)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5A5838-61F1-44A2-9405-B07C81475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9AFAB9-01C0-4622-8DB8-C78EF4FE4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62" y="1691253"/>
            <a:ext cx="3800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5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Pythagoras theorem - application</a:t>
            </a:r>
            <a:endParaRPr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5838-61F1-44A2-9405-B07C81475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the cuboid below find the length of the diagonal from the bottom-back corner to the front-top corner.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16036-82AF-4703-B738-A8032D61B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576" y="1918759"/>
            <a:ext cx="30194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3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mini-quiz..[2]</a:t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339675" y="2782025"/>
            <a:ext cx="85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36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Pythagoras Theorem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Trigonometric Ratios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Radian measurement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793932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</TotalTime>
  <Words>468</Words>
  <Application>Microsoft Office PowerPoint</Application>
  <PresentationFormat>On-screen Show (16:9)</PresentationFormat>
  <Paragraphs>104</Paragraphs>
  <Slides>21</Slides>
  <Notes>21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Verdana</vt:lpstr>
      <vt:lpstr>Simple Light</vt:lpstr>
      <vt:lpstr>Pure Maths – Trigonometry I – Ratios and Radians</vt:lpstr>
      <vt:lpstr>Contents</vt:lpstr>
      <vt:lpstr>Contents</vt:lpstr>
      <vt:lpstr>Right-angled triangle</vt:lpstr>
      <vt:lpstr>Pythagoras theorem</vt:lpstr>
      <vt:lpstr>Pythagoras theorem</vt:lpstr>
      <vt:lpstr>Pythagoras theorem - application</vt:lpstr>
      <vt:lpstr>Any Questions?</vt:lpstr>
      <vt:lpstr>Contents</vt:lpstr>
      <vt:lpstr>Trigonometric Ratios</vt:lpstr>
      <vt:lpstr>Trigonometric Ratios</vt:lpstr>
      <vt:lpstr>Trigonometric Ratios</vt:lpstr>
      <vt:lpstr>Trigonometric Ratios</vt:lpstr>
      <vt:lpstr>Sine Graph</vt:lpstr>
      <vt:lpstr>Cosine Graph</vt:lpstr>
      <vt:lpstr>Tangent Graph</vt:lpstr>
      <vt:lpstr>Any Questions?</vt:lpstr>
      <vt:lpstr>Contents</vt:lpstr>
      <vt:lpstr>Radian measurement</vt:lpstr>
      <vt:lpstr>Area of a sector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Maths - Numbers - Fractions and Decimals</dc:title>
  <cp:lastModifiedBy>Iyalla Alamina</cp:lastModifiedBy>
  <cp:revision>22</cp:revision>
  <dcterms:modified xsi:type="dcterms:W3CDTF">2021-02-12T09:49:26Z</dcterms:modified>
</cp:coreProperties>
</file>