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70" r:id="rId6"/>
    <p:sldId id="269" r:id="rId7"/>
    <p:sldId id="260" r:id="rId8"/>
    <p:sldId id="271" r:id="rId9"/>
    <p:sldId id="262" r:id="rId10"/>
    <p:sldId id="263" r:id="rId11"/>
    <p:sldId id="267" r:id="rId12"/>
    <p:sldId id="265" r:id="rId13"/>
    <p:sldId id="273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95070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46151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19857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7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6981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6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39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5828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4vOh18dST3Q?feature=oembed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https://www.youtube.com/embed/4vOh18dST3Q?feature=oembed" TargetMode="External"/><Relationship Id="rId1" Type="http://schemas.openxmlformats.org/officeDocument/2006/relationships/video" Target="https://www.youtube.com/embed/eSFaStzjens?feature=oembed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 Maths – Trigonometry II – Applications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International Study Centre</a:t>
            </a: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Huddersfield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Sine and Cosine rule</a:t>
            </a: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Areas of Triangle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Elevation/Depression/Applications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337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Elevation and Depression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4" name="Online Media 2" title="Right Triangles &amp; the unit circle">
            <a:hlinkClick r:id="" action="ppaction://media"/>
            <a:extLst>
              <a:ext uri="{FF2B5EF4-FFF2-40B4-BE49-F238E27FC236}">
                <a16:creationId xmlns:a16="http://schemas.microsoft.com/office/drawing/2014/main" id="{2FC49C72-F1AB-4CC4-8FA6-73619B326E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5134" y="1355725"/>
            <a:ext cx="4013200" cy="300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757AB-ECE4-441C-BD1A-6235E32F7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355725"/>
            <a:ext cx="386779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Application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9492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296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Sine Rule &amp; Cosine Rule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Areas of Triangles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Elevation, Depression, Applications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Sine and Cosine Rule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Areas of triangles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Elevation/Depression/Applications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38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Sine and cosine rule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5838-61F1-44A2-9405-B07C8147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89" y="1198688"/>
            <a:ext cx="8520600" cy="572700"/>
          </a:xfrm>
        </p:spPr>
        <p:txBody>
          <a:bodyPr/>
          <a:lstStyle/>
          <a:p>
            <a:r>
              <a:rPr lang="en-GB" dirty="0"/>
              <a:t>A Triangle having a two sides joining at 90 degrees is a right angled triangle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175122B-D2CA-467C-9BBF-1323847BDA4F}"/>
              </a:ext>
            </a:extLst>
          </p:cNvPr>
          <p:cNvSpPr/>
          <p:nvPr/>
        </p:nvSpPr>
        <p:spPr>
          <a:xfrm>
            <a:off x="3132082" y="2060027"/>
            <a:ext cx="3279228" cy="184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531F8-4441-472F-937D-ADDC076E8CC5}"/>
              </a:ext>
            </a:extLst>
          </p:cNvPr>
          <p:cNvSpPr txBox="1"/>
          <p:nvPr/>
        </p:nvSpPr>
        <p:spPr>
          <a:xfrm>
            <a:off x="2123089" y="29849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Opposite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9379D-34D7-4E16-9D89-8876FAB86985}"/>
              </a:ext>
            </a:extLst>
          </p:cNvPr>
          <p:cNvSpPr txBox="1"/>
          <p:nvPr/>
        </p:nvSpPr>
        <p:spPr>
          <a:xfrm>
            <a:off x="4121395" y="409081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0D8C0-AD90-4525-9A4F-330367A209E5}"/>
              </a:ext>
            </a:extLst>
          </p:cNvPr>
          <p:cNvSpPr txBox="1"/>
          <p:nvPr/>
        </p:nvSpPr>
        <p:spPr>
          <a:xfrm>
            <a:off x="4771696" y="268766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Hypotenuse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FA55A-977E-4448-8049-49FCCF43E546}"/>
              </a:ext>
            </a:extLst>
          </p:cNvPr>
          <p:cNvSpPr/>
          <p:nvPr/>
        </p:nvSpPr>
        <p:spPr>
          <a:xfrm>
            <a:off x="3132082" y="3626069"/>
            <a:ext cx="283780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B8A8F5-CF2F-462C-9A4F-993B57855942}"/>
              </a:ext>
            </a:extLst>
          </p:cNvPr>
          <p:cNvSpPr/>
          <p:nvPr/>
        </p:nvSpPr>
        <p:spPr>
          <a:xfrm>
            <a:off x="2951120" y="3455617"/>
            <a:ext cx="635194" cy="635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Sin Rule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AFAB9-01C0-4622-8DB8-C78EF4FE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0" y="1017725"/>
            <a:ext cx="5192235" cy="40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Cosine Rule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 (for right angled triangles)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9AFAB9-01C0-4622-8DB8-C78EF4FE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1691253"/>
            <a:ext cx="3800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mini-quiz..[2]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Sine and cosine rule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Areas of Triangles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Elevation/Depression/Application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7939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Areas of Triangles</a:t>
            </a:r>
            <a:endParaRPr sz="3600" dirty="0"/>
          </a:p>
        </p:txBody>
      </p:sp>
      <p:pic>
        <p:nvPicPr>
          <p:cNvPr id="2" name="Online Media 1" title="Trigonometric ratios animation">
            <a:hlinkClick r:id="" action="ppaction://media"/>
            <a:extLst>
              <a:ext uri="{FF2B5EF4-FFF2-40B4-BE49-F238E27FC236}">
                <a16:creationId xmlns:a16="http://schemas.microsoft.com/office/drawing/2014/main" id="{48DAF1B3-6296-437E-B7E4-44463D0144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1655" y="1524657"/>
            <a:ext cx="4013200" cy="3009900"/>
          </a:xfrm>
          <a:prstGeom prst="rect">
            <a:avLst/>
          </a:prstGeom>
        </p:spPr>
      </p:pic>
      <p:pic>
        <p:nvPicPr>
          <p:cNvPr id="3" name="Online Media 2" title="Right Triangles &amp; the unit circle">
            <a:hlinkClick r:id="" action="ppaction://media"/>
            <a:extLst>
              <a:ext uri="{FF2B5EF4-FFF2-40B4-BE49-F238E27FC236}">
                <a16:creationId xmlns:a16="http://schemas.microsoft.com/office/drawing/2014/main" id="{30449523-3D1C-4F2D-B57D-F706E79125E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845271" y="1524657"/>
            <a:ext cx="4013200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456</Words>
  <Application>Microsoft Office PowerPoint</Application>
  <PresentationFormat>On-screen Show (16:9)</PresentationFormat>
  <Paragraphs>96</Paragraphs>
  <Slides>14</Slides>
  <Notes>14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Verdana</vt:lpstr>
      <vt:lpstr>Simple Light</vt:lpstr>
      <vt:lpstr>Pure Maths – Trigonometry II – Applications</vt:lpstr>
      <vt:lpstr>Contents</vt:lpstr>
      <vt:lpstr>Contents</vt:lpstr>
      <vt:lpstr>Sine and cosine rule</vt:lpstr>
      <vt:lpstr>Sin Rule</vt:lpstr>
      <vt:lpstr>Cosine Rule</vt:lpstr>
      <vt:lpstr>Any Questions?</vt:lpstr>
      <vt:lpstr>Contents</vt:lpstr>
      <vt:lpstr>Areas of Triangles</vt:lpstr>
      <vt:lpstr>Any Questions?</vt:lpstr>
      <vt:lpstr>Contents</vt:lpstr>
      <vt:lpstr>Elevation and Depression</vt:lpstr>
      <vt:lpstr>Application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Iyalla Alamina</cp:lastModifiedBy>
  <cp:revision>22</cp:revision>
  <dcterms:modified xsi:type="dcterms:W3CDTF">2021-02-12T06:24:53Z</dcterms:modified>
</cp:coreProperties>
</file>