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40"/>
  </p:notes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4" r:id="rId15"/>
    <p:sldId id="343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98" d="100"/>
          <a:sy n="98" d="100"/>
        </p:scale>
        <p:origin x="4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D8EBD-BCEA-44DB-B3FA-BEF2334C0C1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7F81B-48C6-4241-8C54-F91A4F4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8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0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3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1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5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2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0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2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1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43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7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2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7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1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03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5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6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7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9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11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8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3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76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4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4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48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7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114-23E4-4593-BF3B-532BFBD2E1B6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76-1B16-4472-B0F1-F964F0DA414A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DD39-9C18-486C-BC65-D16C8C15D60C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4D-7099-4E2F-8E43-3E18C2255D06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EC0-F5BD-4E51-9DAB-E318021EB119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43C8-D353-4AE7-AD9B-AB6C5E624401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94BF-BC85-48BF-BC3B-9C7B6A1A6F9D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96FF-8624-43D2-B715-A5C5861C3834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1E3D-2E4F-4121-8B5B-DDDAB554B90A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65C8-5366-440F-85B8-EFCE7441B29B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68B0-814B-40D6-B4DB-04CC4FF7D2A1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B75F-8F27-4911-AC37-C552ADB1044A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6D5C-3F53-40F4-B006-594CFED681E5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B96-F4F7-4D54-B513-CDD7343FAFF8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3BFA-5E5C-4D5E-8ABD-D656A00E87E8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4CFD-9BCE-4FD7-86C9-19BCA0CFC0F4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145B-A388-4771-A1DA-47B0603B35BE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AC7750-DD3B-4E48-B89E-99E4CC08EBBE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Chapter </a:t>
            </a:r>
            <a:r>
              <a:rPr 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STM Arm I/O Programming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4991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 Arm Naming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10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354" y="2252732"/>
            <a:ext cx="5762626" cy="42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6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 Cortex-M Portfolio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11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104" y="2065866"/>
            <a:ext cx="3909504" cy="45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STM32F4xx LQFP 64 pinout used in Nucleo-F446RE board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12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39" y="2311400"/>
            <a:ext cx="4991508" cy="43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4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STM32F4xx LQFP 100 pinout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13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32" y="2093074"/>
            <a:ext cx="4899601" cy="44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3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Partial listing of Peripheral address map for STM32F446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14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44" y="1549400"/>
            <a:ext cx="3986418" cy="48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8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Partial listing of Peripheral address map for STM32F446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15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862" y="1507067"/>
            <a:ext cx="3844145" cy="51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STM Arm Bus Matrix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16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420" y="1482756"/>
            <a:ext cx="8108492" cy="481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6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Some of the GPIO Registers in STM32F4xx Arm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17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3" y="2101494"/>
            <a:ext cx="9174980" cy="33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The Data and Direction Registers and a Simplified View of an I/O pin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18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512" y="2292350"/>
            <a:ext cx="4518976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1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GPIOx_ODR Output Data Register (x=A, B,C, ..)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19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673" y="2760003"/>
            <a:ext cx="8729183" cy="15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5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 Arm Cortex Portfolio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</a:t>
            </a:fld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16" y="2021417"/>
            <a:ext cx="8008901" cy="44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GPIOx_MODER (GPIO Mode) for Direction Register (x=A, B, C, …)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20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20" y="2913529"/>
            <a:ext cx="7962091" cy="15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1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RCC_AHB1ENR register bits to enable clock to I/O ports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21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37" y="2777588"/>
            <a:ext cx="9600779" cy="19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User LED connection for STM32F446RE Nucleo board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22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87" y="2012950"/>
            <a:ext cx="4823626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6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GPIOx_BSRR (GPIO Bit Set Reset) Register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23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192" y="2883894"/>
            <a:ext cx="9957831" cy="16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GPIOx_IDR (Input Data) Register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24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36" y="2708967"/>
            <a:ext cx="9827201" cy="16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2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Switch connection to STM32F4-NUCLEO board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25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262" y="1885950"/>
            <a:ext cx="350347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34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Connecting external switches to the microcontroller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26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15" y="2169584"/>
            <a:ext cx="9545702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34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GPIOx_OTYPER Register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27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25" y="2995542"/>
            <a:ext cx="8233533" cy="13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57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GPIOx_OSPEEDR Register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28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2904284"/>
            <a:ext cx="10062333" cy="20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GPIOx_PUPDR Register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29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9" y="2835721"/>
            <a:ext cx="9643582" cy="16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78" y="643467"/>
            <a:ext cx="10018713" cy="1752599"/>
          </a:xfrm>
        </p:spPr>
        <p:txBody>
          <a:bodyPr>
            <a:normAutofit/>
          </a:bodyPr>
          <a:lstStyle/>
          <a:p>
            <a:r>
              <a:rPr lang="sv-SE" sz="3200" b="1" dirty="0"/>
              <a:t>STM32F446RE Arm Microcontroller Block Diagram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</a:t>
            </a:fld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10" y="2058549"/>
            <a:ext cx="3362790" cy="46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93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STM32 Arm Pin Multiplexing of Alternate Functions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30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1643573"/>
            <a:ext cx="10175545" cy="40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3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GPIOx_AFRL (</a:t>
            </a:r>
            <a:r>
              <a:rPr lang="en-US" sz="3200" b="1" dirty="0" err="1"/>
              <a:t>GPIOx</a:t>
            </a:r>
            <a:r>
              <a:rPr lang="en-US" sz="3200" b="1" dirty="0"/>
              <a:t> Alternate Function Low) register to select alternate pin functions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31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2" y="2800936"/>
            <a:ext cx="10270600" cy="17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34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GPIOx_AFRH (</a:t>
            </a:r>
            <a:r>
              <a:rPr lang="en-US" sz="3200" b="1" dirty="0" err="1"/>
              <a:t>GPIOx</a:t>
            </a:r>
            <a:r>
              <a:rPr lang="en-US" sz="3200" b="1" dirty="0"/>
              <a:t> Alternate Function High) register to select alternate pin functions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32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3" y="2970903"/>
            <a:ext cx="10244474" cy="17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2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71256"/>
            <a:ext cx="10018713" cy="1126855"/>
          </a:xfrm>
        </p:spPr>
        <p:txBody>
          <a:bodyPr>
            <a:normAutofit/>
          </a:bodyPr>
          <a:lstStyle/>
          <a:p>
            <a:r>
              <a:rPr lang="en-US" sz="3200" b="1" dirty="0"/>
              <a:t>STM32F446RE Alternative Functions (AF0-AF15) Pin Selection (Partial listing, see Appendix B for full listing)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33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582705" y="-884162"/>
            <a:ext cx="5657720" cy="98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7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Seven-segment Display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34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62" y="1739900"/>
            <a:ext cx="634687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20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Assignments of port pins to each segments of a 7-seg LED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35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62" y="3020483"/>
            <a:ext cx="9596477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Segment patterns for the 10 decimal digits for a common cathode 7-seg LED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36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39" y="2436219"/>
            <a:ext cx="7481943" cy="34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81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Connections between microcontroller and a two-digit 7-segment LED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37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093" y="1736456"/>
            <a:ext cx="690540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6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Connections between microcontroller and 7-segment LED with drivers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38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749" y="1752599"/>
            <a:ext cx="7108501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 Arm Cortex Portfolio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4</a:t>
            </a:fld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80" y="2285999"/>
            <a:ext cx="5137270" cy="43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STM32F446RE Nucleo Board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5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04" y="2175934"/>
            <a:ext cx="378738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8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STM32F446RE Nucleo Block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6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18" y="1930401"/>
            <a:ext cx="4432116" cy="48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STM32F446RE Nucleo board top layout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7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278591"/>
            <a:ext cx="5386485" cy="421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6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Map of STMF446RE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8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42" y="3032125"/>
            <a:ext cx="103822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5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401"/>
            <a:ext cx="10018713" cy="3651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Memory map for STM32F446RE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9</a:t>
            </a:fld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8600"/>
            <a:ext cx="6933210" cy="77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4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1209</TotalTime>
  <Words>372</Words>
  <Application>Microsoft Office PowerPoint</Application>
  <PresentationFormat>Widescreen</PresentationFormat>
  <Paragraphs>114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Corbel</vt:lpstr>
      <vt:lpstr>Parallax</vt:lpstr>
      <vt:lpstr>Chapter 2</vt:lpstr>
      <vt:lpstr>STM32 Arm Cortex Portfolio </vt:lpstr>
      <vt:lpstr>STM32F446RE Arm Microcontroller Block Diagram </vt:lpstr>
      <vt:lpstr>STM32 Arm Cortex Portfolio </vt:lpstr>
      <vt:lpstr>STM32F446RE Nucleo Board </vt:lpstr>
      <vt:lpstr>STM32F446RE Nucleo Block Diagram </vt:lpstr>
      <vt:lpstr>STM32F446RE Nucleo board top layout </vt:lpstr>
      <vt:lpstr>Memory Map of STMF446RE </vt:lpstr>
      <vt:lpstr>Memory map for STM32F446RE </vt:lpstr>
      <vt:lpstr>STM32 Arm Naming </vt:lpstr>
      <vt:lpstr>STM32 Cortex-M Portfolio </vt:lpstr>
      <vt:lpstr>STM32F4xx LQFP 64 pinout used in Nucleo-F446RE board </vt:lpstr>
      <vt:lpstr>STM32F4xx LQFP 100 pinout </vt:lpstr>
      <vt:lpstr>Partial listing of Peripheral address map for STM32F446 </vt:lpstr>
      <vt:lpstr>Partial listing of Peripheral address map for STM32F446 </vt:lpstr>
      <vt:lpstr>STM Arm Bus Matrix </vt:lpstr>
      <vt:lpstr>Some of the GPIO Registers in STM32F4xx Arm </vt:lpstr>
      <vt:lpstr>The Data and Direction Registers and a Simplified View of an I/O pin </vt:lpstr>
      <vt:lpstr>GPIOx_ODR Output Data Register (x=A, B,C, ..) </vt:lpstr>
      <vt:lpstr>GPIOx_MODER (GPIO Mode) for Direction Register (x=A, B, C, …) </vt:lpstr>
      <vt:lpstr>RCC_AHB1ENR register bits to enable clock to I/O ports </vt:lpstr>
      <vt:lpstr>User LED connection for STM32F446RE Nucleo board </vt:lpstr>
      <vt:lpstr>GPIOx_BSRR (GPIO Bit Set Reset) Register </vt:lpstr>
      <vt:lpstr>GPIOx_IDR (Input Data) Register </vt:lpstr>
      <vt:lpstr>Switch connection to STM32F4-NUCLEO board </vt:lpstr>
      <vt:lpstr>Connecting external switches to the microcontroller </vt:lpstr>
      <vt:lpstr>GPIOx_OTYPER Register </vt:lpstr>
      <vt:lpstr>GPIOx_OSPEEDR Register </vt:lpstr>
      <vt:lpstr>GPIOx_PUPDR Register </vt:lpstr>
      <vt:lpstr>STM32 Arm Pin Multiplexing of Alternate Functions </vt:lpstr>
      <vt:lpstr>GPIOx_AFRL (GPIOx Alternate Function Low) register to select alternate pin functions </vt:lpstr>
      <vt:lpstr>GPIOx_AFRH (GPIOx Alternate Function High) register to select alternate pin functions </vt:lpstr>
      <vt:lpstr>STM32F446RE Alternative Functions (AF0-AF15) Pin Selection (Partial listing, see Appendix B for full listing) </vt:lpstr>
      <vt:lpstr>Seven-segment Display </vt:lpstr>
      <vt:lpstr>Assignments of port pins to each segments of a 7-seg LED </vt:lpstr>
      <vt:lpstr>Segment patterns for the 10 decimal digits for a common cathode 7-seg LED </vt:lpstr>
      <vt:lpstr>Connections between microcontroller and a two-digit 7-segment LED </vt:lpstr>
      <vt:lpstr>Connections between microcontroller and 7-segment LED with drivers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Misagh.s</dc:creator>
  <cp:lastModifiedBy>Iyalla Alamina (Researcher)</cp:lastModifiedBy>
  <cp:revision>338</cp:revision>
  <dcterms:created xsi:type="dcterms:W3CDTF">2016-04-05T15:14:57Z</dcterms:created>
  <dcterms:modified xsi:type="dcterms:W3CDTF">2021-04-25T12:39:21Z</dcterms:modified>
</cp:coreProperties>
</file>