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15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7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5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8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4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1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5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AA13-194B-465C-BBA3-41090D4A98F5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FC62-A992-4A74-9B18-57821F0A3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8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119491"/>
            <a:ext cx="10329950" cy="66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0" y="507288"/>
            <a:ext cx="11833730" cy="594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331296"/>
            <a:ext cx="11643358" cy="61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6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517773"/>
            <a:ext cx="11851758" cy="5822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-138113"/>
            <a:ext cx="12515850" cy="7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3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11766"/>
            <a:ext cx="11695813" cy="66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1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3</cp:revision>
  <cp:lastPrinted>2019-05-07T11:11:56Z</cp:lastPrinted>
  <dcterms:created xsi:type="dcterms:W3CDTF">2019-05-06T18:46:10Z</dcterms:created>
  <dcterms:modified xsi:type="dcterms:W3CDTF">2019-05-07T11:20:00Z</dcterms:modified>
</cp:coreProperties>
</file>