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6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BBE69-F38A-41C3-A55C-F5B6847D4257}" v="2" dt="2020-08-24T10:11:17.569"/>
    <p1510:client id="{168CEE8C-CA85-43C6-99A7-70487025D5C2}" v="12" dt="2020-08-25T09:16:31.929"/>
    <p1510:client id="{1B33F0D7-2AF0-4335-90F6-FEBB4FE94C50}" v="132" dt="2020-08-20T19:53:59.428"/>
    <p1510:client id="{254543B2-118F-494E-B2AC-02EDC15B4505}" v="69" dt="2020-08-22T21:39:48.700"/>
    <p1510:client id="{44D07C19-1D10-485A-A40A-A9A5561206B2}" v="92" dt="2020-08-23T19:36:26.846"/>
    <p1510:client id="{44EAE096-0242-4187-BCAA-1255A589A60D}" v="4" dt="2020-08-25T02:06:17.643"/>
    <p1510:client id="{5055D4A0-722F-4611-9F72-1BD893E858F3}" v="18" dt="2020-08-25T01:49:46.087"/>
    <p1510:client id="{574002AE-3FA8-41EF-8136-0D2C5A6C77B5}" v="72" dt="2020-08-20T07:30:00.399"/>
    <p1510:client id="{618FA429-AD21-44FE-9286-254C42F9D063}" v="4" dt="2020-08-19T10:28:17.250"/>
    <p1510:client id="{6513A54C-41D2-45FA-B876-38B7D97EB4D1}" v="50" dt="2020-08-21T09:07:57.630"/>
    <p1510:client id="{7D6D58A3-5EF6-4E83-9103-0F1B87147F8E}" v="18" dt="2020-08-23T11:16:50.536"/>
    <p1510:client id="{E6F13343-40F4-4C2C-A727-295436399A60}" v="47" dt="2020-08-23T02:01:20.687"/>
    <p1510:client id="{EF2E88BD-39BA-474B-A45E-C4B19732A8F3}" v="31" dt="2020-08-19T09:57:24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Alamina" userId="S::john.alamina@billtechmechatronics.co.uk::ebdd6da0-8a98-4c54-ac67-eba9157715e3" providerId="AD" clId="Web-{44D07C19-1D10-485A-A40A-A9A5561206B2}"/>
    <pc:docChg chg="modSld">
      <pc:chgData name="John Alamina" userId="S::john.alamina@billtechmechatronics.co.uk::ebdd6da0-8a98-4c54-ac67-eba9157715e3" providerId="AD" clId="Web-{44D07C19-1D10-485A-A40A-A9A5561206B2}" dt="2020-08-23T19:36:26.846" v="91"/>
      <pc:docMkLst>
        <pc:docMk/>
      </pc:docMkLst>
      <pc:sldChg chg="modSp">
        <pc:chgData name="John Alamina" userId="S::john.alamina@billtechmechatronics.co.uk::ebdd6da0-8a98-4c54-ac67-eba9157715e3" providerId="AD" clId="Web-{44D07C19-1D10-485A-A40A-A9A5561206B2}" dt="2020-08-23T19:30:31.543" v="82" actId="20577"/>
        <pc:sldMkLst>
          <pc:docMk/>
          <pc:sldMk cId="0" sldId="257"/>
        </pc:sldMkLst>
        <pc:spChg chg="mod">
          <ac:chgData name="John Alamina" userId="S::john.alamina@billtechmechatronics.co.uk::ebdd6da0-8a98-4c54-ac67-eba9157715e3" providerId="AD" clId="Web-{44D07C19-1D10-485A-A40A-A9A5561206B2}" dt="2020-08-23T19:30:31.543" v="82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John Alamina" userId="S::john.alamina@billtechmechatronics.co.uk::ebdd6da0-8a98-4c54-ac67-eba9157715e3" providerId="AD" clId="Web-{44D07C19-1D10-485A-A40A-A9A5561206B2}" dt="2020-08-23T19:36:26.846" v="91"/>
        <pc:sldMkLst>
          <pc:docMk/>
          <pc:sldMk cId="1134974022" sldId="269"/>
        </pc:sldMkLst>
        <pc:picChg chg="mod modCrop">
          <ac:chgData name="John Alamina" userId="S::john.alamina@billtechmechatronics.co.uk::ebdd6da0-8a98-4c54-ac67-eba9157715e3" providerId="AD" clId="Web-{44D07C19-1D10-485A-A40A-A9A5561206B2}" dt="2020-08-23T19:36:14.861" v="89" actId="1076"/>
          <ac:picMkLst>
            <pc:docMk/>
            <pc:sldMk cId="1134974022" sldId="269"/>
            <ac:picMk id="3" creationId="{E4916851-508F-4397-A74D-0DD6436EB5CC}"/>
          </ac:picMkLst>
        </pc:picChg>
        <pc:picChg chg="mod modCrop">
          <ac:chgData name="John Alamina" userId="S::john.alamina@billtechmechatronics.co.uk::ebdd6da0-8a98-4c54-ac67-eba9157715e3" providerId="AD" clId="Web-{44D07C19-1D10-485A-A40A-A9A5561206B2}" dt="2020-08-23T19:36:26.846" v="91"/>
          <ac:picMkLst>
            <pc:docMk/>
            <pc:sldMk cId="1134974022" sldId="269"/>
            <ac:picMk id="6" creationId="{DB4C57AB-7046-4737-913E-5F81A4897FF1}"/>
          </ac:picMkLst>
        </pc:picChg>
      </pc:sldChg>
    </pc:docChg>
  </pc:docChgLst>
  <pc:docChgLst>
    <pc:chgData name="John Alamina" userId="S::john.alamina@billtechmechatronics.co.uk::ebdd6da0-8a98-4c54-ac67-eba9157715e3" providerId="AD" clId="Web-{574002AE-3FA8-41EF-8136-0D2C5A6C77B5}"/>
    <pc:docChg chg="addSld modSld">
      <pc:chgData name="John Alamina" userId="S::john.alamina@billtechmechatronics.co.uk::ebdd6da0-8a98-4c54-ac67-eba9157715e3" providerId="AD" clId="Web-{574002AE-3FA8-41EF-8136-0D2C5A6C77B5}" dt="2020-08-20T07:30:00.399" v="67" actId="1076"/>
      <pc:docMkLst>
        <pc:docMk/>
      </pc:docMkLst>
      <pc:sldChg chg="modSp">
        <pc:chgData name="John Alamina" userId="S::john.alamina@billtechmechatronics.co.uk::ebdd6da0-8a98-4c54-ac67-eba9157715e3" providerId="AD" clId="Web-{574002AE-3FA8-41EF-8136-0D2C5A6C77B5}" dt="2020-08-20T06:34:23.847" v="1" actId="20577"/>
        <pc:sldMkLst>
          <pc:docMk/>
          <pc:sldMk cId="0" sldId="256"/>
        </pc:sldMkLst>
        <pc:spChg chg="mod">
          <ac:chgData name="John Alamina" userId="S::john.alamina@billtechmechatronics.co.uk::ebdd6da0-8a98-4c54-ac67-eba9157715e3" providerId="AD" clId="Web-{574002AE-3FA8-41EF-8136-0D2C5A6C77B5}" dt="2020-08-20T06:34:23.847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John Alamina" userId="S::john.alamina@billtechmechatronics.co.uk::ebdd6da0-8a98-4c54-ac67-eba9157715e3" providerId="AD" clId="Web-{574002AE-3FA8-41EF-8136-0D2C5A6C77B5}" dt="2020-08-20T06:35:02.082" v="5" actId="20577"/>
        <pc:sldMkLst>
          <pc:docMk/>
          <pc:sldMk cId="0" sldId="262"/>
        </pc:sldMkLst>
        <pc:spChg chg="mod">
          <ac:chgData name="John Alamina" userId="S::john.alamina@billtechmechatronics.co.uk::ebdd6da0-8a98-4c54-ac67-eba9157715e3" providerId="AD" clId="Web-{574002AE-3FA8-41EF-8136-0D2C5A6C77B5}" dt="2020-08-20T06:35:02.082" v="5" actId="20577"/>
          <ac:spMkLst>
            <pc:docMk/>
            <pc:sldMk cId="0" sldId="262"/>
            <ac:spMk id="95" creationId="{00000000-0000-0000-0000-000000000000}"/>
          </ac:spMkLst>
        </pc:spChg>
      </pc:sldChg>
      <pc:sldChg chg="modSp">
        <pc:chgData name="John Alamina" userId="S::john.alamina@billtechmechatronics.co.uk::ebdd6da0-8a98-4c54-ac67-eba9157715e3" providerId="AD" clId="Web-{574002AE-3FA8-41EF-8136-0D2C5A6C77B5}" dt="2020-08-20T06:34:54.613" v="3" actId="20577"/>
        <pc:sldMkLst>
          <pc:docMk/>
          <pc:sldMk cId="0" sldId="264"/>
        </pc:sldMkLst>
        <pc:spChg chg="mod">
          <ac:chgData name="John Alamina" userId="S::john.alamina@billtechmechatronics.co.uk::ebdd6da0-8a98-4c54-ac67-eba9157715e3" providerId="AD" clId="Web-{574002AE-3FA8-41EF-8136-0D2C5A6C77B5}" dt="2020-08-20T06:34:54.613" v="3" actId="20577"/>
          <ac:spMkLst>
            <pc:docMk/>
            <pc:sldMk cId="0" sldId="264"/>
            <ac:spMk id="108" creationId="{00000000-0000-0000-0000-000000000000}"/>
          </ac:spMkLst>
        </pc:spChg>
      </pc:sldChg>
      <pc:sldChg chg="addSp modSp new">
        <pc:chgData name="John Alamina" userId="S::john.alamina@billtechmechatronics.co.uk::ebdd6da0-8a98-4c54-ac67-eba9157715e3" providerId="AD" clId="Web-{574002AE-3FA8-41EF-8136-0D2C5A6C77B5}" dt="2020-08-20T06:52:30.289" v="48" actId="20577"/>
        <pc:sldMkLst>
          <pc:docMk/>
          <pc:sldMk cId="3939603278" sldId="266"/>
        </pc:sldMkLst>
        <pc:spChg chg="mod">
          <ac:chgData name="John Alamina" userId="S::john.alamina@billtechmechatronics.co.uk::ebdd6da0-8a98-4c54-ac67-eba9157715e3" providerId="AD" clId="Web-{574002AE-3FA8-41EF-8136-0D2C5A6C77B5}" dt="2020-08-20T06:52:30.289" v="48" actId="20577"/>
          <ac:spMkLst>
            <pc:docMk/>
            <pc:sldMk cId="3939603278" sldId="266"/>
            <ac:spMk id="2" creationId="{4835FF4D-C6E5-41EB-BE78-592F4795C61E}"/>
          </ac:spMkLst>
        </pc:spChg>
        <pc:picChg chg="add mod modCrop">
          <ac:chgData name="John Alamina" userId="S::john.alamina@billtechmechatronics.co.uk::ebdd6da0-8a98-4c54-ac67-eba9157715e3" providerId="AD" clId="Web-{574002AE-3FA8-41EF-8136-0D2C5A6C77B5}" dt="2020-08-20T06:39:12.852" v="39" actId="1076"/>
          <ac:picMkLst>
            <pc:docMk/>
            <pc:sldMk cId="3939603278" sldId="266"/>
            <ac:picMk id="3" creationId="{BF5D8A1E-E0DC-4B2A-9253-26B01B5F4B0A}"/>
          </ac:picMkLst>
        </pc:picChg>
        <pc:picChg chg="add mod modCrop">
          <ac:chgData name="John Alamina" userId="S::john.alamina@billtechmechatronics.co.uk::ebdd6da0-8a98-4c54-ac67-eba9157715e3" providerId="AD" clId="Web-{574002AE-3FA8-41EF-8136-0D2C5A6C77B5}" dt="2020-08-20T06:39:12.837" v="38" actId="1076"/>
          <ac:picMkLst>
            <pc:docMk/>
            <pc:sldMk cId="3939603278" sldId="266"/>
            <ac:picMk id="4" creationId="{4A0F5D99-50E8-44E3-AA4A-41751E8B8230}"/>
          </ac:picMkLst>
        </pc:picChg>
      </pc:sldChg>
      <pc:sldChg chg="addSp delSp modSp add replId">
        <pc:chgData name="John Alamina" userId="S::john.alamina@billtechmechatronics.co.uk::ebdd6da0-8a98-4c54-ac67-eba9157715e3" providerId="AD" clId="Web-{574002AE-3FA8-41EF-8136-0D2C5A6C77B5}" dt="2020-08-20T07:30:00.399" v="67" actId="1076"/>
        <pc:sldMkLst>
          <pc:docMk/>
          <pc:sldMk cId="514339162" sldId="267"/>
        </pc:sldMkLst>
        <pc:spChg chg="mod">
          <ac:chgData name="John Alamina" userId="S::john.alamina@billtechmechatronics.co.uk::ebdd6da0-8a98-4c54-ac67-eba9157715e3" providerId="AD" clId="Web-{574002AE-3FA8-41EF-8136-0D2C5A6C77B5}" dt="2020-08-20T07:24:46.095" v="57" actId="20577"/>
          <ac:spMkLst>
            <pc:docMk/>
            <pc:sldMk cId="514339162" sldId="267"/>
            <ac:spMk id="2" creationId="{4835FF4D-C6E5-41EB-BE78-592F4795C61E}"/>
          </ac:spMkLst>
        </pc:spChg>
        <pc:picChg chg="del">
          <ac:chgData name="John Alamina" userId="S::john.alamina@billtechmechatronics.co.uk::ebdd6da0-8a98-4c54-ac67-eba9157715e3" providerId="AD" clId="Web-{574002AE-3FA8-41EF-8136-0D2C5A6C77B5}" dt="2020-08-20T07:24:18.281" v="50"/>
          <ac:picMkLst>
            <pc:docMk/>
            <pc:sldMk cId="514339162" sldId="267"/>
            <ac:picMk id="3" creationId="{BF5D8A1E-E0DC-4B2A-9253-26B01B5F4B0A}"/>
          </ac:picMkLst>
        </pc:picChg>
        <pc:picChg chg="del">
          <ac:chgData name="John Alamina" userId="S::john.alamina@billtechmechatronics.co.uk::ebdd6da0-8a98-4c54-ac67-eba9157715e3" providerId="AD" clId="Web-{574002AE-3FA8-41EF-8136-0D2C5A6C77B5}" dt="2020-08-20T07:24:19.953" v="51"/>
          <ac:picMkLst>
            <pc:docMk/>
            <pc:sldMk cId="514339162" sldId="267"/>
            <ac:picMk id="4" creationId="{4A0F5D99-50E8-44E3-AA4A-41751E8B8230}"/>
          </ac:picMkLst>
        </pc:picChg>
        <pc:picChg chg="add del mod">
          <ac:chgData name="John Alamina" userId="S::john.alamina@billtechmechatronics.co.uk::ebdd6da0-8a98-4c54-ac67-eba9157715e3" providerId="AD" clId="Web-{574002AE-3FA8-41EF-8136-0D2C5A6C77B5}" dt="2020-08-20T07:29:41.773" v="62"/>
          <ac:picMkLst>
            <pc:docMk/>
            <pc:sldMk cId="514339162" sldId="267"/>
            <ac:picMk id="5" creationId="{5C8B1F8C-0946-4D14-BEB8-2F5F3969448C}"/>
          </ac:picMkLst>
        </pc:picChg>
        <pc:picChg chg="add mod">
          <ac:chgData name="John Alamina" userId="S::john.alamina@billtechmechatronics.co.uk::ebdd6da0-8a98-4c54-ac67-eba9157715e3" providerId="AD" clId="Web-{574002AE-3FA8-41EF-8136-0D2C5A6C77B5}" dt="2020-08-20T07:30:00.399" v="67" actId="1076"/>
          <ac:picMkLst>
            <pc:docMk/>
            <pc:sldMk cId="514339162" sldId="267"/>
            <ac:picMk id="6" creationId="{BBFF308A-5D72-4EAA-9BE4-677F35EEC066}"/>
          </ac:picMkLst>
        </pc:picChg>
      </pc:sldChg>
    </pc:docChg>
  </pc:docChgLst>
  <pc:docChgLst>
    <pc:chgData name="John Alamina" userId="S::john.alamina@billtechmechatronics.co.uk::ebdd6da0-8a98-4c54-ac67-eba9157715e3" providerId="AD" clId="Web-{5055D4A0-722F-4611-9F72-1BD893E858F3}"/>
    <pc:docChg chg="addSld modSld">
      <pc:chgData name="John Alamina" userId="S::john.alamina@billtechmechatronics.co.uk::ebdd6da0-8a98-4c54-ac67-eba9157715e3" providerId="AD" clId="Web-{5055D4A0-722F-4611-9F72-1BD893E858F3}" dt="2020-08-25T01:49:46.087" v="15" actId="14100"/>
      <pc:docMkLst>
        <pc:docMk/>
      </pc:docMkLst>
      <pc:sldChg chg="addSp delSp modSp new">
        <pc:chgData name="John Alamina" userId="S::john.alamina@billtechmechatronics.co.uk::ebdd6da0-8a98-4c54-ac67-eba9157715e3" providerId="AD" clId="Web-{5055D4A0-722F-4611-9F72-1BD893E858F3}" dt="2020-08-25T01:49:46.087" v="15" actId="14100"/>
        <pc:sldMkLst>
          <pc:docMk/>
          <pc:sldMk cId="4169900220" sldId="273"/>
        </pc:sldMkLst>
        <pc:spChg chg="mod">
          <ac:chgData name="John Alamina" userId="S::john.alamina@billtechmechatronics.co.uk::ebdd6da0-8a98-4c54-ac67-eba9157715e3" providerId="AD" clId="Web-{5055D4A0-722F-4611-9F72-1BD893E858F3}" dt="2020-08-25T01:22:55.655" v="6" actId="20577"/>
          <ac:spMkLst>
            <pc:docMk/>
            <pc:sldMk cId="4169900220" sldId="273"/>
            <ac:spMk id="2" creationId="{0E51EBDE-26C7-4DD6-8770-026DAEC3D927}"/>
          </ac:spMkLst>
        </pc:spChg>
        <pc:picChg chg="add del mod">
          <ac:chgData name="John Alamina" userId="S::john.alamina@billtechmechatronics.co.uk::ebdd6da0-8a98-4c54-ac67-eba9157715e3" providerId="AD" clId="Web-{5055D4A0-722F-4611-9F72-1BD893E858F3}" dt="2020-08-25T01:49:25.243" v="10"/>
          <ac:picMkLst>
            <pc:docMk/>
            <pc:sldMk cId="4169900220" sldId="273"/>
            <ac:picMk id="4" creationId="{64A5A7A8-9E11-4F62-AFA7-014D98DE10B0}"/>
          </ac:picMkLst>
        </pc:picChg>
        <pc:picChg chg="add mod">
          <ac:chgData name="John Alamina" userId="S::john.alamina@billtechmechatronics.co.uk::ebdd6da0-8a98-4c54-ac67-eba9157715e3" providerId="AD" clId="Web-{5055D4A0-722F-4611-9F72-1BD893E858F3}" dt="2020-08-25T01:49:46.087" v="15" actId="14100"/>
          <ac:picMkLst>
            <pc:docMk/>
            <pc:sldMk cId="4169900220" sldId="273"/>
            <ac:picMk id="5" creationId="{212C797C-938C-48E0-A961-732522DEE766}"/>
          </ac:picMkLst>
        </pc:picChg>
      </pc:sldChg>
    </pc:docChg>
  </pc:docChgLst>
  <pc:docChgLst>
    <pc:chgData name="John Alamina" userId="S::john.alamina@billtechmechatronics.co.uk::ebdd6da0-8a98-4c54-ac67-eba9157715e3" providerId="AD" clId="Web-{EF2E88BD-39BA-474B-A45E-C4B19732A8F3}"/>
    <pc:docChg chg="modSld">
      <pc:chgData name="John Alamina" userId="S::john.alamina@billtechmechatronics.co.uk::ebdd6da0-8a98-4c54-ac67-eba9157715e3" providerId="AD" clId="Web-{EF2E88BD-39BA-474B-A45E-C4B19732A8F3}" dt="2020-08-19T09:57:22.156" v="21"/>
      <pc:docMkLst>
        <pc:docMk/>
      </pc:docMkLst>
      <pc:sldChg chg="modSp">
        <pc:chgData name="John Alamina" userId="S::john.alamina@billtechmechatronics.co.uk::ebdd6da0-8a98-4c54-ac67-eba9157715e3" providerId="AD" clId="Web-{EF2E88BD-39BA-474B-A45E-C4B19732A8F3}" dt="2020-08-19T09:56:01.624" v="3" actId="20577"/>
        <pc:sldMkLst>
          <pc:docMk/>
          <pc:sldMk cId="0" sldId="256"/>
        </pc:sldMkLst>
        <pc:spChg chg="mod">
          <ac:chgData name="John Alamina" userId="S::john.alamina@billtechmechatronics.co.uk::ebdd6da0-8a98-4c54-ac67-eba9157715e3" providerId="AD" clId="Web-{EF2E88BD-39BA-474B-A45E-C4B19732A8F3}" dt="2020-08-19T09:56:01.624" v="3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John Alamina" userId="S::john.alamina@billtechmechatronics.co.uk::ebdd6da0-8a98-4c54-ac67-eba9157715e3" providerId="AD" clId="Web-{EF2E88BD-39BA-474B-A45E-C4B19732A8F3}" dt="2020-08-19T09:56:15.343" v="6" actId="20577"/>
        <pc:sldMkLst>
          <pc:docMk/>
          <pc:sldMk cId="0" sldId="257"/>
        </pc:sldMkLst>
        <pc:spChg chg="mod">
          <ac:chgData name="John Alamina" userId="S::john.alamina@billtechmechatronics.co.uk::ebdd6da0-8a98-4c54-ac67-eba9157715e3" providerId="AD" clId="Web-{EF2E88BD-39BA-474B-A45E-C4B19732A8F3}" dt="2020-08-19T09:56:15.343" v="6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John Alamina" userId="S::john.alamina@billtechmechatronics.co.uk::ebdd6da0-8a98-4c54-ac67-eba9157715e3" providerId="AD" clId="Web-{EF2E88BD-39BA-474B-A45E-C4B19732A8F3}" dt="2020-08-19T09:56:29.999" v="8" actId="20577"/>
        <pc:sldMkLst>
          <pc:docMk/>
          <pc:sldMk cId="0" sldId="258"/>
        </pc:sldMkLst>
        <pc:spChg chg="mod">
          <ac:chgData name="John Alamina" userId="S::john.alamina@billtechmechatronics.co.uk::ebdd6da0-8a98-4c54-ac67-eba9157715e3" providerId="AD" clId="Web-{EF2E88BD-39BA-474B-A45E-C4B19732A8F3}" dt="2020-08-19T09:56:29.999" v="8" actId="20577"/>
          <ac:spMkLst>
            <pc:docMk/>
            <pc:sldMk cId="0" sldId="258"/>
            <ac:spMk id="68" creationId="{00000000-0000-0000-0000-000000000000}"/>
          </ac:spMkLst>
        </pc:spChg>
      </pc:sldChg>
      <pc:sldChg chg="modSp">
        <pc:chgData name="John Alamina" userId="S::john.alamina@billtechmechatronics.co.uk::ebdd6da0-8a98-4c54-ac67-eba9157715e3" providerId="AD" clId="Web-{EF2E88BD-39BA-474B-A45E-C4B19732A8F3}" dt="2020-08-19T09:57:11.859" v="17" actId="20577"/>
        <pc:sldMkLst>
          <pc:docMk/>
          <pc:sldMk cId="0" sldId="259"/>
        </pc:sldMkLst>
        <pc:spChg chg="mod">
          <ac:chgData name="John Alamina" userId="S::john.alamina@billtechmechatronics.co.uk::ebdd6da0-8a98-4c54-ac67-eba9157715e3" providerId="AD" clId="Web-{EF2E88BD-39BA-474B-A45E-C4B19732A8F3}" dt="2020-08-19T09:57:11.859" v="17" actId="20577"/>
          <ac:spMkLst>
            <pc:docMk/>
            <pc:sldMk cId="0" sldId="259"/>
            <ac:spMk id="74" creationId="{00000000-0000-0000-0000-000000000000}"/>
          </ac:spMkLst>
        </pc:spChg>
      </pc:sldChg>
      <pc:sldChg chg="addSp delSp modSp">
        <pc:chgData name="John Alamina" userId="S::john.alamina@billtechmechatronics.co.uk::ebdd6da0-8a98-4c54-ac67-eba9157715e3" providerId="AD" clId="Web-{EF2E88BD-39BA-474B-A45E-C4B19732A8F3}" dt="2020-08-19T09:57:22.156" v="21"/>
        <pc:sldMkLst>
          <pc:docMk/>
          <pc:sldMk cId="0" sldId="260"/>
        </pc:sldMkLst>
        <pc:picChg chg="add del mod">
          <ac:chgData name="John Alamina" userId="S::john.alamina@billtechmechatronics.co.uk::ebdd6da0-8a98-4c54-ac67-eba9157715e3" providerId="AD" clId="Web-{EF2E88BD-39BA-474B-A45E-C4B19732A8F3}" dt="2020-08-19T09:57:20.593" v="20"/>
          <ac:picMkLst>
            <pc:docMk/>
            <pc:sldMk cId="0" sldId="260"/>
            <ac:picMk id="2" creationId="{08A68825-583E-417E-BBA3-0E98E15006C1}"/>
          </ac:picMkLst>
        </pc:picChg>
        <pc:picChg chg="add del">
          <ac:chgData name="John Alamina" userId="S::john.alamina@billtechmechatronics.co.uk::ebdd6da0-8a98-4c54-ac67-eba9157715e3" providerId="AD" clId="Web-{EF2E88BD-39BA-474B-A45E-C4B19732A8F3}" dt="2020-08-19T09:57:22.156" v="21"/>
          <ac:picMkLst>
            <pc:docMk/>
            <pc:sldMk cId="0" sldId="260"/>
            <ac:picMk id="80" creationId="{00000000-0000-0000-0000-000000000000}"/>
          </ac:picMkLst>
        </pc:picChg>
      </pc:sldChg>
    </pc:docChg>
  </pc:docChgLst>
  <pc:docChgLst>
    <pc:chgData name="John Alamina" userId="S::john.alamina@billtechmechatronics.co.uk::ebdd6da0-8a98-4c54-ac67-eba9157715e3" providerId="AD" clId="Web-{E6F13343-40F4-4C2C-A727-295436399A60}"/>
    <pc:docChg chg="addSld modSld">
      <pc:chgData name="John Alamina" userId="S::john.alamina@billtechmechatronics.co.uk::ebdd6da0-8a98-4c54-ac67-eba9157715e3" providerId="AD" clId="Web-{E6F13343-40F4-4C2C-A727-295436399A60}" dt="2020-08-23T02:01:20.687" v="44" actId="1076"/>
      <pc:docMkLst>
        <pc:docMk/>
      </pc:docMkLst>
      <pc:sldChg chg="addSp delSp modSp">
        <pc:chgData name="John Alamina" userId="S::john.alamina@billtechmechatronics.co.uk::ebdd6da0-8a98-4c54-ac67-eba9157715e3" providerId="AD" clId="Web-{E6F13343-40F4-4C2C-A727-295436399A60}" dt="2020-08-23T01:19:36.920" v="5" actId="1076"/>
        <pc:sldMkLst>
          <pc:docMk/>
          <pc:sldMk cId="1562421696" sldId="270"/>
        </pc:sldMkLst>
        <pc:picChg chg="del">
          <ac:chgData name="John Alamina" userId="S::john.alamina@billtechmechatronics.co.uk::ebdd6da0-8a98-4c54-ac67-eba9157715e3" providerId="AD" clId="Web-{E6F13343-40F4-4C2C-A727-295436399A60}" dt="2020-08-23T01:18:35.780" v="0"/>
          <ac:picMkLst>
            <pc:docMk/>
            <pc:sldMk cId="1562421696" sldId="270"/>
            <ac:picMk id="3" creationId="{3789935D-506F-455E-BE92-7710A70C376C}"/>
          </ac:picMkLst>
        </pc:picChg>
        <pc:picChg chg="add mod">
          <ac:chgData name="John Alamina" userId="S::john.alamina@billtechmechatronics.co.uk::ebdd6da0-8a98-4c54-ac67-eba9157715e3" providerId="AD" clId="Web-{E6F13343-40F4-4C2C-A727-295436399A60}" dt="2020-08-23T01:19:36.920" v="5" actId="1076"/>
          <ac:picMkLst>
            <pc:docMk/>
            <pc:sldMk cId="1562421696" sldId="270"/>
            <ac:picMk id="4" creationId="{30F493F0-C2A4-4200-97F0-0A57371DF8D9}"/>
          </ac:picMkLst>
        </pc:picChg>
      </pc:sldChg>
      <pc:sldChg chg="addSp modSp">
        <pc:chgData name="John Alamina" userId="S::john.alamina@billtechmechatronics.co.uk::ebdd6da0-8a98-4c54-ac67-eba9157715e3" providerId="AD" clId="Web-{E6F13343-40F4-4C2C-A727-295436399A60}" dt="2020-08-23T02:01:20.687" v="44" actId="1076"/>
        <pc:sldMkLst>
          <pc:docMk/>
          <pc:sldMk cId="2879199110" sldId="271"/>
        </pc:sldMkLst>
        <pc:spChg chg="mod">
          <ac:chgData name="John Alamina" userId="S::john.alamina@billtechmechatronics.co.uk::ebdd6da0-8a98-4c54-ac67-eba9157715e3" providerId="AD" clId="Web-{E6F13343-40F4-4C2C-A727-295436399A60}" dt="2020-08-23T02:01:07.562" v="42" actId="1076"/>
          <ac:spMkLst>
            <pc:docMk/>
            <pc:sldMk cId="2879199110" sldId="271"/>
            <ac:spMk id="2" creationId="{FD750BA3-C7EF-452A-825D-EA62EA9478D7}"/>
          </ac:spMkLst>
        </pc:spChg>
        <pc:picChg chg="add mod">
          <ac:chgData name="John Alamina" userId="S::john.alamina@billtechmechatronics.co.uk::ebdd6da0-8a98-4c54-ac67-eba9157715e3" providerId="AD" clId="Web-{E6F13343-40F4-4C2C-A727-295436399A60}" dt="2020-08-23T02:01:20.687" v="44" actId="1076"/>
          <ac:picMkLst>
            <pc:docMk/>
            <pc:sldMk cId="2879199110" sldId="271"/>
            <ac:picMk id="5" creationId="{119F33D6-6DE6-4E7D-9EFC-08EACEF93598}"/>
          </ac:picMkLst>
        </pc:picChg>
      </pc:sldChg>
      <pc:sldChg chg="addSp modSp new">
        <pc:chgData name="John Alamina" userId="S::john.alamina@billtechmechatronics.co.uk::ebdd6da0-8a98-4c54-ac67-eba9157715e3" providerId="AD" clId="Web-{E6F13343-40F4-4C2C-A727-295436399A60}" dt="2020-08-23T02:00:37.469" v="38" actId="1076"/>
        <pc:sldMkLst>
          <pc:docMk/>
          <pc:sldMk cId="519728156" sldId="272"/>
        </pc:sldMkLst>
        <pc:spChg chg="mod">
          <ac:chgData name="John Alamina" userId="S::john.alamina@billtechmechatronics.co.uk::ebdd6da0-8a98-4c54-ac67-eba9157715e3" providerId="AD" clId="Web-{E6F13343-40F4-4C2C-A727-295436399A60}" dt="2020-08-23T02:00:24.359" v="35" actId="20577"/>
          <ac:spMkLst>
            <pc:docMk/>
            <pc:sldMk cId="519728156" sldId="272"/>
            <ac:spMk id="2" creationId="{DCE522AF-3A08-41AC-AF71-37A954F51C0C}"/>
          </ac:spMkLst>
        </pc:spChg>
        <pc:picChg chg="add mod">
          <ac:chgData name="John Alamina" userId="S::john.alamina@billtechmechatronics.co.uk::ebdd6da0-8a98-4c54-ac67-eba9157715e3" providerId="AD" clId="Web-{E6F13343-40F4-4C2C-A727-295436399A60}" dt="2020-08-23T02:00:37.469" v="38" actId="1076"/>
          <ac:picMkLst>
            <pc:docMk/>
            <pc:sldMk cId="519728156" sldId="272"/>
            <ac:picMk id="3" creationId="{A895C105-48F6-4AC8-8930-835B0474E250}"/>
          </ac:picMkLst>
        </pc:picChg>
      </pc:sldChg>
    </pc:docChg>
  </pc:docChgLst>
  <pc:docChgLst>
    <pc:chgData name="John Alamina" userId="S::john.alamina@billtechmechatronics.co.uk::ebdd6da0-8a98-4c54-ac67-eba9157715e3" providerId="AD" clId="Web-{44EAE096-0242-4187-BCAA-1255A589A60D}"/>
    <pc:docChg chg="modSld">
      <pc:chgData name="John Alamina" userId="S::john.alamina@billtechmechatronics.co.uk::ebdd6da0-8a98-4c54-ac67-eba9157715e3" providerId="AD" clId="Web-{44EAE096-0242-4187-BCAA-1255A589A60D}" dt="2020-08-25T02:06:17.643" v="3" actId="20577"/>
      <pc:docMkLst>
        <pc:docMk/>
      </pc:docMkLst>
      <pc:sldChg chg="modSp">
        <pc:chgData name="John Alamina" userId="S::john.alamina@billtechmechatronics.co.uk::ebdd6da0-8a98-4c54-ac67-eba9157715e3" providerId="AD" clId="Web-{44EAE096-0242-4187-BCAA-1255A589A60D}" dt="2020-08-25T02:06:17.643" v="3" actId="20577"/>
        <pc:sldMkLst>
          <pc:docMk/>
          <pc:sldMk cId="4169900220" sldId="273"/>
        </pc:sldMkLst>
        <pc:spChg chg="mod">
          <ac:chgData name="John Alamina" userId="S::john.alamina@billtechmechatronics.co.uk::ebdd6da0-8a98-4c54-ac67-eba9157715e3" providerId="AD" clId="Web-{44EAE096-0242-4187-BCAA-1255A589A60D}" dt="2020-08-25T02:06:17.643" v="3" actId="20577"/>
          <ac:spMkLst>
            <pc:docMk/>
            <pc:sldMk cId="4169900220" sldId="273"/>
            <ac:spMk id="2" creationId="{0E51EBDE-26C7-4DD6-8770-026DAEC3D927}"/>
          </ac:spMkLst>
        </pc:spChg>
      </pc:sldChg>
    </pc:docChg>
  </pc:docChgLst>
  <pc:docChgLst>
    <pc:chgData name="John Alamina" userId="S::john.alamina@billtechmechatronics.co.uk::ebdd6da0-8a98-4c54-ac67-eba9157715e3" providerId="AD" clId="Web-{168CEE8C-CA85-43C6-99A7-70487025D5C2}"/>
    <pc:docChg chg="modSld">
      <pc:chgData name="John Alamina" userId="S::john.alamina@billtechmechatronics.co.uk::ebdd6da0-8a98-4c54-ac67-eba9157715e3" providerId="AD" clId="Web-{168CEE8C-CA85-43C6-99A7-70487025D5C2}" dt="2020-08-25T09:16:31.929" v="10" actId="1076"/>
      <pc:docMkLst>
        <pc:docMk/>
      </pc:docMkLst>
      <pc:sldChg chg="addSp modSp">
        <pc:chgData name="John Alamina" userId="S::john.alamina@billtechmechatronics.co.uk::ebdd6da0-8a98-4c54-ac67-eba9157715e3" providerId="AD" clId="Web-{168CEE8C-CA85-43C6-99A7-70487025D5C2}" dt="2020-08-25T09:16:31.929" v="10" actId="1076"/>
        <pc:sldMkLst>
          <pc:docMk/>
          <pc:sldMk cId="0" sldId="256"/>
        </pc:sldMkLst>
        <pc:spChg chg="mod">
          <ac:chgData name="John Alamina" userId="S::john.alamina@billtechmechatronics.co.uk::ebdd6da0-8a98-4c54-ac67-eba9157715e3" providerId="AD" clId="Web-{168CEE8C-CA85-43C6-99A7-70487025D5C2}" dt="2020-08-25T09:16:24.945" v="8"/>
          <ac:spMkLst>
            <pc:docMk/>
            <pc:sldMk cId="0" sldId="256"/>
            <ac:spMk id="54" creationId="{00000000-0000-0000-0000-000000000000}"/>
          </ac:spMkLst>
        </pc:spChg>
        <pc:spChg chg="mod">
          <ac:chgData name="John Alamina" userId="S::john.alamina@billtechmechatronics.co.uk::ebdd6da0-8a98-4c54-ac67-eba9157715e3" providerId="AD" clId="Web-{168CEE8C-CA85-43C6-99A7-70487025D5C2}" dt="2020-08-25T09:16:24.960" v="9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John Alamina" userId="S::john.alamina@billtechmechatronics.co.uk::ebdd6da0-8a98-4c54-ac67-eba9157715e3" providerId="AD" clId="Web-{168CEE8C-CA85-43C6-99A7-70487025D5C2}" dt="2020-08-25T09:16:31.929" v="10" actId="1076"/>
          <ac:picMkLst>
            <pc:docMk/>
            <pc:sldMk cId="0" sldId="256"/>
            <ac:picMk id="2" creationId="{8A37D7C8-E2DC-4FA0-A5FE-139355BB47BD}"/>
          </ac:picMkLst>
        </pc:picChg>
      </pc:sldChg>
    </pc:docChg>
  </pc:docChgLst>
  <pc:docChgLst>
    <pc:chgData name="John Alamina" userId="S::john.alamina@billtechmechatronics.co.uk::ebdd6da0-8a98-4c54-ac67-eba9157715e3" providerId="AD" clId="Web-{7D6D58A3-5EF6-4E83-9103-0F1B87147F8E}"/>
    <pc:docChg chg="mod modSld modMainMaster">
      <pc:chgData name="John Alamina" userId="S::john.alamina@billtechmechatronics.co.uk::ebdd6da0-8a98-4c54-ac67-eba9157715e3" providerId="AD" clId="Web-{7D6D58A3-5EF6-4E83-9103-0F1B87147F8E}" dt="2020-08-23T11:16:50.536" v="17" actId="20577"/>
      <pc:docMkLst>
        <pc:docMk/>
      </pc:docMkLst>
      <pc:sldChg chg="addSp delSp modSp">
        <pc:chgData name="John Alamina" userId="S::john.alamina@billtechmechatronics.co.uk::ebdd6da0-8a98-4c54-ac67-eba9157715e3" providerId="AD" clId="Web-{7D6D58A3-5EF6-4E83-9103-0F1B87147F8E}" dt="2020-08-23T07:06:49.577" v="1"/>
        <pc:sldMkLst>
          <pc:docMk/>
          <pc:sldMk cId="0" sldId="256"/>
        </pc:sldMkLst>
        <pc:spChg chg="add del mod">
          <ac:chgData name="John Alamina" userId="S::john.alamina@billtechmechatronics.co.uk::ebdd6da0-8a98-4c54-ac67-eba9157715e3" providerId="AD" clId="Web-{7D6D58A3-5EF6-4E83-9103-0F1B87147F8E}" dt="2020-08-23T07:06:49.577" v="1"/>
          <ac:spMkLst>
            <pc:docMk/>
            <pc:sldMk cId="0" sldId="256"/>
            <ac:spMk id="2" creationId="{B3AE3322-4CD4-4228-BCB4-99F700447F6A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10:07:39.135" v="15" actId="20577"/>
        <pc:sldMkLst>
          <pc:docMk/>
          <pc:sldMk cId="0" sldId="257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0" sldId="257"/>
            <ac:spMk id="2" creationId="{2BF8A3F6-8012-4261-AFF7-5F749B16AC88}"/>
          </ac:spMkLst>
        </pc:spChg>
        <pc:spChg chg="mod">
          <ac:chgData name="John Alamina" userId="S::john.alamina@billtechmechatronics.co.uk::ebdd6da0-8a98-4c54-ac67-eba9157715e3" providerId="AD" clId="Web-{7D6D58A3-5EF6-4E83-9103-0F1B87147F8E}" dt="2020-08-23T10:07:39.135" v="15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0" sldId="258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0" sldId="258"/>
            <ac:spMk id="2" creationId="{3064517D-BDAF-4C47-9152-213807100526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0" sldId="259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0" sldId="259"/>
            <ac:spMk id="2" creationId="{932AC8C2-3A76-466B-AA20-37C734A27599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0" sldId="260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0" sldId="260"/>
            <ac:spMk id="2" creationId="{DF77E15A-D7D7-443D-A252-05EDF8BF7A08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0" sldId="261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0" sldId="261"/>
            <ac:spMk id="2" creationId="{EF27CE88-4E6D-4F15-8098-F267DDD6B51D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0" sldId="262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0" sldId="262"/>
            <ac:spMk id="2" creationId="{C54784F5-DC96-48F4-958A-E43A7700113D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0" sldId="263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0" sldId="263"/>
            <ac:spMk id="2" creationId="{16D53EEE-4CEC-42DC-A29A-7FF6460F6372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0" sldId="264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0" sldId="264"/>
            <ac:spMk id="2" creationId="{C771E4A6-2A58-4FD4-9156-62AFBAC2CA5E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11:16:50.536" v="17" actId="20577"/>
        <pc:sldMkLst>
          <pc:docMk/>
          <pc:sldMk cId="0" sldId="265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0" sldId="265"/>
            <ac:spMk id="2" creationId="{E5976E8A-73E7-49D3-B215-835BB1910F2B}"/>
          </ac:spMkLst>
        </pc:spChg>
        <pc:spChg chg="mod">
          <ac:chgData name="John Alamina" userId="S::john.alamina@billtechmechatronics.co.uk::ebdd6da0-8a98-4c54-ac67-eba9157715e3" providerId="AD" clId="Web-{7D6D58A3-5EF6-4E83-9103-0F1B87147F8E}" dt="2020-08-23T11:16:50.536" v="17" actId="20577"/>
          <ac:spMkLst>
            <pc:docMk/>
            <pc:sldMk cId="0" sldId="265"/>
            <ac:spMk id="114" creationId="{00000000-0000-0000-0000-000000000000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3939603278" sldId="266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3939603278" sldId="266"/>
            <ac:spMk id="5" creationId="{9C5BB895-F4AE-4EF2-B9D5-2FACFF749A7C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514339162" sldId="267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514339162" sldId="267"/>
            <ac:spMk id="3" creationId="{959996FF-C645-42A5-B2E2-8CDF96F89497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2702174854" sldId="268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2702174854" sldId="268"/>
            <ac:spMk id="4" creationId="{42F75E13-8796-4924-9C58-1A83ABC498C2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9:32.906" v="10" actId="1076"/>
        <pc:sldMkLst>
          <pc:docMk/>
          <pc:sldMk cId="1134974022" sldId="269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1134974022" sldId="269"/>
            <ac:spMk id="4" creationId="{6DCAB320-18B8-4043-AABD-56E864B8D615}"/>
          </ac:spMkLst>
        </pc:spChg>
        <pc:picChg chg="mod modCrop">
          <ac:chgData name="John Alamina" userId="S::john.alamina@billtechmechatronics.co.uk::ebdd6da0-8a98-4c54-ac67-eba9157715e3" providerId="AD" clId="Web-{7D6D58A3-5EF6-4E83-9103-0F1B87147F8E}" dt="2020-08-23T07:09:32.906" v="10" actId="1076"/>
          <ac:picMkLst>
            <pc:docMk/>
            <pc:sldMk cId="1134974022" sldId="269"/>
            <ac:picMk id="6" creationId="{DB4C57AB-7046-4737-913E-5F81A4897FF1}"/>
          </ac:picMkLst>
        </pc:picChg>
        <pc:picChg chg="add mod modCrop">
          <ac:chgData name="John Alamina" userId="S::john.alamina@billtechmechatronics.co.uk::ebdd6da0-8a98-4c54-ac67-eba9157715e3" providerId="AD" clId="Web-{7D6D58A3-5EF6-4E83-9103-0F1B87147F8E}" dt="2020-08-23T07:09:26.734" v="9" actId="1076"/>
          <ac:picMkLst>
            <pc:docMk/>
            <pc:sldMk cId="1134974022" sldId="269"/>
            <ac:picMk id="8" creationId="{2E9854C2-E842-4A49-A172-2F777CDE8A82}"/>
          </ac:picMkLst>
        </pc:pic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1562421696" sldId="270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1562421696" sldId="270"/>
            <ac:spMk id="3" creationId="{B86087DF-364C-47FF-B1CB-B3D0F58FAF5C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2879199110" sldId="271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2879199110" sldId="271"/>
            <ac:spMk id="4" creationId="{D8F81773-EF62-4AE0-9762-424A7267E9B5}"/>
          </ac:spMkLst>
        </pc:spChg>
      </pc:sldChg>
      <pc:sldChg chg="addSp modSp">
        <pc:chgData name="John Alamina" userId="S::john.alamina@billtechmechatronics.co.uk::ebdd6da0-8a98-4c54-ac67-eba9157715e3" providerId="AD" clId="Web-{7D6D58A3-5EF6-4E83-9103-0F1B87147F8E}" dt="2020-08-23T07:06:55.671" v="2"/>
        <pc:sldMkLst>
          <pc:docMk/>
          <pc:sldMk cId="519728156" sldId="272"/>
        </pc:sldMkLst>
        <pc:spChg chg="add mod">
          <ac:chgData name="John Alamina" userId="S::john.alamina@billtechmechatronics.co.uk::ebdd6da0-8a98-4c54-ac67-eba9157715e3" providerId="AD" clId="Web-{7D6D58A3-5EF6-4E83-9103-0F1B87147F8E}" dt="2020-08-23T07:06:55.671" v="2"/>
          <ac:spMkLst>
            <pc:docMk/>
            <pc:sldMk cId="519728156" sldId="272"/>
            <ac:spMk id="4" creationId="{83966293-6FC1-424D-A3F3-D569662244E4}"/>
          </ac:spMkLst>
        </pc:spChg>
      </pc:sldChg>
      <pc:sldMasterChg chg="mod modSldLayout">
        <pc:chgData name="John Alamina" userId="S::john.alamina@billtechmechatronics.co.uk::ebdd6da0-8a98-4c54-ac67-eba9157715e3" providerId="AD" clId="Web-{7D6D58A3-5EF6-4E83-9103-0F1B87147F8E}" dt="2020-08-23T07:06:55.671" v="2"/>
        <pc:sldMasterMkLst>
          <pc:docMk/>
          <pc:sldMasterMk cId="0" sldId="2147483659"/>
        </pc:sldMasterMkLst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48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49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50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51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52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53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54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55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56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57"/>
          </pc:sldLayoutMkLst>
        </pc:sldLayoutChg>
        <pc:sldLayoutChg chg="mod">
          <pc:chgData name="John Alamina" userId="S::john.alamina@billtechmechatronics.co.uk::ebdd6da0-8a98-4c54-ac67-eba9157715e3" providerId="AD" clId="Web-{7D6D58A3-5EF6-4E83-9103-0F1B87147F8E}" dt="2020-08-23T07:06:55.671" v="2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John Alamina" userId="S::john.alamina@billtechmechatronics.co.uk::ebdd6da0-8a98-4c54-ac67-eba9157715e3" providerId="AD" clId="Web-{6513A54C-41D2-45FA-B876-38B7D97EB4D1}"/>
    <pc:docChg chg="addSld modSld sldOrd">
      <pc:chgData name="John Alamina" userId="S::john.alamina@billtechmechatronics.co.uk::ebdd6da0-8a98-4c54-ac67-eba9157715e3" providerId="AD" clId="Web-{6513A54C-41D2-45FA-B876-38B7D97EB4D1}" dt="2020-08-21T09:07:57.630" v="47" actId="20577"/>
      <pc:docMkLst>
        <pc:docMk/>
      </pc:docMkLst>
      <pc:sldChg chg="modSp">
        <pc:chgData name="John Alamina" userId="S::john.alamina@billtechmechatronics.co.uk::ebdd6da0-8a98-4c54-ac67-eba9157715e3" providerId="AD" clId="Web-{6513A54C-41D2-45FA-B876-38B7D97EB4D1}" dt="2020-08-21T07:27:56.838" v="14" actId="20577"/>
        <pc:sldMkLst>
          <pc:docMk/>
          <pc:sldMk cId="0" sldId="264"/>
        </pc:sldMkLst>
        <pc:spChg chg="mod">
          <ac:chgData name="John Alamina" userId="S::john.alamina@billtechmechatronics.co.uk::ebdd6da0-8a98-4c54-ac67-eba9157715e3" providerId="AD" clId="Web-{6513A54C-41D2-45FA-B876-38B7D97EB4D1}" dt="2020-08-21T07:27:56.838" v="14" actId="20577"/>
          <ac:spMkLst>
            <pc:docMk/>
            <pc:sldMk cId="0" sldId="264"/>
            <ac:spMk id="107" creationId="{00000000-0000-0000-0000-000000000000}"/>
          </ac:spMkLst>
        </pc:spChg>
      </pc:sldChg>
      <pc:sldChg chg="modSp">
        <pc:chgData name="John Alamina" userId="S::john.alamina@billtechmechatronics.co.uk::ebdd6da0-8a98-4c54-ac67-eba9157715e3" providerId="AD" clId="Web-{6513A54C-41D2-45FA-B876-38B7D97EB4D1}" dt="2020-08-21T07:29:27.983" v="15" actId="20577"/>
        <pc:sldMkLst>
          <pc:docMk/>
          <pc:sldMk cId="0" sldId="265"/>
        </pc:sldMkLst>
        <pc:spChg chg="mod">
          <ac:chgData name="John Alamina" userId="S::john.alamina@billtechmechatronics.co.uk::ebdd6da0-8a98-4c54-ac67-eba9157715e3" providerId="AD" clId="Web-{6513A54C-41D2-45FA-B876-38B7D97EB4D1}" dt="2020-08-21T07:29:27.983" v="15" actId="20577"/>
          <ac:spMkLst>
            <pc:docMk/>
            <pc:sldMk cId="0" sldId="265"/>
            <ac:spMk id="114" creationId="{00000000-0000-0000-0000-000000000000}"/>
          </ac:spMkLst>
        </pc:spChg>
      </pc:sldChg>
      <pc:sldChg chg="addSp modSp ord">
        <pc:chgData name="John Alamina" userId="S::john.alamina@billtechmechatronics.co.uk::ebdd6da0-8a98-4c54-ac67-eba9157715e3" providerId="AD" clId="Web-{6513A54C-41D2-45FA-B876-38B7D97EB4D1}" dt="2020-08-21T07:05:14.971" v="3" actId="14100"/>
        <pc:sldMkLst>
          <pc:docMk/>
          <pc:sldMk cId="1134974022" sldId="269"/>
        </pc:sldMkLst>
        <pc:picChg chg="add mod">
          <ac:chgData name="John Alamina" userId="S::john.alamina@billtechmechatronics.co.uk::ebdd6da0-8a98-4c54-ac67-eba9157715e3" providerId="AD" clId="Web-{6513A54C-41D2-45FA-B876-38B7D97EB4D1}" dt="2020-08-21T07:05:14.971" v="3" actId="14100"/>
          <ac:picMkLst>
            <pc:docMk/>
            <pc:sldMk cId="1134974022" sldId="269"/>
            <ac:picMk id="2" creationId="{0E014117-9CBC-40F9-83FF-692F734747B1}"/>
          </ac:picMkLst>
        </pc:picChg>
      </pc:sldChg>
      <pc:sldChg chg="addSp modSp new">
        <pc:chgData name="John Alamina" userId="S::john.alamina@billtechmechatronics.co.uk::ebdd6da0-8a98-4c54-ac67-eba9157715e3" providerId="AD" clId="Web-{6513A54C-41D2-45FA-B876-38B7D97EB4D1}" dt="2020-08-21T09:07:57.630" v="47" actId="20577"/>
        <pc:sldMkLst>
          <pc:docMk/>
          <pc:sldMk cId="1562421696" sldId="270"/>
        </pc:sldMkLst>
        <pc:spChg chg="mod">
          <ac:chgData name="John Alamina" userId="S::john.alamina@billtechmechatronics.co.uk::ebdd6da0-8a98-4c54-ac67-eba9157715e3" providerId="AD" clId="Web-{6513A54C-41D2-45FA-B876-38B7D97EB4D1}" dt="2020-08-21T09:07:57.630" v="47" actId="20577"/>
          <ac:spMkLst>
            <pc:docMk/>
            <pc:sldMk cId="1562421696" sldId="270"/>
            <ac:spMk id="2" creationId="{38859BA2-5A0F-4D2A-8D2D-82D7C87ABDB4}"/>
          </ac:spMkLst>
        </pc:spChg>
        <pc:picChg chg="add mod">
          <ac:chgData name="John Alamina" userId="S::john.alamina@billtechmechatronics.co.uk::ebdd6da0-8a98-4c54-ac67-eba9157715e3" providerId="AD" clId="Web-{6513A54C-41D2-45FA-B876-38B7D97EB4D1}" dt="2020-08-21T09:07:42.786" v="45" actId="1076"/>
          <ac:picMkLst>
            <pc:docMk/>
            <pc:sldMk cId="1562421696" sldId="270"/>
            <ac:picMk id="3" creationId="{3789935D-506F-455E-BE92-7710A70C376C}"/>
          </ac:picMkLst>
        </pc:picChg>
      </pc:sldChg>
    </pc:docChg>
  </pc:docChgLst>
  <pc:docChgLst>
    <pc:chgData name="John Alamina" userId="S::john.alamina@billtechmechatronics.co.uk::ebdd6da0-8a98-4c54-ac67-eba9157715e3" providerId="AD" clId="Web-{1B33F0D7-2AF0-4335-90F6-FEBB4FE94C50}"/>
    <pc:docChg chg="addSld modSld">
      <pc:chgData name="John Alamina" userId="S::john.alamina@billtechmechatronics.co.uk::ebdd6da0-8a98-4c54-ac67-eba9157715e3" providerId="AD" clId="Web-{1B33F0D7-2AF0-4335-90F6-FEBB4FE94C50}" dt="2020-08-20T19:53:59.428" v="129" actId="20577"/>
      <pc:docMkLst>
        <pc:docMk/>
      </pc:docMkLst>
      <pc:sldChg chg="modSp">
        <pc:chgData name="John Alamina" userId="S::john.alamina@billtechmechatronics.co.uk::ebdd6da0-8a98-4c54-ac67-eba9157715e3" providerId="AD" clId="Web-{1B33F0D7-2AF0-4335-90F6-FEBB4FE94C50}" dt="2020-08-20T16:26:44.580" v="12" actId="20577"/>
        <pc:sldMkLst>
          <pc:docMk/>
          <pc:sldMk cId="0" sldId="265"/>
        </pc:sldMkLst>
        <pc:spChg chg="mod">
          <ac:chgData name="John Alamina" userId="S::john.alamina@billtechmechatronics.co.uk::ebdd6da0-8a98-4c54-ac67-eba9157715e3" providerId="AD" clId="Web-{1B33F0D7-2AF0-4335-90F6-FEBB4FE94C50}" dt="2020-08-20T16:26:44.580" v="12" actId="20577"/>
          <ac:spMkLst>
            <pc:docMk/>
            <pc:sldMk cId="0" sldId="265"/>
            <ac:spMk id="114" creationId="{00000000-0000-0000-0000-000000000000}"/>
          </ac:spMkLst>
        </pc:spChg>
      </pc:sldChg>
      <pc:sldChg chg="addSp modSp new">
        <pc:chgData name="John Alamina" userId="S::john.alamina@billtechmechatronics.co.uk::ebdd6da0-8a98-4c54-ac67-eba9157715e3" providerId="AD" clId="Web-{1B33F0D7-2AF0-4335-90F6-FEBB4FE94C50}" dt="2020-08-20T19:50:39.877" v="26" actId="1076"/>
        <pc:sldMkLst>
          <pc:docMk/>
          <pc:sldMk cId="2702174854" sldId="268"/>
        </pc:sldMkLst>
        <pc:spChg chg="mod">
          <ac:chgData name="John Alamina" userId="S::john.alamina@billtechmechatronics.co.uk::ebdd6da0-8a98-4c54-ac67-eba9157715e3" providerId="AD" clId="Web-{1B33F0D7-2AF0-4335-90F6-FEBB4FE94C50}" dt="2020-08-20T19:49:21.922" v="22" actId="20577"/>
          <ac:spMkLst>
            <pc:docMk/>
            <pc:sldMk cId="2702174854" sldId="268"/>
            <ac:spMk id="2" creationId="{00AB825D-20FB-42EE-951C-57DB3EC7D04B}"/>
          </ac:spMkLst>
        </pc:spChg>
        <pc:picChg chg="add mod">
          <ac:chgData name="John Alamina" userId="S::john.alamina@billtechmechatronics.co.uk::ebdd6da0-8a98-4c54-ac67-eba9157715e3" providerId="AD" clId="Web-{1B33F0D7-2AF0-4335-90F6-FEBB4FE94C50}" dt="2020-08-20T19:50:39.877" v="26" actId="1076"/>
          <ac:picMkLst>
            <pc:docMk/>
            <pc:sldMk cId="2702174854" sldId="268"/>
            <ac:picMk id="3" creationId="{12F6C705-B52E-49C5-B697-0CD456E22F07}"/>
          </ac:picMkLst>
        </pc:picChg>
      </pc:sldChg>
      <pc:sldChg chg="modSp add replId">
        <pc:chgData name="John Alamina" userId="S::john.alamina@billtechmechatronics.co.uk::ebdd6da0-8a98-4c54-ac67-eba9157715e3" providerId="AD" clId="Web-{1B33F0D7-2AF0-4335-90F6-FEBB4FE94C50}" dt="2020-08-20T19:53:59.428" v="129" actId="20577"/>
        <pc:sldMkLst>
          <pc:docMk/>
          <pc:sldMk cId="1134974022" sldId="269"/>
        </pc:sldMkLst>
        <pc:spChg chg="mod">
          <ac:chgData name="John Alamina" userId="S::john.alamina@billtechmechatronics.co.uk::ebdd6da0-8a98-4c54-ac67-eba9157715e3" providerId="AD" clId="Web-{1B33F0D7-2AF0-4335-90F6-FEBB4FE94C50}" dt="2020-08-20T19:51:31.628" v="33" actId="20577"/>
          <ac:spMkLst>
            <pc:docMk/>
            <pc:sldMk cId="1134974022" sldId="269"/>
            <ac:spMk id="113" creationId="{00000000-0000-0000-0000-000000000000}"/>
          </ac:spMkLst>
        </pc:spChg>
        <pc:spChg chg="mod">
          <ac:chgData name="John Alamina" userId="S::john.alamina@billtechmechatronics.co.uk::ebdd6da0-8a98-4c54-ac67-eba9157715e3" providerId="AD" clId="Web-{1B33F0D7-2AF0-4335-90F6-FEBB4FE94C50}" dt="2020-08-20T19:53:59.428" v="129" actId="20577"/>
          <ac:spMkLst>
            <pc:docMk/>
            <pc:sldMk cId="1134974022" sldId="269"/>
            <ac:spMk id="114" creationId="{00000000-0000-0000-0000-000000000000}"/>
          </ac:spMkLst>
        </pc:spChg>
      </pc:sldChg>
    </pc:docChg>
  </pc:docChgLst>
  <pc:docChgLst>
    <pc:chgData name="John Alamina" userId="S::john.alamina@billtechmechatronics.co.uk::ebdd6da0-8a98-4c54-ac67-eba9157715e3" providerId="AD" clId="Web-{254543B2-118F-494E-B2AC-02EDC15B4505}"/>
    <pc:docChg chg="addSld modSld">
      <pc:chgData name="John Alamina" userId="S::john.alamina@billtechmechatronics.co.uk::ebdd6da0-8a98-4c54-ac67-eba9157715e3" providerId="AD" clId="Web-{254543B2-118F-494E-B2AC-02EDC15B4505}" dt="2020-08-22T21:39:48.700" v="59" actId="1076"/>
      <pc:docMkLst>
        <pc:docMk/>
      </pc:docMkLst>
      <pc:sldChg chg="addSp delSp modSp">
        <pc:chgData name="John Alamina" userId="S::john.alamina@billtechmechatronics.co.uk::ebdd6da0-8a98-4c54-ac67-eba9157715e3" providerId="AD" clId="Web-{254543B2-118F-494E-B2AC-02EDC15B4505}" dt="2020-08-22T12:12:06.534" v="8" actId="1076"/>
        <pc:sldMkLst>
          <pc:docMk/>
          <pc:sldMk cId="0" sldId="260"/>
        </pc:sldMkLst>
        <pc:picChg chg="add del mod">
          <ac:chgData name="John Alamina" userId="S::john.alamina@billtechmechatronics.co.uk::ebdd6da0-8a98-4c54-ac67-eba9157715e3" providerId="AD" clId="Web-{254543B2-118F-494E-B2AC-02EDC15B4505}" dt="2020-08-22T12:11:46.642" v="2"/>
          <ac:picMkLst>
            <pc:docMk/>
            <pc:sldMk cId="0" sldId="260"/>
            <ac:picMk id="2" creationId="{09689BBA-A7E7-4F65-B389-71E15E076456}"/>
          </ac:picMkLst>
        </pc:picChg>
        <pc:picChg chg="add mod">
          <ac:chgData name="John Alamina" userId="S::john.alamina@billtechmechatronics.co.uk::ebdd6da0-8a98-4c54-ac67-eba9157715e3" providerId="AD" clId="Web-{254543B2-118F-494E-B2AC-02EDC15B4505}" dt="2020-08-22T12:12:06.534" v="8" actId="1076"/>
          <ac:picMkLst>
            <pc:docMk/>
            <pc:sldMk cId="0" sldId="260"/>
            <ac:picMk id="3" creationId="{5A277B57-BDC8-48FC-B310-DCCD3A15E8DD}"/>
          </ac:picMkLst>
        </pc:picChg>
        <pc:picChg chg="add del">
          <ac:chgData name="John Alamina" userId="S::john.alamina@billtechmechatronics.co.uk::ebdd6da0-8a98-4c54-ac67-eba9157715e3" providerId="AD" clId="Web-{254543B2-118F-494E-B2AC-02EDC15B4505}" dt="2020-08-22T12:11:51.611" v="5"/>
          <ac:picMkLst>
            <pc:docMk/>
            <pc:sldMk cId="0" sldId="260"/>
            <ac:picMk id="81" creationId="{00000000-0000-0000-0000-000000000000}"/>
          </ac:picMkLst>
        </pc:picChg>
      </pc:sldChg>
      <pc:sldChg chg="addSp modSp">
        <pc:chgData name="John Alamina" userId="S::john.alamina@billtechmechatronics.co.uk::ebdd6da0-8a98-4c54-ac67-eba9157715e3" providerId="AD" clId="Web-{254543B2-118F-494E-B2AC-02EDC15B4505}" dt="2020-08-22T20:28:20.884" v="43" actId="14100"/>
        <pc:sldMkLst>
          <pc:docMk/>
          <pc:sldMk cId="1134974022" sldId="269"/>
        </pc:sldMkLst>
        <pc:spChg chg="mod">
          <ac:chgData name="John Alamina" userId="S::john.alamina@billtechmechatronics.co.uk::ebdd6da0-8a98-4c54-ac67-eba9157715e3" providerId="AD" clId="Web-{254543B2-118F-494E-B2AC-02EDC15B4505}" dt="2020-08-22T20:23:47.360" v="19" actId="1076"/>
          <ac:spMkLst>
            <pc:docMk/>
            <pc:sldMk cId="1134974022" sldId="269"/>
            <ac:spMk id="113" creationId="{00000000-0000-0000-0000-000000000000}"/>
          </ac:spMkLst>
        </pc:spChg>
        <pc:spChg chg="mod">
          <ac:chgData name="John Alamina" userId="S::john.alamina@billtechmechatronics.co.uk::ebdd6da0-8a98-4c54-ac67-eba9157715e3" providerId="AD" clId="Web-{254543B2-118F-494E-B2AC-02EDC15B4505}" dt="2020-08-22T20:23:47.360" v="20" actId="1076"/>
          <ac:spMkLst>
            <pc:docMk/>
            <pc:sldMk cId="1134974022" sldId="269"/>
            <ac:spMk id="114" creationId="{00000000-0000-0000-0000-000000000000}"/>
          </ac:spMkLst>
        </pc:spChg>
        <pc:picChg chg="mod">
          <ac:chgData name="John Alamina" userId="S::john.alamina@billtechmechatronics.co.uk::ebdd6da0-8a98-4c54-ac67-eba9157715e3" providerId="AD" clId="Web-{254543B2-118F-494E-B2AC-02EDC15B4505}" dt="2020-08-22T20:22:50.484" v="10" actId="1076"/>
          <ac:picMkLst>
            <pc:docMk/>
            <pc:sldMk cId="1134974022" sldId="269"/>
            <ac:picMk id="2" creationId="{0E014117-9CBC-40F9-83FF-692F734747B1}"/>
          </ac:picMkLst>
        </pc:picChg>
        <pc:picChg chg="add mod modCrop">
          <ac:chgData name="John Alamina" userId="S::john.alamina@billtechmechatronics.co.uk::ebdd6da0-8a98-4c54-ac67-eba9157715e3" providerId="AD" clId="Web-{254543B2-118F-494E-B2AC-02EDC15B4505}" dt="2020-08-22T20:27:56.540" v="42" actId="14100"/>
          <ac:picMkLst>
            <pc:docMk/>
            <pc:sldMk cId="1134974022" sldId="269"/>
            <ac:picMk id="3" creationId="{E4916851-508F-4397-A74D-0DD6436EB5CC}"/>
          </ac:picMkLst>
        </pc:picChg>
        <pc:picChg chg="add mod modCrop">
          <ac:chgData name="John Alamina" userId="S::john.alamina@billtechmechatronics.co.uk::ebdd6da0-8a98-4c54-ac67-eba9157715e3" providerId="AD" clId="Web-{254543B2-118F-494E-B2AC-02EDC15B4505}" dt="2020-08-22T20:28:20.884" v="43" actId="14100"/>
          <ac:picMkLst>
            <pc:docMk/>
            <pc:sldMk cId="1134974022" sldId="269"/>
            <ac:picMk id="6" creationId="{DB4C57AB-7046-4737-913E-5F81A4897FF1}"/>
          </ac:picMkLst>
        </pc:picChg>
      </pc:sldChg>
      <pc:sldChg chg="addSp modSp new">
        <pc:chgData name="John Alamina" userId="S::john.alamina@billtechmechatronics.co.uk::ebdd6da0-8a98-4c54-ac67-eba9157715e3" providerId="AD" clId="Web-{254543B2-118F-494E-B2AC-02EDC15B4505}" dt="2020-08-22T21:39:48.700" v="59" actId="1076"/>
        <pc:sldMkLst>
          <pc:docMk/>
          <pc:sldMk cId="2879199110" sldId="271"/>
        </pc:sldMkLst>
        <pc:spChg chg="mod">
          <ac:chgData name="John Alamina" userId="S::john.alamina@billtechmechatronics.co.uk::ebdd6da0-8a98-4c54-ac67-eba9157715e3" providerId="AD" clId="Web-{254543B2-118F-494E-B2AC-02EDC15B4505}" dt="2020-08-22T21:39:14.355" v="53" actId="20577"/>
          <ac:spMkLst>
            <pc:docMk/>
            <pc:sldMk cId="2879199110" sldId="271"/>
            <ac:spMk id="2" creationId="{FD750BA3-C7EF-452A-825D-EA62EA9478D7}"/>
          </ac:spMkLst>
        </pc:spChg>
        <pc:picChg chg="add mod">
          <ac:chgData name="John Alamina" userId="S::john.alamina@billtechmechatronics.co.uk::ebdd6da0-8a98-4c54-ac67-eba9157715e3" providerId="AD" clId="Web-{254543B2-118F-494E-B2AC-02EDC15B4505}" dt="2020-08-22T21:39:48.700" v="59" actId="1076"/>
          <ac:picMkLst>
            <pc:docMk/>
            <pc:sldMk cId="2879199110" sldId="271"/>
            <ac:picMk id="3" creationId="{F4D76C83-CAEF-4FCC-8553-A4E3EF063FB9}"/>
          </ac:picMkLst>
        </pc:picChg>
      </pc:sldChg>
    </pc:docChg>
  </pc:docChgLst>
  <pc:docChgLst>
    <pc:chgData name="Edison Owhonda" userId="S::edison.owhonda@billtechmechatronics.co.uk::37aafeef-5939-405f-97e9-c07ea37f4c5c" providerId="AD" clId="Web-{618FA429-AD21-44FE-9286-254C42F9D063}"/>
    <pc:docChg chg="modSld">
      <pc:chgData name="Edison Owhonda" userId="S::edison.owhonda@billtechmechatronics.co.uk::37aafeef-5939-405f-97e9-c07ea37f4c5c" providerId="AD" clId="Web-{618FA429-AD21-44FE-9286-254C42F9D063}" dt="2020-08-19T10:28:13.328" v="1" actId="20577"/>
      <pc:docMkLst>
        <pc:docMk/>
      </pc:docMkLst>
      <pc:sldChg chg="modSp">
        <pc:chgData name="Edison Owhonda" userId="S::edison.owhonda@billtechmechatronics.co.uk::37aafeef-5939-405f-97e9-c07ea37f4c5c" providerId="AD" clId="Web-{618FA429-AD21-44FE-9286-254C42F9D063}" dt="2020-08-19T10:28:13.328" v="1" actId="20577"/>
        <pc:sldMkLst>
          <pc:docMk/>
          <pc:sldMk cId="0" sldId="256"/>
        </pc:sldMkLst>
        <pc:spChg chg="mod">
          <ac:chgData name="Edison Owhonda" userId="S::edison.owhonda@billtechmechatronics.co.uk::37aafeef-5939-405f-97e9-c07ea37f4c5c" providerId="AD" clId="Web-{618FA429-AD21-44FE-9286-254C42F9D063}" dt="2020-08-19T10:28:13.328" v="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John Alamina" userId="S::john.alamina@billtechmechatronics.co.uk::ebdd6da0-8a98-4c54-ac67-eba9157715e3" providerId="AD" clId="Web-{0E9BBE69-F38A-41C3-A55C-F5B6847D4257}"/>
    <pc:docChg chg="modSld">
      <pc:chgData name="John Alamina" userId="S::john.alamina@billtechmechatronics.co.uk::ebdd6da0-8a98-4c54-ac67-eba9157715e3" providerId="AD" clId="Web-{0E9BBE69-F38A-41C3-A55C-F5B6847D4257}" dt="2020-08-24T10:11:17.569" v="1" actId="20577"/>
      <pc:docMkLst>
        <pc:docMk/>
      </pc:docMkLst>
      <pc:sldChg chg="modSp">
        <pc:chgData name="John Alamina" userId="S::john.alamina@billtechmechatronics.co.uk::ebdd6da0-8a98-4c54-ac67-eba9157715e3" providerId="AD" clId="Web-{0E9BBE69-F38A-41C3-A55C-F5B6847D4257}" dt="2020-08-24T10:11:17.569" v="1" actId="20577"/>
        <pc:sldMkLst>
          <pc:docMk/>
          <pc:sldMk cId="0" sldId="257"/>
        </pc:sldMkLst>
        <pc:spChg chg="mod">
          <ac:chgData name="John Alamina" userId="S::john.alamina@billtechmechatronics.co.uk::ebdd6da0-8a98-4c54-ac67-eba9157715e3" providerId="AD" clId="Web-{0E9BBE69-F38A-41C3-A55C-F5B6847D4257}" dt="2020-08-24T10:11:17.569" v="1" actId="20577"/>
          <ac:spMkLst>
            <pc:docMk/>
            <pc:sldMk cId="0" sldId="257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6eccba7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16eccba7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98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6eccba7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16eccba7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f997e40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f997e40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f997e40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f997e40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f997e40b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f997e40b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f997e40b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f997e40b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6eccba7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6eccba7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997e40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997e40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6eccba7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6eccba7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997e40b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997e40b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Billtech-Mechatronics-Ltd/DACS-Explorer/blob/master/DACS-Explorer-Library/Domain/Acquisition/DACSxAcquisition.cs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001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err="1"/>
              <a:t>BillTech</a:t>
            </a:r>
            <a:r>
              <a:rPr lang="en" sz="4800" dirty="0"/>
              <a:t> DACS Explorer (</a:t>
            </a:r>
            <a:r>
              <a:rPr lang="en" sz="4800" dirty="0" err="1"/>
              <a:t>DACSx</a:t>
            </a:r>
            <a:r>
              <a:rPr lang="en" sz="4800" dirty="0"/>
              <a:t>)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066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Software Roadmap</a:t>
            </a:r>
            <a:endParaRPr sz="2400"/>
          </a:p>
        </p:txBody>
      </p:sp>
      <p:pic>
        <p:nvPicPr>
          <p:cNvPr id="2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37D7C8-E2DC-4FA0-A5FE-139355BB4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0955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FF4D-C6E5-41EB-BE78-592F479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 Summary</a:t>
            </a: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D8A1E-E0DC-4B2A-9253-26B01B5F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83" r="20718" b="839"/>
          <a:stretch/>
        </p:blipFill>
        <p:spPr>
          <a:xfrm>
            <a:off x="342900" y="1481710"/>
            <a:ext cx="8343865" cy="103539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F5D99-50E8-44E3-AA4A-41751E8B8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1" b="699"/>
          <a:stretch/>
        </p:blipFill>
        <p:spPr>
          <a:xfrm>
            <a:off x="2910253" y="3125872"/>
            <a:ext cx="2206871" cy="12480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BB895-F4AE-4EF2-B9D5-2FACFF749A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FF4D-C6E5-41EB-BE78-592F479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Epic Components</a:t>
            </a:r>
          </a:p>
        </p:txBody>
      </p:sp>
      <p:pic>
        <p:nvPicPr>
          <p:cNvPr id="6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FF308A-5D72-4EAA-9BE4-677F35EE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1245899"/>
            <a:ext cx="7271238" cy="3583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996FF-C645-42A5-B2E2-8CDF96F894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825D-20FB-42EE-951C-57DB3EC7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Epic Sequence diagram</a:t>
            </a:r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2F6C705-B52E-49C5-B697-0CD456E2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15" y="1150701"/>
            <a:ext cx="4475017" cy="39937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75E13-8796-4924-9C58-1A83ABC498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7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1246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Acquisition User story</a:t>
            </a:r>
            <a:endParaRPr lang="en-US"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83208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/>
              <a:t>Given a preconfigured Excel Repository Source channel, a chart data sink and data buffer.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" dirty="0"/>
              <a:t>As an Engineer I would like to read from the source so that it can be displayed on the chart screen</a:t>
            </a:r>
          </a:p>
        </p:txBody>
      </p:sp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014117-9CBC-40F9-83FF-692F73474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3" y="2771133"/>
            <a:ext cx="8137813" cy="2363484"/>
          </a:xfrm>
          <a:prstGeom prst="rect">
            <a:avLst/>
          </a:prstGeom>
        </p:spPr>
      </p:pic>
      <p:pic>
        <p:nvPicPr>
          <p:cNvPr id="3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E4916851-508F-4397-A74D-0DD6436EB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66" t="-1235" r="65965" b="4938"/>
          <a:stretch/>
        </p:blipFill>
        <p:spPr>
          <a:xfrm>
            <a:off x="752186" y="2211770"/>
            <a:ext cx="1181255" cy="493948"/>
          </a:xfrm>
          <a:prstGeom prst="rect">
            <a:avLst/>
          </a:prstGeom>
        </p:spPr>
      </p:pic>
      <p:pic>
        <p:nvPicPr>
          <p:cNvPr id="6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DB4C57AB-7046-4737-913E-5F81A4897F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99" t="1205" r="50398" b="3614"/>
          <a:stretch/>
        </p:blipFill>
        <p:spPr>
          <a:xfrm>
            <a:off x="2531982" y="2243069"/>
            <a:ext cx="1028860" cy="505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AB320-18B8-4043-AABD-56E864B8D6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13</a:t>
            </a:fld>
            <a:endParaRPr lang="en-US"/>
          </a:p>
        </p:txBody>
      </p:sp>
      <p:pic>
        <p:nvPicPr>
          <p:cNvPr id="8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2E9854C2-E842-4A49-A172-2F777CDE8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995" r="9612" b="4082"/>
          <a:stretch/>
        </p:blipFill>
        <p:spPr>
          <a:xfrm>
            <a:off x="6716153" y="2192934"/>
            <a:ext cx="1239030" cy="5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9BA2-5A0F-4D2A-8D2D-82D7C87A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module core class diagram</a:t>
            </a: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0F493F0-C2A4-4200-97F0-0A57371D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3" y="1878747"/>
            <a:ext cx="9150926" cy="20873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087DF-364C-47FF-B1CB-B3D0F58FAF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0BA3-C7EF-452A-825D-EA62EA94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1343"/>
            <a:ext cx="8520600" cy="572700"/>
          </a:xfrm>
        </p:spPr>
        <p:txBody>
          <a:bodyPr/>
          <a:lstStyle/>
          <a:p>
            <a:r>
              <a:rPr lang="en-US"/>
              <a:t>Data Component Integration</a:t>
            </a:r>
          </a:p>
        </p:txBody>
      </p:sp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D76C83-CAEF-4FCC-8553-A4E3EF06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82" y="1088606"/>
            <a:ext cx="9185563" cy="3321310"/>
          </a:xfrm>
          <a:prstGeom prst="rect">
            <a:avLst/>
          </a:prstGeom>
        </p:spPr>
      </p:pic>
      <p:pic>
        <p:nvPicPr>
          <p:cNvPr id="5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F33D6-6DE6-4E7D-9EFC-08EACEF9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73" y="859044"/>
            <a:ext cx="3816927" cy="1988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1773-EF62-4AE0-9762-424A7267E9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22AF-3A08-41AC-AF71-37A954F5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Acquisition algorithm</a:t>
            </a: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95C105-48F6-4AC8-8930-835B0474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8" y="1525794"/>
            <a:ext cx="5730585" cy="30097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66293-6FC1-424D-A3F3-D569662244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2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EBDE-26C7-4DD6-8770-026DAEC3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Acquisition </a:t>
            </a:r>
            <a:r>
              <a:rPr lang="en-US" dirty="0">
                <a:hlinkClick r:id="rId2"/>
              </a:rPr>
              <a:t>Classes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E817F-A800-4C31-96F4-7E7179D99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2C797C-938C-48E0-A961-732522DE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68313"/>
            <a:ext cx="8375650" cy="33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0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Acquisition configuration - </a:t>
            </a:r>
            <a:endParaRPr lang="en-US"/>
          </a:p>
          <a:p>
            <a:pPr lvl="1">
              <a:spcBef>
                <a:spcPts val="0"/>
              </a:spcBef>
              <a:buAutoNum type="alphaLcPeriod"/>
            </a:pPr>
            <a:r>
              <a:rPr lang="en" dirty="0"/>
              <a:t>data flush frequency - when should we forward/flush buffer contents? Every one, two, ten, or when requested readings?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On-demand vs automatic/background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Do we want to start mentioning what analysis will involve because this is not as clearly defined as visualization which is focused on charting as such will likely be a separate module tightly coupled with charting/visualization</a:t>
            </a:r>
            <a:endParaRPr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76E8A-73E7-49D3-B215-835BB1910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BillTech DACS explorer (DACSx) is the software responsible for the BillTech Data Acquisition and Control System (DACS) hardware machine.</a:t>
            </a:r>
            <a:endParaRPr lang="en-GB" dirty="0"/>
          </a:p>
          <a:p>
            <a: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BillTech</a:t>
            </a:r>
            <a:r>
              <a:rPr lang="en" dirty="0"/>
              <a:t> </a:t>
            </a:r>
            <a:r>
              <a:rPr lang="en" err="1"/>
              <a:t>DACSx</a:t>
            </a:r>
            <a:r>
              <a:rPr lang="en" dirty="0"/>
              <a:t> core follows the strategy: </a:t>
            </a:r>
            <a:r>
              <a:rPr lang="en" dirty="0">
                <a:solidFill>
                  <a:srgbClr val="FF0000"/>
                </a:solidFill>
              </a:rPr>
              <a:t>setup channel/axis</a:t>
            </a:r>
            <a:r>
              <a:rPr lang="en" dirty="0"/>
              <a:t>=&gt; </a:t>
            </a:r>
            <a:r>
              <a:rPr lang="en" dirty="0">
                <a:solidFill>
                  <a:srgbClr val="FF0000"/>
                </a:solidFill>
              </a:rPr>
              <a:t>acquire sensor data =&gt; </a:t>
            </a:r>
            <a:r>
              <a:rPr lang="en">
                <a:solidFill>
                  <a:srgbClr val="FF0000"/>
                </a:solidFill>
              </a:rPr>
              <a:t>visualize</a:t>
            </a:r>
            <a:r>
              <a:rPr lang="en" dirty="0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Channel/Axis can be setup from a variety of sources including USB, </a:t>
            </a:r>
            <a:r>
              <a:rPr lang="en"/>
              <a:t>Bluetooth</a:t>
            </a:r>
            <a:r>
              <a:rPr lang="en" dirty="0"/>
              <a:t>, OPC-UA, ethernet, etc.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8A3F6-8012-4261-AFF7-5F749B16A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(Product roadmap)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965" y="2162175"/>
            <a:ext cx="5562034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Remote/data acquisition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charts visualization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 configuration/reprogramming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have add on features to a core user interface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user interface across desktop/web/mobile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DCS/Scada enabled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analytics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4517D-BDAF-4C47-9152-2138071005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47400" y="455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epic features (for MVP release)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Axis/channel to DACSx</a:t>
            </a:r>
            <a:endParaRPr/>
          </a:p>
          <a:p>
            <a:pPr>
              <a:buAutoNum type="arabicPeriod"/>
            </a:pPr>
            <a:r>
              <a:rPr lang="en"/>
              <a:t>Change Chart type for Axis channel </a:t>
            </a:r>
            <a:endParaRPr/>
          </a:p>
          <a:p>
            <a:pPr>
              <a:buAutoNum type="arabicPeriod"/>
            </a:pPr>
            <a:r>
              <a:rPr lang="en"/>
              <a:t>Change comm-protocol for Axis channel 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Acquire Data from module into DACSx buffer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data from </a:t>
            </a:r>
            <a:r>
              <a:rPr lang="en" err="1"/>
              <a:t>DACSx</a:t>
            </a:r>
            <a:r>
              <a:rPr lang="en"/>
              <a:t> buffer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data from data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**View Device/Axis status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AC8C2-3A76-466B-AA20-37C734A275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68825" y="16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epic module use case and activities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25" y="934400"/>
            <a:ext cx="1855115" cy="409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77B57-BDC8-48FC-B310-DCCD3A15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36" y="806121"/>
            <a:ext cx="4509654" cy="42413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7E15A-D7D7-443D-A252-05EDF8BF7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68825" y="16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epic module use case and activities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875" y="891525"/>
            <a:ext cx="3864126" cy="40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91525"/>
            <a:ext cx="3436810" cy="40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4899" y="2737250"/>
            <a:ext cx="2433625" cy="9551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7CE88-4E6D-4F15-8098-F267DDD6B5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268825" y="16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 and wireframe**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Home &lt;status management&gt;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Configure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Device/Channel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Data-Exchange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Visualize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784F5-DC96-48F4-958A-E43A770011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Layout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00" y="1127275"/>
            <a:ext cx="679284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D53EEE-4CEC-42DC-A29A-7FF6460F63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268825" y="-6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536975"/>
            <a:ext cx="32244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UI Design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Wireframe design</a:t>
            </a:r>
            <a:endParaRPr sz="1300"/>
          </a:p>
          <a:p>
            <a:pPr lvl="1" indent="-311150">
              <a:spcBef>
                <a:spcPts val="0"/>
              </a:spcBef>
              <a:buSzPts val="1300"/>
              <a:buAutoNum type="alphaLcPeriod"/>
            </a:pPr>
            <a:r>
              <a:rPr lang="en" sz="1300"/>
              <a:t>Layout design – 50% done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Screen design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Front End Development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Layout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Screen Components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Component functionality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Chart function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Presenter Models</a:t>
            </a:r>
            <a:endParaRPr sz="130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543300" y="579850"/>
            <a:ext cx="58077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 startAt="3"/>
            </a:pPr>
            <a:r>
              <a:rPr lang="en" sz="1700" dirty="0"/>
              <a:t>Backend Development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 dirty="0"/>
              <a:t>System modules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 dirty="0"/>
              <a:t>Communication module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 dirty="0"/>
              <a:t>Configuration (settings) module</a:t>
            </a:r>
            <a:endParaRPr sz="1300" dirty="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Home/Device status management</a:t>
            </a:r>
            <a:endParaRPr sz="1300" dirty="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Channel</a:t>
            </a:r>
            <a:endParaRPr sz="1300" dirty="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Channel clients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 dirty="0"/>
              <a:t>Acquisition module (streaming data model)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 dirty="0"/>
              <a:t>Data Exchange and interface Definition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 dirty="0"/>
              <a:t>Data modelling, design and implementation</a:t>
            </a:r>
            <a:endParaRPr sz="1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71E4A6-2A58-4FD4-9156-62AFBAC2CA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C2A937B66434984E8971232CF2571" ma:contentTypeVersion="4" ma:contentTypeDescription="Create a new document." ma:contentTypeScope="" ma:versionID="133a88f6a4395837becb0152ddd3c849">
  <xsd:schema xmlns:xsd="http://www.w3.org/2001/XMLSchema" xmlns:xs="http://www.w3.org/2001/XMLSchema" xmlns:p="http://schemas.microsoft.com/office/2006/metadata/properties" xmlns:ns2="9ec16a75-a6a2-4ade-94ec-73d24fb9b0a2" targetNamespace="http://schemas.microsoft.com/office/2006/metadata/properties" ma:root="true" ma:fieldsID="8cd6b8a70a27b2c727369dfdcc5aa5f6" ns2:_="">
    <xsd:import namespace="9ec16a75-a6a2-4ade-94ec-73d24fb9b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c16a75-a6a2-4ade-94ec-73d24fb9b0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C0B934-F064-41CA-932A-CC05B3F6E0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29CF80-52AF-4552-AD1B-95B6A173E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94F160-F3D3-4988-B350-48D3B4E23438}">
  <ds:schemaRefs>
    <ds:schemaRef ds:uri="9ec16a75-a6a2-4ade-94ec-73d24fb9b0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BillTech DACS Explorer (DACSx)</vt:lpstr>
      <vt:lpstr>Introduction</vt:lpstr>
      <vt:lpstr>Key features (Product roadmap)</vt:lpstr>
      <vt:lpstr>Core epic features (for MVP release)</vt:lpstr>
      <vt:lpstr>Core epic module use case and activities</vt:lpstr>
      <vt:lpstr>Core epic module use case and activities</vt:lpstr>
      <vt:lpstr>Screens and wireframe**</vt:lpstr>
      <vt:lpstr>Initial Layout</vt:lpstr>
      <vt:lpstr>Project Tasks</vt:lpstr>
      <vt:lpstr>Entity Class Summary</vt:lpstr>
      <vt:lpstr>Epic Components</vt:lpstr>
      <vt:lpstr>Epic Sequence diagram</vt:lpstr>
      <vt:lpstr>Acquisition User story</vt:lpstr>
      <vt:lpstr>Acquisition module core class diagram</vt:lpstr>
      <vt:lpstr>Data Component Integration</vt:lpstr>
      <vt:lpstr>Core Acquisition algorithm</vt:lpstr>
      <vt:lpstr>Core Acquisition Classes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BillTech DACS explorer (DAx)</dc:title>
  <cp:revision>280</cp:revision>
  <dcterms:modified xsi:type="dcterms:W3CDTF">2020-08-25T09:16:33Z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0x010100112C2A937B66434984E8971232CF2571</vt:lpwstr>
  </property>
</Properties>
</file>