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f997e40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f997e40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f997e40b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f997e40b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f997e40b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f997e40b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f997e40b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f997e40b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f997e40b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f997e40b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f997e40b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f997e40b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BillTech SE-VCP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Roadmap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BillTech SE-</a:t>
            </a:r>
            <a:r>
              <a:rPr lang="en"/>
              <a:t>VCP core follows the strategy: setup axis=&gt; acquire =&gt; visualise.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Axis can be setup from a variety of sources including USB, bluetooth, OPC-UA, ethernet, etc.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1965" y="2162175"/>
            <a:ext cx="5562034" cy="29813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Remote/data acquisition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charts visualisation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Graphical configuration/reprogramming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have add on features to a 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Consistent user interface across desktop/web/mobile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DCS/Scada enabled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analytics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epic </a:t>
            </a:r>
            <a:r>
              <a:rPr lang="en"/>
              <a:t>features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Axis/channel to SE-VCP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Change Chart type for Axis channel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Change comm protocol for Axis channel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Acquire Data from module into vcp buffer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Display data from vcp buffer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Display data from data exchange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**View Device/Axis status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268825" y="16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epic module use case and tasks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34400"/>
            <a:ext cx="4357982" cy="4099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00" y="891525"/>
            <a:ext cx="2044046" cy="4099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268825" y="16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 and wireframe**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Configure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Device/Channel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Data-Exchange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Visualise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268825" y="16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Tasks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UI Design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Wireframe design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Layout design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Screen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Front End Development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Layout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Screen Components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Component functionality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Chart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BackEnd Development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System modules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Communication module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Configuration module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Acquisition module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Data Exchange and interface Definition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Data modelling, design and implementation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