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73" r:id="rId5"/>
    <p:sldId id="2147376117" r:id="rId6"/>
    <p:sldId id="2147376120" r:id="rId7"/>
    <p:sldId id="2147376116" r:id="rId8"/>
    <p:sldId id="2147376118" r:id="rId9"/>
    <p:sldId id="214737611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6C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8F60F-DEC9-C4E8-EF3E-7C76B3185BA7}" v="212" dt="2024-02-13T12:45:48.426"/>
    <p1510:client id="{6BD1396A-4711-4A88-A4F0-CD8B6D6B0D83}" v="56" dt="2024-02-12T14:11:51.509"/>
    <p1510:client id="{F456E0AF-CFCC-D340-A596-04398C66AB72}" v="11" dt="2024-02-12T18:20:29.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897"/>
  </p:normalViewPr>
  <p:slideViewPr>
    <p:cSldViewPr snapToGrid="0">
      <p:cViewPr varScale="1">
        <p:scale>
          <a:sx n="110" d="100"/>
          <a:sy n="110" d="100"/>
        </p:scale>
        <p:origin x="5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ca Anghelea" userId="36cb9884-86b7-4547-959a-6b6aac3e8226" providerId="ADAL" clId="{F456E0AF-CFCC-D340-A596-04398C66AB72}"/>
    <pc:docChg chg="undo custSel addSld modSld delMainMaster modMainMaster">
      <pc:chgData name="Anca Anghelea" userId="36cb9884-86b7-4547-959a-6b6aac3e8226" providerId="ADAL" clId="{F456E0AF-CFCC-D340-A596-04398C66AB72}" dt="2024-02-12T18:22:32.462" v="2341" actId="108"/>
      <pc:docMkLst>
        <pc:docMk/>
      </pc:docMkLst>
      <pc:sldChg chg="addSp delSp modSp mod modClrScheme delDesignElem chgLayout">
        <pc:chgData name="Anca Anghelea" userId="36cb9884-86b7-4547-959a-6b6aac3e8226" providerId="ADAL" clId="{F456E0AF-CFCC-D340-A596-04398C66AB72}" dt="2024-02-12T17:11:28.597" v="173" actId="20577"/>
        <pc:sldMkLst>
          <pc:docMk/>
          <pc:sldMk cId="1559588013" sldId="273"/>
        </pc:sldMkLst>
        <pc:spChg chg="mod ord">
          <ac:chgData name="Anca Anghelea" userId="36cb9884-86b7-4547-959a-6b6aac3e8226" providerId="ADAL" clId="{F456E0AF-CFCC-D340-A596-04398C66AB72}" dt="2024-02-12T17:08:03.810" v="88" actId="1076"/>
          <ac:spMkLst>
            <pc:docMk/>
            <pc:sldMk cId="1559588013" sldId="273"/>
            <ac:spMk id="2" creationId="{0411D7A8-F549-FA17-9F1E-EE2A83FB27D0}"/>
          </ac:spMkLst>
        </pc:spChg>
        <pc:spChg chg="del mod ord">
          <ac:chgData name="Anca Anghelea" userId="36cb9884-86b7-4547-959a-6b6aac3e8226" providerId="ADAL" clId="{F456E0AF-CFCC-D340-A596-04398C66AB72}" dt="2024-02-12T17:08:27.784" v="90" actId="478"/>
          <ac:spMkLst>
            <pc:docMk/>
            <pc:sldMk cId="1559588013" sldId="273"/>
            <ac:spMk id="3" creationId="{78C738FA-79C5-96BF-98CF-8A89C4BB976A}"/>
          </ac:spMkLst>
        </pc:spChg>
        <pc:spChg chg="add del mod">
          <ac:chgData name="Anca Anghelea" userId="36cb9884-86b7-4547-959a-6b6aac3e8226" providerId="ADAL" clId="{F456E0AF-CFCC-D340-A596-04398C66AB72}" dt="2024-02-12T17:08:28.976" v="92"/>
          <ac:spMkLst>
            <pc:docMk/>
            <pc:sldMk cId="1559588013" sldId="273"/>
            <ac:spMk id="4" creationId="{CDDCE070-5E23-A360-A249-BA6122579349}"/>
          </ac:spMkLst>
        </pc:spChg>
        <pc:spChg chg="add mod">
          <ac:chgData name="Anca Anghelea" userId="36cb9884-86b7-4547-959a-6b6aac3e8226" providerId="ADAL" clId="{F456E0AF-CFCC-D340-A596-04398C66AB72}" dt="2024-02-12T17:11:28.597" v="173" actId="20577"/>
          <ac:spMkLst>
            <pc:docMk/>
            <pc:sldMk cId="1559588013" sldId="273"/>
            <ac:spMk id="5" creationId="{0684EF91-FF2A-C2DD-595B-D87717E4DD19}"/>
          </ac:spMkLst>
        </pc:spChg>
        <pc:spChg chg="del">
          <ac:chgData name="Anca Anghelea" userId="36cb9884-86b7-4547-959a-6b6aac3e8226" providerId="ADAL" clId="{F456E0AF-CFCC-D340-A596-04398C66AB72}" dt="2024-02-12T16:59:13.282" v="1" actId="700"/>
          <ac:spMkLst>
            <pc:docMk/>
            <pc:sldMk cId="1559588013" sldId="273"/>
            <ac:spMk id="11" creationId="{4D4677D2-D5AC-4CF9-9EED-2B89D0A1C212}"/>
          </ac:spMkLst>
        </pc:spChg>
        <pc:spChg chg="del">
          <ac:chgData name="Anca Anghelea" userId="36cb9884-86b7-4547-959a-6b6aac3e8226" providerId="ADAL" clId="{F456E0AF-CFCC-D340-A596-04398C66AB72}" dt="2024-02-12T16:59:13.282" v="1" actId="700"/>
          <ac:spMkLst>
            <pc:docMk/>
            <pc:sldMk cId="1559588013" sldId="273"/>
            <ac:spMk id="13" creationId="{C6D54F7E-825A-4BBA-815F-35CCA8B97786}"/>
          </ac:spMkLst>
        </pc:spChg>
        <pc:picChg chg="del mod">
          <ac:chgData name="Anca Anghelea" userId="36cb9884-86b7-4547-959a-6b6aac3e8226" providerId="ADAL" clId="{F456E0AF-CFCC-D340-A596-04398C66AB72}" dt="2024-02-12T16:59:16.614" v="3" actId="478"/>
          <ac:picMkLst>
            <pc:docMk/>
            <pc:sldMk cId="1559588013" sldId="273"/>
            <ac:picMk id="6" creationId="{A483F162-B72E-8B37-C75C-12524EE1CF26}"/>
          </ac:picMkLst>
        </pc:picChg>
      </pc:sldChg>
      <pc:sldChg chg="modSp mod">
        <pc:chgData name="Anca Anghelea" userId="36cb9884-86b7-4547-959a-6b6aac3e8226" providerId="ADAL" clId="{F456E0AF-CFCC-D340-A596-04398C66AB72}" dt="2024-02-12T18:18:19.451" v="1872" actId="108"/>
        <pc:sldMkLst>
          <pc:docMk/>
          <pc:sldMk cId="3525245097" sldId="2147376116"/>
        </pc:sldMkLst>
        <pc:spChg chg="mod">
          <ac:chgData name="Anca Anghelea" userId="36cb9884-86b7-4547-959a-6b6aac3e8226" providerId="ADAL" clId="{F456E0AF-CFCC-D340-A596-04398C66AB72}" dt="2024-02-12T17:24:18.119" v="1240" actId="20577"/>
          <ac:spMkLst>
            <pc:docMk/>
            <pc:sldMk cId="3525245097" sldId="2147376116"/>
            <ac:spMk id="2" creationId="{3C7F490D-DE77-4ADF-F69A-87AF7D678532}"/>
          </ac:spMkLst>
        </pc:spChg>
        <pc:spChg chg="mod">
          <ac:chgData name="Anca Anghelea" userId="36cb9884-86b7-4547-959a-6b6aac3e8226" providerId="ADAL" clId="{F456E0AF-CFCC-D340-A596-04398C66AB72}" dt="2024-02-12T18:18:19.451" v="1872" actId="108"/>
          <ac:spMkLst>
            <pc:docMk/>
            <pc:sldMk cId="3525245097" sldId="2147376116"/>
            <ac:spMk id="3" creationId="{AFBD3B05-884A-3D18-B88B-A93205C68D34}"/>
          </ac:spMkLst>
        </pc:spChg>
      </pc:sldChg>
      <pc:sldChg chg="delSp modSp mod">
        <pc:chgData name="Anca Anghelea" userId="36cb9884-86b7-4547-959a-6b6aac3e8226" providerId="ADAL" clId="{F456E0AF-CFCC-D340-A596-04398C66AB72}" dt="2024-02-12T18:14:12.595" v="1669" actId="20577"/>
        <pc:sldMkLst>
          <pc:docMk/>
          <pc:sldMk cId="762573821" sldId="2147376117"/>
        </pc:sldMkLst>
        <pc:spChg chg="mod">
          <ac:chgData name="Anca Anghelea" userId="36cb9884-86b7-4547-959a-6b6aac3e8226" providerId="ADAL" clId="{F456E0AF-CFCC-D340-A596-04398C66AB72}" dt="2024-02-12T17:11:06.892" v="144" actId="20577"/>
          <ac:spMkLst>
            <pc:docMk/>
            <pc:sldMk cId="762573821" sldId="2147376117"/>
            <ac:spMk id="2" creationId="{648C4997-688F-E276-CC4D-CF7D5963A801}"/>
          </ac:spMkLst>
        </pc:spChg>
        <pc:spChg chg="mod">
          <ac:chgData name="Anca Anghelea" userId="36cb9884-86b7-4547-959a-6b6aac3e8226" providerId="ADAL" clId="{F456E0AF-CFCC-D340-A596-04398C66AB72}" dt="2024-02-12T18:14:12.595" v="1669" actId="20577"/>
          <ac:spMkLst>
            <pc:docMk/>
            <pc:sldMk cId="762573821" sldId="2147376117"/>
            <ac:spMk id="3" creationId="{79FBA8C7-3869-D576-1675-A67E27622CB8}"/>
          </ac:spMkLst>
        </pc:spChg>
        <pc:picChg chg="del">
          <ac:chgData name="Anca Anghelea" userId="36cb9884-86b7-4547-959a-6b6aac3e8226" providerId="ADAL" clId="{F456E0AF-CFCC-D340-A596-04398C66AB72}" dt="2024-02-12T17:10:33.121" v="121" actId="478"/>
          <ac:picMkLst>
            <pc:docMk/>
            <pc:sldMk cId="762573821" sldId="2147376117"/>
            <ac:picMk id="4" creationId="{45A6E87C-086F-88EE-31EF-770DD059E837}"/>
          </ac:picMkLst>
        </pc:picChg>
        <pc:picChg chg="del">
          <ac:chgData name="Anca Anghelea" userId="36cb9884-86b7-4547-959a-6b6aac3e8226" providerId="ADAL" clId="{F456E0AF-CFCC-D340-A596-04398C66AB72}" dt="2024-02-12T17:10:34.269" v="122" actId="478"/>
          <ac:picMkLst>
            <pc:docMk/>
            <pc:sldMk cId="762573821" sldId="2147376117"/>
            <ac:picMk id="5" creationId="{7F312FF4-F18B-37BE-B493-B994422100EC}"/>
          </ac:picMkLst>
        </pc:picChg>
      </pc:sldChg>
      <pc:sldChg chg="delSp modSp mod">
        <pc:chgData name="Anca Anghelea" userId="36cb9884-86b7-4547-959a-6b6aac3e8226" providerId="ADAL" clId="{F456E0AF-CFCC-D340-A596-04398C66AB72}" dt="2024-02-12T18:22:32.462" v="2341" actId="108"/>
        <pc:sldMkLst>
          <pc:docMk/>
          <pc:sldMk cId="52208764" sldId="2147376118"/>
        </pc:sldMkLst>
        <pc:spChg chg="mod">
          <ac:chgData name="Anca Anghelea" userId="36cb9884-86b7-4547-959a-6b6aac3e8226" providerId="ADAL" clId="{F456E0AF-CFCC-D340-A596-04398C66AB72}" dt="2024-02-12T18:18:37.870" v="1903" actId="20577"/>
          <ac:spMkLst>
            <pc:docMk/>
            <pc:sldMk cId="52208764" sldId="2147376118"/>
            <ac:spMk id="2" creationId="{5E2A870B-4C2B-C783-BF55-03C2D81904C7}"/>
          </ac:spMkLst>
        </pc:spChg>
        <pc:spChg chg="mod">
          <ac:chgData name="Anca Anghelea" userId="36cb9884-86b7-4547-959a-6b6aac3e8226" providerId="ADAL" clId="{F456E0AF-CFCC-D340-A596-04398C66AB72}" dt="2024-02-12T18:22:32.462" v="2341" actId="108"/>
          <ac:spMkLst>
            <pc:docMk/>
            <pc:sldMk cId="52208764" sldId="2147376118"/>
            <ac:spMk id="3" creationId="{6CEB193A-55D7-90FA-6DCF-28BE446C597A}"/>
          </ac:spMkLst>
        </pc:spChg>
        <pc:spChg chg="del">
          <ac:chgData name="Anca Anghelea" userId="36cb9884-86b7-4547-959a-6b6aac3e8226" providerId="ADAL" clId="{F456E0AF-CFCC-D340-A596-04398C66AB72}" dt="2024-02-12T18:21:15.919" v="2144" actId="478"/>
          <ac:spMkLst>
            <pc:docMk/>
            <pc:sldMk cId="52208764" sldId="2147376118"/>
            <ac:spMk id="9" creationId="{2AFD979B-E356-C2F5-5972-43D7118D96B5}"/>
          </ac:spMkLst>
        </pc:spChg>
        <pc:picChg chg="del">
          <ac:chgData name="Anca Anghelea" userId="36cb9884-86b7-4547-959a-6b6aac3e8226" providerId="ADAL" clId="{F456E0AF-CFCC-D340-A596-04398C66AB72}" dt="2024-02-12T18:20:29.533" v="2140" actId="478"/>
          <ac:picMkLst>
            <pc:docMk/>
            <pc:sldMk cId="52208764" sldId="2147376118"/>
            <ac:picMk id="6" creationId="{6100F50E-A293-F516-AF00-D2A996AF622F}"/>
          </ac:picMkLst>
        </pc:picChg>
        <pc:picChg chg="del">
          <ac:chgData name="Anca Anghelea" userId="36cb9884-86b7-4547-959a-6b6aac3e8226" providerId="ADAL" clId="{F456E0AF-CFCC-D340-A596-04398C66AB72}" dt="2024-02-12T18:20:31.736" v="2141" actId="478"/>
          <ac:picMkLst>
            <pc:docMk/>
            <pc:sldMk cId="52208764" sldId="2147376118"/>
            <ac:picMk id="7" creationId="{20419B92-CAC7-6A5E-51F2-5EC61184C492}"/>
          </ac:picMkLst>
        </pc:picChg>
      </pc:sldChg>
      <pc:sldChg chg="modSp mod">
        <pc:chgData name="Anca Anghelea" userId="36cb9884-86b7-4547-959a-6b6aac3e8226" providerId="ADAL" clId="{F456E0AF-CFCC-D340-A596-04398C66AB72}" dt="2024-02-12T18:13:43.359" v="1667" actId="20577"/>
        <pc:sldMkLst>
          <pc:docMk/>
          <pc:sldMk cId="3732967526" sldId="2147376119"/>
        </pc:sldMkLst>
        <pc:spChg chg="mod">
          <ac:chgData name="Anca Anghelea" userId="36cb9884-86b7-4547-959a-6b6aac3e8226" providerId="ADAL" clId="{F456E0AF-CFCC-D340-A596-04398C66AB72}" dt="2024-02-12T17:10:13.877" v="120"/>
          <ac:spMkLst>
            <pc:docMk/>
            <pc:sldMk cId="3732967526" sldId="2147376119"/>
            <ac:spMk id="2" creationId="{8308F6A4-09A8-C16A-D85E-1BDB8FDED81D}"/>
          </ac:spMkLst>
        </pc:spChg>
        <pc:spChg chg="mod">
          <ac:chgData name="Anca Anghelea" userId="36cb9884-86b7-4547-959a-6b6aac3e8226" providerId="ADAL" clId="{F456E0AF-CFCC-D340-A596-04398C66AB72}" dt="2024-02-12T18:13:43.359" v="1667" actId="20577"/>
          <ac:spMkLst>
            <pc:docMk/>
            <pc:sldMk cId="3732967526" sldId="2147376119"/>
            <ac:spMk id="3" creationId="{ACBABE8F-E222-95F2-2890-BF0EFC5E1D91}"/>
          </ac:spMkLst>
        </pc:spChg>
      </pc:sldChg>
      <pc:sldChg chg="modSp add mod">
        <pc:chgData name="Anca Anghelea" userId="36cb9884-86b7-4547-959a-6b6aac3e8226" providerId="ADAL" clId="{F456E0AF-CFCC-D340-A596-04398C66AB72}" dt="2024-02-12T18:13:23.592" v="1662" actId="20577"/>
        <pc:sldMkLst>
          <pc:docMk/>
          <pc:sldMk cId="2443790635" sldId="2147376120"/>
        </pc:sldMkLst>
        <pc:spChg chg="mod">
          <ac:chgData name="Anca Anghelea" userId="36cb9884-86b7-4547-959a-6b6aac3e8226" providerId="ADAL" clId="{F456E0AF-CFCC-D340-A596-04398C66AB72}" dt="2024-02-12T18:05:59.662" v="1252" actId="20577"/>
          <ac:spMkLst>
            <pc:docMk/>
            <pc:sldMk cId="2443790635" sldId="2147376120"/>
            <ac:spMk id="2" creationId="{648C4997-688F-E276-CC4D-CF7D5963A801}"/>
          </ac:spMkLst>
        </pc:spChg>
        <pc:spChg chg="mod">
          <ac:chgData name="Anca Anghelea" userId="36cb9884-86b7-4547-959a-6b6aac3e8226" providerId="ADAL" clId="{F456E0AF-CFCC-D340-A596-04398C66AB72}" dt="2024-02-12T18:13:23.592" v="1662" actId="20577"/>
          <ac:spMkLst>
            <pc:docMk/>
            <pc:sldMk cId="2443790635" sldId="2147376120"/>
            <ac:spMk id="3" creationId="{79FBA8C7-3869-D576-1675-A67E27622CB8}"/>
          </ac:spMkLst>
        </pc:spChg>
      </pc:sldChg>
      <pc:sldMasterChg chg="del delSldLayout">
        <pc:chgData name="Anca Anghelea" userId="36cb9884-86b7-4547-959a-6b6aac3e8226" providerId="ADAL" clId="{F456E0AF-CFCC-D340-A596-04398C66AB72}" dt="2024-02-12T16:59:13.282" v="1" actId="700"/>
        <pc:sldMasterMkLst>
          <pc:docMk/>
          <pc:sldMasterMk cId="296608055" sldId="2147483648"/>
        </pc:sldMasterMkLst>
        <pc:sldLayoutChg chg="del">
          <pc:chgData name="Anca Anghelea" userId="36cb9884-86b7-4547-959a-6b6aac3e8226" providerId="ADAL" clId="{F456E0AF-CFCC-D340-A596-04398C66AB72}" dt="2024-02-12T16:59:13.282" v="1" actId="700"/>
          <pc:sldLayoutMkLst>
            <pc:docMk/>
            <pc:sldMasterMk cId="296608055" sldId="2147483648"/>
            <pc:sldLayoutMk cId="573631866" sldId="2147483649"/>
          </pc:sldLayoutMkLst>
        </pc:sldLayoutChg>
        <pc:sldLayoutChg chg="del">
          <pc:chgData name="Anca Anghelea" userId="36cb9884-86b7-4547-959a-6b6aac3e8226" providerId="ADAL" clId="{F456E0AF-CFCC-D340-A596-04398C66AB72}" dt="2024-02-12T16:59:13.282" v="1" actId="700"/>
          <pc:sldLayoutMkLst>
            <pc:docMk/>
            <pc:sldMasterMk cId="296608055" sldId="2147483648"/>
            <pc:sldLayoutMk cId="2974118458" sldId="2147483650"/>
          </pc:sldLayoutMkLst>
        </pc:sldLayoutChg>
        <pc:sldLayoutChg chg="del">
          <pc:chgData name="Anca Anghelea" userId="36cb9884-86b7-4547-959a-6b6aac3e8226" providerId="ADAL" clId="{F456E0AF-CFCC-D340-A596-04398C66AB72}" dt="2024-02-12T16:59:13.282" v="1" actId="700"/>
          <pc:sldLayoutMkLst>
            <pc:docMk/>
            <pc:sldMasterMk cId="296608055" sldId="2147483648"/>
            <pc:sldLayoutMk cId="1820179167" sldId="2147483651"/>
          </pc:sldLayoutMkLst>
        </pc:sldLayoutChg>
        <pc:sldLayoutChg chg="del">
          <pc:chgData name="Anca Anghelea" userId="36cb9884-86b7-4547-959a-6b6aac3e8226" providerId="ADAL" clId="{F456E0AF-CFCC-D340-A596-04398C66AB72}" dt="2024-02-12T16:59:13.282" v="1" actId="700"/>
          <pc:sldLayoutMkLst>
            <pc:docMk/>
            <pc:sldMasterMk cId="296608055" sldId="2147483648"/>
            <pc:sldLayoutMk cId="4258505731" sldId="2147483652"/>
          </pc:sldLayoutMkLst>
        </pc:sldLayoutChg>
        <pc:sldLayoutChg chg="del">
          <pc:chgData name="Anca Anghelea" userId="36cb9884-86b7-4547-959a-6b6aac3e8226" providerId="ADAL" clId="{F456E0AF-CFCC-D340-A596-04398C66AB72}" dt="2024-02-12T16:59:13.282" v="1" actId="700"/>
          <pc:sldLayoutMkLst>
            <pc:docMk/>
            <pc:sldMasterMk cId="296608055" sldId="2147483648"/>
            <pc:sldLayoutMk cId="413245677" sldId="2147483653"/>
          </pc:sldLayoutMkLst>
        </pc:sldLayoutChg>
        <pc:sldLayoutChg chg="del">
          <pc:chgData name="Anca Anghelea" userId="36cb9884-86b7-4547-959a-6b6aac3e8226" providerId="ADAL" clId="{F456E0AF-CFCC-D340-A596-04398C66AB72}" dt="2024-02-12T16:59:13.282" v="1" actId="700"/>
          <pc:sldLayoutMkLst>
            <pc:docMk/>
            <pc:sldMasterMk cId="296608055" sldId="2147483648"/>
            <pc:sldLayoutMk cId="1153239761" sldId="2147483654"/>
          </pc:sldLayoutMkLst>
        </pc:sldLayoutChg>
        <pc:sldLayoutChg chg="del">
          <pc:chgData name="Anca Anghelea" userId="36cb9884-86b7-4547-959a-6b6aac3e8226" providerId="ADAL" clId="{F456E0AF-CFCC-D340-A596-04398C66AB72}" dt="2024-02-12T16:59:13.282" v="1" actId="700"/>
          <pc:sldLayoutMkLst>
            <pc:docMk/>
            <pc:sldMasterMk cId="296608055" sldId="2147483648"/>
            <pc:sldLayoutMk cId="2840047127" sldId="2147483655"/>
          </pc:sldLayoutMkLst>
        </pc:sldLayoutChg>
        <pc:sldLayoutChg chg="del">
          <pc:chgData name="Anca Anghelea" userId="36cb9884-86b7-4547-959a-6b6aac3e8226" providerId="ADAL" clId="{F456E0AF-CFCC-D340-A596-04398C66AB72}" dt="2024-02-12T16:59:13.282" v="1" actId="700"/>
          <pc:sldLayoutMkLst>
            <pc:docMk/>
            <pc:sldMasterMk cId="296608055" sldId="2147483648"/>
            <pc:sldLayoutMk cId="2437969537" sldId="2147483656"/>
          </pc:sldLayoutMkLst>
        </pc:sldLayoutChg>
        <pc:sldLayoutChg chg="del">
          <pc:chgData name="Anca Anghelea" userId="36cb9884-86b7-4547-959a-6b6aac3e8226" providerId="ADAL" clId="{F456E0AF-CFCC-D340-A596-04398C66AB72}" dt="2024-02-12T16:59:13.282" v="1" actId="700"/>
          <pc:sldLayoutMkLst>
            <pc:docMk/>
            <pc:sldMasterMk cId="296608055" sldId="2147483648"/>
            <pc:sldLayoutMk cId="3602289177" sldId="2147483657"/>
          </pc:sldLayoutMkLst>
        </pc:sldLayoutChg>
        <pc:sldLayoutChg chg="del">
          <pc:chgData name="Anca Anghelea" userId="36cb9884-86b7-4547-959a-6b6aac3e8226" providerId="ADAL" clId="{F456E0AF-CFCC-D340-A596-04398C66AB72}" dt="2024-02-12T16:59:13.282" v="1" actId="700"/>
          <pc:sldLayoutMkLst>
            <pc:docMk/>
            <pc:sldMasterMk cId="296608055" sldId="2147483648"/>
            <pc:sldLayoutMk cId="4293964040" sldId="2147483658"/>
          </pc:sldLayoutMkLst>
        </pc:sldLayoutChg>
        <pc:sldLayoutChg chg="del">
          <pc:chgData name="Anca Anghelea" userId="36cb9884-86b7-4547-959a-6b6aac3e8226" providerId="ADAL" clId="{F456E0AF-CFCC-D340-A596-04398C66AB72}" dt="2024-02-12T16:59:13.282" v="1" actId="700"/>
          <pc:sldLayoutMkLst>
            <pc:docMk/>
            <pc:sldMasterMk cId="296608055" sldId="2147483648"/>
            <pc:sldLayoutMk cId="2326140538" sldId="2147483659"/>
          </pc:sldLayoutMkLst>
        </pc:sldLayoutChg>
      </pc:sldMasterChg>
      <pc:sldMasterChg chg="modSldLayout">
        <pc:chgData name="Anca Anghelea" userId="36cb9884-86b7-4547-959a-6b6aac3e8226" providerId="ADAL" clId="{F456E0AF-CFCC-D340-A596-04398C66AB72}" dt="2024-02-12T17:08:38.704" v="93" actId="21"/>
        <pc:sldMasterMkLst>
          <pc:docMk/>
          <pc:sldMasterMk cId="3606483358" sldId="2147483660"/>
        </pc:sldMasterMkLst>
        <pc:sldLayoutChg chg="addSp delSp modSp mod delAnim">
          <pc:chgData name="Anca Anghelea" userId="36cb9884-86b7-4547-959a-6b6aac3e8226" providerId="ADAL" clId="{F456E0AF-CFCC-D340-A596-04398C66AB72}" dt="2024-02-12T17:08:38.704" v="93" actId="21"/>
          <pc:sldLayoutMkLst>
            <pc:docMk/>
            <pc:sldMasterMk cId="3606483358" sldId="2147483660"/>
            <pc:sldLayoutMk cId="1795096127" sldId="2147483661"/>
          </pc:sldLayoutMkLst>
          <pc:spChg chg="add del mod">
            <ac:chgData name="Anca Anghelea" userId="36cb9884-86b7-4547-959a-6b6aac3e8226" providerId="ADAL" clId="{F456E0AF-CFCC-D340-A596-04398C66AB72}" dt="2024-02-12T17:08:38.704" v="93" actId="21"/>
            <ac:spMkLst>
              <pc:docMk/>
              <pc:sldMasterMk cId="3606483358" sldId="2147483660"/>
              <pc:sldLayoutMk cId="1795096127" sldId="2147483661"/>
              <ac:spMk id="2" creationId="{C122B221-C1F2-2C39-9B04-40118027F43C}"/>
            </ac:spMkLst>
          </pc:spChg>
          <pc:spChg chg="del mod">
            <ac:chgData name="Anca Anghelea" userId="36cb9884-86b7-4547-959a-6b6aac3e8226" providerId="ADAL" clId="{F456E0AF-CFCC-D340-A596-04398C66AB72}" dt="2024-02-12T17:01:10.168" v="10" actId="478"/>
            <ac:spMkLst>
              <pc:docMk/>
              <pc:sldMasterMk cId="3606483358" sldId="2147483660"/>
              <pc:sldLayoutMk cId="1795096127" sldId="2147483661"/>
              <ac:spMk id="90" creationId="{FBF93EDD-5149-43C3-AE03-E4F5F512FE93}"/>
            </ac:spMkLst>
          </pc:spChg>
          <pc:picChg chg="del">
            <ac:chgData name="Anca Anghelea" userId="36cb9884-86b7-4547-959a-6b6aac3e8226" providerId="ADAL" clId="{F456E0AF-CFCC-D340-A596-04398C66AB72}" dt="2024-02-12T16:59:54.683" v="5" actId="478"/>
            <ac:picMkLst>
              <pc:docMk/>
              <pc:sldMasterMk cId="3606483358" sldId="2147483660"/>
              <pc:sldLayoutMk cId="1795096127" sldId="2147483661"/>
              <ac:picMk id="3" creationId="{62C2602F-BC1F-4AC9-8F8F-37D4246EC5C5}"/>
            </ac:picMkLst>
          </pc:picChg>
          <pc:picChg chg="add mod">
            <ac:chgData name="Anca Anghelea" userId="36cb9884-86b7-4547-959a-6b6aac3e8226" providerId="ADAL" clId="{F456E0AF-CFCC-D340-A596-04398C66AB72}" dt="2024-02-12T17:00:56.999" v="7" actId="1076"/>
            <ac:picMkLst>
              <pc:docMk/>
              <pc:sldMasterMk cId="3606483358" sldId="2147483660"/>
              <pc:sldLayoutMk cId="1795096127" sldId="2147483661"/>
              <ac:picMk id="1026" creationId="{89C1807F-D028-6A9C-0F17-4C6C54ABE078}"/>
            </ac:picMkLst>
          </pc:picChg>
        </pc:sldLayoutChg>
      </pc:sldMasterChg>
    </pc:docChg>
  </pc:docChgLst>
  <pc:docChgLst>
    <pc:chgData name="Dobrowolska, Ewelina Agnieszka" userId="S::ewelina.dobrowolska_serco.com#ext#@esait.onmicrosoft.com::5b50ca3c-9f45-44be-ac95-5eccb7579eb9" providerId="AD" clId="Web-{1818F60F-DEC9-C4E8-EF3E-7C76B3185BA7}"/>
    <pc:docChg chg="modSld">
      <pc:chgData name="Dobrowolska, Ewelina Agnieszka" userId="S::ewelina.dobrowolska_serco.com#ext#@esait.onmicrosoft.com::5b50ca3c-9f45-44be-ac95-5eccb7579eb9" providerId="AD" clId="Web-{1818F60F-DEC9-C4E8-EF3E-7C76B3185BA7}" dt="2024-02-13T12:45:48.426" v="211"/>
      <pc:docMkLst>
        <pc:docMk/>
      </pc:docMkLst>
      <pc:sldChg chg="delSp">
        <pc:chgData name="Dobrowolska, Ewelina Agnieszka" userId="S::ewelina.dobrowolska_serco.com#ext#@esait.onmicrosoft.com::5b50ca3c-9f45-44be-ac95-5eccb7579eb9" providerId="AD" clId="Web-{1818F60F-DEC9-C4E8-EF3E-7C76B3185BA7}" dt="2024-02-13T12:45:42.676" v="207"/>
        <pc:sldMkLst>
          <pc:docMk/>
          <pc:sldMk cId="3525245097" sldId="2147376116"/>
        </pc:sldMkLst>
        <pc:picChg chg="del">
          <ac:chgData name="Dobrowolska, Ewelina Agnieszka" userId="S::ewelina.dobrowolska_serco.com#ext#@esait.onmicrosoft.com::5b50ca3c-9f45-44be-ac95-5eccb7579eb9" providerId="AD" clId="Web-{1818F60F-DEC9-C4E8-EF3E-7C76B3185BA7}" dt="2024-02-13T12:45:42.301" v="206"/>
          <ac:picMkLst>
            <pc:docMk/>
            <pc:sldMk cId="3525245097" sldId="2147376116"/>
            <ac:picMk id="4" creationId="{13B51DB8-D5A9-8587-50B4-30D7C4F0EE52}"/>
          </ac:picMkLst>
        </pc:picChg>
        <pc:picChg chg="del">
          <ac:chgData name="Dobrowolska, Ewelina Agnieszka" userId="S::ewelina.dobrowolska_serco.com#ext#@esait.onmicrosoft.com::5b50ca3c-9f45-44be-ac95-5eccb7579eb9" providerId="AD" clId="Web-{1818F60F-DEC9-C4E8-EF3E-7C76B3185BA7}" dt="2024-02-13T12:45:42.676" v="207"/>
          <ac:picMkLst>
            <pc:docMk/>
            <pc:sldMk cId="3525245097" sldId="2147376116"/>
            <ac:picMk id="5" creationId="{D5343A46-6691-1D04-4F6C-96F40498DD7D}"/>
          </ac:picMkLst>
        </pc:picChg>
      </pc:sldChg>
      <pc:sldChg chg="delSp modSp">
        <pc:chgData name="Dobrowolska, Ewelina Agnieszka" userId="S::ewelina.dobrowolska_serco.com#ext#@esait.onmicrosoft.com::5b50ca3c-9f45-44be-ac95-5eccb7579eb9" providerId="AD" clId="Web-{1818F60F-DEC9-C4E8-EF3E-7C76B3185BA7}" dt="2024-02-13T12:45:46.223" v="209"/>
        <pc:sldMkLst>
          <pc:docMk/>
          <pc:sldMk cId="52208764" sldId="2147376118"/>
        </pc:sldMkLst>
        <pc:spChg chg="mod">
          <ac:chgData name="Dobrowolska, Ewelina Agnieszka" userId="S::ewelina.dobrowolska_serco.com#ext#@esait.onmicrosoft.com::5b50ca3c-9f45-44be-ac95-5eccb7579eb9" providerId="AD" clId="Web-{1818F60F-DEC9-C4E8-EF3E-7C76B3185BA7}" dt="2024-02-13T09:30:13.487" v="205" actId="20577"/>
          <ac:spMkLst>
            <pc:docMk/>
            <pc:sldMk cId="52208764" sldId="2147376118"/>
            <ac:spMk id="3" creationId="{6CEB193A-55D7-90FA-6DCF-28BE446C597A}"/>
          </ac:spMkLst>
        </pc:spChg>
        <pc:picChg chg="del">
          <ac:chgData name="Dobrowolska, Ewelina Agnieszka" userId="S::ewelina.dobrowolska_serco.com#ext#@esait.onmicrosoft.com::5b50ca3c-9f45-44be-ac95-5eccb7579eb9" providerId="AD" clId="Web-{1818F60F-DEC9-C4E8-EF3E-7C76B3185BA7}" dt="2024-02-13T12:45:46.223" v="209"/>
          <ac:picMkLst>
            <pc:docMk/>
            <pc:sldMk cId="52208764" sldId="2147376118"/>
            <ac:picMk id="4" creationId="{DAA6B07C-4666-4FF8-28F1-D6DEABF4FD2D}"/>
          </ac:picMkLst>
        </pc:picChg>
        <pc:picChg chg="del">
          <ac:chgData name="Dobrowolska, Ewelina Agnieszka" userId="S::ewelina.dobrowolska_serco.com#ext#@esait.onmicrosoft.com::5b50ca3c-9f45-44be-ac95-5eccb7579eb9" providerId="AD" clId="Web-{1818F60F-DEC9-C4E8-EF3E-7C76B3185BA7}" dt="2024-02-13T12:45:45.692" v="208"/>
          <ac:picMkLst>
            <pc:docMk/>
            <pc:sldMk cId="52208764" sldId="2147376118"/>
            <ac:picMk id="5" creationId="{09BE9334-95DB-37B4-A301-94F42BD6DBAD}"/>
          </ac:picMkLst>
        </pc:picChg>
      </pc:sldChg>
      <pc:sldChg chg="delSp">
        <pc:chgData name="Dobrowolska, Ewelina Agnieszka" userId="S::ewelina.dobrowolska_serco.com#ext#@esait.onmicrosoft.com::5b50ca3c-9f45-44be-ac95-5eccb7579eb9" providerId="AD" clId="Web-{1818F60F-DEC9-C4E8-EF3E-7C76B3185BA7}" dt="2024-02-13T12:45:48.426" v="211"/>
        <pc:sldMkLst>
          <pc:docMk/>
          <pc:sldMk cId="3732967526" sldId="2147376119"/>
        </pc:sldMkLst>
        <pc:picChg chg="del">
          <ac:chgData name="Dobrowolska, Ewelina Agnieszka" userId="S::ewelina.dobrowolska_serco.com#ext#@esait.onmicrosoft.com::5b50ca3c-9f45-44be-ac95-5eccb7579eb9" providerId="AD" clId="Web-{1818F60F-DEC9-C4E8-EF3E-7C76B3185BA7}" dt="2024-02-13T12:45:48.113" v="210"/>
          <ac:picMkLst>
            <pc:docMk/>
            <pc:sldMk cId="3732967526" sldId="2147376119"/>
            <ac:picMk id="4" creationId="{1C027FE8-61B4-80BC-EE42-9C5739E71845}"/>
          </ac:picMkLst>
        </pc:picChg>
        <pc:picChg chg="del">
          <ac:chgData name="Dobrowolska, Ewelina Agnieszka" userId="S::ewelina.dobrowolska_serco.com#ext#@esait.onmicrosoft.com::5b50ca3c-9f45-44be-ac95-5eccb7579eb9" providerId="AD" clId="Web-{1818F60F-DEC9-C4E8-EF3E-7C76B3185BA7}" dt="2024-02-13T12:45:48.426" v="211"/>
          <ac:picMkLst>
            <pc:docMk/>
            <pc:sldMk cId="3732967526" sldId="2147376119"/>
            <ac:picMk id="5" creationId="{76B8318C-382A-2B4B-5CB4-E4B63A8E4177}"/>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1">
    <p:spTree>
      <p:nvGrpSpPr>
        <p:cNvPr id="1" name=""/>
        <p:cNvGrpSpPr/>
        <p:nvPr/>
      </p:nvGrpSpPr>
      <p:grpSpPr>
        <a:xfrm>
          <a:off x="0" y="0"/>
          <a:ext cx="0" cy="0"/>
          <a:chOff x="0" y="0"/>
          <a:chExt cx="0" cy="0"/>
        </a:xfrm>
      </p:grpSpPr>
      <p:sp>
        <p:nvSpPr>
          <p:cNvPr id="56323" name="Rectangle 2"/>
          <p:cNvSpPr>
            <a:spLocks noGrp="1" noChangeArrowheads="1"/>
          </p:cNvSpPr>
          <p:nvPr>
            <p:ph type="subTitle" idx="1" hasCustomPrompt="1"/>
          </p:nvPr>
        </p:nvSpPr>
        <p:spPr>
          <a:xfrm>
            <a:off x="113671" y="5258118"/>
            <a:ext cx="10598400" cy="381451"/>
          </a:xfrm>
          <a:prstGeom prst="rect">
            <a:avLst/>
          </a:prstGeom>
        </p:spPr>
        <p:txBody>
          <a:bodyPr wrap="square">
            <a:spAutoFit/>
          </a:bodyPr>
          <a:lstStyle>
            <a:lvl1pPr marL="0" indent="0">
              <a:buFont typeface="Verdana" pitchFamily="34" charset="0"/>
              <a:buNone/>
              <a:defRPr sz="1731"/>
            </a:lvl1pPr>
          </a:lstStyle>
          <a:p>
            <a:pPr lvl="0"/>
            <a:r>
              <a:rPr lang="en-GB" noProof="0" dirty="0" err="1"/>
              <a:t>SubTitle</a:t>
            </a:r>
            <a:endParaRPr lang="en-GB" noProof="0" dirty="0"/>
          </a:p>
        </p:txBody>
      </p:sp>
      <p:sp>
        <p:nvSpPr>
          <p:cNvPr id="56325" name="Rectangle 6"/>
          <p:cNvSpPr>
            <a:spLocks noGrp="1" noChangeArrowheads="1"/>
          </p:cNvSpPr>
          <p:nvPr>
            <p:ph type="ctrTitle" hasCustomPrompt="1"/>
          </p:nvPr>
        </p:nvSpPr>
        <p:spPr>
          <a:xfrm>
            <a:off x="147198" y="3421831"/>
            <a:ext cx="10596033" cy="567399"/>
          </a:xfrm>
          <a:prstGeom prst="rect">
            <a:avLst/>
          </a:prstGeom>
        </p:spPr>
        <p:txBody>
          <a:bodyPr/>
          <a:lstStyle>
            <a:lvl1pPr algn="l">
              <a:defRPr sz="3079">
                <a:solidFill>
                  <a:schemeClr val="bg1"/>
                </a:solidFill>
              </a:defRPr>
            </a:lvl1pPr>
          </a:lstStyle>
          <a:p>
            <a:pPr lvl="0"/>
            <a:r>
              <a:rPr lang="en-GB" noProof="0" dirty="0"/>
              <a:t>NAME YOUR PRESENTATION</a:t>
            </a:r>
          </a:p>
        </p:txBody>
      </p:sp>
      <p:sp>
        <p:nvSpPr>
          <p:cNvPr id="56347" name="Text Box 27"/>
          <p:cNvSpPr txBox="1">
            <a:spLocks noChangeArrowheads="1"/>
          </p:cNvSpPr>
          <p:nvPr userDrawn="1"/>
        </p:nvSpPr>
        <p:spPr bwMode="auto">
          <a:xfrm>
            <a:off x="842434" y="6429376"/>
            <a:ext cx="668866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0" noProof="0" dirty="0"/>
          </a:p>
        </p:txBody>
      </p:sp>
      <p:cxnSp>
        <p:nvCxnSpPr>
          <p:cNvPr id="94" name="Straight Connector 152">
            <a:extLst>
              <a:ext uri="{FF2B5EF4-FFF2-40B4-BE49-F238E27FC236}">
                <a16:creationId xmlns:a16="http://schemas.microsoft.com/office/drawing/2014/main" id="{357F7D0F-2D50-4418-8EB4-564A4B2CEE5B}"/>
              </a:ext>
            </a:extLst>
          </p:cNvPr>
          <p:cNvCxnSpPr>
            <a:cxnSpLocks/>
          </p:cNvCxnSpPr>
          <p:nvPr userDrawn="1"/>
        </p:nvCxnSpPr>
        <p:spPr>
          <a:xfrm>
            <a:off x="222592" y="4106871"/>
            <a:ext cx="11703996"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 Box 24">
            <a:extLst>
              <a:ext uri="{FF2B5EF4-FFF2-40B4-BE49-F238E27FC236}">
                <a16:creationId xmlns:a16="http://schemas.microsoft.com/office/drawing/2014/main" id="{7D33984A-D43C-428F-AB4A-04E5B59FAE71}"/>
              </a:ext>
            </a:extLst>
          </p:cNvPr>
          <p:cNvSpPr txBox="1">
            <a:spLocks noChangeArrowheads="1"/>
          </p:cNvSpPr>
          <p:nvPr userDrawn="1"/>
        </p:nvSpPr>
        <p:spPr bwMode="auto">
          <a:xfrm>
            <a:off x="11801313" y="5406991"/>
            <a:ext cx="227325" cy="276999"/>
          </a:xfrm>
          <a:prstGeom prst="rect">
            <a:avLst/>
          </a:prstGeom>
          <a:noFill/>
          <a:ln>
            <a:noFill/>
          </a:ln>
          <a:effectLst/>
        </p:spPr>
        <p:txBody>
          <a:bodyPr wrap="none">
            <a:spAutoFit/>
          </a:bodyPr>
          <a:lstStyle/>
          <a:p>
            <a:pPr algn="r">
              <a:spcBef>
                <a:spcPts val="0"/>
              </a:spcBef>
            </a:pPr>
            <a:r>
              <a:rPr lang="en-GB" sz="1197" dirty="0">
                <a:solidFill>
                  <a:schemeClr val="bg1"/>
                </a:solidFill>
                <a:latin typeface="Arial" panose="020B0604020202020204" pitchFamily="34" charset="0"/>
                <a:cs typeface="Arial" panose="020B0604020202020204" pitchFamily="34" charset="0"/>
              </a:rPr>
              <a:t> </a:t>
            </a:r>
          </a:p>
        </p:txBody>
      </p:sp>
      <p:sp>
        <p:nvSpPr>
          <p:cNvPr id="44" name="Text Box 25">
            <a:extLst>
              <a:ext uri="{FF2B5EF4-FFF2-40B4-BE49-F238E27FC236}">
                <a16:creationId xmlns:a16="http://schemas.microsoft.com/office/drawing/2014/main" id="{7AB46881-5DF0-4A35-AA27-0D32ECF82359}"/>
              </a:ext>
            </a:extLst>
          </p:cNvPr>
          <p:cNvSpPr txBox="1">
            <a:spLocks noChangeArrowheads="1"/>
          </p:cNvSpPr>
          <p:nvPr userDrawn="1"/>
        </p:nvSpPr>
        <p:spPr bwMode="auto">
          <a:xfrm>
            <a:off x="11779244" y="6156810"/>
            <a:ext cx="227326" cy="276999"/>
          </a:xfrm>
          <a:prstGeom prst="rect">
            <a:avLst/>
          </a:prstGeom>
          <a:noFill/>
          <a:ln>
            <a:noFill/>
          </a:ln>
          <a:effectLst/>
        </p:spPr>
        <p:txBody>
          <a:bodyPr wrap="none">
            <a:spAutoFit/>
          </a:bodyPr>
          <a:lstStyle/>
          <a:p>
            <a:pPr algn="r">
              <a:spcBef>
                <a:spcPts val="0"/>
              </a:spcBef>
            </a:pPr>
            <a:r>
              <a:rPr lang="en-GB" sz="1197" dirty="0">
                <a:solidFill>
                  <a:schemeClr val="bg1"/>
                </a:solidFill>
                <a:latin typeface="Arial" panose="020B0604020202020204" pitchFamily="34" charset="0"/>
                <a:cs typeface="Arial" panose="020B0604020202020204" pitchFamily="34" charset="0"/>
              </a:rPr>
              <a:t> </a:t>
            </a:r>
          </a:p>
        </p:txBody>
      </p:sp>
      <p:sp>
        <p:nvSpPr>
          <p:cNvPr id="45" name="Text Box 99">
            <a:extLst>
              <a:ext uri="{FF2B5EF4-FFF2-40B4-BE49-F238E27FC236}">
                <a16:creationId xmlns:a16="http://schemas.microsoft.com/office/drawing/2014/main" id="{D9FE3E1C-24B3-4F63-846C-260B4220AAC5}"/>
              </a:ext>
            </a:extLst>
          </p:cNvPr>
          <p:cNvSpPr/>
          <p:nvPr userDrawn="1"/>
        </p:nvSpPr>
        <p:spPr>
          <a:xfrm>
            <a:off x="11094664" y="5811879"/>
            <a:ext cx="911906" cy="217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t-IT" sz="1197" dirty="0">
                <a:latin typeface="Arial" panose="020B0604020202020204" pitchFamily="34" charset="0"/>
                <a:cs typeface="Arial" panose="020B0604020202020204" pitchFamily="34" charset="0"/>
              </a:rPr>
              <a:t> </a:t>
            </a:r>
          </a:p>
        </p:txBody>
      </p:sp>
      <p:sp>
        <p:nvSpPr>
          <p:cNvPr id="10" name="Text Box 58"/>
          <p:cNvSpPr txBox="1">
            <a:spLocks noChangeArrowheads="1"/>
          </p:cNvSpPr>
          <p:nvPr userDrawn="1"/>
        </p:nvSpPr>
        <p:spPr bwMode="auto">
          <a:xfrm>
            <a:off x="213137" y="6213933"/>
            <a:ext cx="668866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b">
            <a:spAutoFit/>
          </a:bodyPr>
          <a:lstStyle/>
          <a:p>
            <a:pPr algn="l">
              <a:spcBef>
                <a:spcPct val="50000"/>
              </a:spcBef>
            </a:pPr>
            <a:r>
              <a:rPr lang="en-GB" sz="798" noProof="0" dirty="0">
                <a:solidFill>
                  <a:srgbClr val="8197A6"/>
                </a:solidFill>
                <a:latin typeface="Arial" panose="020B0604020202020204" pitchFamily="34" charset="0"/>
                <a:cs typeface="Arial" panose="020B0604020202020204" pitchFamily="34" charset="0"/>
              </a:rPr>
              <a:t>ESA UNCLASSIFIED - For ESA Official Use Only</a:t>
            </a:r>
          </a:p>
        </p:txBody>
      </p:sp>
      <p:sp>
        <p:nvSpPr>
          <p:cNvPr id="4" name="Text Box 34">
            <a:extLst>
              <a:ext uri="{FF2B5EF4-FFF2-40B4-BE49-F238E27FC236}">
                <a16:creationId xmlns:a16="http://schemas.microsoft.com/office/drawing/2014/main" id="{936521E2-36D7-4AF3-B70B-FA4D9649E46F}"/>
              </a:ext>
            </a:extLst>
          </p:cNvPr>
          <p:cNvSpPr txBox="1">
            <a:spLocks noChangeArrowheads="1"/>
          </p:cNvSpPr>
          <p:nvPr userDrawn="1"/>
        </p:nvSpPr>
        <p:spPr bwMode="auto">
          <a:xfrm>
            <a:off x="11648673" y="6202801"/>
            <a:ext cx="274325" cy="2151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798" noProof="1">
                <a:solidFill>
                  <a:schemeClr val="bg1"/>
                </a:solidFill>
                <a:latin typeface="Arial" panose="020B0604020202020204" pitchFamily="34" charset="0"/>
                <a:cs typeface="Arial" panose="020B0604020202020204" pitchFamily="34" charset="0"/>
              </a:rPr>
              <a:t>  </a:t>
            </a:r>
            <a:fld id="{FDAC5C42-9B53-4063-AF51-A40D4C64F718}" type="slidenum">
              <a:rPr lang="it-IT" sz="798" noProof="1" smtClean="0">
                <a:solidFill>
                  <a:schemeClr val="bg1"/>
                </a:solidFill>
                <a:latin typeface="Arial" panose="020B0604020202020204" pitchFamily="34" charset="0"/>
                <a:cs typeface="Arial" panose="020B0604020202020204" pitchFamily="34" charset="0"/>
              </a:rPr>
              <a:t>‹#›</a:t>
            </a:fld>
            <a:endParaRPr lang="en-GB" sz="798" noProof="1">
              <a:solidFill>
                <a:schemeClr val="bg1"/>
              </a:solidFill>
              <a:latin typeface="Arial" panose="020B0604020202020204" pitchFamily="34" charset="0"/>
              <a:cs typeface="Arial" panose="020B0604020202020204" pitchFamily="34" charset="0"/>
            </a:endParaRPr>
          </a:p>
        </p:txBody>
      </p:sp>
      <p:pic>
        <p:nvPicPr>
          <p:cNvPr id="63" name="Picture 6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3315" y="-216085"/>
            <a:ext cx="2088182" cy="1314000"/>
          </a:xfrm>
          <a:prstGeom prst="rect">
            <a:avLst/>
          </a:prstGeom>
        </p:spPr>
      </p:pic>
      <p:cxnSp>
        <p:nvCxnSpPr>
          <p:cNvPr id="64" name="Straight Connector 63">
            <a:extLst>
              <a:ext uri="{FF2B5EF4-FFF2-40B4-BE49-F238E27FC236}">
                <a16:creationId xmlns:a16="http://schemas.microsoft.com/office/drawing/2014/main" id="{F9ED2187-7931-40B7-9BC1-1A6AE8B73A3F}"/>
              </a:ext>
            </a:extLst>
          </p:cNvPr>
          <p:cNvCxnSpPr>
            <a:cxnSpLocks/>
          </p:cNvCxnSpPr>
          <p:nvPr userDrawn="1"/>
        </p:nvCxnSpPr>
        <p:spPr>
          <a:xfrm>
            <a:off x="220831" y="6422971"/>
            <a:ext cx="11703996" cy="0"/>
          </a:xfrm>
          <a:prstGeom prst="line">
            <a:avLst/>
          </a:prstGeom>
          <a:ln w="952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66" name="Picture 5">
            <a:extLst>
              <a:ext uri="{FF2B5EF4-FFF2-40B4-BE49-F238E27FC236}">
                <a16:creationId xmlns:a16="http://schemas.microsoft.com/office/drawing/2014/main" id="{A406889A-AFA6-424B-A16E-9AAEF652CAC1}"/>
              </a:ext>
            </a:extLst>
          </p:cNvPr>
          <p:cNvPicPr>
            <a:picLocks/>
          </p:cNvPicPr>
          <p:nvPr userDrawn="1"/>
        </p:nvPicPr>
        <p:blipFill>
          <a:blip r:embed="rId3" cstate="email">
            <a:extLst>
              <a:ext uri="{28A0092B-C50C-407E-A947-70E740481C1C}">
                <a14:useLocalDpi xmlns:a14="http://schemas.microsoft.com/office/drawing/2010/main"/>
              </a:ext>
            </a:extLst>
          </a:blip>
          <a:stretch>
            <a:fillRect/>
          </a:stretch>
        </p:blipFill>
        <p:spPr>
          <a:xfrm>
            <a:off x="10314596" y="6584400"/>
            <a:ext cx="1636920" cy="104400"/>
          </a:xfrm>
          <a:prstGeom prst="rect">
            <a:avLst/>
          </a:prstGeom>
        </p:spPr>
      </p:pic>
      <p:pic>
        <p:nvPicPr>
          <p:cNvPr id="46" name="Picture 45">
            <a:extLst>
              <a:ext uri="{FF2B5EF4-FFF2-40B4-BE49-F238E27FC236}">
                <a16:creationId xmlns:a16="http://schemas.microsoft.com/office/drawing/2014/main" id="{EBB965BA-5FAA-5543-9444-B14F3D19DD2B}"/>
              </a:ext>
            </a:extLst>
          </p:cNvPr>
          <p:cNvPicPr/>
          <p:nvPr userDrawn="1"/>
        </p:nvPicPr>
        <p:blipFill>
          <a:blip r:embed="rId4">
            <a:extLst>
              <a:ext uri="{28A0092B-C50C-407E-A947-70E740481C1C}">
                <a14:useLocalDpi xmlns:a14="http://schemas.microsoft.com/office/drawing/2010/main"/>
              </a:ext>
            </a:extLst>
          </a:blip>
          <a:stretch>
            <a:fillRect/>
          </a:stretch>
        </p:blipFill>
        <p:spPr>
          <a:xfrm>
            <a:off x="10871" y="6464239"/>
            <a:ext cx="9929648" cy="405130"/>
          </a:xfrm>
          <a:prstGeom prst="rect">
            <a:avLst/>
          </a:prstGeom>
        </p:spPr>
      </p:pic>
      <p:pic>
        <p:nvPicPr>
          <p:cNvPr id="1026" name="Picture 2">
            <a:extLst>
              <a:ext uri="{FF2B5EF4-FFF2-40B4-BE49-F238E27FC236}">
                <a16:creationId xmlns:a16="http://schemas.microsoft.com/office/drawing/2014/main" id="{89C1807F-D028-6A9C-0F17-4C6C54ABE078}"/>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87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09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strips(upRight)">
                                      <p:cBhvr>
                                        <p:cTn id="7" dur="500"/>
                                        <p:tgtEl>
                                          <p:spTgt spid="6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1500" fill="hold"/>
                                        <p:tgtEl>
                                          <p:spTgt spid="46"/>
                                        </p:tgtEl>
                                        <p:attrNameLst>
                                          <p:attrName>ppt_x</p:attrName>
                                        </p:attrNameLst>
                                      </p:cBhvr>
                                      <p:tavLst>
                                        <p:tav tm="0">
                                          <p:val>
                                            <p:strVal val="0-#ppt_w/2"/>
                                          </p:val>
                                        </p:tav>
                                        <p:tav tm="100000">
                                          <p:val>
                                            <p:strVal val="#ppt_x"/>
                                          </p:val>
                                        </p:tav>
                                      </p:tavLst>
                                    </p:anim>
                                    <p:anim calcmode="lin" valueType="num">
                                      <p:cBhvr additive="base">
                                        <p:cTn id="12" dur="1500" fill="hold"/>
                                        <p:tgtEl>
                                          <p:spTgt spid="46"/>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1" presetClass="entr" presetSubtype="0"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500"/>
                                        <p:tgtEl>
                                          <p:spTgt spid="66"/>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3000"/>
                            </p:stCondLst>
                            <p:childTnLst>
                              <p:par>
                                <p:cTn id="25" presetID="18" presetClass="entr" presetSubtype="3" fill="hold" nodeType="after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strips(upRight)">
                                      <p:cBhvr>
                                        <p:cTn id="27" dur="500"/>
                                        <p:tgtEl>
                                          <p:spTgt spid="94"/>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56325"/>
                                        </p:tgtEl>
                                        <p:attrNameLst>
                                          <p:attrName>style.visibility</p:attrName>
                                        </p:attrNameLst>
                                      </p:cBhvr>
                                      <p:to>
                                        <p:strVal val="visible"/>
                                      </p:to>
                                    </p:set>
                                    <p:animEffect transition="in" filter="wipe(left)">
                                      <p:cBhvr>
                                        <p:cTn id="31" dur="500"/>
                                        <p:tgtEl>
                                          <p:spTgt spid="56325"/>
                                        </p:tgtEl>
                                      </p:cBhvr>
                                    </p:animEffect>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56323"/>
                                        </p:tgtEl>
                                        <p:attrNameLst>
                                          <p:attrName>style.visibility</p:attrName>
                                        </p:attrNameLst>
                                      </p:cBhvr>
                                      <p:to>
                                        <p:strVal val="visible"/>
                                      </p:to>
                                    </p:set>
                                    <p:animEffect transition="in" filter="wipe(left)">
                                      <p:cBhvr>
                                        <p:cTn id="35" dur="500"/>
                                        <p:tgtEl>
                                          <p:spTgt spid="56323"/>
                                        </p:tgtEl>
                                      </p:cBhvr>
                                    </p:animEffect>
                                  </p:childTnLst>
                                </p:cTn>
                              </p:par>
                            </p:childTnLst>
                          </p:cTn>
                        </p:par>
                        <p:par>
                          <p:cTn id="36" fill="hold">
                            <p:stCondLst>
                              <p:cond delay="4500"/>
                            </p:stCondLst>
                            <p:childTnLst>
                              <p:par>
                                <p:cTn id="37" presetID="2" presetClass="entr" presetSubtype="2" fill="hold" grpId="0" nodeType="afterEffect">
                                  <p:stCondLst>
                                    <p:cond delay="0"/>
                                  </p:stCondLst>
                                  <p:childTnLst>
                                    <p:set>
                                      <p:cBhvr>
                                        <p:cTn id="38" dur="1" fill="hold">
                                          <p:stCondLst>
                                            <p:cond delay="0"/>
                                          </p:stCondLst>
                                        </p:cTn>
                                        <p:tgtEl>
                                          <p:spTgt spid="43">
                                            <p:txEl>
                                              <p:pRg st="0" end="0"/>
                                            </p:txEl>
                                          </p:spTgt>
                                        </p:tgtEl>
                                        <p:attrNameLst>
                                          <p:attrName>style.visibility</p:attrName>
                                        </p:attrNameLst>
                                      </p:cBhvr>
                                      <p:to>
                                        <p:strVal val="visible"/>
                                      </p:to>
                                    </p:set>
                                    <p:anim calcmode="lin" valueType="num">
                                      <p:cBhvr additive="base">
                                        <p:cTn id="39"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3">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45">
                                            <p:txEl>
                                              <p:pRg st="0" end="0"/>
                                            </p:txEl>
                                          </p:spTgt>
                                        </p:tgtEl>
                                        <p:attrNameLst>
                                          <p:attrName>style.visibility</p:attrName>
                                        </p:attrNameLst>
                                      </p:cBhvr>
                                      <p:to>
                                        <p:strVal val="visible"/>
                                      </p:to>
                                    </p:set>
                                    <p:anim calcmode="lin" valueType="num">
                                      <p:cBhvr additive="base">
                                        <p:cTn id="43"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45">
                                            <p:txEl>
                                              <p:pRg st="0" end="0"/>
                                            </p:txEl>
                                          </p:spTgt>
                                        </p:tgtEl>
                                        <p:attrNameLst>
                                          <p:attrName>style.visibility</p:attrName>
                                        </p:attrNameLst>
                                      </p:cBhvr>
                                      <p:to>
                                        <p:strVal val="visible"/>
                                      </p:to>
                                    </p:set>
                                    <p:anim calcmode="lin" valueType="num">
                                      <p:cBhvr additive="base">
                                        <p:cTn id="47"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5">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44">
                                            <p:txEl>
                                              <p:pRg st="0" end="0"/>
                                            </p:txEl>
                                          </p:spTgt>
                                        </p:tgtEl>
                                        <p:attrNameLst>
                                          <p:attrName>style.visibility</p:attrName>
                                        </p:attrNameLst>
                                      </p:cBhvr>
                                      <p:to>
                                        <p:strVal val="visible"/>
                                      </p:to>
                                    </p:set>
                                    <p:anim calcmode="lin" valueType="num">
                                      <p:cBhvr additive="base">
                                        <p:cTn id="51"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tmplLst>
          <p:tmpl>
            <p:tnLst>
              <p:par>
                <p:cTn presetID="22" presetClass="entr" presetSubtype="8" fill="hold" nodeType="afterEffect">
                  <p:stCondLst>
                    <p:cond delay="0"/>
                  </p:stCondLst>
                  <p:childTnLst>
                    <p:set>
                      <p:cBhvr>
                        <p:cTn dur="1" fill="hold">
                          <p:stCondLst>
                            <p:cond delay="0"/>
                          </p:stCondLst>
                        </p:cTn>
                        <p:tgtEl>
                          <p:spTgt spid="56323"/>
                        </p:tgtEl>
                        <p:attrNameLst>
                          <p:attrName>style.visibility</p:attrName>
                        </p:attrNameLst>
                      </p:cBhvr>
                      <p:to>
                        <p:strVal val="visible"/>
                      </p:to>
                    </p:set>
                    <p:animEffect transition="in" filter="wipe(left)">
                      <p:cBhvr>
                        <p:cTn dur="500"/>
                        <p:tgtEl>
                          <p:spTgt spid="56323"/>
                        </p:tgtEl>
                      </p:cBhvr>
                    </p:animEffect>
                  </p:childTnLst>
                </p:cTn>
              </p:par>
            </p:tnLst>
          </p:tmpl>
        </p:tmplLst>
      </p:bldP>
      <p:bldP spid="56325" grpId="0"/>
      <p:bldP spid="43" grpId="0" build="allAtOnce"/>
      <p:bldP spid="44" grpId="0" build="allAtOnce"/>
      <p:bldP spid="45" grpId="0" build="allAtOnce"/>
      <p:bldP spid="10" grpId="0"/>
    </p:bld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EAR_COLOUR_BG5">
    <p:bg>
      <p:bgPr>
        <a:solidFill>
          <a:srgbClr val="6DCFF6"/>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AD5E32-67F7-433E-80AC-7E81CA1D6CAF}"/>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4" name="Rectangle 2">
            <a:extLst>
              <a:ext uri="{FF2B5EF4-FFF2-40B4-BE49-F238E27FC236}">
                <a16:creationId xmlns:a16="http://schemas.microsoft.com/office/drawing/2014/main" id="{BA34D9EA-0CED-4E85-B2F0-17341F16C1AB}"/>
              </a:ext>
            </a:extLst>
          </p:cNvPr>
          <p:cNvSpPr>
            <a:spLocks noGrp="1" noChangeArrowheads="1"/>
          </p:cNvSpPr>
          <p:nvPr>
            <p:ph idx="1"/>
          </p:nvPr>
        </p:nvSpPr>
        <p:spPr bwMode="auto">
          <a:xfrm>
            <a:off x="218263" y="882192"/>
            <a:ext cx="11732718"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795">
                <a:solidFill>
                  <a:srgbClr val="1E3378"/>
                </a:solidFill>
              </a:defRPr>
            </a:lvl1pPr>
            <a:lvl2pPr>
              <a:defRPr sz="1795">
                <a:solidFill>
                  <a:srgbClr val="1E3378"/>
                </a:solidFill>
              </a:defRPr>
            </a:lvl2pPr>
            <a:lvl3pPr>
              <a:defRPr sz="1795">
                <a:solidFill>
                  <a:srgbClr val="1E3378"/>
                </a:solidFill>
              </a:defRPr>
            </a:lvl3pPr>
            <a:lvl4pPr>
              <a:defRPr sz="1795">
                <a:solidFill>
                  <a:srgbClr val="1E3378"/>
                </a:solidFill>
              </a:defRPr>
            </a:lvl4pPr>
            <a:lvl5pPr>
              <a:defRPr sz="1795">
                <a:solidFill>
                  <a:srgbClr val="1E3378"/>
                </a:solidFill>
              </a:defRPr>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7" name="Straight Connector 6">
            <a:extLst>
              <a:ext uri="{FF2B5EF4-FFF2-40B4-BE49-F238E27FC236}">
                <a16:creationId xmlns:a16="http://schemas.microsoft.com/office/drawing/2014/main" id="{D071754D-8A8B-4A11-BDAF-DD4DE65012F2}"/>
              </a:ext>
            </a:extLst>
          </p:cNvPr>
          <p:cNvCxnSpPr>
            <a:cxnSpLocks/>
          </p:cNvCxnSpPr>
          <p:nvPr userDrawn="1"/>
        </p:nvCxnSpPr>
        <p:spPr>
          <a:xfrm>
            <a:off x="220831" y="6422971"/>
            <a:ext cx="11703996"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EF9685A-3C9D-46AF-96E3-144FC01E8D9B}"/>
              </a:ext>
            </a:extLst>
          </p:cNvPr>
          <p:cNvCxnSpPr/>
          <p:nvPr userDrawn="1"/>
        </p:nvCxnSpPr>
        <p:spPr>
          <a:xfrm>
            <a:off x="217667" y="882193"/>
            <a:ext cx="11736308"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969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_CLOSING1">
    <p:bg>
      <p:bgPr>
        <a:solidFill>
          <a:srgbClr val="6DCFF6"/>
        </a:solidFill>
        <a:effectLst/>
      </p:bgPr>
    </p:bg>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49F9D6BA-4369-4A77-B906-1DB3998CAEE6}"/>
              </a:ext>
            </a:extLst>
          </p:cNvPr>
          <p:cNvSpPr/>
          <p:nvPr userDrawn="1"/>
        </p:nvSpPr>
        <p:spPr>
          <a:xfrm>
            <a:off x="-691601" y="0"/>
            <a:ext cx="129029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95" dirty="0"/>
          </a:p>
        </p:txBody>
      </p:sp>
      <p:sp>
        <p:nvSpPr>
          <p:cNvPr id="9" name="Rectangle 8">
            <a:extLst>
              <a:ext uri="{FF2B5EF4-FFF2-40B4-BE49-F238E27FC236}">
                <a16:creationId xmlns:a16="http://schemas.microsoft.com/office/drawing/2014/main" id="{C1D3BEF3-BA94-4314-8B5C-E1B50DD15057}"/>
              </a:ext>
            </a:extLst>
          </p:cNvPr>
          <p:cNvSpPr/>
          <p:nvPr userDrawn="1"/>
        </p:nvSpPr>
        <p:spPr>
          <a:xfrm flipH="1">
            <a:off x="4686301" y="2011305"/>
            <a:ext cx="2819400" cy="2819035"/>
          </a:xfrm>
          <a:prstGeom prst="rect">
            <a:avLst/>
          </a:prstGeom>
          <a:solidFill>
            <a:schemeClr val="bg1"/>
          </a:solidFill>
          <a:ln w="9525">
            <a:solidFill>
              <a:srgbClr val="0032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9" dirty="0"/>
          </a:p>
        </p:txBody>
      </p:sp>
      <p:sp>
        <p:nvSpPr>
          <p:cNvPr id="10" name="Subtitle 2">
            <a:extLst>
              <a:ext uri="{FF2B5EF4-FFF2-40B4-BE49-F238E27FC236}">
                <a16:creationId xmlns:a16="http://schemas.microsoft.com/office/drawing/2014/main" id="{39F16787-8A53-41D0-B7DB-805E3E72C17B}"/>
              </a:ext>
            </a:extLst>
          </p:cNvPr>
          <p:cNvSpPr txBox="1">
            <a:spLocks/>
          </p:cNvSpPr>
          <p:nvPr userDrawn="1"/>
        </p:nvSpPr>
        <p:spPr>
          <a:xfrm>
            <a:off x="4686301" y="4524208"/>
            <a:ext cx="2812780" cy="314495"/>
          </a:xfrm>
          <a:prstGeom prst="rect">
            <a:avLst/>
          </a:prstGeom>
        </p:spPr>
        <p:txBody>
          <a:bodyPr vert="horz" lIns="65971" tIns="32986" rIns="65971" bIns="32986"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r"/>
            <a:endParaRPr lang="en-GB" sz="1010" dirty="0">
              <a:solidFill>
                <a:srgbClr val="8197A6"/>
              </a:solidFill>
              <a:latin typeface="Arial" charset="0"/>
              <a:ea typeface="Arial" charset="0"/>
              <a:cs typeface="Arial" charset="0"/>
            </a:endParaRPr>
          </a:p>
        </p:txBody>
      </p:sp>
      <p:sp>
        <p:nvSpPr>
          <p:cNvPr id="11" name="Text Placeholder 2">
            <a:extLst>
              <a:ext uri="{FF2B5EF4-FFF2-40B4-BE49-F238E27FC236}">
                <a16:creationId xmlns:a16="http://schemas.microsoft.com/office/drawing/2014/main" id="{C7BEF393-6511-46BA-9E6C-1CDE034CBF68}"/>
              </a:ext>
            </a:extLst>
          </p:cNvPr>
          <p:cNvSpPr>
            <a:spLocks noGrp="1"/>
          </p:cNvSpPr>
          <p:nvPr>
            <p:ph type="body" idx="14"/>
          </p:nvPr>
        </p:nvSpPr>
        <p:spPr>
          <a:xfrm>
            <a:off x="4686301" y="2041527"/>
            <a:ext cx="2819402" cy="2359024"/>
          </a:xfrm>
          <a:prstGeom prst="rect">
            <a:avLst/>
          </a:prstGeom>
        </p:spPr>
        <p:txBody>
          <a:bodyPr anchor="t">
            <a:normAutofit/>
          </a:bodyPr>
          <a:lstStyle>
            <a:lvl1pPr marL="0" indent="0" algn="l">
              <a:buNone/>
              <a:defRPr sz="2134" b="0" baseline="0">
                <a:solidFill>
                  <a:srgbClr val="003249"/>
                </a:solidFill>
                <a:latin typeface="Arial" charset="0"/>
                <a:ea typeface="Arial" charset="0"/>
                <a:cs typeface="Arial" charset="0"/>
              </a:defRPr>
            </a:lvl1pPr>
            <a:lvl2pPr marL="329845" indent="0">
              <a:buNone/>
              <a:defRPr sz="1443" b="1"/>
            </a:lvl2pPr>
            <a:lvl3pPr marL="659691" indent="0">
              <a:buNone/>
              <a:defRPr sz="1298" b="1"/>
            </a:lvl3pPr>
            <a:lvl4pPr marL="989536" indent="0">
              <a:buNone/>
              <a:defRPr sz="1154" b="1"/>
            </a:lvl4pPr>
            <a:lvl5pPr marL="1319382" indent="0">
              <a:buNone/>
              <a:defRPr sz="1154" b="1"/>
            </a:lvl5pPr>
            <a:lvl6pPr marL="1649227" indent="0">
              <a:buNone/>
              <a:defRPr sz="1154" b="1"/>
            </a:lvl6pPr>
            <a:lvl7pPr marL="1979073" indent="0">
              <a:buNone/>
              <a:defRPr sz="1154" b="1"/>
            </a:lvl7pPr>
            <a:lvl8pPr marL="2308918" indent="0">
              <a:buNone/>
              <a:defRPr sz="1154" b="1"/>
            </a:lvl8pPr>
            <a:lvl9pPr marL="2638764" indent="0">
              <a:buNone/>
              <a:defRPr sz="1154" b="1"/>
            </a:lvl9pPr>
          </a:lstStyle>
          <a:p>
            <a:pPr lvl="0"/>
            <a:r>
              <a:rPr lang="en-GB" noProof="0" dirty="0"/>
              <a:t>Click to edit Master text styles</a:t>
            </a:r>
          </a:p>
        </p:txBody>
      </p:sp>
      <p:sp>
        <p:nvSpPr>
          <p:cNvPr id="12" name="Subtitle 2">
            <a:extLst>
              <a:ext uri="{FF2B5EF4-FFF2-40B4-BE49-F238E27FC236}">
                <a16:creationId xmlns:a16="http://schemas.microsoft.com/office/drawing/2014/main" id="{142739B0-932D-4E43-A871-586E86D63CDA}"/>
              </a:ext>
            </a:extLst>
          </p:cNvPr>
          <p:cNvSpPr txBox="1">
            <a:spLocks/>
          </p:cNvSpPr>
          <p:nvPr userDrawn="1"/>
        </p:nvSpPr>
        <p:spPr>
          <a:xfrm>
            <a:off x="4686301" y="1740025"/>
            <a:ext cx="2819402" cy="261521"/>
          </a:xfrm>
          <a:prstGeom prst="rect">
            <a:avLst/>
          </a:prstGeom>
        </p:spPr>
        <p:txBody>
          <a:bodyPr vert="horz" lIns="65971" tIns="32986" rIns="65971" bIns="32986"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GB" sz="794" dirty="0">
                <a:solidFill>
                  <a:srgbClr val="8197A6"/>
                </a:solidFill>
                <a:latin typeface="Arial" charset="0"/>
                <a:ea typeface="Arial" charset="0"/>
                <a:cs typeface="Arial" charset="0"/>
              </a:rPr>
              <a:t>Produced by</a:t>
            </a:r>
            <a:endParaRPr lang="en-US" sz="794" dirty="0">
              <a:solidFill>
                <a:srgbClr val="8197A6"/>
              </a:solidFill>
              <a:latin typeface="Arial" charset="0"/>
              <a:ea typeface="Arial" charset="0"/>
              <a:cs typeface="Arial" charset="0"/>
            </a:endParaRPr>
          </a:p>
        </p:txBody>
      </p:sp>
      <p:sp>
        <p:nvSpPr>
          <p:cNvPr id="13" name="Text Placeholder 2">
            <a:extLst>
              <a:ext uri="{FF2B5EF4-FFF2-40B4-BE49-F238E27FC236}">
                <a16:creationId xmlns:a16="http://schemas.microsoft.com/office/drawing/2014/main" id="{495EE1E9-8C9C-4791-ADEC-8A6CB2EB49B2}"/>
              </a:ext>
            </a:extLst>
          </p:cNvPr>
          <p:cNvSpPr>
            <a:spLocks noGrp="1"/>
          </p:cNvSpPr>
          <p:nvPr>
            <p:ph type="body" idx="15" hasCustomPrompt="1"/>
          </p:nvPr>
        </p:nvSpPr>
        <p:spPr>
          <a:xfrm>
            <a:off x="4686301" y="4406775"/>
            <a:ext cx="2819402" cy="423565"/>
          </a:xfrm>
          <a:prstGeom prst="rect">
            <a:avLst/>
          </a:prstGeom>
        </p:spPr>
        <p:txBody>
          <a:bodyPr anchor="ctr">
            <a:noAutofit/>
          </a:bodyPr>
          <a:lstStyle>
            <a:lvl1pPr marL="0" indent="0" algn="l">
              <a:buNone/>
              <a:defRPr sz="1496" b="0" baseline="0">
                <a:solidFill>
                  <a:srgbClr val="003249"/>
                </a:solidFill>
                <a:latin typeface="Arial" charset="0"/>
                <a:ea typeface="Arial" charset="0"/>
                <a:cs typeface="Arial" charset="0"/>
              </a:defRPr>
            </a:lvl1pPr>
            <a:lvl2pPr marL="329845" indent="0">
              <a:buNone/>
              <a:defRPr sz="1443" b="1"/>
            </a:lvl2pPr>
            <a:lvl3pPr marL="659691" indent="0">
              <a:buNone/>
              <a:defRPr sz="1298" b="1"/>
            </a:lvl3pPr>
            <a:lvl4pPr marL="989536" indent="0">
              <a:buNone/>
              <a:defRPr sz="1154" b="1"/>
            </a:lvl4pPr>
            <a:lvl5pPr marL="1319382" indent="0">
              <a:buNone/>
              <a:defRPr sz="1154" b="1"/>
            </a:lvl5pPr>
            <a:lvl6pPr marL="1649227" indent="0">
              <a:buNone/>
              <a:defRPr sz="1154" b="1"/>
            </a:lvl6pPr>
            <a:lvl7pPr marL="1979073" indent="0">
              <a:buNone/>
              <a:defRPr sz="1154" b="1"/>
            </a:lvl7pPr>
            <a:lvl8pPr marL="2308918" indent="0">
              <a:buNone/>
              <a:defRPr sz="1154" b="1"/>
            </a:lvl8pPr>
            <a:lvl9pPr marL="2638764" indent="0">
              <a:buNone/>
              <a:defRPr sz="1154" b="1"/>
            </a:lvl9pPr>
          </a:lstStyle>
          <a:p>
            <a:pPr lvl="0"/>
            <a:r>
              <a:rPr lang="en-GB" noProof="0" dirty="0"/>
              <a:t>Click to edit Master text styles</a:t>
            </a:r>
          </a:p>
        </p:txBody>
      </p:sp>
    </p:spTree>
    <p:extLst>
      <p:ext uri="{BB962C8B-B14F-4D97-AF65-F5344CB8AC3E}">
        <p14:creationId xmlns:p14="http://schemas.microsoft.com/office/powerpoint/2010/main" val="350764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LEAR1">
    <p:spTree>
      <p:nvGrpSpPr>
        <p:cNvPr id="1" name=""/>
        <p:cNvGrpSpPr/>
        <p:nvPr/>
      </p:nvGrpSpPr>
      <p:grpSpPr>
        <a:xfrm>
          <a:off x="0" y="0"/>
          <a:ext cx="0" cy="0"/>
          <a:chOff x="0" y="0"/>
          <a:chExt cx="0" cy="0"/>
        </a:xfrm>
      </p:grpSpPr>
      <p:sp>
        <p:nvSpPr>
          <p:cNvPr id="4" name="Rectangle 37">
            <a:extLst>
              <a:ext uri="{FF2B5EF4-FFF2-40B4-BE49-F238E27FC236}">
                <a16:creationId xmlns:a16="http://schemas.microsoft.com/office/drawing/2014/main" id="{DA6F988C-F9E9-488F-B04A-A6A5E348FB48}"/>
              </a:ext>
            </a:extLst>
          </p:cNvPr>
          <p:cNvSpPr/>
          <p:nvPr userDrawn="1"/>
        </p:nvSpPr>
        <p:spPr>
          <a:xfrm>
            <a:off x="0" y="0"/>
            <a:ext cx="12192000" cy="882193"/>
          </a:xfrm>
          <a:prstGeom prst="rect">
            <a:avLst/>
          </a:prstGeom>
          <a:solidFill>
            <a:srgbClr val="003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269" dirty="0"/>
          </a:p>
        </p:txBody>
      </p:sp>
      <p:sp>
        <p:nvSpPr>
          <p:cNvPr id="2" name="Titolo 1">
            <a:extLst>
              <a:ext uri="{FF2B5EF4-FFF2-40B4-BE49-F238E27FC236}">
                <a16:creationId xmlns:a16="http://schemas.microsoft.com/office/drawing/2014/main" id="{FB711613-D936-4B0D-87EB-6F0E6CE90865}"/>
              </a:ext>
            </a:extLst>
          </p:cNvPr>
          <p:cNvSpPr>
            <a:spLocks noGrp="1"/>
          </p:cNvSpPr>
          <p:nvPr>
            <p:ph type="title" hasCustomPrompt="1"/>
          </p:nvPr>
        </p:nvSpPr>
        <p:spPr/>
        <p:txBody>
          <a:bodyPr/>
          <a:lstStyle>
            <a:lvl1pPr algn="l">
              <a:defRPr>
                <a:solidFill>
                  <a:schemeClr val="bg1"/>
                </a:solidFill>
              </a:defRPr>
            </a:lvl1pPr>
          </a:lstStyle>
          <a:p>
            <a:r>
              <a:rPr lang="en-GB" altLang="en-US" noProof="0" dirty="0"/>
              <a:t>CLICK TO EDIT MASTER TITLE STYLE</a:t>
            </a:r>
            <a:endParaRPr lang="en-GB" noProof="0" dirty="0"/>
          </a:p>
        </p:txBody>
      </p:sp>
      <p:sp>
        <p:nvSpPr>
          <p:cNvPr id="7" name="Content Placeholder 2">
            <a:extLst>
              <a:ext uri="{FF2B5EF4-FFF2-40B4-BE49-F238E27FC236}">
                <a16:creationId xmlns:a16="http://schemas.microsoft.com/office/drawing/2014/main" id="{68D686FA-69F1-452F-8A03-7EBE0FAEF436}"/>
              </a:ext>
            </a:extLst>
          </p:cNvPr>
          <p:cNvSpPr>
            <a:spLocks noGrp="1"/>
          </p:cNvSpPr>
          <p:nvPr>
            <p:ph idx="1"/>
          </p:nvPr>
        </p:nvSpPr>
        <p:spPr>
          <a:xfrm>
            <a:off x="219001" y="882196"/>
            <a:ext cx="11732718" cy="5328000"/>
          </a:xfrm>
        </p:spPr>
        <p:txBody>
          <a:bodyPr/>
          <a:lstStyle>
            <a:lvl1pPr>
              <a:defRPr sz="1795"/>
            </a:lvl1pPr>
            <a:lvl2pPr>
              <a:defRPr sz="1795"/>
            </a:lvl2pPr>
            <a:lvl3pPr>
              <a:defRPr sz="1795"/>
            </a:lvl3pPr>
            <a:lvl4pPr>
              <a:defRPr sz="1795"/>
            </a:lvl4pPr>
            <a:lvl5pPr>
              <a:defRPr sz="1795"/>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pic>
        <p:nvPicPr>
          <p:cNvPr id="9" name="Picture 8">
            <a:extLst>
              <a:ext uri="{FF2B5EF4-FFF2-40B4-BE49-F238E27FC236}">
                <a16:creationId xmlns:a16="http://schemas.microsoft.com/office/drawing/2014/main" id="{2CB0AC2C-C495-9D4C-B412-174B5899FD6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3315" y="-216085"/>
            <a:ext cx="2088182" cy="1314000"/>
          </a:xfrm>
          <a:prstGeom prst="rect">
            <a:avLst/>
          </a:prstGeom>
        </p:spPr>
      </p:pic>
      <p:cxnSp>
        <p:nvCxnSpPr>
          <p:cNvPr id="10" name="Straight Connector 9">
            <a:extLst>
              <a:ext uri="{FF2B5EF4-FFF2-40B4-BE49-F238E27FC236}">
                <a16:creationId xmlns:a16="http://schemas.microsoft.com/office/drawing/2014/main" id="{9A070BDC-06FB-4960-A8DE-239278850BE5}"/>
              </a:ext>
            </a:extLst>
          </p:cNvPr>
          <p:cNvCxnSpPr>
            <a:cxnSpLocks/>
          </p:cNvCxnSpPr>
          <p:nvPr userDrawn="1"/>
        </p:nvCxnSpPr>
        <p:spPr>
          <a:xfrm>
            <a:off x="220831" y="6422971"/>
            <a:ext cx="11703996"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155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EAR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6" name="Rectangle 2">
            <a:extLst>
              <a:ext uri="{FF2B5EF4-FFF2-40B4-BE49-F238E27FC236}">
                <a16:creationId xmlns:a16="http://schemas.microsoft.com/office/drawing/2014/main" id="{0E7C54A7-24E4-4E66-907D-44DB138DAC0D}"/>
              </a:ext>
            </a:extLst>
          </p:cNvPr>
          <p:cNvSpPr>
            <a:spLocks noGrp="1" noChangeArrowheads="1"/>
          </p:cNvSpPr>
          <p:nvPr>
            <p:ph idx="1"/>
          </p:nvPr>
        </p:nvSpPr>
        <p:spPr bwMode="auto">
          <a:xfrm>
            <a:off x="218263" y="882193"/>
            <a:ext cx="11732718"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795"/>
            </a:lvl1pPr>
            <a:lvl2pPr>
              <a:defRPr sz="1795"/>
            </a:lvl2pPr>
            <a:lvl3pPr>
              <a:defRPr sz="1795"/>
            </a:lvl3pPr>
            <a:lvl4pPr>
              <a:defRPr sz="1795"/>
            </a:lvl4pPr>
            <a:lvl5pPr>
              <a:defRPr sz="1795"/>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5" name="Straight Connector 4">
            <a:extLst>
              <a:ext uri="{FF2B5EF4-FFF2-40B4-BE49-F238E27FC236}">
                <a16:creationId xmlns:a16="http://schemas.microsoft.com/office/drawing/2014/main" id="{80640A77-6BB0-440C-B4B4-E095D11A8E6D}"/>
              </a:ext>
            </a:extLst>
          </p:cNvPr>
          <p:cNvCxnSpPr>
            <a:cxnSpLocks/>
          </p:cNvCxnSpPr>
          <p:nvPr userDrawn="1"/>
        </p:nvCxnSpPr>
        <p:spPr>
          <a:xfrm>
            <a:off x="220831" y="6422971"/>
            <a:ext cx="11703996"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95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EAR3">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6" name="Rectangle 2">
            <a:extLst>
              <a:ext uri="{FF2B5EF4-FFF2-40B4-BE49-F238E27FC236}">
                <a16:creationId xmlns:a16="http://schemas.microsoft.com/office/drawing/2014/main" id="{0E7C54A7-24E4-4E66-907D-44DB138DAC0D}"/>
              </a:ext>
            </a:extLst>
          </p:cNvPr>
          <p:cNvSpPr>
            <a:spLocks noGrp="1" noChangeArrowheads="1"/>
          </p:cNvSpPr>
          <p:nvPr>
            <p:ph idx="1"/>
          </p:nvPr>
        </p:nvSpPr>
        <p:spPr bwMode="auto">
          <a:xfrm>
            <a:off x="219001" y="882193"/>
            <a:ext cx="11732718"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795"/>
            </a:lvl1pPr>
            <a:lvl2pPr>
              <a:defRPr sz="1795"/>
            </a:lvl2pPr>
            <a:lvl3pPr>
              <a:defRPr sz="1795"/>
            </a:lvl3pPr>
            <a:lvl4pPr>
              <a:defRPr sz="1795"/>
            </a:lvl4pPr>
            <a:lvl5pPr>
              <a:defRPr sz="1795"/>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8" name="Straight Connector 7">
            <a:extLst>
              <a:ext uri="{FF2B5EF4-FFF2-40B4-BE49-F238E27FC236}">
                <a16:creationId xmlns:a16="http://schemas.microsoft.com/office/drawing/2014/main" id="{66685DA0-8643-4F78-942D-E0F5AC953F36}"/>
              </a:ext>
            </a:extLst>
          </p:cNvPr>
          <p:cNvCxnSpPr>
            <a:cxnSpLocks/>
          </p:cNvCxnSpPr>
          <p:nvPr userDrawn="1"/>
        </p:nvCxnSpPr>
        <p:spPr>
          <a:xfrm>
            <a:off x="220831" y="6422971"/>
            <a:ext cx="11703996"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C45C1A6-E95B-4684-B90E-1AB073216CB2}"/>
              </a:ext>
            </a:extLst>
          </p:cNvPr>
          <p:cNvCxnSpPr/>
          <p:nvPr userDrawn="1"/>
        </p:nvCxnSpPr>
        <p:spPr>
          <a:xfrm>
            <a:off x="217667" y="882193"/>
            <a:ext cx="11736308"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723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EAR4">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solidFill>
                  <a:srgbClr val="003249"/>
                </a:solidFill>
              </a:defRPr>
            </a:lvl1pPr>
          </a:lstStyle>
          <a:p>
            <a:r>
              <a:rPr lang="en-GB" noProof="0" dirty="0"/>
              <a:t>CLICK TO EDIT MASTER TITLE STYLE</a:t>
            </a:r>
          </a:p>
        </p:txBody>
      </p:sp>
      <p:sp>
        <p:nvSpPr>
          <p:cNvPr id="9" name="Content Placeholder 2">
            <a:extLst>
              <a:ext uri="{FF2B5EF4-FFF2-40B4-BE49-F238E27FC236}">
                <a16:creationId xmlns:a16="http://schemas.microsoft.com/office/drawing/2014/main" id="{59A1B071-1AF1-4E5C-847C-81B99F1817C7}"/>
              </a:ext>
            </a:extLst>
          </p:cNvPr>
          <p:cNvSpPr>
            <a:spLocks noGrp="1"/>
          </p:cNvSpPr>
          <p:nvPr>
            <p:ph sz="half" idx="1"/>
          </p:nvPr>
        </p:nvSpPr>
        <p:spPr>
          <a:xfrm>
            <a:off x="218263" y="1673225"/>
            <a:ext cx="5788844" cy="4318000"/>
          </a:xfrm>
        </p:spPr>
        <p:txBody>
          <a:bodyPr/>
          <a:lstStyle>
            <a:lvl1pPr>
              <a:defRPr sz="1795"/>
            </a:lvl1pPr>
            <a:lvl2pPr>
              <a:defRPr sz="1795"/>
            </a:lvl2pPr>
            <a:lvl3pPr>
              <a:defRPr sz="1795"/>
            </a:lvl3pPr>
            <a:lvl4pPr>
              <a:defRPr sz="1795"/>
            </a:lvl4pPr>
            <a:lvl5pPr>
              <a:defRPr sz="1795"/>
            </a:lvl5pPr>
            <a:lvl6pPr>
              <a:defRPr sz="1298"/>
            </a:lvl6pPr>
            <a:lvl7pPr>
              <a:defRPr sz="1298"/>
            </a:lvl7pPr>
            <a:lvl8pPr>
              <a:defRPr sz="1298"/>
            </a:lvl8pPr>
            <a:lvl9pPr>
              <a:defRPr sz="1298"/>
            </a:lvl9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 name="Content Placeholder 3">
            <a:extLst>
              <a:ext uri="{FF2B5EF4-FFF2-40B4-BE49-F238E27FC236}">
                <a16:creationId xmlns:a16="http://schemas.microsoft.com/office/drawing/2014/main" id="{1FECB638-90E0-45FF-9E57-2E1BEA99D056}"/>
              </a:ext>
            </a:extLst>
          </p:cNvPr>
          <p:cNvSpPr>
            <a:spLocks noGrp="1"/>
          </p:cNvSpPr>
          <p:nvPr>
            <p:ph sz="half" idx="2"/>
          </p:nvPr>
        </p:nvSpPr>
        <p:spPr>
          <a:xfrm>
            <a:off x="6210297" y="1673225"/>
            <a:ext cx="5747139" cy="4318000"/>
          </a:xfrm>
        </p:spPr>
        <p:txBody>
          <a:bodyPr/>
          <a:lstStyle>
            <a:lvl1pPr>
              <a:defRPr sz="1795"/>
            </a:lvl1pPr>
            <a:lvl2pPr>
              <a:defRPr sz="1795"/>
            </a:lvl2pPr>
            <a:lvl3pPr>
              <a:defRPr sz="1795"/>
            </a:lvl3pPr>
            <a:lvl4pPr>
              <a:defRPr sz="1795"/>
            </a:lvl4pPr>
            <a:lvl5pPr>
              <a:defRPr sz="1795"/>
            </a:lvl5pPr>
            <a:lvl6pPr>
              <a:defRPr sz="1298"/>
            </a:lvl6pPr>
            <a:lvl7pPr>
              <a:defRPr sz="1298"/>
            </a:lvl7pPr>
            <a:lvl8pPr>
              <a:defRPr sz="1298"/>
            </a:lvl8pPr>
            <a:lvl9pPr>
              <a:defRPr sz="1298"/>
            </a:lvl9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cxnSp>
        <p:nvCxnSpPr>
          <p:cNvPr id="8" name="Straight Connector 7">
            <a:extLst>
              <a:ext uri="{FF2B5EF4-FFF2-40B4-BE49-F238E27FC236}">
                <a16:creationId xmlns:a16="http://schemas.microsoft.com/office/drawing/2014/main" id="{8AF47824-5F4C-42F6-B2CB-5C8D93933C8D}"/>
              </a:ext>
            </a:extLst>
          </p:cNvPr>
          <p:cNvCxnSpPr>
            <a:cxnSpLocks/>
          </p:cNvCxnSpPr>
          <p:nvPr userDrawn="1"/>
        </p:nvCxnSpPr>
        <p:spPr>
          <a:xfrm>
            <a:off x="220831" y="6422971"/>
            <a:ext cx="11703996"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59298AB-B73B-4BCE-AD0B-615D07924CA9}"/>
              </a:ext>
            </a:extLst>
          </p:cNvPr>
          <p:cNvCxnSpPr/>
          <p:nvPr userDrawn="1"/>
        </p:nvCxnSpPr>
        <p:spPr>
          <a:xfrm>
            <a:off x="217667" y="882193"/>
            <a:ext cx="11736308"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02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EAR_COLOUR_BG1">
    <p:bg>
      <p:bgPr>
        <a:solidFill>
          <a:srgbClr val="E8E9E4"/>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6" name="Rectangle 2">
            <a:extLst>
              <a:ext uri="{FF2B5EF4-FFF2-40B4-BE49-F238E27FC236}">
                <a16:creationId xmlns:a16="http://schemas.microsoft.com/office/drawing/2014/main" id="{0E7C54A7-24E4-4E66-907D-44DB138DAC0D}"/>
              </a:ext>
            </a:extLst>
          </p:cNvPr>
          <p:cNvSpPr>
            <a:spLocks noGrp="1" noChangeArrowheads="1"/>
          </p:cNvSpPr>
          <p:nvPr>
            <p:ph idx="1"/>
          </p:nvPr>
        </p:nvSpPr>
        <p:spPr bwMode="auto">
          <a:xfrm>
            <a:off x="219001" y="882000"/>
            <a:ext cx="11732718"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795"/>
            </a:lvl1pPr>
            <a:lvl2pPr>
              <a:defRPr sz="1795"/>
            </a:lvl2pPr>
            <a:lvl3pPr>
              <a:defRPr sz="1795"/>
            </a:lvl3pPr>
            <a:lvl4pPr>
              <a:defRPr sz="1795"/>
            </a:lvl4pPr>
            <a:lvl5pPr>
              <a:defRPr sz="1795"/>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8" name="Straight Connector 7">
            <a:extLst>
              <a:ext uri="{FF2B5EF4-FFF2-40B4-BE49-F238E27FC236}">
                <a16:creationId xmlns:a16="http://schemas.microsoft.com/office/drawing/2014/main" id="{57AA659B-2889-412E-B001-118542FA805E}"/>
              </a:ext>
            </a:extLst>
          </p:cNvPr>
          <p:cNvCxnSpPr>
            <a:cxnSpLocks/>
          </p:cNvCxnSpPr>
          <p:nvPr userDrawn="1"/>
        </p:nvCxnSpPr>
        <p:spPr>
          <a:xfrm>
            <a:off x="220831" y="6422971"/>
            <a:ext cx="11703996"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5CC9EA0-FA2B-4636-BCE8-61BB80EF5780}"/>
              </a:ext>
            </a:extLst>
          </p:cNvPr>
          <p:cNvCxnSpPr/>
          <p:nvPr userDrawn="1"/>
        </p:nvCxnSpPr>
        <p:spPr>
          <a:xfrm>
            <a:off x="217667" y="882193"/>
            <a:ext cx="11736308"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367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LEAR_COLOUR_BG2">
    <p:bg>
      <p:bgPr>
        <a:solidFill>
          <a:srgbClr val="76C8AE"/>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7" name="Rectangle 2">
            <a:extLst>
              <a:ext uri="{FF2B5EF4-FFF2-40B4-BE49-F238E27FC236}">
                <a16:creationId xmlns:a16="http://schemas.microsoft.com/office/drawing/2014/main" id="{8770F7F7-54D2-419E-ACE8-1E203802996C}"/>
              </a:ext>
            </a:extLst>
          </p:cNvPr>
          <p:cNvSpPr>
            <a:spLocks noGrp="1" noChangeArrowheads="1"/>
          </p:cNvSpPr>
          <p:nvPr>
            <p:ph idx="1"/>
          </p:nvPr>
        </p:nvSpPr>
        <p:spPr bwMode="auto">
          <a:xfrm>
            <a:off x="218263" y="882000"/>
            <a:ext cx="11732718"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795">
                <a:solidFill>
                  <a:srgbClr val="006762"/>
                </a:solidFill>
              </a:defRPr>
            </a:lvl1pPr>
            <a:lvl2pPr>
              <a:defRPr sz="1795">
                <a:solidFill>
                  <a:srgbClr val="006762"/>
                </a:solidFill>
              </a:defRPr>
            </a:lvl2pPr>
            <a:lvl3pPr>
              <a:defRPr sz="1795">
                <a:solidFill>
                  <a:srgbClr val="006762"/>
                </a:solidFill>
              </a:defRPr>
            </a:lvl3pPr>
            <a:lvl4pPr>
              <a:defRPr sz="1795">
                <a:solidFill>
                  <a:srgbClr val="006762"/>
                </a:solidFill>
              </a:defRPr>
            </a:lvl4pPr>
            <a:lvl5pPr>
              <a:defRPr sz="1795">
                <a:solidFill>
                  <a:srgbClr val="006762"/>
                </a:solidFill>
              </a:defRPr>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6" name="Straight Connector 5">
            <a:extLst>
              <a:ext uri="{FF2B5EF4-FFF2-40B4-BE49-F238E27FC236}">
                <a16:creationId xmlns:a16="http://schemas.microsoft.com/office/drawing/2014/main" id="{83075600-BA77-42EA-BD8B-FEC39689263F}"/>
              </a:ext>
            </a:extLst>
          </p:cNvPr>
          <p:cNvCxnSpPr>
            <a:cxnSpLocks/>
          </p:cNvCxnSpPr>
          <p:nvPr userDrawn="1"/>
        </p:nvCxnSpPr>
        <p:spPr>
          <a:xfrm>
            <a:off x="220831" y="6422971"/>
            <a:ext cx="11703996"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2837CAC-2596-4110-B647-8349D245EFE2}"/>
              </a:ext>
            </a:extLst>
          </p:cNvPr>
          <p:cNvCxnSpPr/>
          <p:nvPr userDrawn="1"/>
        </p:nvCxnSpPr>
        <p:spPr>
          <a:xfrm>
            <a:off x="217667" y="882193"/>
            <a:ext cx="11736308"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402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EAR_COLOUR_BG3">
    <p:bg>
      <p:bgPr>
        <a:solidFill>
          <a:srgbClr val="F1666A"/>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0E3E-0D11-4538-8949-D8211CDC6C1D}"/>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7" name="Rectangle 2">
            <a:extLst>
              <a:ext uri="{FF2B5EF4-FFF2-40B4-BE49-F238E27FC236}">
                <a16:creationId xmlns:a16="http://schemas.microsoft.com/office/drawing/2014/main" id="{424FBA6A-9B37-4307-AF0B-2FB195B99602}"/>
              </a:ext>
            </a:extLst>
          </p:cNvPr>
          <p:cNvSpPr>
            <a:spLocks noGrp="1" noChangeArrowheads="1"/>
          </p:cNvSpPr>
          <p:nvPr>
            <p:ph idx="1"/>
          </p:nvPr>
        </p:nvSpPr>
        <p:spPr bwMode="auto">
          <a:xfrm>
            <a:off x="218263" y="882000"/>
            <a:ext cx="11732718"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795">
                <a:solidFill>
                  <a:srgbClr val="960136"/>
                </a:solidFill>
              </a:defRPr>
            </a:lvl1pPr>
            <a:lvl2pPr>
              <a:defRPr sz="1795">
                <a:solidFill>
                  <a:srgbClr val="960136"/>
                </a:solidFill>
              </a:defRPr>
            </a:lvl2pPr>
            <a:lvl3pPr>
              <a:defRPr sz="1795">
                <a:solidFill>
                  <a:srgbClr val="960136"/>
                </a:solidFill>
              </a:defRPr>
            </a:lvl3pPr>
            <a:lvl4pPr>
              <a:defRPr sz="1795">
                <a:solidFill>
                  <a:srgbClr val="960136"/>
                </a:solidFill>
              </a:defRPr>
            </a:lvl4pPr>
            <a:lvl5pPr>
              <a:defRPr sz="1795">
                <a:solidFill>
                  <a:srgbClr val="960136"/>
                </a:solidFill>
              </a:defRPr>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6" name="Straight Connector 5">
            <a:extLst>
              <a:ext uri="{FF2B5EF4-FFF2-40B4-BE49-F238E27FC236}">
                <a16:creationId xmlns:a16="http://schemas.microsoft.com/office/drawing/2014/main" id="{26C32E14-FE8F-48C1-9574-E90E820F0057}"/>
              </a:ext>
            </a:extLst>
          </p:cNvPr>
          <p:cNvCxnSpPr>
            <a:cxnSpLocks/>
          </p:cNvCxnSpPr>
          <p:nvPr userDrawn="1"/>
        </p:nvCxnSpPr>
        <p:spPr>
          <a:xfrm>
            <a:off x="220831" y="6422971"/>
            <a:ext cx="11703996"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65A0856-D4D7-48CA-BEB5-F03C57058155}"/>
              </a:ext>
            </a:extLst>
          </p:cNvPr>
          <p:cNvCxnSpPr/>
          <p:nvPr userDrawn="1"/>
        </p:nvCxnSpPr>
        <p:spPr>
          <a:xfrm>
            <a:off x="217667" y="882193"/>
            <a:ext cx="11736308"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8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EAR_COLOUR_BG4">
    <p:bg>
      <p:bgPr>
        <a:solidFill>
          <a:srgbClr val="FFCC4E"/>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AD5E32-67F7-433E-80AC-7E81CA1D6CAF}"/>
              </a:ext>
            </a:extLst>
          </p:cNvPr>
          <p:cNvSpPr>
            <a:spLocks noGrp="1"/>
          </p:cNvSpPr>
          <p:nvPr>
            <p:ph type="title" hasCustomPrompt="1"/>
          </p:nvPr>
        </p:nvSpPr>
        <p:spPr/>
        <p:txBody>
          <a:bodyPr/>
          <a:lstStyle>
            <a:lvl1pPr algn="l">
              <a:defRPr/>
            </a:lvl1pPr>
          </a:lstStyle>
          <a:p>
            <a:r>
              <a:rPr lang="en-GB" noProof="0" dirty="0"/>
              <a:t>CLICK TO EDIT MASTER TITLE STYLE</a:t>
            </a:r>
          </a:p>
        </p:txBody>
      </p:sp>
      <p:sp>
        <p:nvSpPr>
          <p:cNvPr id="3" name="Content Placeholder 2">
            <a:extLst>
              <a:ext uri="{FF2B5EF4-FFF2-40B4-BE49-F238E27FC236}">
                <a16:creationId xmlns:a16="http://schemas.microsoft.com/office/drawing/2014/main" id="{C3B7504A-25CB-4BBC-AA4B-1A27FA922557}"/>
              </a:ext>
            </a:extLst>
          </p:cNvPr>
          <p:cNvSpPr>
            <a:spLocks noGrp="1" noChangeArrowheads="1"/>
          </p:cNvSpPr>
          <p:nvPr>
            <p:ph idx="1"/>
          </p:nvPr>
        </p:nvSpPr>
        <p:spPr bwMode="auto">
          <a:xfrm>
            <a:off x="218263" y="882192"/>
            <a:ext cx="11732718"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795">
                <a:solidFill>
                  <a:srgbClr val="A75534"/>
                </a:solidFill>
              </a:defRPr>
            </a:lvl1pPr>
            <a:lvl2pPr>
              <a:defRPr sz="1795">
                <a:solidFill>
                  <a:srgbClr val="A75534"/>
                </a:solidFill>
              </a:defRPr>
            </a:lvl2pPr>
            <a:lvl3pPr>
              <a:defRPr sz="1795">
                <a:solidFill>
                  <a:srgbClr val="A75534"/>
                </a:solidFill>
              </a:defRPr>
            </a:lvl3pPr>
            <a:lvl4pPr>
              <a:defRPr sz="1795">
                <a:solidFill>
                  <a:srgbClr val="A75534"/>
                </a:solidFill>
              </a:defRPr>
            </a:lvl4pPr>
            <a:lvl5pPr>
              <a:defRPr sz="1795">
                <a:solidFill>
                  <a:srgbClr val="A75534"/>
                </a:solidFill>
              </a:defRPr>
            </a:lvl5p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cxnSp>
        <p:nvCxnSpPr>
          <p:cNvPr id="4" name="Straight Connector 3">
            <a:extLst>
              <a:ext uri="{FF2B5EF4-FFF2-40B4-BE49-F238E27FC236}">
                <a16:creationId xmlns:a16="http://schemas.microsoft.com/office/drawing/2014/main" id="{23F7FC02-E96C-496F-8FE0-B826EAA32C93}"/>
              </a:ext>
            </a:extLst>
          </p:cNvPr>
          <p:cNvCxnSpPr>
            <a:cxnSpLocks/>
          </p:cNvCxnSpPr>
          <p:nvPr userDrawn="1"/>
        </p:nvCxnSpPr>
        <p:spPr>
          <a:xfrm>
            <a:off x="220831" y="6422971"/>
            <a:ext cx="11703996" cy="0"/>
          </a:xfrm>
          <a:prstGeom prst="line">
            <a:avLst/>
          </a:prstGeom>
          <a:ln w="9525" cmpd="sng">
            <a:solidFill>
              <a:srgbClr val="003249"/>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B1290CC-4BA6-42BC-A7F8-883A979F93E9}"/>
              </a:ext>
            </a:extLst>
          </p:cNvPr>
          <p:cNvCxnSpPr/>
          <p:nvPr userDrawn="1"/>
        </p:nvCxnSpPr>
        <p:spPr>
          <a:xfrm>
            <a:off x="217667" y="882193"/>
            <a:ext cx="11736308" cy="0"/>
          </a:xfrm>
          <a:prstGeom prst="line">
            <a:avLst/>
          </a:prstGeom>
          <a:ln w="9525">
            <a:solidFill>
              <a:srgbClr val="0032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290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ext Box DG"/>
          <p:cNvSpPr txBox="1">
            <a:spLocks noChangeArrowheads="1"/>
          </p:cNvSpPr>
          <p:nvPr userDrawn="1"/>
        </p:nvSpPr>
        <p:spPr bwMode="auto">
          <a:xfrm>
            <a:off x="770887" y="447366"/>
            <a:ext cx="668866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0" noProof="0" dirty="0"/>
          </a:p>
        </p:txBody>
      </p:sp>
      <p:sp>
        <p:nvSpPr>
          <p:cNvPr id="10" name="Rectangle 6"/>
          <p:cNvSpPr>
            <a:spLocks noGrp="1" noChangeArrowheads="1"/>
          </p:cNvSpPr>
          <p:nvPr>
            <p:ph type="title"/>
          </p:nvPr>
        </p:nvSpPr>
        <p:spPr bwMode="auto">
          <a:xfrm>
            <a:off x="215411" y="154800"/>
            <a:ext cx="10081234" cy="565200"/>
          </a:xfrm>
          <a:prstGeom prst="rect">
            <a:avLst/>
          </a:prstGeom>
          <a:noFill/>
          <a:ln>
            <a:noFill/>
          </a:ln>
        </p:spPr>
        <p:txBody>
          <a:bodyPr vert="horz" wrap="square" lIns="91440" tIns="45720" rIns="91440" bIns="45720" numCol="1" anchor="ctr" anchorCtr="0" compatLnSpc="1">
            <a:prstTxWarp prst="textNoShape">
              <a:avLst/>
            </a:prstTxWarp>
            <a:spAutoFit/>
          </a:bodyPr>
          <a:lstStyle/>
          <a:p>
            <a:pPr lvl="0" algn="l" rtl="0" eaLnBrk="1" fontAlgn="base" hangingPunct="1">
              <a:spcBef>
                <a:spcPct val="0"/>
              </a:spcBef>
              <a:spcAft>
                <a:spcPct val="0"/>
              </a:spcAft>
            </a:pPr>
            <a:r>
              <a:rPr lang="en-GB" altLang="en-US" noProof="0" dirty="0"/>
              <a:t>CLICK TO EDIT MASTER TITLE STYLE</a:t>
            </a:r>
            <a:endParaRPr lang="en-GB" noProof="0" dirty="0"/>
          </a:p>
        </p:txBody>
      </p:sp>
      <p:sp>
        <p:nvSpPr>
          <p:cNvPr id="63" name="Rectangle 2">
            <a:extLst>
              <a:ext uri="{FF2B5EF4-FFF2-40B4-BE49-F238E27FC236}">
                <a16:creationId xmlns:a16="http://schemas.microsoft.com/office/drawing/2014/main" id="{0341B57B-D657-44D2-A69B-8571F2FEB2FC}"/>
              </a:ext>
            </a:extLst>
          </p:cNvPr>
          <p:cNvSpPr>
            <a:spLocks noGrp="1" noChangeArrowheads="1"/>
          </p:cNvSpPr>
          <p:nvPr>
            <p:ph type="body" idx="1"/>
          </p:nvPr>
        </p:nvSpPr>
        <p:spPr bwMode="auto">
          <a:xfrm>
            <a:off x="219001" y="882000"/>
            <a:ext cx="11732718" cy="53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sp>
        <p:nvSpPr>
          <p:cNvPr id="67" name="Text Box DG">
            <a:extLst>
              <a:ext uri="{FF2B5EF4-FFF2-40B4-BE49-F238E27FC236}">
                <a16:creationId xmlns:a16="http://schemas.microsoft.com/office/drawing/2014/main" id="{041D4B4D-8C28-4798-BDA6-9AF59297F358}"/>
              </a:ext>
            </a:extLst>
          </p:cNvPr>
          <p:cNvSpPr txBox="1">
            <a:spLocks noChangeArrowheads="1"/>
          </p:cNvSpPr>
          <p:nvPr userDrawn="1"/>
        </p:nvSpPr>
        <p:spPr bwMode="auto">
          <a:xfrm>
            <a:off x="770887" y="447366"/>
            <a:ext cx="6688666" cy="21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770" noProof="0" dirty="0"/>
          </a:p>
        </p:txBody>
      </p:sp>
      <p:sp>
        <p:nvSpPr>
          <p:cNvPr id="14" name="Text Box 38"/>
          <p:cNvSpPr txBox="1">
            <a:spLocks noChangeArrowheads="1"/>
          </p:cNvSpPr>
          <p:nvPr userDrawn="1"/>
        </p:nvSpPr>
        <p:spPr bwMode="auto">
          <a:xfrm>
            <a:off x="220801" y="6202800"/>
            <a:ext cx="12085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algn="l">
              <a:spcBef>
                <a:spcPct val="50000"/>
              </a:spcBef>
            </a:pPr>
            <a:r>
              <a:rPr lang="en-GB" sz="798" noProof="0" dirty="0">
                <a:solidFill>
                  <a:srgbClr val="8197A6"/>
                </a:solidFill>
                <a:latin typeface="Arial" panose="020B0604020202020204" pitchFamily="34" charset="0"/>
                <a:cs typeface="Arial" panose="020B0604020202020204" pitchFamily="34" charset="0"/>
              </a:rPr>
              <a:t> </a:t>
            </a:r>
          </a:p>
        </p:txBody>
      </p:sp>
      <p:sp>
        <p:nvSpPr>
          <p:cNvPr id="2" name="Text Box 34">
            <a:extLst>
              <a:ext uri="{FF2B5EF4-FFF2-40B4-BE49-F238E27FC236}">
                <a16:creationId xmlns:a16="http://schemas.microsoft.com/office/drawing/2014/main" id="{06E20340-F309-4C15-A091-9346422556E1}"/>
              </a:ext>
            </a:extLst>
          </p:cNvPr>
          <p:cNvSpPr txBox="1">
            <a:spLocks noChangeArrowheads="1"/>
          </p:cNvSpPr>
          <p:nvPr userDrawn="1"/>
        </p:nvSpPr>
        <p:spPr bwMode="auto">
          <a:xfrm>
            <a:off x="11648673" y="6202801"/>
            <a:ext cx="274325" cy="2151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algn="r">
              <a:spcBef>
                <a:spcPct val="50000"/>
              </a:spcBef>
            </a:pPr>
            <a:r>
              <a:rPr lang="it-IT" sz="798" noProof="1">
                <a:solidFill>
                  <a:schemeClr val="bg1"/>
                </a:solidFill>
                <a:latin typeface="Arial" panose="020B0604020202020204" pitchFamily="34" charset="0"/>
                <a:cs typeface="Arial" panose="020B0604020202020204" pitchFamily="34" charset="0"/>
              </a:rPr>
              <a:t>  </a:t>
            </a:r>
            <a:fld id="{FDAC5C42-9B53-4063-AF51-A40D4C64F718}" type="slidenum">
              <a:rPr lang="it-IT" sz="798" noProof="1" smtClean="0">
                <a:solidFill>
                  <a:srgbClr val="8197A6"/>
                </a:solidFill>
                <a:latin typeface="Arial" panose="020B0604020202020204" pitchFamily="34" charset="0"/>
                <a:cs typeface="Arial" panose="020B0604020202020204" pitchFamily="34" charset="0"/>
              </a:rPr>
              <a:t>‹#›</a:t>
            </a:fld>
            <a:endParaRPr lang="en-GB" sz="798" noProof="1">
              <a:solidFill>
                <a:srgbClr val="8197A6"/>
              </a:solidFill>
              <a:latin typeface="Arial" panose="020B0604020202020204" pitchFamily="34" charset="0"/>
              <a:cs typeface="Arial" panose="020B0604020202020204" pitchFamily="34" charset="0"/>
            </a:endParaRPr>
          </a:p>
        </p:txBody>
      </p:sp>
      <p:pic>
        <p:nvPicPr>
          <p:cNvPr id="38" name="Picture 37">
            <a:extLst>
              <a:ext uri="{FF2B5EF4-FFF2-40B4-BE49-F238E27FC236}">
                <a16:creationId xmlns:a16="http://schemas.microsoft.com/office/drawing/2014/main" id="{C1C26A71-D9FA-49B5-AD1A-3E9665E933B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315039" y="6585917"/>
            <a:ext cx="1632456" cy="105918"/>
          </a:xfrm>
          <a:prstGeom prst="rect">
            <a:avLst/>
          </a:prstGeom>
        </p:spPr>
      </p:pic>
      <p:pic>
        <p:nvPicPr>
          <p:cNvPr id="68" name="Picture 67">
            <a:extLst>
              <a:ext uri="{FF2B5EF4-FFF2-40B4-BE49-F238E27FC236}">
                <a16:creationId xmlns:a16="http://schemas.microsoft.com/office/drawing/2014/main" id="{75FBB87D-A8AA-4301-86DA-08CC8665EF21}"/>
              </a:ext>
            </a:extLst>
          </p:cNvPr>
          <p:cNvPicPr>
            <a:picLocks/>
          </p:cNvPicPr>
          <p:nvPr userDrawn="1"/>
        </p:nvPicPr>
        <p:blipFill>
          <a:blip r:embed="rId14" cstate="print">
            <a:extLst>
              <a:ext uri="{28A0092B-C50C-407E-A947-70E740481C1C}">
                <a14:useLocalDpi xmlns:a14="http://schemas.microsoft.com/office/drawing/2010/main" val="0"/>
              </a:ext>
            </a:extLst>
          </a:blip>
          <a:stretch>
            <a:fillRect/>
          </a:stretch>
        </p:blipFill>
        <p:spPr>
          <a:xfrm>
            <a:off x="10303316" y="-215904"/>
            <a:ext cx="2089486" cy="1314000"/>
          </a:xfrm>
          <a:prstGeom prst="rect">
            <a:avLst/>
          </a:prstGeom>
        </p:spPr>
      </p:pic>
      <p:pic>
        <p:nvPicPr>
          <p:cNvPr id="37" name="Picture 36">
            <a:extLst>
              <a:ext uri="{FF2B5EF4-FFF2-40B4-BE49-F238E27FC236}">
                <a16:creationId xmlns:a16="http://schemas.microsoft.com/office/drawing/2014/main" id="{EBB965BA-5FAA-5543-9444-B14F3D19DD2B}"/>
              </a:ext>
            </a:extLst>
          </p:cNvPr>
          <p:cNvPicPr/>
          <p:nvPr userDrawn="1"/>
        </p:nvPicPr>
        <p:blipFill>
          <a:blip r:embed="rId15">
            <a:extLst>
              <a:ext uri="{28A0092B-C50C-407E-A947-70E740481C1C}">
                <a14:useLocalDpi xmlns:a14="http://schemas.microsoft.com/office/drawing/2010/main"/>
              </a:ext>
            </a:extLst>
          </a:blip>
          <a:stretch>
            <a:fillRect/>
          </a:stretch>
        </p:blipFill>
        <p:spPr>
          <a:xfrm>
            <a:off x="10291" y="6448317"/>
            <a:ext cx="9929648" cy="405130"/>
          </a:xfrm>
          <a:prstGeom prst="rect">
            <a:avLst/>
          </a:prstGeom>
        </p:spPr>
      </p:pic>
    </p:spTree>
    <p:extLst>
      <p:ext uri="{BB962C8B-B14F-4D97-AF65-F5344CB8AC3E}">
        <p14:creationId xmlns:p14="http://schemas.microsoft.com/office/powerpoint/2010/main" val="36064833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just" rtl="0" fontAlgn="base">
        <a:spcBef>
          <a:spcPct val="0"/>
        </a:spcBef>
        <a:spcAft>
          <a:spcPct val="0"/>
        </a:spcAft>
        <a:defRPr lang="en-GB" sz="2992" b="1" dirty="0" smtClean="0">
          <a:solidFill>
            <a:srgbClr val="003249"/>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2116" b="1">
          <a:solidFill>
            <a:schemeClr val="bg1"/>
          </a:solidFill>
          <a:latin typeface="Verdana" pitchFamily="34" charset="0"/>
        </a:defRPr>
      </a:lvl2pPr>
      <a:lvl3pPr algn="l" rtl="0" fontAlgn="base">
        <a:spcBef>
          <a:spcPct val="0"/>
        </a:spcBef>
        <a:spcAft>
          <a:spcPct val="0"/>
        </a:spcAft>
        <a:defRPr sz="2116" b="1">
          <a:solidFill>
            <a:schemeClr val="bg1"/>
          </a:solidFill>
          <a:latin typeface="Verdana" pitchFamily="34" charset="0"/>
        </a:defRPr>
      </a:lvl3pPr>
      <a:lvl4pPr algn="l" rtl="0" fontAlgn="base">
        <a:spcBef>
          <a:spcPct val="0"/>
        </a:spcBef>
        <a:spcAft>
          <a:spcPct val="0"/>
        </a:spcAft>
        <a:defRPr sz="2116" b="1">
          <a:solidFill>
            <a:schemeClr val="bg1"/>
          </a:solidFill>
          <a:latin typeface="Verdana" pitchFamily="34" charset="0"/>
        </a:defRPr>
      </a:lvl4pPr>
      <a:lvl5pPr algn="l" rtl="0" fontAlgn="base">
        <a:spcBef>
          <a:spcPct val="0"/>
        </a:spcBef>
        <a:spcAft>
          <a:spcPct val="0"/>
        </a:spcAft>
        <a:defRPr sz="2116" b="1">
          <a:solidFill>
            <a:schemeClr val="bg1"/>
          </a:solidFill>
          <a:latin typeface="Verdana" pitchFamily="34" charset="0"/>
        </a:defRPr>
      </a:lvl5pPr>
      <a:lvl6pPr marL="439824" algn="l" rtl="0" fontAlgn="base">
        <a:spcBef>
          <a:spcPct val="0"/>
        </a:spcBef>
        <a:spcAft>
          <a:spcPct val="0"/>
        </a:spcAft>
        <a:defRPr sz="2116" b="1">
          <a:solidFill>
            <a:schemeClr val="bg1"/>
          </a:solidFill>
          <a:latin typeface="Verdana" pitchFamily="34" charset="0"/>
        </a:defRPr>
      </a:lvl6pPr>
      <a:lvl7pPr marL="879649" algn="l" rtl="0" fontAlgn="base">
        <a:spcBef>
          <a:spcPct val="0"/>
        </a:spcBef>
        <a:spcAft>
          <a:spcPct val="0"/>
        </a:spcAft>
        <a:defRPr sz="2116" b="1">
          <a:solidFill>
            <a:schemeClr val="bg1"/>
          </a:solidFill>
          <a:latin typeface="Verdana" pitchFamily="34" charset="0"/>
        </a:defRPr>
      </a:lvl7pPr>
      <a:lvl8pPr marL="1319473" algn="l" rtl="0" fontAlgn="base">
        <a:spcBef>
          <a:spcPct val="0"/>
        </a:spcBef>
        <a:spcAft>
          <a:spcPct val="0"/>
        </a:spcAft>
        <a:defRPr sz="2116" b="1">
          <a:solidFill>
            <a:schemeClr val="bg1"/>
          </a:solidFill>
          <a:latin typeface="Verdana" pitchFamily="34" charset="0"/>
        </a:defRPr>
      </a:lvl8pPr>
      <a:lvl9pPr marL="1759297" algn="l" rtl="0" fontAlgn="base">
        <a:spcBef>
          <a:spcPct val="0"/>
        </a:spcBef>
        <a:spcAft>
          <a:spcPct val="0"/>
        </a:spcAft>
        <a:defRPr sz="2116" b="1">
          <a:solidFill>
            <a:schemeClr val="bg1"/>
          </a:solidFill>
          <a:latin typeface="Verdana" pitchFamily="34" charset="0"/>
        </a:defRPr>
      </a:lvl9pPr>
    </p:titleStyle>
    <p:bodyStyle>
      <a:lvl1pPr marL="0" indent="0" algn="l" rtl="0" eaLnBrk="0" fontAlgn="base" hangingPunct="0">
        <a:lnSpc>
          <a:spcPct val="119000"/>
        </a:lnSpc>
        <a:spcBef>
          <a:spcPct val="20000"/>
        </a:spcBef>
        <a:spcAft>
          <a:spcPct val="0"/>
        </a:spcAft>
        <a:buClr>
          <a:srgbClr val="8197A6"/>
        </a:buClr>
        <a:buFont typeface="Arial" panose="020B0604020202020204" pitchFamily="34" charset="0"/>
        <a:buNone/>
        <a:defRPr lang="en-US" altLang="en-US" sz="1795" dirty="0">
          <a:solidFill>
            <a:srgbClr val="8197A6"/>
          </a:solidFill>
          <a:latin typeface="Arial" panose="020B0604020202020204" pitchFamily="34" charset="0"/>
          <a:ea typeface="MS PGothic" pitchFamily="34" charset="-128"/>
          <a:cs typeface="Arial" panose="020B0604020202020204" pitchFamily="34" charset="0"/>
        </a:defRPr>
      </a:lvl1pPr>
      <a:lvl2pPr marL="779216" indent="0" algn="l" rtl="0" eaLnBrk="0" fontAlgn="base" hangingPunct="0">
        <a:lnSpc>
          <a:spcPct val="119000"/>
        </a:lnSpc>
        <a:spcBef>
          <a:spcPct val="20000"/>
        </a:spcBef>
        <a:spcAft>
          <a:spcPct val="0"/>
        </a:spcAft>
        <a:buClr>
          <a:schemeClr val="accent1"/>
        </a:buClr>
        <a:buFont typeface="Verdana" pitchFamily="34" charset="0"/>
        <a:buNone/>
        <a:defRPr lang="en-US" altLang="en-US" sz="1795" dirty="0">
          <a:solidFill>
            <a:srgbClr val="8197A6"/>
          </a:solidFill>
          <a:latin typeface="Arial" panose="020B0604020202020204" pitchFamily="34" charset="0"/>
          <a:ea typeface="MS PGothic" pitchFamily="34" charset="-128"/>
          <a:cs typeface="Arial" panose="020B0604020202020204" pitchFamily="34" charset="0"/>
        </a:defRPr>
      </a:lvl2pPr>
      <a:lvl3pPr marL="1354105" indent="0" algn="l" rtl="0" eaLnBrk="0" fontAlgn="base" hangingPunct="0">
        <a:lnSpc>
          <a:spcPct val="119000"/>
        </a:lnSpc>
        <a:spcBef>
          <a:spcPct val="20000"/>
        </a:spcBef>
        <a:spcAft>
          <a:spcPct val="0"/>
        </a:spcAft>
        <a:buClr>
          <a:schemeClr val="accent1"/>
        </a:buClr>
        <a:buFont typeface="Verdana" pitchFamily="34" charset="0"/>
        <a:buNone/>
        <a:defRPr lang="en-US" altLang="en-US" sz="1795" dirty="0">
          <a:solidFill>
            <a:srgbClr val="8197A6"/>
          </a:solidFill>
          <a:latin typeface="Arial" panose="020B0604020202020204" pitchFamily="34" charset="0"/>
          <a:ea typeface="MS PGothic" pitchFamily="34" charset="-128"/>
          <a:cs typeface="Arial" panose="020B0604020202020204" pitchFamily="34" charset="0"/>
        </a:defRPr>
      </a:lvl3pPr>
      <a:lvl4pPr marL="1928994" indent="0" algn="l" rtl="0" eaLnBrk="0" fontAlgn="base" hangingPunct="0">
        <a:lnSpc>
          <a:spcPct val="119000"/>
        </a:lnSpc>
        <a:spcBef>
          <a:spcPct val="20000"/>
        </a:spcBef>
        <a:spcAft>
          <a:spcPct val="0"/>
        </a:spcAft>
        <a:buClr>
          <a:schemeClr val="accent1"/>
        </a:buClr>
        <a:buFont typeface="Verdana" pitchFamily="34" charset="0"/>
        <a:buNone/>
        <a:defRPr lang="en-US" altLang="en-US" sz="1795" dirty="0">
          <a:solidFill>
            <a:srgbClr val="8197A6"/>
          </a:solidFill>
          <a:latin typeface="Arial" charset="0"/>
          <a:ea typeface="MS PGothic" pitchFamily="34" charset="-128"/>
          <a:cs typeface="Arial" charset="0"/>
        </a:defRPr>
      </a:lvl4pPr>
      <a:lvl5pPr marL="2503882" indent="0" algn="l" rtl="0" eaLnBrk="0" fontAlgn="base" hangingPunct="0">
        <a:lnSpc>
          <a:spcPct val="119000"/>
        </a:lnSpc>
        <a:spcBef>
          <a:spcPct val="20000"/>
        </a:spcBef>
        <a:spcAft>
          <a:spcPct val="0"/>
        </a:spcAft>
        <a:buClr>
          <a:schemeClr val="accent1"/>
        </a:buClr>
        <a:buFont typeface="Verdana" pitchFamily="34" charset="0"/>
        <a:buNone/>
        <a:defRPr lang="en-GB" altLang="en-US" sz="1795" dirty="0">
          <a:solidFill>
            <a:srgbClr val="8197A6"/>
          </a:solidFill>
          <a:latin typeface="Arial" charset="0"/>
          <a:ea typeface="MS PGothic" pitchFamily="34" charset="-128"/>
          <a:cs typeface="Arial" charset="0"/>
        </a:defRPr>
      </a:lvl5pPr>
      <a:lvl6pPr marL="3347552" indent="-403172" algn="l" rtl="0" fontAlgn="base">
        <a:lnSpc>
          <a:spcPct val="119000"/>
        </a:lnSpc>
        <a:spcBef>
          <a:spcPct val="20000"/>
        </a:spcBef>
        <a:spcAft>
          <a:spcPct val="0"/>
        </a:spcAft>
        <a:buClr>
          <a:schemeClr val="accent1"/>
        </a:buClr>
        <a:buFont typeface="Verdana" pitchFamily="34" charset="0"/>
        <a:buChar char="–"/>
        <a:defRPr sz="1539">
          <a:solidFill>
            <a:schemeClr val="bg2"/>
          </a:solidFill>
          <a:latin typeface="+mn-lt"/>
        </a:defRPr>
      </a:lvl6pPr>
      <a:lvl7pPr marL="3787376" indent="-403172" algn="l" rtl="0" fontAlgn="base">
        <a:lnSpc>
          <a:spcPct val="119000"/>
        </a:lnSpc>
        <a:spcBef>
          <a:spcPct val="20000"/>
        </a:spcBef>
        <a:spcAft>
          <a:spcPct val="0"/>
        </a:spcAft>
        <a:buClr>
          <a:schemeClr val="accent1"/>
        </a:buClr>
        <a:buFont typeface="Verdana" pitchFamily="34" charset="0"/>
        <a:buChar char="–"/>
        <a:defRPr sz="1539">
          <a:solidFill>
            <a:schemeClr val="bg2"/>
          </a:solidFill>
          <a:latin typeface="+mn-lt"/>
        </a:defRPr>
      </a:lvl7pPr>
      <a:lvl8pPr marL="4227201" indent="-403172" algn="l" rtl="0" fontAlgn="base">
        <a:lnSpc>
          <a:spcPct val="119000"/>
        </a:lnSpc>
        <a:spcBef>
          <a:spcPct val="20000"/>
        </a:spcBef>
        <a:spcAft>
          <a:spcPct val="0"/>
        </a:spcAft>
        <a:buClr>
          <a:schemeClr val="accent1"/>
        </a:buClr>
        <a:buFont typeface="Verdana" pitchFamily="34" charset="0"/>
        <a:buChar char="–"/>
        <a:defRPr sz="1539">
          <a:solidFill>
            <a:schemeClr val="bg2"/>
          </a:solidFill>
          <a:latin typeface="+mn-lt"/>
        </a:defRPr>
      </a:lvl8pPr>
      <a:lvl9pPr marL="4667025" indent="-403172" algn="l" rtl="0" fontAlgn="base">
        <a:lnSpc>
          <a:spcPct val="119000"/>
        </a:lnSpc>
        <a:spcBef>
          <a:spcPct val="20000"/>
        </a:spcBef>
        <a:spcAft>
          <a:spcPct val="0"/>
        </a:spcAft>
        <a:buClr>
          <a:schemeClr val="accent1"/>
        </a:buClr>
        <a:buFont typeface="Verdana" pitchFamily="34" charset="0"/>
        <a:buChar char="–"/>
        <a:defRPr sz="1539">
          <a:solidFill>
            <a:schemeClr val="bg2"/>
          </a:solidFill>
          <a:latin typeface="+mn-lt"/>
        </a:defRPr>
      </a:lvl9pPr>
    </p:bodyStyle>
    <p:otherStyle>
      <a:defPPr>
        <a:defRPr lang="en-US"/>
      </a:defPPr>
      <a:lvl1pPr marL="0" algn="l" defTabSz="879649" rtl="0" eaLnBrk="1" latinLnBrk="0" hangingPunct="1">
        <a:defRPr sz="1731" kern="1200">
          <a:solidFill>
            <a:schemeClr val="tx1"/>
          </a:solidFill>
          <a:latin typeface="+mn-lt"/>
          <a:ea typeface="+mn-ea"/>
          <a:cs typeface="+mn-cs"/>
        </a:defRPr>
      </a:lvl1pPr>
      <a:lvl2pPr marL="439824" algn="l" defTabSz="879649" rtl="0" eaLnBrk="1" latinLnBrk="0" hangingPunct="1">
        <a:defRPr sz="1731" kern="1200">
          <a:solidFill>
            <a:schemeClr val="tx1"/>
          </a:solidFill>
          <a:latin typeface="+mn-lt"/>
          <a:ea typeface="+mn-ea"/>
          <a:cs typeface="+mn-cs"/>
        </a:defRPr>
      </a:lvl2pPr>
      <a:lvl3pPr marL="879649" algn="l" defTabSz="879649" rtl="0" eaLnBrk="1" latinLnBrk="0" hangingPunct="1">
        <a:defRPr sz="1731" kern="1200">
          <a:solidFill>
            <a:schemeClr val="tx1"/>
          </a:solidFill>
          <a:latin typeface="+mn-lt"/>
          <a:ea typeface="+mn-ea"/>
          <a:cs typeface="+mn-cs"/>
        </a:defRPr>
      </a:lvl3pPr>
      <a:lvl4pPr marL="1319473" algn="l" defTabSz="879649" rtl="0" eaLnBrk="1" latinLnBrk="0" hangingPunct="1">
        <a:defRPr sz="1731" kern="1200">
          <a:solidFill>
            <a:schemeClr val="tx1"/>
          </a:solidFill>
          <a:latin typeface="+mn-lt"/>
          <a:ea typeface="+mn-ea"/>
          <a:cs typeface="+mn-cs"/>
        </a:defRPr>
      </a:lvl4pPr>
      <a:lvl5pPr marL="1759297" algn="l" defTabSz="879649" rtl="0" eaLnBrk="1" latinLnBrk="0" hangingPunct="1">
        <a:defRPr sz="1731" kern="1200">
          <a:solidFill>
            <a:schemeClr val="tx1"/>
          </a:solidFill>
          <a:latin typeface="+mn-lt"/>
          <a:ea typeface="+mn-ea"/>
          <a:cs typeface="+mn-cs"/>
        </a:defRPr>
      </a:lvl5pPr>
      <a:lvl6pPr marL="2199122" algn="l" defTabSz="879649" rtl="0" eaLnBrk="1" latinLnBrk="0" hangingPunct="1">
        <a:defRPr sz="1731" kern="1200">
          <a:solidFill>
            <a:schemeClr val="tx1"/>
          </a:solidFill>
          <a:latin typeface="+mn-lt"/>
          <a:ea typeface="+mn-ea"/>
          <a:cs typeface="+mn-cs"/>
        </a:defRPr>
      </a:lvl6pPr>
      <a:lvl7pPr marL="2638947" algn="l" defTabSz="879649" rtl="0" eaLnBrk="1" latinLnBrk="0" hangingPunct="1">
        <a:defRPr sz="1731" kern="1200">
          <a:solidFill>
            <a:schemeClr val="tx1"/>
          </a:solidFill>
          <a:latin typeface="+mn-lt"/>
          <a:ea typeface="+mn-ea"/>
          <a:cs typeface="+mn-cs"/>
        </a:defRPr>
      </a:lvl7pPr>
      <a:lvl8pPr marL="3078771" algn="l" defTabSz="879649" rtl="0" eaLnBrk="1" latinLnBrk="0" hangingPunct="1">
        <a:defRPr sz="1731" kern="1200">
          <a:solidFill>
            <a:schemeClr val="tx1"/>
          </a:solidFill>
          <a:latin typeface="+mn-lt"/>
          <a:ea typeface="+mn-ea"/>
          <a:cs typeface="+mn-cs"/>
        </a:defRPr>
      </a:lvl8pPr>
      <a:lvl9pPr marL="3518595" algn="l" defTabSz="879649" rtl="0" eaLnBrk="1" latinLnBrk="0" hangingPunct="1">
        <a:defRPr sz="17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5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eodashboard.org/explore" TargetMode="External"/><Relationship Id="rId2" Type="http://schemas.openxmlformats.org/officeDocument/2006/relationships/hyperlink" Target="https://eodashboard.org/"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684EF91-FF2A-C2DD-595B-D87717E4DD19}"/>
              </a:ext>
            </a:extLst>
          </p:cNvPr>
          <p:cNvSpPr>
            <a:spLocks noGrp="1"/>
          </p:cNvSpPr>
          <p:nvPr>
            <p:ph type="subTitle" idx="1"/>
          </p:nvPr>
        </p:nvSpPr>
        <p:spPr>
          <a:xfrm>
            <a:off x="1307938" y="5172486"/>
            <a:ext cx="9323109" cy="750783"/>
          </a:xfrm>
        </p:spPr>
        <p:txBody>
          <a:bodyPr/>
          <a:lstStyle/>
          <a:p>
            <a:r>
              <a:rPr lang="en-IT" dirty="0">
                <a:solidFill>
                  <a:schemeClr val="bg1"/>
                </a:solidFill>
              </a:rPr>
              <a:t>Team: </a:t>
            </a:r>
          </a:p>
          <a:p>
            <a:r>
              <a:rPr lang="en-IT" dirty="0">
                <a:solidFill>
                  <a:schemeClr val="bg1"/>
                </a:solidFill>
              </a:rPr>
              <a:t>Challenge: </a:t>
            </a:r>
          </a:p>
        </p:txBody>
      </p:sp>
      <p:sp>
        <p:nvSpPr>
          <p:cNvPr id="2" name="Title 1">
            <a:extLst>
              <a:ext uri="{FF2B5EF4-FFF2-40B4-BE49-F238E27FC236}">
                <a16:creationId xmlns:a16="http://schemas.microsoft.com/office/drawing/2014/main" id="{0411D7A8-F549-FA17-9F1E-EE2A83FB27D0}"/>
              </a:ext>
            </a:extLst>
          </p:cNvPr>
          <p:cNvSpPr>
            <a:spLocks noGrp="1"/>
          </p:cNvSpPr>
          <p:nvPr>
            <p:ph type="ctrTitle"/>
          </p:nvPr>
        </p:nvSpPr>
        <p:spPr>
          <a:xfrm>
            <a:off x="6678591" y="934731"/>
            <a:ext cx="5173884" cy="567399"/>
          </a:xfrm>
        </p:spPr>
        <p:txBody>
          <a:bodyPr anchor="b">
            <a:noAutofit/>
          </a:bodyPr>
          <a:lstStyle/>
          <a:p>
            <a:pPr algn="r"/>
            <a:r>
              <a:rPr kumimoji="0" lang="en-US" sz="2400" b="1" i="0" u="none" strike="noStrike" kern="0" cap="none" spc="0" normalizeH="0" baseline="0" noProof="0" dirty="0">
                <a:ln>
                  <a:noFill/>
                </a:ln>
                <a:effectLst/>
                <a:uLnTx/>
                <a:uFillTx/>
                <a:latin typeface="NotesEsa" panose="02000506030000020004" pitchFamily="2" charset="77"/>
              </a:rPr>
              <a:t>Storytelling with Earth Data</a:t>
            </a:r>
            <a:endParaRPr lang="en-US" sz="2400" b="1" dirty="0">
              <a:latin typeface="NotesEsa" panose="02000506030000020004" pitchFamily="2" charset="77"/>
            </a:endParaRPr>
          </a:p>
        </p:txBody>
      </p:sp>
    </p:spTree>
    <p:extLst>
      <p:ext uri="{BB962C8B-B14F-4D97-AF65-F5344CB8AC3E}">
        <p14:creationId xmlns:p14="http://schemas.microsoft.com/office/powerpoint/2010/main" val="1559588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ECFDE-EEC6-0F55-8E25-DEBF11DEA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8C4997-688F-E276-CC4D-CF7D5963A801}"/>
              </a:ext>
            </a:extLst>
          </p:cNvPr>
          <p:cNvSpPr>
            <a:spLocks noGrp="1"/>
          </p:cNvSpPr>
          <p:nvPr>
            <p:ph type="title"/>
          </p:nvPr>
        </p:nvSpPr>
        <p:spPr/>
        <p:txBody>
          <a:bodyPr/>
          <a:lstStyle/>
          <a:p>
            <a:r>
              <a:rPr lang="en-US" dirty="0">
                <a:solidFill>
                  <a:srgbClr val="596C74"/>
                </a:solidFill>
              </a:rPr>
              <a:t>Introduction</a:t>
            </a:r>
            <a:endParaRPr lang="en-IT" dirty="0">
              <a:solidFill>
                <a:srgbClr val="596C74"/>
              </a:solidFill>
            </a:endParaRPr>
          </a:p>
        </p:txBody>
      </p:sp>
      <p:sp>
        <p:nvSpPr>
          <p:cNvPr id="3" name="Content Placeholder 2">
            <a:extLst>
              <a:ext uri="{FF2B5EF4-FFF2-40B4-BE49-F238E27FC236}">
                <a16:creationId xmlns:a16="http://schemas.microsoft.com/office/drawing/2014/main" id="{79FBA8C7-3869-D576-1675-A67E27622CB8}"/>
              </a:ext>
            </a:extLst>
          </p:cNvPr>
          <p:cNvSpPr>
            <a:spLocks noGrp="1"/>
          </p:cNvSpPr>
          <p:nvPr>
            <p:ph idx="1"/>
          </p:nvPr>
        </p:nvSpPr>
        <p:spPr>
          <a:xfrm>
            <a:off x="354631" y="1073983"/>
            <a:ext cx="11487489" cy="4609453"/>
          </a:xfrm>
        </p:spPr>
        <p:txBody>
          <a:bodyPr/>
          <a:lstStyle/>
          <a:p>
            <a:pPr marL="285750" indent="-285750">
              <a:spcBef>
                <a:spcPts val="299"/>
              </a:spcBef>
              <a:spcAft>
                <a:spcPts val="0"/>
              </a:spcAft>
              <a:buFont typeface="Wingdings" pitchFamily="2" charset="2"/>
              <a:buChar char="ü"/>
            </a:pPr>
            <a:r>
              <a:rPr lang="en-GB" dirty="0">
                <a:solidFill>
                  <a:srgbClr val="0098DB"/>
                </a:solidFill>
              </a:rPr>
              <a:t>Provide a high-level summary of the project. What scientific question did you try to answer?</a:t>
            </a:r>
          </a:p>
          <a:p>
            <a:pPr marL="285750" indent="-285750">
              <a:spcBef>
                <a:spcPts val="299"/>
              </a:spcBef>
              <a:spcAft>
                <a:spcPts val="0"/>
              </a:spcAft>
              <a:buFont typeface="Wingdings" pitchFamily="2" charset="2"/>
              <a:buChar char="ü"/>
            </a:pPr>
            <a:endParaRPr lang="en-GB" dirty="0">
              <a:solidFill>
                <a:srgbClr val="0098DB"/>
              </a:solidFill>
            </a:endParaRPr>
          </a:p>
          <a:p>
            <a:pPr marL="285750" indent="-285750">
              <a:spcBef>
                <a:spcPts val="299"/>
              </a:spcBef>
              <a:spcAft>
                <a:spcPts val="0"/>
              </a:spcAft>
              <a:buFont typeface="Wingdings" pitchFamily="2" charset="2"/>
              <a:buChar char="ü"/>
            </a:pPr>
            <a:r>
              <a:rPr lang="en-GB" dirty="0">
                <a:solidFill>
                  <a:srgbClr val="0098DB"/>
                </a:solidFill>
              </a:rPr>
              <a:t>What process or phenomenon did you investigate? Why is it important? How does Earth Observation contribute to observing, measuring and understanding it?</a:t>
            </a:r>
          </a:p>
          <a:p>
            <a:pPr marL="285750" indent="-285750">
              <a:spcBef>
                <a:spcPts val="299"/>
              </a:spcBef>
              <a:spcAft>
                <a:spcPts val="0"/>
              </a:spcAft>
              <a:buFont typeface="Wingdings" pitchFamily="2" charset="2"/>
              <a:buChar char="ü"/>
            </a:pPr>
            <a:endParaRPr lang="en-GB" dirty="0">
              <a:solidFill>
                <a:srgbClr val="0098DB"/>
              </a:solidFill>
            </a:endParaRPr>
          </a:p>
          <a:p>
            <a:pPr marL="285750" indent="-285750">
              <a:spcBef>
                <a:spcPts val="299"/>
              </a:spcBef>
              <a:spcAft>
                <a:spcPts val="0"/>
              </a:spcAft>
              <a:buFont typeface="Wingdings" pitchFamily="2" charset="2"/>
              <a:buChar char="ü"/>
            </a:pPr>
            <a:r>
              <a:rPr lang="en-GB" dirty="0">
                <a:solidFill>
                  <a:srgbClr val="0098DB"/>
                </a:solidFill>
              </a:rPr>
              <a:t>What is the study area that you considered? Why is it important?</a:t>
            </a:r>
          </a:p>
          <a:p>
            <a:pPr>
              <a:spcBef>
                <a:spcPts val="299"/>
              </a:spcBef>
              <a:spcAft>
                <a:spcPts val="0"/>
              </a:spcAft>
            </a:pPr>
            <a:endParaRPr lang="en-GB" altLang="en-US" dirty="0">
              <a:solidFill>
                <a:srgbClr val="0098DB"/>
              </a:solidFill>
            </a:endParaRPr>
          </a:p>
          <a:p>
            <a:pPr marL="0" marR="0" lvl="0" indent="0" algn="l" defTabSz="914400" rtl="0" eaLnBrk="0" fontAlgn="base" latinLnBrk="0" hangingPunct="0">
              <a:lnSpc>
                <a:spcPct val="119000"/>
              </a:lnSpc>
              <a:spcBef>
                <a:spcPct val="20000"/>
              </a:spcBef>
              <a:spcAft>
                <a:spcPct val="0"/>
              </a:spcAft>
              <a:buClr>
                <a:srgbClr val="8197A6"/>
              </a:buClr>
              <a:buSzTx/>
              <a:buFont typeface="Arial" panose="020B0604020202020204" pitchFamily="34" charset="0"/>
              <a:buNone/>
              <a:tabLst/>
              <a:defRPr/>
            </a:pPr>
            <a:endParaRPr kumimoji="0" lang="en-US" altLang="en-US" sz="1400" b="0" i="0" u="none" strike="noStrike" kern="0" cap="none" spc="0" normalizeH="0" baseline="0" noProof="0" dirty="0">
              <a:ln>
                <a:noFill/>
              </a:ln>
              <a:solidFill>
                <a:srgbClr val="FF0000"/>
              </a:solidFill>
              <a:effectLst/>
              <a:uLnTx/>
              <a:uFillTx/>
              <a:latin typeface="Arial" panose="020B0604020202020204" pitchFamily="34" charset="0"/>
              <a:ea typeface="MS PGothic" pitchFamily="34" charset="-128"/>
              <a:cs typeface="Arial" panose="020B0604020202020204" pitchFamily="34" charset="0"/>
            </a:endParaRPr>
          </a:p>
          <a:p>
            <a:pPr marL="0" marR="0" lvl="0" indent="0" algn="l" defTabSz="914400" rtl="0" eaLnBrk="0" fontAlgn="base" latinLnBrk="0" hangingPunct="0">
              <a:lnSpc>
                <a:spcPct val="119000"/>
              </a:lnSpc>
              <a:spcBef>
                <a:spcPct val="20000"/>
              </a:spcBef>
              <a:spcAft>
                <a:spcPct val="0"/>
              </a:spcAft>
              <a:buClr>
                <a:srgbClr val="8197A6"/>
              </a:buClr>
              <a:buSzTx/>
              <a:buFont typeface="Arial" panose="020B0604020202020204" pitchFamily="34" charset="0"/>
              <a:buNone/>
              <a:tabLst/>
              <a:defRPr/>
            </a:pPr>
            <a:endParaRPr lang="en-US" altLang="en-US" sz="1400" dirty="0">
              <a:solidFill>
                <a:srgbClr val="FF0000"/>
              </a:solidFill>
            </a:endParaRPr>
          </a:p>
          <a:p>
            <a:pPr marL="0" marR="0" lvl="0" indent="0" algn="l" defTabSz="914400" rtl="0" eaLnBrk="0" fontAlgn="base" latinLnBrk="0" hangingPunct="0">
              <a:lnSpc>
                <a:spcPct val="119000"/>
              </a:lnSpc>
              <a:spcBef>
                <a:spcPct val="20000"/>
              </a:spcBef>
              <a:spcAft>
                <a:spcPct val="0"/>
              </a:spcAft>
              <a:buClr>
                <a:srgbClr val="8197A6"/>
              </a:buClr>
              <a:buSzTx/>
              <a:buFont typeface="Arial" panose="020B0604020202020204" pitchFamily="34" charset="0"/>
              <a:buNone/>
              <a:tabLst/>
              <a:defRPr/>
            </a:pPr>
            <a:endParaRPr kumimoji="0" lang="en-US" altLang="en-US" sz="1400" b="0" i="0" u="none" strike="noStrike" kern="0" cap="none" spc="0" normalizeH="0" baseline="0" noProof="0" dirty="0">
              <a:ln>
                <a:noFill/>
              </a:ln>
              <a:solidFill>
                <a:srgbClr val="FF0000"/>
              </a:solidFill>
              <a:effectLst/>
              <a:uLnTx/>
              <a:uFillTx/>
              <a:latin typeface="Arial" panose="020B0604020202020204" pitchFamily="34" charset="0"/>
              <a:ea typeface="MS PGothic" pitchFamily="34" charset="-128"/>
              <a:cs typeface="Arial" panose="020B0604020202020204" pitchFamily="34" charset="0"/>
            </a:endParaRPr>
          </a:p>
          <a:p>
            <a:pPr marL="0" marR="0" lvl="0" indent="0" algn="l" defTabSz="914400" rtl="0" eaLnBrk="0" fontAlgn="base" latinLnBrk="0" hangingPunct="0">
              <a:lnSpc>
                <a:spcPct val="119000"/>
              </a:lnSpc>
              <a:spcBef>
                <a:spcPct val="20000"/>
              </a:spcBef>
              <a:spcAft>
                <a:spcPct val="0"/>
              </a:spcAft>
              <a:buClr>
                <a:srgbClr val="8197A6"/>
              </a:buClr>
              <a:buSzTx/>
              <a:buFont typeface="Arial" panose="020B0604020202020204" pitchFamily="34" charset="0"/>
              <a:buNone/>
              <a:tabLst/>
              <a:defRPr/>
            </a:pPr>
            <a:endParaRPr lang="en-US" altLang="en-US" sz="1400" dirty="0">
              <a:solidFill>
                <a:srgbClr val="FF0000"/>
              </a:solidFill>
            </a:endParaRPr>
          </a:p>
          <a:p>
            <a:pPr marL="0" marR="0" lvl="0" indent="0" algn="l" defTabSz="914400" rtl="0" eaLnBrk="0" fontAlgn="base" latinLnBrk="0" hangingPunct="0">
              <a:lnSpc>
                <a:spcPct val="119000"/>
              </a:lnSpc>
              <a:spcBef>
                <a:spcPct val="20000"/>
              </a:spcBef>
              <a:spcAft>
                <a:spcPct val="0"/>
              </a:spcAft>
              <a:buClr>
                <a:srgbClr val="8197A6"/>
              </a:buClr>
              <a:buSzTx/>
              <a:buFont typeface="Arial" panose="020B0604020202020204" pitchFamily="34" charset="0"/>
              <a:buNone/>
              <a:tabLst/>
              <a:defRPr/>
            </a:pPr>
            <a:endParaRPr kumimoji="0" lang="en-US" altLang="en-US" sz="1400" b="0" i="0" u="none" strike="noStrike" kern="0" cap="none" spc="0" normalizeH="0" baseline="0" noProof="0" dirty="0">
              <a:ln>
                <a:noFill/>
              </a:ln>
              <a:solidFill>
                <a:srgbClr val="FF0000"/>
              </a:solidFill>
              <a:effectLst/>
              <a:uLnTx/>
              <a:uFillTx/>
              <a:latin typeface="Arial" panose="020B0604020202020204" pitchFamily="34" charset="0"/>
              <a:ea typeface="MS PGothic" pitchFamily="34" charset="-128"/>
              <a:cs typeface="Arial" panose="020B0604020202020204" pitchFamily="34" charset="0"/>
            </a:endParaRPr>
          </a:p>
          <a:p>
            <a:pPr marL="0" marR="0" lvl="0" indent="0" algn="l" defTabSz="914400" rtl="0" eaLnBrk="0" fontAlgn="base" latinLnBrk="0" hangingPunct="0">
              <a:lnSpc>
                <a:spcPct val="119000"/>
              </a:lnSpc>
              <a:spcBef>
                <a:spcPct val="20000"/>
              </a:spcBef>
              <a:spcAft>
                <a:spcPct val="0"/>
              </a:spcAft>
              <a:buClr>
                <a:srgbClr val="8197A6"/>
              </a:buClr>
              <a:buSzTx/>
              <a:buFont typeface="Arial" panose="020B0604020202020204" pitchFamily="34" charset="0"/>
              <a:buNone/>
              <a:tabLst/>
              <a:defRPr/>
            </a:pPr>
            <a:r>
              <a:rPr kumimoji="0" lang="en-US" altLang="en-US" sz="1400" b="0" i="0" u="none" strike="noStrike" kern="0" cap="none" spc="0" normalizeH="0" baseline="0" noProof="0" dirty="0">
                <a:ln>
                  <a:noFill/>
                </a:ln>
                <a:solidFill>
                  <a:srgbClr val="FF0000"/>
                </a:solidFill>
                <a:effectLst/>
                <a:uLnTx/>
                <a:uFillTx/>
                <a:latin typeface="Arial" panose="020B0604020202020204" pitchFamily="34" charset="0"/>
                <a:ea typeface="MS PGothic" pitchFamily="34" charset="-128"/>
                <a:cs typeface="Arial" panose="020B0604020202020204" pitchFamily="34" charset="0"/>
              </a:rPr>
              <a:t>Include any suitable EO data, images or videos to support your ideas.</a:t>
            </a:r>
          </a:p>
          <a:p>
            <a:pPr>
              <a:spcBef>
                <a:spcPts val="299"/>
              </a:spcBef>
              <a:spcAft>
                <a:spcPts val="0"/>
              </a:spcAft>
            </a:pPr>
            <a:endParaRPr lang="en-GB" altLang="en-US" dirty="0">
              <a:solidFill>
                <a:srgbClr val="0098DB"/>
              </a:solidFill>
            </a:endParaRPr>
          </a:p>
          <a:p>
            <a:br>
              <a:rPr lang="en-US" altLang="en-US" sz="1400" dirty="0"/>
            </a:br>
            <a:br>
              <a:rPr lang="en-US" altLang="en-US" sz="1400" dirty="0"/>
            </a:br>
            <a:br>
              <a:rPr lang="en-US" altLang="en-US" sz="1400" dirty="0"/>
            </a:br>
            <a:br>
              <a:rPr lang="en-US" altLang="en-US" sz="1400" dirty="0"/>
            </a:br>
            <a:endParaRPr lang="en-US" altLang="en-US" sz="1400" dirty="0"/>
          </a:p>
          <a:p>
            <a:br>
              <a:rPr lang="en-GB" sz="1396" dirty="0">
                <a:solidFill>
                  <a:srgbClr val="FF0000"/>
                </a:solidFill>
              </a:rPr>
            </a:br>
            <a:br>
              <a:rPr lang="en-GB" sz="1396" dirty="0"/>
            </a:br>
            <a:endParaRPr lang="en-US" altLang="en-US" sz="1396" dirty="0">
              <a:solidFill>
                <a:srgbClr val="57585A"/>
              </a:solidFill>
              <a:latin typeface="Arial"/>
              <a:cs typeface="Arial"/>
            </a:endParaRPr>
          </a:p>
        </p:txBody>
      </p:sp>
    </p:spTree>
    <p:extLst>
      <p:ext uri="{BB962C8B-B14F-4D97-AF65-F5344CB8AC3E}">
        <p14:creationId xmlns:p14="http://schemas.microsoft.com/office/powerpoint/2010/main" val="76257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ECFDE-EEC6-0F55-8E25-DEBF11DEA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8C4997-688F-E276-CC4D-CF7D5963A801}"/>
              </a:ext>
            </a:extLst>
          </p:cNvPr>
          <p:cNvSpPr>
            <a:spLocks noGrp="1"/>
          </p:cNvSpPr>
          <p:nvPr>
            <p:ph type="title"/>
          </p:nvPr>
        </p:nvSpPr>
        <p:spPr/>
        <p:txBody>
          <a:bodyPr/>
          <a:lstStyle/>
          <a:p>
            <a:r>
              <a:rPr lang="en-US" dirty="0">
                <a:solidFill>
                  <a:srgbClr val="596C74"/>
                </a:solidFill>
              </a:rPr>
              <a:t>Data &amp; Methods</a:t>
            </a:r>
            <a:endParaRPr lang="en-IT" dirty="0">
              <a:solidFill>
                <a:srgbClr val="596C74"/>
              </a:solidFill>
            </a:endParaRPr>
          </a:p>
        </p:txBody>
      </p:sp>
      <p:sp>
        <p:nvSpPr>
          <p:cNvPr id="3" name="Content Placeholder 2">
            <a:extLst>
              <a:ext uri="{FF2B5EF4-FFF2-40B4-BE49-F238E27FC236}">
                <a16:creationId xmlns:a16="http://schemas.microsoft.com/office/drawing/2014/main" id="{79FBA8C7-3869-D576-1675-A67E27622CB8}"/>
              </a:ext>
            </a:extLst>
          </p:cNvPr>
          <p:cNvSpPr>
            <a:spLocks noGrp="1"/>
          </p:cNvSpPr>
          <p:nvPr>
            <p:ph idx="1"/>
          </p:nvPr>
        </p:nvSpPr>
        <p:spPr>
          <a:xfrm>
            <a:off x="354631" y="1073983"/>
            <a:ext cx="11487489" cy="4609453"/>
          </a:xfrm>
        </p:spPr>
        <p:txBody>
          <a:bodyPr/>
          <a:lstStyle/>
          <a:p>
            <a:pPr marL="285750" indent="-285750">
              <a:spcBef>
                <a:spcPts val="299"/>
              </a:spcBef>
              <a:spcAft>
                <a:spcPts val="0"/>
              </a:spcAft>
              <a:buFont typeface="Wingdings" pitchFamily="2" charset="2"/>
              <a:buChar char="ü"/>
            </a:pPr>
            <a:r>
              <a:rPr lang="en-GB" dirty="0">
                <a:solidFill>
                  <a:srgbClr val="0098DB"/>
                </a:solidFill>
              </a:rPr>
              <a:t>What Earth Observation data did you use? </a:t>
            </a:r>
          </a:p>
          <a:p>
            <a:pPr marL="285750" indent="-285750">
              <a:spcBef>
                <a:spcPts val="299"/>
              </a:spcBef>
              <a:spcAft>
                <a:spcPts val="0"/>
              </a:spcAft>
              <a:buFont typeface="Wingdings" pitchFamily="2" charset="2"/>
              <a:buChar char="ü"/>
            </a:pPr>
            <a:endParaRPr lang="en-GB" dirty="0">
              <a:solidFill>
                <a:srgbClr val="0098DB"/>
              </a:solidFill>
            </a:endParaRPr>
          </a:p>
          <a:p>
            <a:pPr marL="285750" indent="-285750">
              <a:spcBef>
                <a:spcPts val="299"/>
              </a:spcBef>
              <a:spcAft>
                <a:spcPts val="0"/>
              </a:spcAft>
              <a:buFont typeface="Wingdings" pitchFamily="2" charset="2"/>
              <a:buChar char="ü"/>
            </a:pPr>
            <a:r>
              <a:rPr lang="en-GB" altLang="en-US" dirty="0">
                <a:solidFill>
                  <a:srgbClr val="0098DB"/>
                </a:solidFill>
              </a:rPr>
              <a:t>What other datasets did you use? </a:t>
            </a:r>
          </a:p>
          <a:p>
            <a:pPr marL="285750" indent="-285750">
              <a:spcBef>
                <a:spcPts val="299"/>
              </a:spcBef>
              <a:spcAft>
                <a:spcPts val="0"/>
              </a:spcAft>
              <a:buFont typeface="Wingdings" pitchFamily="2" charset="2"/>
              <a:buChar char="ü"/>
            </a:pPr>
            <a:endParaRPr lang="en-GB" altLang="en-US" dirty="0">
              <a:solidFill>
                <a:srgbClr val="0098DB"/>
              </a:solidFill>
            </a:endParaRPr>
          </a:p>
          <a:p>
            <a:pPr marL="285750" indent="-285750">
              <a:spcBef>
                <a:spcPts val="299"/>
              </a:spcBef>
              <a:spcAft>
                <a:spcPts val="0"/>
              </a:spcAft>
              <a:buFont typeface="Wingdings" pitchFamily="2" charset="2"/>
              <a:buChar char="ü"/>
            </a:pPr>
            <a:r>
              <a:rPr lang="en-GB" altLang="en-US" dirty="0">
                <a:solidFill>
                  <a:srgbClr val="0098DB"/>
                </a:solidFill>
              </a:rPr>
              <a:t>Briefly describe your approach and scientific method employed to achieve the results</a:t>
            </a:r>
          </a:p>
          <a:p>
            <a:pPr marL="285750" indent="-285750">
              <a:spcBef>
                <a:spcPts val="299"/>
              </a:spcBef>
              <a:spcAft>
                <a:spcPts val="0"/>
              </a:spcAft>
              <a:buFont typeface="Wingdings" pitchFamily="2" charset="2"/>
              <a:buChar char="ü"/>
            </a:pPr>
            <a:endParaRPr lang="en-GB" altLang="en-US" dirty="0">
              <a:solidFill>
                <a:srgbClr val="0098DB"/>
              </a:solidFill>
            </a:endParaRPr>
          </a:p>
          <a:p>
            <a:pPr marL="285750" indent="-285750">
              <a:spcBef>
                <a:spcPts val="299"/>
              </a:spcBef>
              <a:spcAft>
                <a:spcPts val="0"/>
              </a:spcAft>
              <a:buFont typeface="Wingdings" pitchFamily="2" charset="2"/>
              <a:buChar char="ü"/>
            </a:pPr>
            <a:endParaRPr lang="en-GB" altLang="en-US" dirty="0">
              <a:solidFill>
                <a:srgbClr val="0098DB"/>
              </a:solidFill>
            </a:endParaRPr>
          </a:p>
          <a:p>
            <a:pPr marL="285750" indent="-285750">
              <a:spcBef>
                <a:spcPts val="299"/>
              </a:spcBef>
              <a:spcAft>
                <a:spcPts val="0"/>
              </a:spcAft>
              <a:buFont typeface="Wingdings" pitchFamily="2" charset="2"/>
              <a:buChar char="ü"/>
            </a:pPr>
            <a:endParaRPr lang="en-GB" altLang="en-US" dirty="0">
              <a:solidFill>
                <a:srgbClr val="0098DB"/>
              </a:solidFill>
            </a:endParaRPr>
          </a:p>
          <a:p>
            <a:br>
              <a:rPr lang="en-US" altLang="en-US" sz="1400" dirty="0">
                <a:solidFill>
                  <a:srgbClr val="FF0000"/>
                </a:solidFill>
              </a:rPr>
            </a:br>
            <a:br>
              <a:rPr lang="en-US" altLang="en-US" sz="1400" dirty="0">
                <a:solidFill>
                  <a:srgbClr val="FF0000"/>
                </a:solidFill>
              </a:rPr>
            </a:br>
            <a:br>
              <a:rPr lang="en-US" altLang="en-US" sz="1400" dirty="0">
                <a:solidFill>
                  <a:srgbClr val="FF0000"/>
                </a:solidFill>
              </a:rPr>
            </a:br>
            <a:r>
              <a:rPr lang="en-GB" altLang="en-US" sz="1400" dirty="0">
                <a:solidFill>
                  <a:srgbClr val="FF0000"/>
                </a:solidFill>
              </a:rPr>
              <a:t>Please note that to be featured on EO Dashboard, your story must be illustrated with open data.</a:t>
            </a:r>
            <a:br>
              <a:rPr lang="en-GB" sz="1396" dirty="0">
                <a:solidFill>
                  <a:srgbClr val="FF0000"/>
                </a:solidFill>
              </a:rPr>
            </a:br>
            <a:br>
              <a:rPr lang="en-GB" sz="1396" dirty="0">
                <a:solidFill>
                  <a:srgbClr val="FF0000"/>
                </a:solidFill>
              </a:rPr>
            </a:br>
            <a:endParaRPr lang="en-US" altLang="en-US" sz="1396" dirty="0">
              <a:solidFill>
                <a:srgbClr val="FF0000"/>
              </a:solidFill>
              <a:latin typeface="Arial"/>
              <a:cs typeface="Arial"/>
            </a:endParaRPr>
          </a:p>
        </p:txBody>
      </p:sp>
    </p:spTree>
    <p:extLst>
      <p:ext uri="{BB962C8B-B14F-4D97-AF65-F5344CB8AC3E}">
        <p14:creationId xmlns:p14="http://schemas.microsoft.com/office/powerpoint/2010/main" val="2443790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F490D-DE77-4ADF-F69A-87AF7D678532}"/>
              </a:ext>
            </a:extLst>
          </p:cNvPr>
          <p:cNvSpPr>
            <a:spLocks noGrp="1"/>
          </p:cNvSpPr>
          <p:nvPr>
            <p:ph type="title"/>
          </p:nvPr>
        </p:nvSpPr>
        <p:spPr/>
        <p:txBody>
          <a:bodyPr/>
          <a:lstStyle/>
          <a:p>
            <a:r>
              <a:rPr lang="en-US" dirty="0">
                <a:solidFill>
                  <a:srgbClr val="596C74"/>
                </a:solidFill>
              </a:rPr>
              <a:t>Key findings </a:t>
            </a:r>
            <a:endParaRPr lang="en-IT" dirty="0">
              <a:solidFill>
                <a:srgbClr val="596C74"/>
              </a:solidFill>
            </a:endParaRPr>
          </a:p>
        </p:txBody>
      </p:sp>
      <p:sp>
        <p:nvSpPr>
          <p:cNvPr id="3" name="Content Placeholder 2">
            <a:extLst>
              <a:ext uri="{FF2B5EF4-FFF2-40B4-BE49-F238E27FC236}">
                <a16:creationId xmlns:a16="http://schemas.microsoft.com/office/drawing/2014/main" id="{AFBD3B05-884A-3D18-B88B-A93205C68D34}"/>
              </a:ext>
            </a:extLst>
          </p:cNvPr>
          <p:cNvSpPr>
            <a:spLocks noGrp="1"/>
          </p:cNvSpPr>
          <p:nvPr>
            <p:ph idx="1"/>
          </p:nvPr>
        </p:nvSpPr>
        <p:spPr>
          <a:xfrm>
            <a:off x="354631" y="1073983"/>
            <a:ext cx="11487489" cy="4609453"/>
          </a:xfrm>
        </p:spPr>
        <p:txBody>
          <a:bodyPr/>
          <a:lstStyle/>
          <a:p>
            <a:pPr marL="285750" indent="-285750">
              <a:spcBef>
                <a:spcPts val="299"/>
              </a:spcBef>
              <a:spcAft>
                <a:spcPts val="0"/>
              </a:spcAft>
              <a:buFont typeface="Wingdings" pitchFamily="2" charset="2"/>
              <a:buChar char="ü"/>
            </a:pPr>
            <a:r>
              <a:rPr lang="en-US" altLang="en-US" dirty="0">
                <a:solidFill>
                  <a:srgbClr val="0098DB"/>
                </a:solidFill>
              </a:rPr>
              <a:t>What are the main conclusions of your study? </a:t>
            </a:r>
          </a:p>
          <a:p>
            <a:pPr marL="285750" indent="-285750">
              <a:spcBef>
                <a:spcPts val="299"/>
              </a:spcBef>
              <a:spcAft>
                <a:spcPts val="0"/>
              </a:spcAft>
              <a:buFont typeface="Wingdings" pitchFamily="2" charset="2"/>
              <a:buChar char="ü"/>
            </a:pPr>
            <a:endParaRPr lang="en-US" altLang="en-US" dirty="0">
              <a:solidFill>
                <a:srgbClr val="0098DB"/>
              </a:solidFill>
            </a:endParaRPr>
          </a:p>
          <a:p>
            <a:pPr marL="285750" indent="-285750">
              <a:spcBef>
                <a:spcPts val="299"/>
              </a:spcBef>
              <a:spcAft>
                <a:spcPts val="0"/>
              </a:spcAft>
              <a:buFont typeface="Wingdings" pitchFamily="2" charset="2"/>
              <a:buChar char="ü"/>
            </a:pPr>
            <a:r>
              <a:rPr lang="en-US" altLang="en-US" dirty="0">
                <a:solidFill>
                  <a:srgbClr val="0098DB"/>
                </a:solidFill>
              </a:rPr>
              <a:t>What open questions remain? What would you do next?</a:t>
            </a:r>
          </a:p>
          <a:p>
            <a:pPr>
              <a:spcBef>
                <a:spcPts val="299"/>
              </a:spcBef>
              <a:spcAft>
                <a:spcPts val="0"/>
              </a:spcAft>
            </a:pPr>
            <a:r>
              <a:rPr lang="en-US" altLang="en-US" dirty="0">
                <a:solidFill>
                  <a:srgbClr val="0098DB"/>
                </a:solidFill>
              </a:rPr>
              <a:t> </a:t>
            </a:r>
            <a:endParaRPr lang="en-GB" altLang="en-US" dirty="0">
              <a:solidFill>
                <a:srgbClr val="0098DB"/>
              </a:solidFill>
            </a:endParaRPr>
          </a:p>
          <a:p>
            <a:pPr algn="l"/>
            <a:endParaRPr lang="en-GB" sz="1396" dirty="0">
              <a:solidFill>
                <a:srgbClr val="000000"/>
              </a:solidFill>
            </a:endParaRPr>
          </a:p>
          <a:p>
            <a:pPr algn="l"/>
            <a:endParaRPr lang="en-GB" sz="1396" dirty="0">
              <a:solidFill>
                <a:srgbClr val="000000"/>
              </a:solidFill>
            </a:endParaRPr>
          </a:p>
          <a:p>
            <a:endParaRPr lang="en-US" altLang="en-US" sz="1400" dirty="0">
              <a:solidFill>
                <a:schemeClr val="accent1">
                  <a:lumMod val="50000"/>
                </a:schemeClr>
              </a:solidFill>
            </a:endParaRPr>
          </a:p>
          <a:p>
            <a:pPr marL="285750" indent="-285750">
              <a:buFont typeface="Arial" panose="020B0604020202020204" pitchFamily="34" charset="0"/>
              <a:buChar char="•"/>
            </a:pPr>
            <a:r>
              <a:rPr lang="en-US" altLang="en-US" sz="1400" dirty="0">
                <a:solidFill>
                  <a:srgbClr val="FF0000"/>
                </a:solidFill>
              </a:rPr>
              <a:t>Place here relevant maps, graphs, charts, and other visualizations that effectively illustrate the research findings or key points of the study.</a:t>
            </a:r>
          </a:p>
          <a:p>
            <a:pPr marL="285750" indent="-285750">
              <a:buFont typeface="Arial" panose="020B0604020202020204" pitchFamily="34" charset="0"/>
              <a:buChar char="•"/>
            </a:pPr>
            <a:r>
              <a:rPr lang="en-US" altLang="en-US" sz="1400" dirty="0">
                <a:solidFill>
                  <a:srgbClr val="FF0000"/>
                </a:solidFill>
              </a:rPr>
              <a:t>Please limit this section to max. 3 slides!</a:t>
            </a:r>
            <a:br>
              <a:rPr lang="en-GB" altLang="en-US" sz="1400" dirty="0">
                <a:solidFill>
                  <a:srgbClr val="FF0000"/>
                </a:solidFill>
              </a:rPr>
            </a:br>
            <a:endParaRPr lang="en-US" altLang="en-US" sz="1400" dirty="0">
              <a:solidFill>
                <a:srgbClr val="FF0000"/>
              </a:solidFill>
            </a:endParaRPr>
          </a:p>
        </p:txBody>
      </p:sp>
    </p:spTree>
    <p:extLst>
      <p:ext uri="{BB962C8B-B14F-4D97-AF65-F5344CB8AC3E}">
        <p14:creationId xmlns:p14="http://schemas.microsoft.com/office/powerpoint/2010/main" val="3525245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6D76B-51E9-234F-37D0-F5AA63273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A870B-4C2B-C783-BF55-03C2D81904C7}"/>
              </a:ext>
            </a:extLst>
          </p:cNvPr>
          <p:cNvSpPr>
            <a:spLocks noGrp="1"/>
          </p:cNvSpPr>
          <p:nvPr>
            <p:ph type="title"/>
          </p:nvPr>
        </p:nvSpPr>
        <p:spPr/>
        <p:txBody>
          <a:bodyPr/>
          <a:lstStyle/>
          <a:p>
            <a:r>
              <a:rPr lang="en-US" dirty="0">
                <a:solidFill>
                  <a:srgbClr val="596C74"/>
                </a:solidFill>
              </a:rPr>
              <a:t>Design your story</a:t>
            </a:r>
            <a:endParaRPr lang="en-IT" dirty="0">
              <a:solidFill>
                <a:srgbClr val="596C74"/>
              </a:solidFill>
            </a:endParaRPr>
          </a:p>
        </p:txBody>
      </p:sp>
      <p:sp>
        <p:nvSpPr>
          <p:cNvPr id="3" name="Content Placeholder 2">
            <a:extLst>
              <a:ext uri="{FF2B5EF4-FFF2-40B4-BE49-F238E27FC236}">
                <a16:creationId xmlns:a16="http://schemas.microsoft.com/office/drawing/2014/main" id="{6CEB193A-55D7-90FA-6DCF-28BE446C597A}"/>
              </a:ext>
            </a:extLst>
          </p:cNvPr>
          <p:cNvSpPr>
            <a:spLocks noGrp="1"/>
          </p:cNvSpPr>
          <p:nvPr>
            <p:ph idx="1"/>
          </p:nvPr>
        </p:nvSpPr>
        <p:spPr>
          <a:xfrm>
            <a:off x="354631" y="1073983"/>
            <a:ext cx="11487489" cy="4609453"/>
          </a:xfrm>
        </p:spPr>
        <p:txBody>
          <a:bodyPr/>
          <a:lstStyle/>
          <a:p>
            <a:pPr marL="285750" indent="-285750">
              <a:buFont typeface="Wingdings" pitchFamily="2" charset="2"/>
              <a:buChar char="ü"/>
            </a:pPr>
            <a:r>
              <a:rPr lang="en-GB" altLang="en-US" dirty="0">
                <a:solidFill>
                  <a:srgbClr val="0098DB"/>
                </a:solidFill>
              </a:rPr>
              <a:t>How would you structure your story to be displayed on EO Dashboard? </a:t>
            </a:r>
          </a:p>
          <a:p>
            <a:r>
              <a:rPr lang="en-GB" altLang="en-US" sz="1400" dirty="0">
                <a:solidFill>
                  <a:srgbClr val="FF0000"/>
                </a:solidFill>
                <a:latin typeface="Arial"/>
                <a:ea typeface="MS PGothic"/>
                <a:cs typeface="Arial"/>
              </a:rPr>
              <a:t>Think about a 3-5 pages story. Each page typically contains 1 interactive map and 1 text area &amp; multimedia element. Check example stories here: </a:t>
            </a:r>
            <a:r>
              <a:rPr lang="en-GB" sz="1400" dirty="0">
                <a:solidFill>
                  <a:srgbClr val="FF0000"/>
                </a:solidFill>
                <a:latin typeface="Arial"/>
                <a:ea typeface="MS PGothic"/>
                <a:cs typeface="Arial"/>
                <a:hlinkClick r:id="rId2">
                  <a:extLst>
                    <a:ext uri="{A12FA001-AC4F-418D-AE19-62706E023703}">
                      <ahyp:hlinkClr xmlns:ahyp="http://schemas.microsoft.com/office/drawing/2018/hyperlinkcolor" val="tx"/>
                    </a:ext>
                  </a:extLst>
                </a:hlinkClick>
              </a:rPr>
              <a:t>https://eodashboard.org/</a:t>
            </a:r>
            <a:endParaRPr lang="en-GB" sz="1400" dirty="0">
              <a:solidFill>
                <a:srgbClr val="FF0000"/>
              </a:solidFill>
              <a:hlinkClick r:id="rId2">
                <a:extLst>
                  <a:ext uri="{A12FA001-AC4F-418D-AE19-62706E023703}">
                    <ahyp:hlinkClr xmlns:ahyp="http://schemas.microsoft.com/office/drawing/2018/hyperlinkcolor" val="tx"/>
                  </a:ext>
                </a:extLst>
              </a:hlinkClick>
            </a:endParaRPr>
          </a:p>
          <a:p>
            <a:endParaRPr lang="en-GB" dirty="0">
              <a:solidFill>
                <a:srgbClr val="0098DB"/>
              </a:solidFill>
            </a:endParaRPr>
          </a:p>
          <a:p>
            <a:pPr marL="285750" indent="-285750">
              <a:buFont typeface="Wingdings" pitchFamily="2" charset="2"/>
              <a:buChar char="ü"/>
            </a:pPr>
            <a:r>
              <a:rPr lang="en-GB" dirty="0">
                <a:solidFill>
                  <a:srgbClr val="0098DB"/>
                </a:solidFill>
              </a:rPr>
              <a:t>What other datasets from EO Dashboard would be suitable to include in your story? </a:t>
            </a:r>
          </a:p>
          <a:p>
            <a:endParaRPr lang="en-GB" altLang="en-US" sz="1400" dirty="0">
              <a:solidFill>
                <a:srgbClr val="FF0000"/>
              </a:solidFill>
            </a:endParaRPr>
          </a:p>
          <a:p>
            <a:r>
              <a:rPr lang="en-GB" altLang="en-US" sz="1400" dirty="0">
                <a:solidFill>
                  <a:srgbClr val="FF0000"/>
                </a:solidFill>
              </a:rPr>
              <a:t>You can browse the </a:t>
            </a:r>
            <a:r>
              <a:rPr lang="en-US" altLang="en-US" sz="1400" dirty="0">
                <a:solidFill>
                  <a:srgbClr val="FF0000"/>
                </a:solidFill>
              </a:rPr>
              <a:t>interactive maps from the </a:t>
            </a:r>
            <a:r>
              <a:rPr lang="en-US" altLang="en-US" sz="1400" dirty="0">
                <a:solidFill>
                  <a:srgbClr val="FF0000"/>
                </a:solidFill>
                <a:hlinkClick r:id="rId3">
                  <a:extLst>
                    <a:ext uri="{A12FA001-AC4F-418D-AE19-62706E023703}">
                      <ahyp:hlinkClr xmlns:ahyp="http://schemas.microsoft.com/office/drawing/2018/hyperlinkcolor" val="tx"/>
                    </a:ext>
                  </a:extLst>
                </a:hlinkClick>
              </a:rPr>
              <a:t>https://eodashboard.org/explore</a:t>
            </a:r>
            <a:r>
              <a:rPr lang="en-US" altLang="en-US" sz="1400" dirty="0">
                <a:solidFill>
                  <a:srgbClr val="FF0000"/>
                </a:solidFill>
              </a:rPr>
              <a:t> to put your findings into global context. </a:t>
            </a:r>
          </a:p>
          <a:p>
            <a:r>
              <a:rPr lang="en-US" altLang="en-US" sz="1400" dirty="0">
                <a:solidFill>
                  <a:srgbClr val="FF0000"/>
                </a:solidFill>
              </a:rPr>
              <a:t>Insert here the URLs from EO Dashboard pointing to the respective datasets.</a:t>
            </a:r>
          </a:p>
          <a:p>
            <a:endParaRPr lang="en-US" dirty="0"/>
          </a:p>
          <a:p>
            <a:pPr algn="l"/>
            <a:endParaRPr lang="en-GB" sz="1396" dirty="0">
              <a:solidFill>
                <a:srgbClr val="000000"/>
              </a:solidFill>
            </a:endParaRPr>
          </a:p>
        </p:txBody>
      </p:sp>
    </p:spTree>
    <p:extLst>
      <p:ext uri="{BB962C8B-B14F-4D97-AF65-F5344CB8AC3E}">
        <p14:creationId xmlns:p14="http://schemas.microsoft.com/office/powerpoint/2010/main" val="5220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C61FB-4128-9266-50BA-AE20F42F62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08F6A4-09A8-C16A-D85E-1BDB8FDED81D}"/>
              </a:ext>
            </a:extLst>
          </p:cNvPr>
          <p:cNvSpPr>
            <a:spLocks noGrp="1"/>
          </p:cNvSpPr>
          <p:nvPr>
            <p:ph type="title"/>
          </p:nvPr>
        </p:nvSpPr>
        <p:spPr/>
        <p:txBody>
          <a:bodyPr/>
          <a:lstStyle/>
          <a:p>
            <a:r>
              <a:rPr lang="en-US" dirty="0">
                <a:solidFill>
                  <a:srgbClr val="596C74"/>
                </a:solidFill>
              </a:rPr>
              <a:t>References</a:t>
            </a:r>
            <a:endParaRPr lang="en-IT" dirty="0">
              <a:solidFill>
                <a:srgbClr val="596C74"/>
              </a:solidFill>
            </a:endParaRPr>
          </a:p>
        </p:txBody>
      </p:sp>
      <p:sp>
        <p:nvSpPr>
          <p:cNvPr id="3" name="Content Placeholder 2">
            <a:extLst>
              <a:ext uri="{FF2B5EF4-FFF2-40B4-BE49-F238E27FC236}">
                <a16:creationId xmlns:a16="http://schemas.microsoft.com/office/drawing/2014/main" id="{ACBABE8F-E222-95F2-2890-BF0EFC5E1D91}"/>
              </a:ext>
            </a:extLst>
          </p:cNvPr>
          <p:cNvSpPr>
            <a:spLocks noGrp="1"/>
          </p:cNvSpPr>
          <p:nvPr>
            <p:ph idx="1"/>
          </p:nvPr>
        </p:nvSpPr>
        <p:spPr>
          <a:xfrm>
            <a:off x="354631" y="1073983"/>
            <a:ext cx="11487489" cy="4609453"/>
          </a:xfrm>
        </p:spPr>
        <p:txBody>
          <a:bodyPr/>
          <a:lstStyle/>
          <a:p>
            <a:pPr>
              <a:spcBef>
                <a:spcPts val="299"/>
              </a:spcBef>
              <a:spcAft>
                <a:spcPts val="0"/>
              </a:spcAft>
            </a:pPr>
            <a:r>
              <a:rPr lang="en-GB" altLang="en-US" dirty="0">
                <a:solidFill>
                  <a:srgbClr val="0098DB"/>
                </a:solidFill>
              </a:rPr>
              <a:t>List all the data, resources, and tools that you used, including any code, text, and images (even if they are open source or freely available). If you are using any copyrighted materials, make sure you have permission to use them</a:t>
            </a:r>
            <a:endParaRPr lang="en-GB" sz="1396" dirty="0">
              <a:solidFill>
                <a:srgbClr val="000000"/>
              </a:solidFill>
            </a:endParaRPr>
          </a:p>
        </p:txBody>
      </p:sp>
    </p:spTree>
    <p:extLst>
      <p:ext uri="{BB962C8B-B14F-4D97-AF65-F5344CB8AC3E}">
        <p14:creationId xmlns:p14="http://schemas.microsoft.com/office/powerpoint/2010/main" val="3732967526"/>
      </p:ext>
    </p:extLst>
  </p:cSld>
  <p:clrMapOvr>
    <a:masterClrMapping/>
  </p:clrMapOvr>
</p:sld>
</file>

<file path=ppt/theme/theme1.xml><?xml version="1.0" encoding="utf-8"?>
<a:theme xmlns:a="http://schemas.openxmlformats.org/drawingml/2006/main" name="ESA_Presentation_CLEAR">
  <a:themeElements>
    <a:clrScheme name="ESA Presentation 2020 Light">
      <a:dk1>
        <a:srgbClr val="003249"/>
      </a:dk1>
      <a:lt1>
        <a:srgbClr val="FEFFFF"/>
      </a:lt1>
      <a:dk2>
        <a:srgbClr val="335E6E"/>
      </a:dk2>
      <a:lt2>
        <a:srgbClr val="E7E8E3"/>
      </a:lt2>
      <a:accent1>
        <a:srgbClr val="75C8AE"/>
      </a:accent1>
      <a:accent2>
        <a:srgbClr val="F06669"/>
      </a:accent2>
      <a:accent3>
        <a:srgbClr val="FFCC4D"/>
      </a:accent3>
      <a:accent4>
        <a:srgbClr val="6DCFF6"/>
      </a:accent4>
      <a:accent5>
        <a:srgbClr val="8096A6"/>
      </a:accent5>
      <a:accent6>
        <a:srgbClr val="E7E8E3"/>
      </a:accent6>
      <a:hlink>
        <a:srgbClr val="009BDA"/>
      </a:hlink>
      <a:folHlink>
        <a:srgbClr val="75C8A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a presentation 1">
        <a:dk1>
          <a:srgbClr val="4D4F53"/>
        </a:dk1>
        <a:lt1>
          <a:srgbClr val="FFFFFF"/>
        </a:lt1>
        <a:dk2>
          <a:srgbClr val="D0103A"/>
        </a:dk2>
        <a:lt2>
          <a:srgbClr val="000000"/>
        </a:lt2>
        <a:accent1>
          <a:srgbClr val="00338D"/>
        </a:accent1>
        <a:accent2>
          <a:srgbClr val="008542"/>
        </a:accent2>
        <a:accent3>
          <a:srgbClr val="FFFFFF"/>
        </a:accent3>
        <a:accent4>
          <a:srgbClr val="404246"/>
        </a:accent4>
        <a:accent5>
          <a:srgbClr val="AAADC5"/>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2">
        <a:dk1>
          <a:srgbClr val="4D4F53"/>
        </a:dk1>
        <a:lt1>
          <a:srgbClr val="FFFFFF"/>
        </a:lt1>
        <a:dk2>
          <a:srgbClr val="D0103A"/>
        </a:dk2>
        <a:lt2>
          <a:srgbClr val="000000"/>
        </a:lt2>
        <a:accent1>
          <a:srgbClr val="0098DB"/>
        </a:accent1>
        <a:accent2>
          <a:srgbClr val="008542"/>
        </a:accent2>
        <a:accent3>
          <a:srgbClr val="FFFFFF"/>
        </a:accent3>
        <a:accent4>
          <a:srgbClr val="404246"/>
        </a:accent4>
        <a:accent5>
          <a:srgbClr val="AACAEA"/>
        </a:accent5>
        <a:accent6>
          <a:srgbClr val="00783B"/>
        </a:accent6>
        <a:hlink>
          <a:srgbClr val="E37222"/>
        </a:hlink>
        <a:folHlink>
          <a:srgbClr val="00338D"/>
        </a:folHlink>
      </a:clrScheme>
      <a:clrMap bg1="lt1" tx1="dk1" bg2="lt2" tx2="dk2" accent1="accent1" accent2="accent2" accent3="accent3" accent4="accent4" accent5="accent5" accent6="accent6" hlink="hlink" folHlink="folHlink"/>
    </a:extraClrScheme>
    <a:extraClrScheme>
      <a:clrScheme name="Esa presentation 3">
        <a:dk1>
          <a:srgbClr val="4D4F53"/>
        </a:dk1>
        <a:lt1>
          <a:srgbClr val="FFFFFF"/>
        </a:lt1>
        <a:dk2>
          <a:srgbClr val="D0103A"/>
        </a:dk2>
        <a:lt2>
          <a:srgbClr val="000000"/>
        </a:lt2>
        <a:accent1>
          <a:srgbClr val="008542"/>
        </a:accent1>
        <a:accent2>
          <a:srgbClr val="003397"/>
        </a:accent2>
        <a:accent3>
          <a:srgbClr val="FFFFFF"/>
        </a:accent3>
        <a:accent4>
          <a:srgbClr val="404246"/>
        </a:accent4>
        <a:accent5>
          <a:srgbClr val="AAC2B0"/>
        </a:accent5>
        <a:accent6>
          <a:srgbClr val="002D88"/>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4">
        <a:dk1>
          <a:srgbClr val="4D4F53"/>
        </a:dk1>
        <a:lt1>
          <a:srgbClr val="FFFFFF"/>
        </a:lt1>
        <a:dk2>
          <a:srgbClr val="D0103A"/>
        </a:dk2>
        <a:lt2>
          <a:srgbClr val="000000"/>
        </a:lt2>
        <a:accent1>
          <a:srgbClr val="E37222"/>
        </a:accent1>
        <a:accent2>
          <a:srgbClr val="008542"/>
        </a:accent2>
        <a:accent3>
          <a:srgbClr val="FFFFFF"/>
        </a:accent3>
        <a:accent4>
          <a:srgbClr val="404246"/>
        </a:accent4>
        <a:accent5>
          <a:srgbClr val="EFBCAB"/>
        </a:accent5>
        <a:accent6>
          <a:srgbClr val="00783B"/>
        </a:accent6>
        <a:hlink>
          <a:srgbClr val="00338D"/>
        </a:hlink>
        <a:folHlink>
          <a:srgbClr val="0098DB"/>
        </a:folHlink>
      </a:clrScheme>
      <a:clrMap bg1="lt1" tx1="dk1" bg2="lt2" tx2="dk2" accent1="accent1" accent2="accent2" accent3="accent3" accent4="accent4" accent5="accent5" accent6="accent6" hlink="hlink" folHlink="folHlink"/>
    </a:extraClrScheme>
    <a:extraClrScheme>
      <a:clrScheme name="Esa presentation 5">
        <a:dk1>
          <a:srgbClr val="4D4F53"/>
        </a:dk1>
        <a:lt1>
          <a:srgbClr val="FFFFFF"/>
        </a:lt1>
        <a:dk2>
          <a:srgbClr val="00338D"/>
        </a:dk2>
        <a:lt2>
          <a:srgbClr val="000000"/>
        </a:lt2>
        <a:accent1>
          <a:srgbClr val="D0103A"/>
        </a:accent1>
        <a:accent2>
          <a:srgbClr val="008542"/>
        </a:accent2>
        <a:accent3>
          <a:srgbClr val="FFFFFF"/>
        </a:accent3>
        <a:accent4>
          <a:srgbClr val="404246"/>
        </a:accent4>
        <a:accent5>
          <a:srgbClr val="E4AAAE"/>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6">
        <a:dk1>
          <a:srgbClr val="000000"/>
        </a:dk1>
        <a:lt1>
          <a:srgbClr val="FFFFFF"/>
        </a:lt1>
        <a:dk2>
          <a:srgbClr val="747678"/>
        </a:dk2>
        <a:lt2>
          <a:srgbClr val="4D4F53"/>
        </a:lt2>
        <a:accent1>
          <a:srgbClr val="00338D"/>
        </a:accent1>
        <a:accent2>
          <a:srgbClr val="D5D6D2"/>
        </a:accent2>
        <a:accent3>
          <a:srgbClr val="FFFFFF"/>
        </a:accent3>
        <a:accent4>
          <a:srgbClr val="000000"/>
        </a:accent4>
        <a:accent5>
          <a:srgbClr val="AAADC5"/>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7">
        <a:dk1>
          <a:srgbClr val="000000"/>
        </a:dk1>
        <a:lt1>
          <a:srgbClr val="FFFFFF"/>
        </a:lt1>
        <a:dk2>
          <a:srgbClr val="747678"/>
        </a:dk2>
        <a:lt2>
          <a:srgbClr val="4D4F53"/>
        </a:lt2>
        <a:accent1>
          <a:srgbClr val="0098DB"/>
        </a:accent1>
        <a:accent2>
          <a:srgbClr val="D5D6D2"/>
        </a:accent2>
        <a:accent3>
          <a:srgbClr val="FFFFFF"/>
        </a:accent3>
        <a:accent4>
          <a:srgbClr val="000000"/>
        </a:accent4>
        <a:accent5>
          <a:srgbClr val="AACAEA"/>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8">
        <a:dk1>
          <a:srgbClr val="000000"/>
        </a:dk1>
        <a:lt1>
          <a:srgbClr val="FFFFFF"/>
        </a:lt1>
        <a:dk2>
          <a:srgbClr val="747678"/>
        </a:dk2>
        <a:lt2>
          <a:srgbClr val="4D4F53"/>
        </a:lt2>
        <a:accent1>
          <a:srgbClr val="008542"/>
        </a:accent1>
        <a:accent2>
          <a:srgbClr val="D5D6D2"/>
        </a:accent2>
        <a:accent3>
          <a:srgbClr val="FFFFFF"/>
        </a:accent3>
        <a:accent4>
          <a:srgbClr val="000000"/>
        </a:accent4>
        <a:accent5>
          <a:srgbClr val="AAC2B0"/>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9">
        <a:dk1>
          <a:srgbClr val="000000"/>
        </a:dk1>
        <a:lt1>
          <a:srgbClr val="FFFFFF"/>
        </a:lt1>
        <a:dk2>
          <a:srgbClr val="747678"/>
        </a:dk2>
        <a:lt2>
          <a:srgbClr val="4D4F53"/>
        </a:lt2>
        <a:accent1>
          <a:srgbClr val="E37222"/>
        </a:accent1>
        <a:accent2>
          <a:srgbClr val="D5D6D2"/>
        </a:accent2>
        <a:accent3>
          <a:srgbClr val="FFFFFF"/>
        </a:accent3>
        <a:accent4>
          <a:srgbClr val="000000"/>
        </a:accent4>
        <a:accent5>
          <a:srgbClr val="EFBCAB"/>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0">
        <a:dk1>
          <a:srgbClr val="000000"/>
        </a:dk1>
        <a:lt1>
          <a:srgbClr val="FFFFFF"/>
        </a:lt1>
        <a:dk2>
          <a:srgbClr val="747678"/>
        </a:dk2>
        <a:lt2>
          <a:srgbClr val="4D4F53"/>
        </a:lt2>
        <a:accent1>
          <a:srgbClr val="D0103A"/>
        </a:accent1>
        <a:accent2>
          <a:srgbClr val="D5D6D2"/>
        </a:accent2>
        <a:accent3>
          <a:srgbClr val="FFFFFF"/>
        </a:accent3>
        <a:accent4>
          <a:srgbClr val="000000"/>
        </a:accent4>
        <a:accent5>
          <a:srgbClr val="E4AAAE"/>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1">
        <a:dk1>
          <a:srgbClr val="000000"/>
        </a:dk1>
        <a:lt1>
          <a:srgbClr val="FFFFFF"/>
        </a:lt1>
        <a:dk2>
          <a:srgbClr val="747678"/>
        </a:dk2>
        <a:lt2>
          <a:srgbClr val="4D4F53"/>
        </a:lt2>
        <a:accent1>
          <a:srgbClr val="8B8D8E"/>
        </a:accent1>
        <a:accent2>
          <a:srgbClr val="D5D6D2"/>
        </a:accent2>
        <a:accent3>
          <a:srgbClr val="FFFFFF"/>
        </a:accent3>
        <a:accent4>
          <a:srgbClr val="000000"/>
        </a:accent4>
        <a:accent5>
          <a:srgbClr val="C4C5C6"/>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_ESA_Presentation_Tutorial.potx" id="{9C57917E-D8C7-4600-AD86-C9A14E3F54D3}" vid="{48C796B6-DEEC-463C-8907-C6CE39A835C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13F75A7523FF4892B6780715399E1F" ma:contentTypeVersion="16" ma:contentTypeDescription="Create a new document." ma:contentTypeScope="" ma:versionID="9f9b014cee7df0e1a7e2da3ae6000b96">
  <xsd:schema xmlns:xsd="http://www.w3.org/2001/XMLSchema" xmlns:xs="http://www.w3.org/2001/XMLSchema" xmlns:p="http://schemas.microsoft.com/office/2006/metadata/properties" xmlns:ns2="0d6b47f3-62da-46e3-8941-6921124d823d" xmlns:ns3="760b1d43-dbbb-4ccd-81d1-8af7af92a028" targetNamespace="http://schemas.microsoft.com/office/2006/metadata/properties" ma:root="true" ma:fieldsID="82c624acc449326f1662e35660d37f37" ns2:_="" ns3:_="">
    <xsd:import namespace="0d6b47f3-62da-46e3-8941-6921124d823d"/>
    <xsd:import namespace="760b1d43-dbbb-4ccd-81d1-8af7af92a02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6b47f3-62da-46e3-8941-6921124d82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688d343-e684-46db-b94f-a4cae8ed196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60b1d43-dbbb-4ccd-81d1-8af7af92a02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62ba0e1-f44b-4826-ae9b-228f9e39e33a}" ma:internalName="TaxCatchAll" ma:showField="CatchAllData" ma:web="760b1d43-dbbb-4ccd-81d1-8af7af92a028">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60b1d43-dbbb-4ccd-81d1-8af7af92a028" xsi:nil="true"/>
    <lcf76f155ced4ddcb4097134ff3c332f xmlns="0d6b47f3-62da-46e3-8941-6921124d823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0AD53D8-1877-485D-A44B-AEF8F76AB5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6b47f3-62da-46e3-8941-6921124d823d"/>
    <ds:schemaRef ds:uri="760b1d43-dbbb-4ccd-81d1-8af7af92a0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FD0D08-DFB6-443D-A178-1C5E52F903B2}">
  <ds:schemaRefs>
    <ds:schemaRef ds:uri="http://schemas.microsoft.com/sharepoint/v3/contenttype/forms"/>
  </ds:schemaRefs>
</ds:datastoreItem>
</file>

<file path=customXml/itemProps3.xml><?xml version="1.0" encoding="utf-8"?>
<ds:datastoreItem xmlns:ds="http://schemas.openxmlformats.org/officeDocument/2006/customXml" ds:itemID="{48D06D13-D6B4-4986-9DA5-4212EAEEFBC1}">
  <ds:schemaRefs>
    <ds:schemaRef ds:uri="760b1d43-dbbb-4ccd-81d1-8af7af92a028"/>
    <ds:schemaRef ds:uri="http://schemas.microsoft.com/office/2006/metadata/properties"/>
    <ds:schemaRef ds:uri="http://schemas.microsoft.com/office/2006/documentManagement/types"/>
    <ds:schemaRef ds:uri="http://www.w3.org/XML/1998/namespace"/>
    <ds:schemaRef ds:uri="http://purl.org/dc/terms/"/>
    <ds:schemaRef ds:uri="http://purl.org/dc/dcmitype/"/>
    <ds:schemaRef ds:uri="http://purl.org/dc/elements/1.1/"/>
    <ds:schemaRef ds:uri="0d6b47f3-62da-46e3-8941-6921124d823d"/>
    <ds:schemaRef ds:uri="http://schemas.microsoft.com/office/infopath/2007/PartnerControls"/>
    <ds:schemaRef ds:uri="http://schemas.openxmlformats.org/package/2006/metadata/core-properties"/>
  </ds:schemaRefs>
</ds:datastoreItem>
</file>

<file path=docMetadata/LabelInfo.xml><?xml version="1.0" encoding="utf-8"?>
<clbl:labelList xmlns:clbl="http://schemas.microsoft.com/office/2020/mipLabelMetadata">
  <clbl:label id="{3976fa30-1907-4356-8241-62ea5e1c0256}" enabled="1" method="Standard" siteId="{9a5cacd0-2bef-4dd7-ac5c-7ebe1f54f495}" removed="0"/>
</clbl:labelList>
</file>

<file path=docProps/app.xml><?xml version="1.0" encoding="utf-8"?>
<Properties xmlns="http://schemas.openxmlformats.org/officeDocument/2006/extended-properties" xmlns:vt="http://schemas.openxmlformats.org/officeDocument/2006/docPropsVTypes">
  <Template/>
  <TotalTime>277</TotalTime>
  <Words>337</Words>
  <Application>Microsoft Office PowerPoint</Application>
  <PresentationFormat>Widescreen</PresentationFormat>
  <Paragraphs>49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ESA_Presentation_CLEAR</vt:lpstr>
      <vt:lpstr>Storytelling with Earth Data</vt:lpstr>
      <vt:lpstr>Introduction</vt:lpstr>
      <vt:lpstr>Data &amp; Methods</vt:lpstr>
      <vt:lpstr>Key findings </vt:lpstr>
      <vt:lpstr>Design your story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Dobrowolska, Ewelina Agnieszka</dc:creator>
  <cp:lastModifiedBy>Anca Anghelea</cp:lastModifiedBy>
  <cp:revision>27</cp:revision>
  <dcterms:created xsi:type="dcterms:W3CDTF">2024-02-12T11:00:48Z</dcterms:created>
  <dcterms:modified xsi:type="dcterms:W3CDTF">2024-02-13T12:45:52Z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12c52ae-3e1b-4988-b740-b679741712a4_Enabled">
    <vt:lpwstr>true</vt:lpwstr>
  </property>
  <property fmtid="{D5CDD505-2E9C-101B-9397-08002B2CF9AE}" pid="3" name="MSIP_Label_e12c52ae-3e1b-4988-b740-b679741712a4_SetDate">
    <vt:lpwstr>2024-02-12T11:06:54Z</vt:lpwstr>
  </property>
  <property fmtid="{D5CDD505-2E9C-101B-9397-08002B2CF9AE}" pid="4" name="MSIP_Label_e12c52ae-3e1b-4988-b740-b679741712a4_Method">
    <vt:lpwstr>Privileged</vt:lpwstr>
  </property>
  <property fmtid="{D5CDD505-2E9C-101B-9397-08002B2CF9AE}" pid="5" name="MSIP_Label_e12c52ae-3e1b-4988-b740-b679741712a4_Name">
    <vt:lpwstr>Personal Use</vt:lpwstr>
  </property>
  <property fmtid="{D5CDD505-2E9C-101B-9397-08002B2CF9AE}" pid="6" name="MSIP_Label_e12c52ae-3e1b-4988-b740-b679741712a4_SiteId">
    <vt:lpwstr>90a5c1a8-f962-4474-9659-27be3f7a7fc9</vt:lpwstr>
  </property>
  <property fmtid="{D5CDD505-2E9C-101B-9397-08002B2CF9AE}" pid="7" name="MSIP_Label_e12c52ae-3e1b-4988-b740-b679741712a4_ActionId">
    <vt:lpwstr>e35d280a-73ef-476b-8f67-142e55477da3</vt:lpwstr>
  </property>
  <property fmtid="{D5CDD505-2E9C-101B-9397-08002B2CF9AE}" pid="8" name="MSIP_Label_e12c52ae-3e1b-4988-b740-b679741712a4_ContentBits">
    <vt:lpwstr>0</vt:lpwstr>
  </property>
  <property fmtid="{D5CDD505-2E9C-101B-9397-08002B2CF9AE}" pid="9" name="ContentTypeId">
    <vt:lpwstr>0x0101006713F75A7523FF4892B6780715399E1F</vt:lpwstr>
  </property>
  <property fmtid="{D5CDD505-2E9C-101B-9397-08002B2CF9AE}" pid="10" name="MediaServiceImageTags">
    <vt:lpwstr/>
  </property>
</Properties>
</file>