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514566eb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514566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4514566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4514566e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4514566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54514566e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514566eb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514566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4514566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4514566e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4514566e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4514566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4514566e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451456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514566e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514566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4514566e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4514566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514566e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514566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514566e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514566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451456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54514566e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514566eb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514566e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514566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4514566e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663343" y="10414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00"/>
              </a:buClr>
              <a:buSzPts val="6000"/>
              <a:buFont typeface="Trebuchet MS"/>
              <a:buNone/>
              <a:defRPr sz="6000">
                <a:solidFill>
                  <a:srgbClr val="FCF8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663343" y="3521075"/>
            <a:ext cx="664028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04943" y="4563338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DA052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24694" y="6356350"/>
            <a:ext cx="795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1"/>
          <p:cNvSpPr txBox="1"/>
          <p:nvPr>
            <p:ph type="ctrTitle"/>
          </p:nvPr>
        </p:nvSpPr>
        <p:spPr>
          <a:xfrm>
            <a:off x="4663343" y="10414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00"/>
              </a:buClr>
              <a:buSzPct val="100000"/>
              <a:buFont typeface="Trebuchet MS"/>
              <a:buNone/>
            </a:pPr>
            <a:r>
              <a:rPr lang="en-US"/>
              <a:t>Manchester United Analysis 22-23</a:t>
            </a:r>
            <a:endParaRPr/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4663343" y="3521075"/>
            <a:ext cx="6640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Deepesh DWIVEDI</a:t>
            </a:r>
            <a:endParaRPr b="1">
              <a:solidFill>
                <a:srgbClr val="FCF8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Recommendation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04943" y="4563338"/>
            <a:ext cx="82515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Impact Players 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Young players under 23.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Impact is calculated based on relevant statistics.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Market price of these players are cheap.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Show amazing potential.</a:t>
            </a:r>
            <a:endParaRPr/>
          </a:p>
        </p:txBody>
      </p:sp>
      <p:sp>
        <p:nvSpPr>
          <p:cNvPr id="145" name="Google Shape;145;p21"/>
          <p:cNvSpPr/>
          <p:nvPr>
            <p:ph idx="2" type="pic"/>
          </p:nvPr>
        </p:nvSpPr>
        <p:spPr>
          <a:xfrm>
            <a:off x="3218900" y="483325"/>
            <a:ext cx="5809800" cy="43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050" y="483325"/>
            <a:ext cx="6683699" cy="4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Current Young Attackers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Dashboard of young prolific strikers and Attacking mid fielders under 23.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United can enter the market this season for these targets.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Can be a cost effective option.</a:t>
            </a:r>
            <a:endParaRPr/>
          </a:p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3218900" y="483325"/>
            <a:ext cx="5809800" cy="43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750" y="483325"/>
            <a:ext cx="6717850" cy="4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Keeper Analysis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04943" y="4563338"/>
            <a:ext cx="82515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Goal Keeper Analysis</a:t>
            </a:r>
            <a:r>
              <a:rPr lang="en-US"/>
              <a:t> 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modern football, you need GKs who can command the box and at the same time pass it properly.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These are the list of GKs which are more valuable than others.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Man Utd need to address this as well.</a:t>
            </a:r>
            <a:endParaRPr/>
          </a:p>
        </p:txBody>
      </p:sp>
      <p:sp>
        <p:nvSpPr>
          <p:cNvPr id="167" name="Google Shape;167;p24"/>
          <p:cNvSpPr/>
          <p:nvPr>
            <p:ph idx="2" type="pic"/>
          </p:nvPr>
        </p:nvSpPr>
        <p:spPr>
          <a:xfrm>
            <a:off x="3218900" y="483325"/>
            <a:ext cx="5809800" cy="43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00" y="483325"/>
            <a:ext cx="6593823" cy="4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of the times going Moneyball in any sport pays well.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Deeper analysis based on relevant factors on players which can improve Manchester United for title in the upcoming season.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 suggested by analysis is verified with FM Scout.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4663343" y="1041400"/>
            <a:ext cx="66402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4663343" y="3521075"/>
            <a:ext cx="66402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Football Manager Scout for players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Kaggle for 22-23 team statistics.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Computed relevant statistics referring from Opta.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Manchester United </a:t>
            </a:r>
            <a:r>
              <a:rPr lang="en-US"/>
              <a:t>astonishingly</a:t>
            </a:r>
            <a:r>
              <a:rPr lang="en-US"/>
              <a:t> lack expert scouts.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Suggesting players based on purely computed statistics.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Manchester United have a history of paying enormous amount for incompatible players.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04943" y="465138"/>
            <a:ext cx="3099900" cy="16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 Distribution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657594" y="465138"/>
            <a:ext cx="5370900" cy="54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04943" y="2065338"/>
            <a:ext cx="30999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Mean Age in Europe is between 24-26.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This is the age when players hit their prime.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7" y="465150"/>
            <a:ext cx="6035702" cy="37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Manchester United Analysis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04943" y="4563338"/>
            <a:ext cx="82515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Man Utd Analysis Defense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Dashboard of all players for their defense attributes.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Only 1 defender with significant blocks.</a:t>
            </a:r>
            <a:endParaRPr/>
          </a:p>
        </p:txBody>
      </p:sp>
      <p:sp>
        <p:nvSpPr>
          <p:cNvPr id="109" name="Google Shape;109;p16"/>
          <p:cNvSpPr/>
          <p:nvPr>
            <p:ph idx="2" type="pic"/>
          </p:nvPr>
        </p:nvSpPr>
        <p:spPr>
          <a:xfrm>
            <a:off x="3218899" y="483326"/>
            <a:ext cx="5809800" cy="54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00" y="483325"/>
            <a:ext cx="6299674" cy="49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Man Utd Analysis Attack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Marcus Rashford in top notch form.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Still need more clinical goal scoring players.</a:t>
            </a:r>
            <a:endParaRPr/>
          </a:p>
        </p:txBody>
      </p:sp>
      <p:sp>
        <p:nvSpPr>
          <p:cNvPr id="117" name="Google Shape;117;p17"/>
          <p:cNvSpPr/>
          <p:nvPr>
            <p:ph idx="2" type="pic"/>
          </p:nvPr>
        </p:nvSpPr>
        <p:spPr>
          <a:xfrm>
            <a:off x="3218899" y="483326"/>
            <a:ext cx="5809800" cy="54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50" y="483325"/>
            <a:ext cx="6035598" cy="502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Competitor Analysis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04943" y="4563338"/>
            <a:ext cx="82515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04944" y="483326"/>
            <a:ext cx="267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522"/>
              </a:buClr>
              <a:buSzPts val="4400"/>
              <a:buFont typeface="Trebuchet MS"/>
              <a:buNone/>
            </a:pPr>
            <a:r>
              <a:rPr lang="en-US"/>
              <a:t>Man Utd Competitor Analysis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04944" y="2083526"/>
            <a:ext cx="2677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Key Indicators to compare important statistics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 United significantly lagging behind their main rivals in important statistics.</a:t>
            </a:r>
            <a:endParaRPr/>
          </a:p>
        </p:txBody>
      </p:sp>
      <p:sp>
        <p:nvSpPr>
          <p:cNvPr id="131" name="Google Shape;131;p19"/>
          <p:cNvSpPr/>
          <p:nvPr>
            <p:ph idx="2" type="pic"/>
          </p:nvPr>
        </p:nvSpPr>
        <p:spPr>
          <a:xfrm>
            <a:off x="3218900" y="483325"/>
            <a:ext cx="5809800" cy="43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350" y="198225"/>
            <a:ext cx="6957773" cy="48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