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7"/>
  </p:notesMasterIdLst>
  <p:sldIdLst>
    <p:sldId id="256" r:id="rId3"/>
    <p:sldId id="257" r:id="rId4"/>
    <p:sldId id="287" r:id="rId5"/>
    <p:sldId id="275" r:id="rId6"/>
    <p:sldId id="288" r:id="rId7"/>
    <p:sldId id="276" r:id="rId8"/>
    <p:sldId id="290" r:id="rId9"/>
    <p:sldId id="291" r:id="rId10"/>
    <p:sldId id="261" r:id="rId11"/>
    <p:sldId id="277" r:id="rId12"/>
    <p:sldId id="262" r:id="rId13"/>
    <p:sldId id="278" r:id="rId14"/>
    <p:sldId id="279" r:id="rId15"/>
    <p:sldId id="280" r:id="rId16"/>
    <p:sldId id="281" r:id="rId17"/>
    <p:sldId id="282" r:id="rId18"/>
    <p:sldId id="283" r:id="rId19"/>
    <p:sldId id="284" r:id="rId20"/>
    <p:sldId id="285" r:id="rId21"/>
    <p:sldId id="258" r:id="rId22"/>
    <p:sldId id="286" r:id="rId23"/>
    <p:sldId id="289" r:id="rId24"/>
    <p:sldId id="273" r:id="rId25"/>
    <p:sldId id="274"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44" autoAdjust="0"/>
  </p:normalViewPr>
  <p:slideViewPr>
    <p:cSldViewPr snapToGrid="0">
      <p:cViewPr varScale="1">
        <p:scale>
          <a:sx n="87" d="100"/>
          <a:sy n="87" d="100"/>
        </p:scale>
        <p:origin x="9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Font typeface="Calibri"/>
              <a:buNone/>
            </a:pPr>
            <a:endParaRPr sz="1200" b="0" i="0" u="none" strike="noStrike" cap="none" dirty="0">
              <a:solidFill>
                <a:schemeClr val="dk1"/>
              </a:solidFill>
              <a:latin typeface="Calibri"/>
              <a:ea typeface="Calibri"/>
              <a:cs typeface="Calibri"/>
              <a:sym typeface="Calibri"/>
            </a:endParaRPr>
          </a:p>
        </p:txBody>
      </p:sp>
      <p:sp>
        <p:nvSpPr>
          <p:cNvPr id="179" name="Shape 179"/>
          <p:cNvSpPr txBox="1">
            <a:spLocks noGrp="1"/>
          </p:cNvSpPr>
          <p:nvPr>
            <p:ph type="sldNum" idx="12"/>
          </p:nvPr>
        </p:nvSpPr>
        <p:spPr>
          <a:xfrm>
            <a:off x="3884612" y="8685213"/>
            <a:ext cx="2971799" cy="458786"/>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 sz="1200" b="0" i="0" u="none" strike="noStrike" cap="none">
                <a:solidFill>
                  <a:schemeClr val="dk1"/>
                </a:solidFill>
                <a:latin typeface="Calibri"/>
                <a:ea typeface="Calibri"/>
                <a:cs typeface="Calibri"/>
                <a:sym typeface="Calibri"/>
              </a:rPr>
              <a:t>10</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43603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89" name="Shape 1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89" name="Shape 1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72738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89" name="Shape 1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7170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89" name="Shape 1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66963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89" name="Shape 1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92242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89" name="Shape 1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7648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89" name="Shape 1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60634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89" name="Shape 1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53515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89" name="Shape 1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0472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38" name="Shape 1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Font typeface="Calibri"/>
              <a:buNone/>
            </a:pPr>
            <a:endParaRPr sz="1200" b="0" i="0" u="none" strike="noStrike" cap="none" dirty="0">
              <a:solidFill>
                <a:schemeClr val="dk1"/>
              </a:solidFill>
              <a:latin typeface="Calibri"/>
              <a:ea typeface="Calibri"/>
              <a:cs typeface="Calibri"/>
              <a:sym typeface="Calibri"/>
            </a:endParaRPr>
          </a:p>
        </p:txBody>
      </p:sp>
      <p:sp>
        <p:nvSpPr>
          <p:cNvPr id="146" name="Shape 146"/>
          <p:cNvSpPr txBox="1">
            <a:spLocks noGrp="1"/>
          </p:cNvSpPr>
          <p:nvPr>
            <p:ph type="sldNum" idx="12"/>
          </p:nvPr>
        </p:nvSpPr>
        <p:spPr>
          <a:xfrm>
            <a:off x="3884612" y="8685213"/>
            <a:ext cx="2971799" cy="458786"/>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 sz="1200" b="0" i="0" u="none" strike="noStrike" cap="none">
                <a:solidFill>
                  <a:schemeClr val="dk1"/>
                </a:solidFill>
                <a:latin typeface="Calibri"/>
                <a:ea typeface="Calibri"/>
                <a:cs typeface="Calibri"/>
                <a:sym typeface="Calibri"/>
              </a:rPr>
              <a:t>20</a:t>
            </a:fld>
            <a:endParaRPr lang="e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89" name="Shape 1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30696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89" name="Shape 1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86296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327" name="Shape 3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5" name="Shape 335"/>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336" name="Shape 336"/>
          <p:cNvSpPr txBox="1">
            <a:spLocks noGrp="1"/>
          </p:cNvSpPr>
          <p:nvPr>
            <p:ph type="sldNum" idx="12"/>
          </p:nvPr>
        </p:nvSpPr>
        <p:spPr>
          <a:xfrm>
            <a:off x="3884612" y="8685213"/>
            <a:ext cx="2971800" cy="458700"/>
          </a:xfrm>
          <a:prstGeom prst="rect">
            <a:avLst/>
          </a:prstGeom>
          <a:noFill/>
          <a:ln>
            <a:noFill/>
          </a:ln>
        </p:spPr>
        <p:txBody>
          <a:bodyPr wrap="square"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24</a:t>
            </a:fld>
            <a:endParaRPr lang="en"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38" name="Shape 1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34694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38" name="Shape 1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32217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38" name="Shape 1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72052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89" name="Shape 1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31738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38" name="Shape 1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88211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38" name="Shape 1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45601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Font typeface="Calibri"/>
              <a:buNone/>
            </a:pPr>
            <a:endParaRPr sz="1200" b="0" i="0" u="none" strike="noStrike" cap="none" dirty="0">
              <a:solidFill>
                <a:schemeClr val="dk1"/>
              </a:solidFill>
              <a:latin typeface="Calibri"/>
              <a:ea typeface="Calibri"/>
              <a:cs typeface="Calibri"/>
              <a:sym typeface="Calibri"/>
            </a:endParaRPr>
          </a:p>
        </p:txBody>
      </p:sp>
      <p:sp>
        <p:nvSpPr>
          <p:cNvPr id="179" name="Shape 179"/>
          <p:cNvSpPr txBox="1">
            <a:spLocks noGrp="1"/>
          </p:cNvSpPr>
          <p:nvPr>
            <p:ph type="sldNum" idx="12"/>
          </p:nvPr>
        </p:nvSpPr>
        <p:spPr>
          <a:xfrm>
            <a:off x="3884612" y="8685213"/>
            <a:ext cx="2971799" cy="458786"/>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 sz="1200" b="0" i="0" u="none" strike="noStrike" cap="none">
                <a:solidFill>
                  <a:schemeClr val="dk1"/>
                </a:solidFill>
                <a:latin typeface="Calibri"/>
                <a:ea typeface="Calibri"/>
                <a:cs typeface="Calibri"/>
                <a:sym typeface="Calibri"/>
              </a:rPr>
              <a:t>9</a:t>
            </a:fld>
            <a:endParaRPr lang="en"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628650" y="273844"/>
            <a:ext cx="7886699" cy="994172"/>
          </a:xfrm>
          <a:prstGeom prst="rect">
            <a:avLst/>
          </a:prstGeom>
          <a:noFill/>
          <a:ln>
            <a:noFill/>
          </a:ln>
        </p:spPr>
        <p:txBody>
          <a:bodyPr wrap="square" lIns="68575" tIns="68575" rIns="68575" bIns="68575" anchor="ctr" anchorCtr="0"/>
          <a:lstStyle>
            <a:lvl1pPr marL="0" marR="0" lvl="0" indent="0" algn="l" rtl="0">
              <a:lnSpc>
                <a:spcPct val="90000"/>
              </a:lnSpc>
              <a:spcBef>
                <a:spcPts val="0"/>
              </a:spcBef>
              <a:spcAft>
                <a:spcPts val="0"/>
              </a:spcAft>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58" name="Shape 58"/>
          <p:cNvSpPr txBox="1">
            <a:spLocks noGrp="1"/>
          </p:cNvSpPr>
          <p:nvPr>
            <p:ph type="body" idx="1"/>
          </p:nvPr>
        </p:nvSpPr>
        <p:spPr>
          <a:xfrm>
            <a:off x="628650" y="1369219"/>
            <a:ext cx="7886699" cy="3263504"/>
          </a:xfrm>
          <a:prstGeom prst="rect">
            <a:avLst/>
          </a:prstGeom>
          <a:noFill/>
          <a:ln>
            <a:noFill/>
          </a:ln>
        </p:spPr>
        <p:txBody>
          <a:bodyPr wrap="square" lIns="68575" tIns="68575" rIns="68575" bIns="68575" anchor="t" anchorCtr="0"/>
          <a:lstStyle>
            <a:lvl1pPr marL="177800" marR="0" lvl="0" indent="88900" algn="l" rtl="0">
              <a:lnSpc>
                <a:spcPct val="90000"/>
              </a:lnSpc>
              <a:spcBef>
                <a:spcPts val="80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28650" y="4767263"/>
            <a:ext cx="2057399" cy="273844"/>
          </a:xfrm>
          <a:prstGeom prst="rect">
            <a:avLst/>
          </a:prstGeom>
          <a:noFill/>
          <a:ln>
            <a:noFill/>
          </a:ln>
        </p:spPr>
        <p:txBody>
          <a:bodyPr wrap="square" lIns="68575" tIns="68575" rIns="68575" bIns="6857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028950" y="4767263"/>
            <a:ext cx="3086100" cy="273844"/>
          </a:xfrm>
          <a:prstGeom prst="rect">
            <a:avLst/>
          </a:prstGeom>
          <a:noFill/>
          <a:ln>
            <a:noFill/>
          </a:ln>
        </p:spPr>
        <p:txBody>
          <a:bodyPr wrap="square" lIns="68575" tIns="68575" rIns="68575" bIns="6857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457950" y="4767263"/>
            <a:ext cx="2057399" cy="273844"/>
          </a:xfrm>
          <a:prstGeom prst="rect">
            <a:avLst/>
          </a:prstGeom>
          <a:noFill/>
          <a:ln>
            <a:noFill/>
          </a:ln>
        </p:spPr>
        <p:txBody>
          <a:bodyPr wrap="square"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23888" y="1282304"/>
            <a:ext cx="7886699" cy="2139553"/>
          </a:xfrm>
          <a:prstGeom prst="rect">
            <a:avLst/>
          </a:prstGeom>
          <a:noFill/>
          <a:ln>
            <a:noFill/>
          </a:ln>
        </p:spPr>
        <p:txBody>
          <a:bodyPr wrap="square" lIns="68575" tIns="68575" rIns="68575" bIns="68575" anchor="b" anchorCtr="0"/>
          <a:lstStyle>
            <a:lvl1pPr marL="0" marR="0" lvl="0" indent="0" algn="l" rtl="0">
              <a:lnSpc>
                <a:spcPct val="90000"/>
              </a:lnSpc>
              <a:spcBef>
                <a:spcPts val="0"/>
              </a:spcBef>
              <a:spcAft>
                <a:spcPts val="0"/>
              </a:spcAft>
              <a:buClr>
                <a:schemeClr val="dk1"/>
              </a:buClr>
              <a:buFont typeface="Calibri"/>
              <a:buNone/>
              <a:defRPr sz="4500" b="0" i="0" u="none" strike="noStrike" cap="none">
                <a:solidFill>
                  <a:schemeClr val="dk1"/>
                </a:solidFill>
                <a:latin typeface="Calibri"/>
                <a:ea typeface="Calibri"/>
                <a:cs typeface="Calibri"/>
                <a:sym typeface="Calibri"/>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70" name="Shape 70"/>
          <p:cNvSpPr txBox="1">
            <a:spLocks noGrp="1"/>
          </p:cNvSpPr>
          <p:nvPr>
            <p:ph type="body" idx="1"/>
          </p:nvPr>
        </p:nvSpPr>
        <p:spPr>
          <a:xfrm>
            <a:off x="623888" y="3442097"/>
            <a:ext cx="7886699" cy="1125140"/>
          </a:xfrm>
          <a:prstGeom prst="rect">
            <a:avLst/>
          </a:prstGeom>
          <a:noFill/>
          <a:ln>
            <a:noFill/>
          </a:ln>
        </p:spPr>
        <p:txBody>
          <a:bodyPr wrap="square" lIns="68575" tIns="68575" rIns="68575" bIns="68575" anchor="t" anchorCtr="0"/>
          <a:lstStyle>
            <a:lvl1pPr marL="0" marR="0" lvl="0" indent="0" algn="l" rtl="0">
              <a:lnSpc>
                <a:spcPct val="90000"/>
              </a:lnSpc>
              <a:spcBef>
                <a:spcPts val="80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1pPr>
            <a:lvl2pPr marL="342900" marR="0" lvl="1" indent="0" algn="l" rtl="0">
              <a:lnSpc>
                <a:spcPct val="90000"/>
              </a:lnSpc>
              <a:spcBef>
                <a:spcPts val="400"/>
              </a:spcBef>
              <a:spcAft>
                <a:spcPts val="0"/>
              </a:spcAft>
              <a:buClr>
                <a:srgbClr val="888888"/>
              </a:buClr>
              <a:buFont typeface="Arial"/>
              <a:buNone/>
              <a:defRPr sz="1500" b="0" i="0" u="none" strike="noStrike" cap="none">
                <a:solidFill>
                  <a:srgbClr val="888888"/>
                </a:solidFill>
                <a:latin typeface="Calibri"/>
                <a:ea typeface="Calibri"/>
                <a:cs typeface="Calibri"/>
                <a:sym typeface="Calibri"/>
              </a:defRPr>
            </a:lvl2pPr>
            <a:lvl3pPr marL="685800" marR="0" lvl="2" indent="0" algn="l" rtl="0">
              <a:lnSpc>
                <a:spcPct val="90000"/>
              </a:lnSpc>
              <a:spcBef>
                <a:spcPts val="40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3pPr>
            <a:lvl4pPr marL="1028700" marR="0" lvl="3" indent="0" algn="l" rtl="0">
              <a:lnSpc>
                <a:spcPct val="90000"/>
              </a:lnSpc>
              <a:spcBef>
                <a:spcPts val="400"/>
              </a:spcBef>
              <a:spcAft>
                <a:spcPts val="0"/>
              </a:spcAft>
              <a:buClr>
                <a:srgbClr val="888888"/>
              </a:buClr>
              <a:buFont typeface="Arial"/>
              <a:buNone/>
              <a:defRPr sz="1200" b="0" i="0" u="none" strike="noStrike" cap="none">
                <a:solidFill>
                  <a:srgbClr val="888888"/>
                </a:solidFill>
                <a:latin typeface="Calibri"/>
                <a:ea typeface="Calibri"/>
                <a:cs typeface="Calibri"/>
                <a:sym typeface="Calibri"/>
              </a:defRPr>
            </a:lvl4pPr>
            <a:lvl5pPr marL="1371600" marR="0" lvl="4" indent="0" algn="l" rtl="0">
              <a:lnSpc>
                <a:spcPct val="90000"/>
              </a:lnSpc>
              <a:spcBef>
                <a:spcPts val="400"/>
              </a:spcBef>
              <a:spcAft>
                <a:spcPts val="0"/>
              </a:spcAft>
              <a:buClr>
                <a:srgbClr val="888888"/>
              </a:buClr>
              <a:buFont typeface="Arial"/>
              <a:buNone/>
              <a:defRPr sz="1200" b="0" i="0" u="none" strike="noStrike" cap="none">
                <a:solidFill>
                  <a:srgbClr val="888888"/>
                </a:solidFill>
                <a:latin typeface="Calibri"/>
                <a:ea typeface="Calibri"/>
                <a:cs typeface="Calibri"/>
                <a:sym typeface="Calibri"/>
              </a:defRPr>
            </a:lvl5pPr>
            <a:lvl6pPr marL="1714500" marR="0" lvl="5" indent="0" algn="l" rtl="0">
              <a:lnSpc>
                <a:spcPct val="90000"/>
              </a:lnSpc>
              <a:spcBef>
                <a:spcPts val="400"/>
              </a:spcBef>
              <a:spcAft>
                <a:spcPts val="0"/>
              </a:spcAft>
              <a:buClr>
                <a:srgbClr val="888888"/>
              </a:buClr>
              <a:buFont typeface="Arial"/>
              <a:buNone/>
              <a:defRPr sz="1200" b="0" i="0" u="none" strike="noStrike" cap="none">
                <a:solidFill>
                  <a:srgbClr val="888888"/>
                </a:solidFill>
                <a:latin typeface="Calibri"/>
                <a:ea typeface="Calibri"/>
                <a:cs typeface="Calibri"/>
                <a:sym typeface="Calibri"/>
              </a:defRPr>
            </a:lvl6pPr>
            <a:lvl7pPr marL="2057400" marR="0" lvl="6" indent="0" algn="l" rtl="0">
              <a:lnSpc>
                <a:spcPct val="90000"/>
              </a:lnSpc>
              <a:spcBef>
                <a:spcPts val="400"/>
              </a:spcBef>
              <a:spcAft>
                <a:spcPts val="0"/>
              </a:spcAft>
              <a:buClr>
                <a:srgbClr val="888888"/>
              </a:buClr>
              <a:buFont typeface="Arial"/>
              <a:buNone/>
              <a:defRPr sz="1200" b="0" i="0" u="none" strike="noStrike" cap="none">
                <a:solidFill>
                  <a:srgbClr val="888888"/>
                </a:solidFill>
                <a:latin typeface="Calibri"/>
                <a:ea typeface="Calibri"/>
                <a:cs typeface="Calibri"/>
                <a:sym typeface="Calibri"/>
              </a:defRPr>
            </a:lvl7pPr>
            <a:lvl8pPr marL="2400300" marR="0" lvl="7" indent="0" algn="l" rtl="0">
              <a:lnSpc>
                <a:spcPct val="90000"/>
              </a:lnSpc>
              <a:spcBef>
                <a:spcPts val="400"/>
              </a:spcBef>
              <a:spcAft>
                <a:spcPts val="0"/>
              </a:spcAft>
              <a:buClr>
                <a:srgbClr val="888888"/>
              </a:buClr>
              <a:buFont typeface="Arial"/>
              <a:buNone/>
              <a:defRPr sz="1200" b="0" i="0" u="none" strike="noStrike" cap="none">
                <a:solidFill>
                  <a:srgbClr val="888888"/>
                </a:solidFill>
                <a:latin typeface="Calibri"/>
                <a:ea typeface="Calibri"/>
                <a:cs typeface="Calibri"/>
                <a:sym typeface="Calibri"/>
              </a:defRPr>
            </a:lvl8pPr>
            <a:lvl9pPr marL="2743200" marR="0" lvl="8" indent="0" algn="l" rtl="0">
              <a:lnSpc>
                <a:spcPct val="90000"/>
              </a:lnSpc>
              <a:spcBef>
                <a:spcPts val="400"/>
              </a:spcBef>
              <a:spcAft>
                <a:spcPts val="0"/>
              </a:spcAft>
              <a:buClr>
                <a:srgbClr val="888888"/>
              </a:buClr>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628650" y="4767263"/>
            <a:ext cx="2057399" cy="273844"/>
          </a:xfrm>
          <a:prstGeom prst="rect">
            <a:avLst/>
          </a:prstGeom>
          <a:noFill/>
          <a:ln>
            <a:noFill/>
          </a:ln>
        </p:spPr>
        <p:txBody>
          <a:bodyPr wrap="square" lIns="68575" tIns="68575" rIns="68575" bIns="6857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028950" y="4767263"/>
            <a:ext cx="3086100" cy="273844"/>
          </a:xfrm>
          <a:prstGeom prst="rect">
            <a:avLst/>
          </a:prstGeom>
          <a:noFill/>
          <a:ln>
            <a:noFill/>
          </a:ln>
        </p:spPr>
        <p:txBody>
          <a:bodyPr wrap="square" lIns="68575" tIns="68575" rIns="68575" bIns="6857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457950" y="4767263"/>
            <a:ext cx="2057399" cy="273844"/>
          </a:xfrm>
          <a:prstGeom prst="rect">
            <a:avLst/>
          </a:prstGeom>
          <a:noFill/>
          <a:ln>
            <a:noFill/>
          </a:ln>
        </p:spPr>
        <p:txBody>
          <a:bodyPr wrap="square"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28650" y="273844"/>
            <a:ext cx="7886699" cy="994172"/>
          </a:xfrm>
          <a:prstGeom prst="rect">
            <a:avLst/>
          </a:prstGeom>
          <a:noFill/>
          <a:ln>
            <a:noFill/>
          </a:ln>
        </p:spPr>
        <p:txBody>
          <a:bodyPr wrap="square" lIns="68575" tIns="68575" rIns="68575" bIns="68575" anchor="ctr" anchorCtr="0"/>
          <a:lstStyle>
            <a:lvl1pPr marL="0" marR="0" lvl="0" indent="0" algn="l" rtl="0">
              <a:lnSpc>
                <a:spcPct val="90000"/>
              </a:lnSpc>
              <a:spcBef>
                <a:spcPts val="0"/>
              </a:spcBef>
              <a:spcAft>
                <a:spcPts val="0"/>
              </a:spcAft>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76" name="Shape 76"/>
          <p:cNvSpPr txBox="1">
            <a:spLocks noGrp="1"/>
          </p:cNvSpPr>
          <p:nvPr>
            <p:ph type="body" idx="1"/>
          </p:nvPr>
        </p:nvSpPr>
        <p:spPr>
          <a:xfrm>
            <a:off x="628650" y="1369219"/>
            <a:ext cx="3886200" cy="3263504"/>
          </a:xfrm>
          <a:prstGeom prst="rect">
            <a:avLst/>
          </a:prstGeom>
          <a:noFill/>
          <a:ln>
            <a:noFill/>
          </a:ln>
        </p:spPr>
        <p:txBody>
          <a:bodyPr wrap="square" lIns="68575" tIns="68575" rIns="68575" bIns="68575" anchor="t" anchorCtr="0"/>
          <a:lstStyle>
            <a:lvl1pPr marL="177800" marR="0" lvl="0" indent="88900" algn="l" rtl="0">
              <a:lnSpc>
                <a:spcPct val="90000"/>
              </a:lnSpc>
              <a:spcBef>
                <a:spcPts val="80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4629150" y="1369219"/>
            <a:ext cx="3886200" cy="3263504"/>
          </a:xfrm>
          <a:prstGeom prst="rect">
            <a:avLst/>
          </a:prstGeom>
          <a:noFill/>
          <a:ln>
            <a:noFill/>
          </a:ln>
        </p:spPr>
        <p:txBody>
          <a:bodyPr wrap="square" lIns="68575" tIns="68575" rIns="68575" bIns="68575" anchor="t" anchorCtr="0"/>
          <a:lstStyle>
            <a:lvl1pPr marL="177800" marR="0" lvl="0" indent="88900" algn="l" rtl="0">
              <a:lnSpc>
                <a:spcPct val="90000"/>
              </a:lnSpc>
              <a:spcBef>
                <a:spcPts val="80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628650" y="4767263"/>
            <a:ext cx="2057399" cy="273844"/>
          </a:xfrm>
          <a:prstGeom prst="rect">
            <a:avLst/>
          </a:prstGeom>
          <a:noFill/>
          <a:ln>
            <a:noFill/>
          </a:ln>
        </p:spPr>
        <p:txBody>
          <a:bodyPr wrap="square" lIns="68575" tIns="68575" rIns="68575" bIns="6857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028950" y="4767263"/>
            <a:ext cx="3086100" cy="273844"/>
          </a:xfrm>
          <a:prstGeom prst="rect">
            <a:avLst/>
          </a:prstGeom>
          <a:noFill/>
          <a:ln>
            <a:noFill/>
          </a:ln>
        </p:spPr>
        <p:txBody>
          <a:bodyPr wrap="square" lIns="68575" tIns="68575" rIns="68575" bIns="6857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457950" y="4767263"/>
            <a:ext cx="2057399" cy="273844"/>
          </a:xfrm>
          <a:prstGeom prst="rect">
            <a:avLst/>
          </a:prstGeom>
          <a:noFill/>
          <a:ln>
            <a:noFill/>
          </a:ln>
        </p:spPr>
        <p:txBody>
          <a:bodyPr wrap="square"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629840" y="273844"/>
            <a:ext cx="7886699" cy="994172"/>
          </a:xfrm>
          <a:prstGeom prst="rect">
            <a:avLst/>
          </a:prstGeom>
          <a:noFill/>
          <a:ln>
            <a:noFill/>
          </a:ln>
        </p:spPr>
        <p:txBody>
          <a:bodyPr wrap="square" lIns="68575" tIns="68575" rIns="68575" bIns="68575" anchor="ctr" anchorCtr="0"/>
          <a:lstStyle>
            <a:lvl1pPr marL="0" marR="0" lvl="0" indent="0" algn="l" rtl="0">
              <a:lnSpc>
                <a:spcPct val="90000"/>
              </a:lnSpc>
              <a:spcBef>
                <a:spcPts val="0"/>
              </a:spcBef>
              <a:spcAft>
                <a:spcPts val="0"/>
              </a:spcAft>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83" name="Shape 83"/>
          <p:cNvSpPr txBox="1">
            <a:spLocks noGrp="1"/>
          </p:cNvSpPr>
          <p:nvPr>
            <p:ph type="body" idx="1"/>
          </p:nvPr>
        </p:nvSpPr>
        <p:spPr>
          <a:xfrm>
            <a:off x="629840" y="1260872"/>
            <a:ext cx="3868340" cy="617934"/>
          </a:xfrm>
          <a:prstGeom prst="rect">
            <a:avLst/>
          </a:prstGeom>
          <a:noFill/>
          <a:ln>
            <a:noFill/>
          </a:ln>
        </p:spPr>
        <p:txBody>
          <a:bodyPr wrap="square" lIns="68575" tIns="68575" rIns="68575" bIns="68575" anchor="b" anchorCtr="0"/>
          <a:lstStyle>
            <a:lvl1pPr marL="0" marR="0" lvl="0" indent="0" algn="l" rtl="0">
              <a:lnSpc>
                <a:spcPct val="90000"/>
              </a:lnSpc>
              <a:spcBef>
                <a:spcPts val="80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629840" y="1878806"/>
            <a:ext cx="3868340" cy="2763441"/>
          </a:xfrm>
          <a:prstGeom prst="rect">
            <a:avLst/>
          </a:prstGeom>
          <a:noFill/>
          <a:ln>
            <a:noFill/>
          </a:ln>
        </p:spPr>
        <p:txBody>
          <a:bodyPr wrap="square" lIns="68575" tIns="68575" rIns="68575" bIns="68575" anchor="t" anchorCtr="0"/>
          <a:lstStyle>
            <a:lvl1pPr marL="177800" marR="0" lvl="0" indent="88900" algn="l" rtl="0">
              <a:lnSpc>
                <a:spcPct val="90000"/>
              </a:lnSpc>
              <a:spcBef>
                <a:spcPts val="80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4629150" y="1260872"/>
            <a:ext cx="3887390" cy="617934"/>
          </a:xfrm>
          <a:prstGeom prst="rect">
            <a:avLst/>
          </a:prstGeom>
          <a:noFill/>
          <a:ln>
            <a:noFill/>
          </a:ln>
        </p:spPr>
        <p:txBody>
          <a:bodyPr wrap="square" lIns="68575" tIns="68575" rIns="68575" bIns="68575" anchor="b" anchorCtr="0"/>
          <a:lstStyle>
            <a:lvl1pPr marL="0" marR="0" lvl="0" indent="0" algn="l" rtl="0">
              <a:lnSpc>
                <a:spcPct val="90000"/>
              </a:lnSpc>
              <a:spcBef>
                <a:spcPts val="80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4629150" y="1878806"/>
            <a:ext cx="3887390" cy="2763441"/>
          </a:xfrm>
          <a:prstGeom prst="rect">
            <a:avLst/>
          </a:prstGeom>
          <a:noFill/>
          <a:ln>
            <a:noFill/>
          </a:ln>
        </p:spPr>
        <p:txBody>
          <a:bodyPr wrap="square" lIns="68575" tIns="68575" rIns="68575" bIns="68575" anchor="t" anchorCtr="0"/>
          <a:lstStyle>
            <a:lvl1pPr marL="177800" marR="0" lvl="0" indent="88900" algn="l" rtl="0">
              <a:lnSpc>
                <a:spcPct val="90000"/>
              </a:lnSpc>
              <a:spcBef>
                <a:spcPts val="80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628650" y="4767263"/>
            <a:ext cx="2057399" cy="273844"/>
          </a:xfrm>
          <a:prstGeom prst="rect">
            <a:avLst/>
          </a:prstGeom>
          <a:noFill/>
          <a:ln>
            <a:noFill/>
          </a:ln>
        </p:spPr>
        <p:txBody>
          <a:bodyPr wrap="square" lIns="68575" tIns="68575" rIns="68575" bIns="6857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3028950" y="4767263"/>
            <a:ext cx="3086100" cy="273844"/>
          </a:xfrm>
          <a:prstGeom prst="rect">
            <a:avLst/>
          </a:prstGeom>
          <a:noFill/>
          <a:ln>
            <a:noFill/>
          </a:ln>
        </p:spPr>
        <p:txBody>
          <a:bodyPr wrap="square" lIns="68575" tIns="68575" rIns="68575" bIns="6857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6457950" y="4767263"/>
            <a:ext cx="2057399" cy="273844"/>
          </a:xfrm>
          <a:prstGeom prst="rect">
            <a:avLst/>
          </a:prstGeom>
          <a:noFill/>
          <a:ln>
            <a:noFill/>
          </a:ln>
        </p:spPr>
        <p:txBody>
          <a:bodyPr wrap="square"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28650" y="273844"/>
            <a:ext cx="7886699" cy="994172"/>
          </a:xfrm>
          <a:prstGeom prst="rect">
            <a:avLst/>
          </a:prstGeom>
          <a:noFill/>
          <a:ln>
            <a:noFill/>
          </a:ln>
        </p:spPr>
        <p:txBody>
          <a:bodyPr wrap="square" lIns="68575" tIns="68575" rIns="68575" bIns="68575" anchor="ctr" anchorCtr="0"/>
          <a:lstStyle>
            <a:lvl1pPr marL="0" marR="0" lvl="0" indent="0" algn="l" rtl="0">
              <a:lnSpc>
                <a:spcPct val="90000"/>
              </a:lnSpc>
              <a:spcBef>
                <a:spcPts val="0"/>
              </a:spcBef>
              <a:spcAft>
                <a:spcPts val="0"/>
              </a:spcAft>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92" name="Shape 92"/>
          <p:cNvSpPr txBox="1">
            <a:spLocks noGrp="1"/>
          </p:cNvSpPr>
          <p:nvPr>
            <p:ph type="dt" idx="10"/>
          </p:nvPr>
        </p:nvSpPr>
        <p:spPr>
          <a:xfrm>
            <a:off x="628650" y="4767263"/>
            <a:ext cx="2057399" cy="273844"/>
          </a:xfrm>
          <a:prstGeom prst="rect">
            <a:avLst/>
          </a:prstGeom>
          <a:noFill/>
          <a:ln>
            <a:noFill/>
          </a:ln>
        </p:spPr>
        <p:txBody>
          <a:bodyPr wrap="square" lIns="68575" tIns="68575" rIns="68575" bIns="6857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3028950" y="4767263"/>
            <a:ext cx="3086100" cy="273844"/>
          </a:xfrm>
          <a:prstGeom prst="rect">
            <a:avLst/>
          </a:prstGeom>
          <a:noFill/>
          <a:ln>
            <a:noFill/>
          </a:ln>
        </p:spPr>
        <p:txBody>
          <a:bodyPr wrap="square" lIns="68575" tIns="68575" rIns="68575" bIns="6857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6457950" y="4767263"/>
            <a:ext cx="2057399" cy="273844"/>
          </a:xfrm>
          <a:prstGeom prst="rect">
            <a:avLst/>
          </a:prstGeom>
          <a:noFill/>
          <a:ln>
            <a:noFill/>
          </a:ln>
        </p:spPr>
        <p:txBody>
          <a:bodyPr wrap="square"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628650" y="4767263"/>
            <a:ext cx="2057399" cy="273844"/>
          </a:xfrm>
          <a:prstGeom prst="rect">
            <a:avLst/>
          </a:prstGeom>
          <a:noFill/>
          <a:ln>
            <a:noFill/>
          </a:ln>
        </p:spPr>
        <p:txBody>
          <a:bodyPr wrap="square" lIns="68575" tIns="68575" rIns="68575" bIns="6857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3028950" y="4767263"/>
            <a:ext cx="3086100" cy="273844"/>
          </a:xfrm>
          <a:prstGeom prst="rect">
            <a:avLst/>
          </a:prstGeom>
          <a:noFill/>
          <a:ln>
            <a:noFill/>
          </a:ln>
        </p:spPr>
        <p:txBody>
          <a:bodyPr wrap="square" lIns="68575" tIns="68575" rIns="68575" bIns="6857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6457950" y="4767263"/>
            <a:ext cx="2057399" cy="273844"/>
          </a:xfrm>
          <a:prstGeom prst="rect">
            <a:avLst/>
          </a:prstGeom>
          <a:noFill/>
          <a:ln>
            <a:noFill/>
          </a:ln>
        </p:spPr>
        <p:txBody>
          <a:bodyPr wrap="square"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629840" y="342900"/>
            <a:ext cx="2949178" cy="1200149"/>
          </a:xfrm>
          <a:prstGeom prst="rect">
            <a:avLst/>
          </a:prstGeom>
          <a:noFill/>
          <a:ln>
            <a:noFill/>
          </a:ln>
        </p:spPr>
        <p:txBody>
          <a:bodyPr wrap="square" lIns="68575" tIns="68575" rIns="68575" bIns="68575" anchor="b" anchorCtr="0"/>
          <a:lstStyle>
            <a:lvl1pPr marL="0" marR="0" lvl="0" indent="0" algn="l" rtl="0">
              <a:lnSpc>
                <a:spcPct val="9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101" name="Shape 101"/>
          <p:cNvSpPr txBox="1">
            <a:spLocks noGrp="1"/>
          </p:cNvSpPr>
          <p:nvPr>
            <p:ph type="body" idx="1"/>
          </p:nvPr>
        </p:nvSpPr>
        <p:spPr>
          <a:xfrm>
            <a:off x="3887390" y="740569"/>
            <a:ext cx="4629149" cy="3655218"/>
          </a:xfrm>
          <a:prstGeom prst="rect">
            <a:avLst/>
          </a:prstGeom>
          <a:noFill/>
          <a:ln>
            <a:noFill/>
          </a:ln>
        </p:spPr>
        <p:txBody>
          <a:bodyPr wrap="square" lIns="68575" tIns="68575" rIns="68575" bIns="68575" anchor="t" anchorCtr="0"/>
          <a:lstStyle>
            <a:lvl1pPr marL="177800" marR="0" lvl="0" indent="127000" algn="l" rtl="0">
              <a:lnSpc>
                <a:spcPct val="90000"/>
              </a:lnSpc>
              <a:spcBef>
                <a:spcPts val="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520700" marR="0" lvl="1" indent="88900" algn="l" rtl="0">
              <a:lnSpc>
                <a:spcPct val="90000"/>
              </a:lnSpc>
              <a:spcBef>
                <a:spcPts val="40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2pPr>
            <a:lvl3pPr marL="863600" marR="0" lvl="2"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1549400" marR="0" lvl="4"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1892300" marR="0" lvl="5"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629840" y="1543050"/>
            <a:ext cx="2949178" cy="2858691"/>
          </a:xfrm>
          <a:prstGeom prst="rect">
            <a:avLst/>
          </a:prstGeom>
          <a:noFill/>
          <a:ln>
            <a:noFill/>
          </a:ln>
        </p:spPr>
        <p:txBody>
          <a:bodyPr wrap="square" lIns="68575" tIns="68575" rIns="68575" bIns="68575" anchor="t" anchorCtr="0"/>
          <a:lstStyle>
            <a:lvl1pPr marL="0" marR="0" lvl="0" indent="0" algn="l" rtl="0">
              <a:lnSpc>
                <a:spcPct val="90000"/>
              </a:lnSpc>
              <a:spcBef>
                <a:spcPts val="8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Font typeface="Arial"/>
              <a:buNone/>
              <a:defRPr sz="1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628650" y="4767263"/>
            <a:ext cx="2057399" cy="273844"/>
          </a:xfrm>
          <a:prstGeom prst="rect">
            <a:avLst/>
          </a:prstGeom>
          <a:noFill/>
          <a:ln>
            <a:noFill/>
          </a:ln>
        </p:spPr>
        <p:txBody>
          <a:bodyPr wrap="square" lIns="68575" tIns="68575" rIns="68575" bIns="6857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3028950" y="4767263"/>
            <a:ext cx="3086100" cy="273844"/>
          </a:xfrm>
          <a:prstGeom prst="rect">
            <a:avLst/>
          </a:prstGeom>
          <a:noFill/>
          <a:ln>
            <a:noFill/>
          </a:ln>
        </p:spPr>
        <p:txBody>
          <a:bodyPr wrap="square" lIns="68575" tIns="68575" rIns="68575" bIns="6857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6457950" y="4767263"/>
            <a:ext cx="2057399" cy="273844"/>
          </a:xfrm>
          <a:prstGeom prst="rect">
            <a:avLst/>
          </a:prstGeom>
          <a:noFill/>
          <a:ln>
            <a:noFill/>
          </a:ln>
        </p:spPr>
        <p:txBody>
          <a:bodyPr wrap="square"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629840" y="342900"/>
            <a:ext cx="2949178" cy="1200149"/>
          </a:xfrm>
          <a:prstGeom prst="rect">
            <a:avLst/>
          </a:prstGeom>
          <a:noFill/>
          <a:ln>
            <a:noFill/>
          </a:ln>
        </p:spPr>
        <p:txBody>
          <a:bodyPr wrap="square" lIns="68575" tIns="68575" rIns="68575" bIns="68575" anchor="b" anchorCtr="0"/>
          <a:lstStyle>
            <a:lvl1pPr marL="0" marR="0" lvl="0" indent="0" algn="l" rtl="0">
              <a:lnSpc>
                <a:spcPct val="9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108" name="Shape 108"/>
          <p:cNvSpPr>
            <a:spLocks noGrp="1"/>
          </p:cNvSpPr>
          <p:nvPr>
            <p:ph type="pic" idx="2"/>
          </p:nvPr>
        </p:nvSpPr>
        <p:spPr>
          <a:xfrm>
            <a:off x="3887390" y="740569"/>
            <a:ext cx="4629149" cy="3655218"/>
          </a:xfrm>
          <a:prstGeom prst="rect">
            <a:avLst/>
          </a:prstGeom>
          <a:noFill/>
          <a:ln>
            <a:noFill/>
          </a:ln>
        </p:spPr>
        <p:txBody>
          <a:bodyPr wrap="square" lIns="68575" tIns="68575" rIns="68575" bIns="68575" anchor="t" anchorCtr="0"/>
          <a:lstStyle>
            <a:lvl1pPr marL="0" marR="0" lvl="0" indent="0" algn="l" rtl="0">
              <a:lnSpc>
                <a:spcPct val="90000"/>
              </a:lnSpc>
              <a:spcBef>
                <a:spcPts val="800"/>
              </a:spcBef>
              <a:spcAft>
                <a:spcPts val="0"/>
              </a:spcAft>
              <a:buClr>
                <a:schemeClr val="dk1"/>
              </a:buClr>
              <a:buSzPct val="45833"/>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ct val="5238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ct val="61111"/>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629840" y="1543050"/>
            <a:ext cx="2949178" cy="2858691"/>
          </a:xfrm>
          <a:prstGeom prst="rect">
            <a:avLst/>
          </a:prstGeom>
          <a:noFill/>
          <a:ln>
            <a:noFill/>
          </a:ln>
        </p:spPr>
        <p:txBody>
          <a:bodyPr wrap="square" lIns="68575" tIns="68575" rIns="68575" bIns="68575" anchor="t" anchorCtr="0"/>
          <a:lstStyle>
            <a:lvl1pPr marL="0" marR="0" lvl="0" indent="0" algn="l" rtl="0">
              <a:lnSpc>
                <a:spcPct val="90000"/>
              </a:lnSpc>
              <a:spcBef>
                <a:spcPts val="8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Font typeface="Arial"/>
              <a:buNone/>
              <a:defRPr sz="1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628650" y="4767263"/>
            <a:ext cx="2057399" cy="273844"/>
          </a:xfrm>
          <a:prstGeom prst="rect">
            <a:avLst/>
          </a:prstGeom>
          <a:noFill/>
          <a:ln>
            <a:noFill/>
          </a:ln>
        </p:spPr>
        <p:txBody>
          <a:bodyPr wrap="square" lIns="68575" tIns="68575" rIns="68575" bIns="6857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3028950" y="4767263"/>
            <a:ext cx="3086100" cy="273844"/>
          </a:xfrm>
          <a:prstGeom prst="rect">
            <a:avLst/>
          </a:prstGeom>
          <a:noFill/>
          <a:ln>
            <a:noFill/>
          </a:ln>
        </p:spPr>
        <p:txBody>
          <a:bodyPr wrap="square" lIns="68575" tIns="68575" rIns="68575" bIns="6857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6457950" y="4767263"/>
            <a:ext cx="2057399" cy="273844"/>
          </a:xfrm>
          <a:prstGeom prst="rect">
            <a:avLst/>
          </a:prstGeom>
          <a:noFill/>
          <a:ln>
            <a:noFill/>
          </a:ln>
        </p:spPr>
        <p:txBody>
          <a:bodyPr wrap="square"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628650" y="273844"/>
            <a:ext cx="7886699" cy="994172"/>
          </a:xfrm>
          <a:prstGeom prst="rect">
            <a:avLst/>
          </a:prstGeom>
          <a:noFill/>
          <a:ln>
            <a:noFill/>
          </a:ln>
        </p:spPr>
        <p:txBody>
          <a:bodyPr wrap="square" lIns="68575" tIns="68575" rIns="68575" bIns="68575" anchor="ctr" anchorCtr="0"/>
          <a:lstStyle>
            <a:lvl1pPr marL="0" marR="0" lvl="0" indent="0" algn="l" rtl="0">
              <a:lnSpc>
                <a:spcPct val="90000"/>
              </a:lnSpc>
              <a:spcBef>
                <a:spcPts val="0"/>
              </a:spcBef>
              <a:spcAft>
                <a:spcPts val="0"/>
              </a:spcAft>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115" name="Shape 115"/>
          <p:cNvSpPr txBox="1">
            <a:spLocks noGrp="1"/>
          </p:cNvSpPr>
          <p:nvPr>
            <p:ph type="body" idx="1"/>
          </p:nvPr>
        </p:nvSpPr>
        <p:spPr>
          <a:xfrm rot="5400000">
            <a:off x="2940248" y="-942379"/>
            <a:ext cx="3263504" cy="7886699"/>
          </a:xfrm>
          <a:prstGeom prst="rect">
            <a:avLst/>
          </a:prstGeom>
          <a:noFill/>
          <a:ln>
            <a:noFill/>
          </a:ln>
        </p:spPr>
        <p:txBody>
          <a:bodyPr wrap="square" lIns="68575" tIns="68575" rIns="68575" bIns="68575" anchor="t" anchorCtr="0"/>
          <a:lstStyle>
            <a:lvl1pPr marL="177800" marR="0" lvl="0" indent="88900" algn="l" rtl="0">
              <a:lnSpc>
                <a:spcPct val="90000"/>
              </a:lnSpc>
              <a:spcBef>
                <a:spcPts val="80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628650" y="4767263"/>
            <a:ext cx="2057399" cy="273844"/>
          </a:xfrm>
          <a:prstGeom prst="rect">
            <a:avLst/>
          </a:prstGeom>
          <a:noFill/>
          <a:ln>
            <a:noFill/>
          </a:ln>
        </p:spPr>
        <p:txBody>
          <a:bodyPr wrap="square" lIns="68575" tIns="68575" rIns="68575" bIns="6857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3028950" y="4767263"/>
            <a:ext cx="3086100" cy="273844"/>
          </a:xfrm>
          <a:prstGeom prst="rect">
            <a:avLst/>
          </a:prstGeom>
          <a:noFill/>
          <a:ln>
            <a:noFill/>
          </a:ln>
        </p:spPr>
        <p:txBody>
          <a:bodyPr wrap="square" lIns="68575" tIns="68575" rIns="68575" bIns="6857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6457950" y="4767263"/>
            <a:ext cx="2057399" cy="273844"/>
          </a:xfrm>
          <a:prstGeom prst="rect">
            <a:avLst/>
          </a:prstGeom>
          <a:noFill/>
          <a:ln>
            <a:noFill/>
          </a:ln>
        </p:spPr>
        <p:txBody>
          <a:bodyPr wrap="square"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5350073" y="1467446"/>
            <a:ext cx="4358879" cy="1971674"/>
          </a:xfrm>
          <a:prstGeom prst="rect">
            <a:avLst/>
          </a:prstGeom>
          <a:noFill/>
          <a:ln>
            <a:noFill/>
          </a:ln>
        </p:spPr>
        <p:txBody>
          <a:bodyPr wrap="square" lIns="68575" tIns="68575" rIns="68575" bIns="68575" anchor="ctr" anchorCtr="0"/>
          <a:lstStyle>
            <a:lvl1pPr marL="0" marR="0" lvl="0" indent="0" algn="l" rtl="0">
              <a:lnSpc>
                <a:spcPct val="90000"/>
              </a:lnSpc>
              <a:spcBef>
                <a:spcPts val="0"/>
              </a:spcBef>
              <a:spcAft>
                <a:spcPts val="0"/>
              </a:spcAft>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121" name="Shape 121"/>
          <p:cNvSpPr txBox="1">
            <a:spLocks noGrp="1"/>
          </p:cNvSpPr>
          <p:nvPr>
            <p:ph type="body" idx="1"/>
          </p:nvPr>
        </p:nvSpPr>
        <p:spPr>
          <a:xfrm rot="5400000">
            <a:off x="1349573" y="-447079"/>
            <a:ext cx="4358879" cy="5800724"/>
          </a:xfrm>
          <a:prstGeom prst="rect">
            <a:avLst/>
          </a:prstGeom>
          <a:noFill/>
          <a:ln>
            <a:noFill/>
          </a:ln>
        </p:spPr>
        <p:txBody>
          <a:bodyPr wrap="square" lIns="68575" tIns="68575" rIns="68575" bIns="68575" anchor="t" anchorCtr="0"/>
          <a:lstStyle>
            <a:lvl1pPr marL="177800" marR="0" lvl="0" indent="88900" algn="l" rtl="0">
              <a:lnSpc>
                <a:spcPct val="90000"/>
              </a:lnSpc>
              <a:spcBef>
                <a:spcPts val="80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628650" y="4767263"/>
            <a:ext cx="2057399" cy="273844"/>
          </a:xfrm>
          <a:prstGeom prst="rect">
            <a:avLst/>
          </a:prstGeom>
          <a:noFill/>
          <a:ln>
            <a:noFill/>
          </a:ln>
        </p:spPr>
        <p:txBody>
          <a:bodyPr wrap="square" lIns="68575" tIns="68575" rIns="68575" bIns="6857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3028950" y="4767263"/>
            <a:ext cx="3086100" cy="273844"/>
          </a:xfrm>
          <a:prstGeom prst="rect">
            <a:avLst/>
          </a:prstGeom>
          <a:noFill/>
          <a:ln>
            <a:noFill/>
          </a:ln>
        </p:spPr>
        <p:txBody>
          <a:bodyPr wrap="square" lIns="68575" tIns="68575" rIns="68575" bIns="6857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6457950" y="4767263"/>
            <a:ext cx="2057399" cy="273844"/>
          </a:xfrm>
          <a:prstGeom prst="rect">
            <a:avLst/>
          </a:prstGeom>
          <a:noFill/>
          <a:ln>
            <a:noFill/>
          </a:ln>
        </p:spPr>
        <p:txBody>
          <a:bodyPr wrap="square"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28650" y="273844"/>
            <a:ext cx="7886699" cy="994172"/>
          </a:xfrm>
          <a:prstGeom prst="rect">
            <a:avLst/>
          </a:prstGeom>
          <a:noFill/>
          <a:ln>
            <a:noFill/>
          </a:ln>
        </p:spPr>
        <p:txBody>
          <a:bodyPr wrap="square" lIns="68575" tIns="68575" rIns="68575" bIns="68575" anchor="ctr" anchorCtr="0"/>
          <a:lstStyle>
            <a:lvl1pPr marL="0" marR="0" lvl="0" indent="0" algn="l" rtl="0">
              <a:lnSpc>
                <a:spcPct val="90000"/>
              </a:lnSpc>
              <a:spcBef>
                <a:spcPts val="0"/>
              </a:spcBef>
              <a:spcAft>
                <a:spcPts val="0"/>
              </a:spcAft>
              <a:buClr>
                <a:schemeClr val="dk1"/>
              </a:buClr>
              <a:buSzPct val="33333"/>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8571"/>
              <a:buFont typeface="Arial"/>
              <a:buNone/>
              <a:defRPr sz="1400"/>
            </a:lvl2pPr>
            <a:lvl3pPr lvl="2" indent="0">
              <a:spcBef>
                <a:spcPts val="0"/>
              </a:spcBef>
              <a:buSzPct val="78571"/>
              <a:buFont typeface="Arial"/>
              <a:buNone/>
              <a:defRPr sz="1400"/>
            </a:lvl3pPr>
            <a:lvl4pPr lvl="3" indent="0">
              <a:spcBef>
                <a:spcPts val="0"/>
              </a:spcBef>
              <a:buSzPct val="78571"/>
              <a:buFont typeface="Arial"/>
              <a:buNone/>
              <a:defRPr sz="1400"/>
            </a:lvl4pPr>
            <a:lvl5pPr lvl="4" indent="0">
              <a:spcBef>
                <a:spcPts val="0"/>
              </a:spcBef>
              <a:buSzPct val="78571"/>
              <a:buFont typeface="Arial"/>
              <a:buNone/>
              <a:defRPr sz="1400"/>
            </a:lvl5pPr>
            <a:lvl6pPr lvl="5" indent="0">
              <a:spcBef>
                <a:spcPts val="0"/>
              </a:spcBef>
              <a:buSzPct val="78571"/>
              <a:buFont typeface="Arial"/>
              <a:buNone/>
              <a:defRPr sz="1400"/>
            </a:lvl6pPr>
            <a:lvl7pPr lvl="6" indent="0">
              <a:spcBef>
                <a:spcPts val="0"/>
              </a:spcBef>
              <a:buSzPct val="78571"/>
              <a:buFont typeface="Arial"/>
              <a:buNone/>
              <a:defRPr sz="1400"/>
            </a:lvl7pPr>
            <a:lvl8pPr lvl="7" indent="0">
              <a:spcBef>
                <a:spcPts val="0"/>
              </a:spcBef>
              <a:buSzPct val="78571"/>
              <a:buFont typeface="Arial"/>
              <a:buNone/>
              <a:defRPr sz="1400"/>
            </a:lvl8pPr>
            <a:lvl9pPr lvl="8" indent="0">
              <a:spcBef>
                <a:spcPts val="0"/>
              </a:spcBef>
              <a:buSzPct val="78571"/>
              <a:buFont typeface="Arial"/>
              <a:buNone/>
              <a:defRPr sz="1400"/>
            </a:lvl9pPr>
          </a:lstStyle>
          <a:p>
            <a:endParaRPr/>
          </a:p>
        </p:txBody>
      </p:sp>
      <p:sp>
        <p:nvSpPr>
          <p:cNvPr id="52" name="Shape 52"/>
          <p:cNvSpPr txBox="1">
            <a:spLocks noGrp="1"/>
          </p:cNvSpPr>
          <p:nvPr>
            <p:ph type="body" idx="1"/>
          </p:nvPr>
        </p:nvSpPr>
        <p:spPr>
          <a:xfrm>
            <a:off x="628650" y="1369219"/>
            <a:ext cx="7886699" cy="3263504"/>
          </a:xfrm>
          <a:prstGeom prst="rect">
            <a:avLst/>
          </a:prstGeom>
          <a:noFill/>
          <a:ln>
            <a:noFill/>
          </a:ln>
        </p:spPr>
        <p:txBody>
          <a:bodyPr wrap="square" lIns="68575" tIns="68575" rIns="68575" bIns="68575" anchor="t" anchorCtr="0"/>
          <a:lstStyle>
            <a:lvl1pPr marL="177800" marR="0" lvl="0" indent="88900" algn="l" rtl="0">
              <a:lnSpc>
                <a:spcPct val="90000"/>
              </a:lnSpc>
              <a:spcBef>
                <a:spcPts val="80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628650" y="4767263"/>
            <a:ext cx="2057399" cy="273844"/>
          </a:xfrm>
          <a:prstGeom prst="rect">
            <a:avLst/>
          </a:prstGeom>
          <a:noFill/>
          <a:ln>
            <a:noFill/>
          </a:ln>
        </p:spPr>
        <p:txBody>
          <a:bodyPr wrap="square" lIns="68575" tIns="68575" rIns="68575" bIns="68575" anchor="ctr" anchorCtr="0"/>
          <a:lstStyle>
            <a:lvl1pPr marL="0" marR="0" lvl="0" indent="0" algn="l" rtl="0">
              <a:lnSpc>
                <a:spcPct val="100000"/>
              </a:lnSpc>
              <a:spcBef>
                <a:spcPts val="0"/>
              </a:spcBef>
              <a:spcAft>
                <a:spcPts val="0"/>
              </a:spcAft>
              <a:buClr>
                <a:srgbClr val="888888"/>
              </a:buClr>
              <a:buSzPct val="122222"/>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028950" y="4767263"/>
            <a:ext cx="3086100" cy="273844"/>
          </a:xfrm>
          <a:prstGeom prst="rect">
            <a:avLst/>
          </a:prstGeom>
          <a:noFill/>
          <a:ln>
            <a:noFill/>
          </a:ln>
        </p:spPr>
        <p:txBody>
          <a:bodyPr wrap="square" lIns="68575" tIns="68575" rIns="68575" bIns="68575" anchor="ctr" anchorCtr="0"/>
          <a:lstStyle>
            <a:lvl1pPr marL="0" marR="0" lvl="0" indent="0" algn="ctr" rtl="0">
              <a:lnSpc>
                <a:spcPct val="100000"/>
              </a:lnSpc>
              <a:spcBef>
                <a:spcPts val="0"/>
              </a:spcBef>
              <a:spcAft>
                <a:spcPts val="0"/>
              </a:spcAft>
              <a:buClr>
                <a:srgbClr val="888888"/>
              </a:buClr>
              <a:buSzPct val="122222"/>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457950" y="4767263"/>
            <a:ext cx="2057399" cy="273844"/>
          </a:xfrm>
          <a:prstGeom prst="rect">
            <a:avLst/>
          </a:prstGeom>
          <a:noFill/>
          <a:ln>
            <a:noFill/>
          </a:ln>
        </p:spPr>
        <p:txBody>
          <a:bodyPr wrap="square"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hyperlink" Target="https://www.youtube.com/watch?v=e23E5DvKpjM"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hyperlink" Target="http://www.agilemodeling.com/artifacts/classDiagram.htm" TargetMode="External"/><Relationship Id="rId13" Type="http://schemas.openxmlformats.org/officeDocument/2006/relationships/hyperlink" Target="https://www.lucidchart.com/pages/uml/sequence-diagram" TargetMode="External"/><Relationship Id="rId3" Type="http://schemas.openxmlformats.org/officeDocument/2006/relationships/hyperlink" Target="http://www.open-emr.org/" TargetMode="External"/><Relationship Id="rId7" Type="http://schemas.openxmlformats.org/officeDocument/2006/relationships/hyperlink" Target="https://www.lucidchart.com/pages/uml/activity-diagram" TargetMode="External"/><Relationship Id="rId12" Type="http://schemas.openxmlformats.org/officeDocument/2006/relationships/hyperlink" Target="https://www.ibm.com/developerworks/rational/library/3101.html" TargetMode="External"/><Relationship Id="rId17" Type="http://schemas.openxmlformats.org/officeDocument/2006/relationships/image" Target="../media/image4.jpeg"/><Relationship Id="rId2" Type="http://schemas.openxmlformats.org/officeDocument/2006/relationships/notesSlide" Target="../notesSlides/notesSlide24.xml"/><Relationship Id="rId16" Type="http://schemas.openxmlformats.org/officeDocument/2006/relationships/hyperlink" Target="http://www.open-emr.org" TargetMode="External"/><Relationship Id="rId1" Type="http://schemas.openxmlformats.org/officeDocument/2006/relationships/slideLayout" Target="../slideLayouts/slideLayout12.xml"/><Relationship Id="rId6" Type="http://schemas.openxmlformats.org/officeDocument/2006/relationships/hyperlink" Target="http://www.open-emr.org/wiki/index.php/Database_Structure" TargetMode="External"/><Relationship Id="rId11" Type="http://schemas.openxmlformats.org/officeDocument/2006/relationships/hyperlink" Target="http://www.open-emr.org/wiki/index.php/OpenEMR_5.0.0_XAMPP_Package_Installation" TargetMode="External"/><Relationship Id="rId5" Type="http://schemas.openxmlformats.org/officeDocument/2006/relationships/hyperlink" Target="https://www.uml-diagrams.org/examples/hospital-domain-diagram.html" TargetMode="External"/><Relationship Id="rId15" Type="http://schemas.openxmlformats.org/officeDocument/2006/relationships/hyperlink" Target="http://www.open-emr.org/wiki/index.php/OpenEMR_Demo" TargetMode="External"/><Relationship Id="rId10" Type="http://schemas.openxmlformats.org/officeDocument/2006/relationships/hyperlink" Target="http://www.open-emr.org/wiki/index.php/OpenEMR_Features" TargetMode="External"/><Relationship Id="rId4" Type="http://schemas.openxmlformats.org/officeDocument/2006/relationships/hyperlink" Target="http://www.open-emr.org/wiki/index.php/OpenEMR_Wiki_Home_Page" TargetMode="External"/><Relationship Id="rId9" Type="http://schemas.openxmlformats.org/officeDocument/2006/relationships/hyperlink" Target="https://www.slideshare.net/harshjegadeesan/lecture-domain-modeling-presentation" TargetMode="External"/><Relationship Id="rId14" Type="http://schemas.openxmlformats.org/officeDocument/2006/relationships/hyperlink" Target="https://www.youtube.com/watch?v=5zaJChAHF7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Shape 129" descr="ttp://www.open-emr.org/wiki/skins/openemr/images/slide-1.jpg"/>
          <p:cNvPicPr preferRelativeResize="0"/>
          <p:nvPr/>
        </p:nvPicPr>
        <p:blipFill rotWithShape="1">
          <a:blip r:embed="rId3">
            <a:alphaModFix/>
          </a:blip>
          <a:srcRect/>
          <a:stretch/>
        </p:blipFill>
        <p:spPr>
          <a:xfrm>
            <a:off x="407194" y="460769"/>
            <a:ext cx="8475742" cy="2575321"/>
          </a:xfrm>
          <a:prstGeom prst="rect">
            <a:avLst/>
          </a:prstGeom>
          <a:noFill/>
          <a:ln w="101600" cap="flat" cmpd="sng">
            <a:solidFill>
              <a:srgbClr val="FFFFFF"/>
            </a:solidFill>
            <a:prstDash val="solid"/>
            <a:round/>
            <a:headEnd type="none" w="med" len="med"/>
            <a:tailEnd type="none" w="med" len="med"/>
          </a:ln>
        </p:spPr>
      </p:pic>
      <p:sp>
        <p:nvSpPr>
          <p:cNvPr id="130" name="Shape 130"/>
          <p:cNvSpPr/>
          <p:nvPr/>
        </p:nvSpPr>
        <p:spPr>
          <a:xfrm>
            <a:off x="1374778" y="460763"/>
            <a:ext cx="7106175" cy="461700"/>
          </a:xfrm>
          <a:prstGeom prst="rect">
            <a:avLst/>
          </a:prstGeom>
          <a:noFill/>
          <a:ln>
            <a:noFill/>
          </a:ln>
        </p:spPr>
        <p:txBody>
          <a:bodyPr wrap="square" lIns="68575" tIns="34275" rIns="68575" bIns="34275"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 sz="1800" b="1" i="0" u="none" strike="noStrike" cap="none">
                <a:solidFill>
                  <a:schemeClr val="lt1"/>
                </a:solidFill>
                <a:latin typeface="Arial"/>
                <a:ea typeface="Arial"/>
                <a:cs typeface="Arial"/>
                <a:sym typeface="Arial"/>
              </a:rPr>
              <a:t>Better software. Better outcomes. Better healthcare.</a:t>
            </a:r>
          </a:p>
          <a:p>
            <a:pPr marL="0" marR="0" lvl="0" indent="0" algn="l" rtl="0">
              <a:lnSpc>
                <a:spcPct val="100000"/>
              </a:lnSpc>
              <a:spcBef>
                <a:spcPts val="0"/>
              </a:spcBef>
              <a:spcAft>
                <a:spcPts val="0"/>
              </a:spcAft>
              <a:buClr>
                <a:schemeClr val="dk1"/>
              </a:buClr>
              <a:buSzPct val="25000"/>
              <a:buFont typeface="Arial"/>
              <a:buNone/>
            </a:pPr>
            <a:r>
              <a:rPr lang="en" sz="800" b="1" i="0" u="none" strike="noStrike" cap="none">
                <a:solidFill>
                  <a:schemeClr val="dk1"/>
                </a:solidFill>
                <a:latin typeface="Arial"/>
                <a:ea typeface="Arial"/>
                <a:cs typeface="Arial"/>
                <a:sym typeface="Arial"/>
              </a:rPr>
              <a:t>  </a:t>
            </a:r>
          </a:p>
        </p:txBody>
      </p:sp>
      <p:pic>
        <p:nvPicPr>
          <p:cNvPr id="131" name="Shape 131" descr="http://www.open-emr.org/wiki/skins/openemr/images/square.png"/>
          <p:cNvPicPr preferRelativeResize="0"/>
          <p:nvPr/>
        </p:nvPicPr>
        <p:blipFill rotWithShape="1">
          <a:blip r:embed="rId4">
            <a:alphaModFix/>
          </a:blip>
          <a:srcRect/>
          <a:stretch/>
        </p:blipFill>
        <p:spPr>
          <a:xfrm>
            <a:off x="3841391" y="584589"/>
            <a:ext cx="1607344" cy="1607344"/>
          </a:xfrm>
          <a:prstGeom prst="rect">
            <a:avLst/>
          </a:prstGeom>
          <a:noFill/>
          <a:ln>
            <a:noFill/>
          </a:ln>
        </p:spPr>
      </p:pic>
      <p:pic>
        <p:nvPicPr>
          <p:cNvPr id="132" name="Shape 132" descr="http://www.open-emr.org/wiki/skins/openemr/images/logo-full-con.png">
            <a:hlinkClick r:id="rId5"/>
          </p:cNvPr>
          <p:cNvPicPr preferRelativeResize="0"/>
          <p:nvPr/>
        </p:nvPicPr>
        <p:blipFill rotWithShape="1">
          <a:blip r:embed="rId6">
            <a:alphaModFix/>
          </a:blip>
          <a:srcRect/>
          <a:stretch/>
        </p:blipFill>
        <p:spPr>
          <a:xfrm>
            <a:off x="3727091" y="3222062"/>
            <a:ext cx="1836000" cy="514350"/>
          </a:xfrm>
          <a:prstGeom prst="rect">
            <a:avLst/>
          </a:prstGeom>
          <a:noFill/>
          <a:ln>
            <a:noFill/>
          </a:ln>
        </p:spPr>
      </p:pic>
      <p:sp>
        <p:nvSpPr>
          <p:cNvPr id="133" name="Shape 133"/>
          <p:cNvSpPr txBox="1"/>
          <p:nvPr/>
        </p:nvSpPr>
        <p:spPr>
          <a:xfrm>
            <a:off x="2539713" y="3829969"/>
            <a:ext cx="4487400" cy="1313531"/>
          </a:xfrm>
          <a:prstGeom prst="rect">
            <a:avLst/>
          </a:prstGeom>
          <a:noFill/>
          <a:ln>
            <a:noFill/>
          </a:ln>
        </p:spPr>
        <p:txBody>
          <a:bodyPr wrap="square" lIns="68575" tIns="34275" rIns="68575" bIns="34275"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1800" b="1" i="0" u="none" strike="noStrike" cap="none" dirty="0">
                <a:solidFill>
                  <a:schemeClr val="dk1"/>
                </a:solidFill>
                <a:latin typeface="Calibri"/>
                <a:ea typeface="Calibri"/>
                <a:cs typeface="Calibri"/>
                <a:sym typeface="Calibri"/>
              </a:rPr>
              <a:t>Siva Prasad Sahoo</a:t>
            </a:r>
          </a:p>
          <a:p>
            <a:pPr marL="0" marR="0" lvl="0" indent="0" algn="ctr" rtl="0">
              <a:lnSpc>
                <a:spcPct val="100000"/>
              </a:lnSpc>
              <a:spcBef>
                <a:spcPts val="0"/>
              </a:spcBef>
              <a:spcAft>
                <a:spcPts val="0"/>
              </a:spcAft>
              <a:buClr>
                <a:schemeClr val="dk1"/>
              </a:buClr>
              <a:buSzPct val="25000"/>
              <a:buFont typeface="Calibri"/>
              <a:buNone/>
            </a:pPr>
            <a:r>
              <a:rPr lang="en-US" sz="1800" b="1" i="0" u="none" strike="noStrike" cap="none" dirty="0">
                <a:solidFill>
                  <a:schemeClr val="dk1"/>
                </a:solidFill>
                <a:latin typeface="Calibri"/>
                <a:ea typeface="Calibri"/>
                <a:cs typeface="Calibri"/>
                <a:sym typeface="Calibri"/>
              </a:rPr>
              <a:t>Shruti Pareek</a:t>
            </a:r>
          </a:p>
          <a:p>
            <a:pPr marL="0" marR="0" lvl="0" indent="0" algn="ctr" rtl="0">
              <a:lnSpc>
                <a:spcPct val="100000"/>
              </a:lnSpc>
              <a:spcBef>
                <a:spcPts val="0"/>
              </a:spcBef>
              <a:spcAft>
                <a:spcPts val="0"/>
              </a:spcAft>
              <a:buClr>
                <a:schemeClr val="dk1"/>
              </a:buClr>
              <a:buSzPct val="25000"/>
              <a:buFont typeface="Calibri"/>
              <a:buNone/>
            </a:pPr>
            <a:r>
              <a:rPr lang="en-US" sz="1800" b="1" dirty="0">
                <a:solidFill>
                  <a:schemeClr val="dk1"/>
                </a:solidFill>
                <a:latin typeface="Calibri"/>
                <a:ea typeface="Calibri"/>
                <a:cs typeface="Calibri"/>
                <a:sym typeface="Calibri"/>
              </a:rPr>
              <a:t>Nikhil P Naik</a:t>
            </a:r>
          </a:p>
          <a:p>
            <a:pPr marL="0" marR="0" lvl="0" indent="0" algn="ctr" rtl="0">
              <a:lnSpc>
                <a:spcPct val="100000"/>
              </a:lnSpc>
              <a:spcBef>
                <a:spcPts val="0"/>
              </a:spcBef>
              <a:spcAft>
                <a:spcPts val="0"/>
              </a:spcAft>
              <a:buClr>
                <a:schemeClr val="dk1"/>
              </a:buClr>
              <a:buSzPct val="25000"/>
              <a:buFont typeface="Calibri"/>
              <a:buNone/>
            </a:pPr>
            <a:r>
              <a:rPr lang="en-US" sz="1800" b="1" i="0" u="none" strike="noStrike" cap="none" dirty="0">
                <a:solidFill>
                  <a:schemeClr val="dk1"/>
                </a:solidFill>
                <a:latin typeface="Calibri"/>
                <a:ea typeface="Calibri"/>
                <a:cs typeface="Calibri"/>
                <a:sym typeface="Calibri"/>
              </a:rPr>
              <a:t>Deepesh </a:t>
            </a:r>
            <a:r>
              <a:rPr lang="en-US" sz="1800" b="1" i="0" u="none" strike="noStrike" cap="none" dirty="0" err="1">
                <a:solidFill>
                  <a:schemeClr val="dk1"/>
                </a:solidFill>
                <a:latin typeface="Calibri"/>
                <a:ea typeface="Calibri"/>
                <a:cs typeface="Calibri"/>
                <a:sym typeface="Calibri"/>
              </a:rPr>
              <a:t>Puth</a:t>
            </a:r>
            <a:r>
              <a:rPr lang="en-US" sz="1800" b="1" dirty="0" err="1">
                <a:solidFill>
                  <a:schemeClr val="dk1"/>
                </a:solidFill>
                <a:latin typeface="Calibri"/>
                <a:ea typeface="Calibri"/>
                <a:cs typeface="Calibri"/>
                <a:sym typeface="Calibri"/>
              </a:rPr>
              <a:t>ran</a:t>
            </a:r>
            <a:endParaRPr lang="en" sz="1800" b="1" i="0" u="none" strike="noStrike" cap="none" dirty="0">
              <a:solidFill>
                <a:schemeClr val="dk1"/>
              </a:solidFill>
              <a:latin typeface="Calibri"/>
              <a:ea typeface="Calibri"/>
              <a:cs typeface="Calibri"/>
              <a:sym typeface="Calibri"/>
            </a:endParaRPr>
          </a:p>
        </p:txBody>
      </p:sp>
      <p:sp>
        <p:nvSpPr>
          <p:cNvPr id="134" name="Shape 134"/>
          <p:cNvSpPr/>
          <p:nvPr/>
        </p:nvSpPr>
        <p:spPr>
          <a:xfrm>
            <a:off x="407194" y="1935019"/>
            <a:ext cx="8265072" cy="900247"/>
          </a:xfrm>
          <a:prstGeom prst="rect">
            <a:avLst/>
          </a:prstGeom>
          <a:noFill/>
          <a:ln>
            <a:noFill/>
          </a:ln>
        </p:spPr>
        <p:txBody>
          <a:bodyPr wrap="square" lIns="68575" tIns="34275" rIns="68575" bIns="34275" anchor="t" anchorCtr="0">
            <a:noAutofit/>
          </a:bodyPr>
          <a:lstStyle/>
          <a:p>
            <a:pPr marL="0" marR="0" lvl="0" indent="0" algn="ctr" rtl="0">
              <a:lnSpc>
                <a:spcPct val="100000"/>
              </a:lnSpc>
              <a:spcBef>
                <a:spcPts val="0"/>
              </a:spcBef>
              <a:spcAft>
                <a:spcPts val="0"/>
              </a:spcAft>
              <a:buClr>
                <a:srgbClr val="FFD966"/>
              </a:buClr>
              <a:buSzPct val="25000"/>
              <a:buFont typeface="Calibri"/>
              <a:buNone/>
            </a:pPr>
            <a:r>
              <a:rPr lang="en" sz="1800" b="1" i="0" u="none" strike="noStrike" cap="none" dirty="0">
                <a:solidFill>
                  <a:srgbClr val="FFD966"/>
                </a:solidFill>
                <a:latin typeface="Calibri"/>
                <a:ea typeface="Calibri"/>
                <a:cs typeface="Calibri"/>
                <a:sym typeface="Calibri"/>
              </a:rPr>
              <a:t>MISSION: to ensure that </a:t>
            </a:r>
            <a:r>
              <a:rPr lang="en" sz="1800" b="1" i="0" u="sng" strike="noStrike" cap="none" dirty="0">
                <a:solidFill>
                  <a:srgbClr val="FFD966"/>
                </a:solidFill>
                <a:latin typeface="Calibri"/>
                <a:ea typeface="Calibri"/>
                <a:cs typeface="Calibri"/>
                <a:sym typeface="Calibri"/>
              </a:rPr>
              <a:t>all</a:t>
            </a:r>
            <a:r>
              <a:rPr lang="en" sz="1800" b="1" i="0" u="none" strike="noStrike" cap="none" dirty="0">
                <a:solidFill>
                  <a:srgbClr val="FFD966"/>
                </a:solidFill>
                <a:latin typeface="Calibri"/>
                <a:ea typeface="Calibri"/>
                <a:cs typeface="Calibri"/>
                <a:sym typeface="Calibri"/>
              </a:rPr>
              <a:t> people, regardless of race, socioeconomic status or geographic location, have access to high-quality medical care through the donation of free, open source medical software and service relating to that software. </a:t>
            </a:r>
          </a:p>
        </p:txBody>
      </p:sp>
      <p:sp>
        <p:nvSpPr>
          <p:cNvPr id="135" name="Shape 135"/>
          <p:cNvSpPr txBox="1"/>
          <p:nvPr/>
        </p:nvSpPr>
        <p:spPr>
          <a:xfrm>
            <a:off x="4043891" y="3736406"/>
            <a:ext cx="1519200" cy="276975"/>
          </a:xfrm>
          <a:prstGeom prst="rect">
            <a:avLst/>
          </a:prstGeom>
          <a:noFill/>
          <a:ln>
            <a:noFill/>
          </a:ln>
        </p:spPr>
        <p:txBody>
          <a:bodyPr wrap="square" lIns="68575" tIns="34275" rIns="68575" bIns="34275" anchor="t" anchorCtr="0">
            <a:noAutofit/>
          </a:bodyPr>
          <a:lstStyle/>
          <a:p>
            <a:pPr marL="0" marR="0" lvl="0" indent="0" algn="l" rtl="0">
              <a:lnSpc>
                <a:spcPct val="100000"/>
              </a:lnSpc>
              <a:spcBef>
                <a:spcPts val="0"/>
              </a:spcBef>
              <a:spcAft>
                <a:spcPts val="0"/>
              </a:spcAft>
              <a:buClr>
                <a:schemeClr val="dk1"/>
              </a:buClr>
              <a:buSzPct val="25000"/>
              <a:buFont typeface="Calibri"/>
              <a:buNone/>
            </a:pPr>
            <a:endParaRPr lang="en" sz="1400" b="0" i="0" u="none" strike="noStrike" cap="none" dirty="0">
              <a:solidFill>
                <a:schemeClr val="dk1"/>
              </a:solidFill>
              <a:latin typeface="Calibri"/>
              <a:ea typeface="Calibri"/>
              <a:cs typeface="Calibri"/>
              <a:sym typeface="Calibri"/>
            </a:endParaRPr>
          </a:p>
        </p:txBody>
      </p:sp>
      <p:pic>
        <p:nvPicPr>
          <p:cNvPr id="10" name="Picture 4" descr="http://media.jrn.com/images/USF-Muma-COB.jpg">
            <a:extLst>
              <a:ext uri="{FF2B5EF4-FFF2-40B4-BE49-F238E27FC236}">
                <a16:creationId xmlns:a16="http://schemas.microsoft.com/office/drawing/2014/main" id="{4EC295D6-F5D0-4B41-89E2-672E23666A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67739" y="4769936"/>
            <a:ext cx="1371341" cy="3506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2" name="Shape 182" descr="http://www.open-emr.org/wiki/skins/openemr/images/logo-full-con.png"/>
          <p:cNvPicPr preferRelativeResize="0"/>
          <p:nvPr/>
        </p:nvPicPr>
        <p:blipFill rotWithShape="1">
          <a:blip r:embed="rId3">
            <a:alphaModFix/>
          </a:blip>
          <a:srcRect/>
          <a:stretch/>
        </p:blipFill>
        <p:spPr>
          <a:xfrm>
            <a:off x="96565" y="4553524"/>
            <a:ext cx="1555737" cy="435847"/>
          </a:xfrm>
          <a:prstGeom prst="rect">
            <a:avLst/>
          </a:prstGeom>
          <a:noFill/>
          <a:ln>
            <a:noFill/>
          </a:ln>
        </p:spPr>
      </p:pic>
      <p:sp>
        <p:nvSpPr>
          <p:cNvPr id="183" name="Shape 183"/>
          <p:cNvSpPr txBox="1"/>
          <p:nvPr/>
        </p:nvSpPr>
        <p:spPr>
          <a:xfrm>
            <a:off x="96565" y="107865"/>
            <a:ext cx="8856225" cy="415575"/>
          </a:xfrm>
          <a:prstGeom prst="rect">
            <a:avLst/>
          </a:prstGeom>
          <a:solidFill>
            <a:schemeClr val="lt2"/>
          </a:solidFill>
          <a:ln>
            <a:noFill/>
          </a:ln>
        </p:spPr>
        <p:txBody>
          <a:bodyPr wrap="square" lIns="68575" tIns="34275" rIns="68575" bIns="34275" anchor="t" anchorCtr="0">
            <a:noAutofit/>
          </a:bodyPr>
          <a:lstStyle/>
          <a:p>
            <a:pPr lvl="0" algn="ctr">
              <a:buClr>
                <a:srgbClr val="0070C0"/>
              </a:buClr>
              <a:buSzPct val="25000"/>
            </a:pPr>
            <a:r>
              <a:rPr lang="en-US" sz="2300" b="1" dirty="0">
                <a:solidFill>
                  <a:srgbClr val="0070C0"/>
                </a:solidFill>
                <a:latin typeface="Calibri"/>
                <a:ea typeface="Calibri"/>
                <a:cs typeface="Calibri"/>
                <a:sym typeface="Calibri"/>
              </a:rPr>
              <a:t>Class diagram</a:t>
            </a:r>
            <a:endParaRPr lang="en" sz="2300" b="1" i="0" u="sng" strike="noStrike" cap="none" dirty="0">
              <a:solidFill>
                <a:srgbClr val="0070C0"/>
              </a:solidFill>
              <a:latin typeface="Calibri"/>
              <a:ea typeface="Calibri"/>
              <a:cs typeface="Calibri"/>
              <a:sym typeface="Calibri"/>
            </a:endParaRPr>
          </a:p>
        </p:txBody>
      </p:sp>
      <p:sp>
        <p:nvSpPr>
          <p:cNvPr id="186" name="Shape 186"/>
          <p:cNvSpPr/>
          <p:nvPr/>
        </p:nvSpPr>
        <p:spPr>
          <a:xfrm>
            <a:off x="200981" y="367294"/>
            <a:ext cx="5175450" cy="3554775"/>
          </a:xfrm>
          <a:prstGeom prst="rect">
            <a:avLst/>
          </a:prstGeom>
          <a:noFill/>
          <a:ln>
            <a:noFill/>
          </a:ln>
        </p:spPr>
        <p:txBody>
          <a:bodyPr wrap="square" lIns="68575" tIns="34275" rIns="68575" bIns="34275" anchor="t"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dirty="0">
              <a:solidFill>
                <a:schemeClr val="dk1"/>
              </a:solidFill>
              <a:latin typeface="Calibri"/>
              <a:ea typeface="Calibri"/>
              <a:cs typeface="Calibri"/>
              <a:sym typeface="Calibri"/>
            </a:endParaRPr>
          </a:p>
          <a:p>
            <a:pPr marL="69850" marR="0" lvl="0" algn="l" rtl="0">
              <a:lnSpc>
                <a:spcPct val="100000"/>
              </a:lnSpc>
              <a:spcBef>
                <a:spcPts val="0"/>
              </a:spcBef>
              <a:spcAft>
                <a:spcPts val="0"/>
              </a:spcAft>
              <a:buClr>
                <a:srgbClr val="C00000"/>
              </a:buClr>
              <a:buSzPct val="100000"/>
            </a:pPr>
            <a:endParaRPr lang="en" sz="1700" b="0" i="0" u="none" strike="noStrike" cap="none" dirty="0">
              <a:solidFill>
                <a:schemeClr val="dk1"/>
              </a:solidFill>
              <a:latin typeface="Calibri"/>
              <a:ea typeface="Calibri"/>
              <a:cs typeface="Calibri"/>
              <a:sym typeface="Calibri"/>
            </a:endParaRPr>
          </a:p>
        </p:txBody>
      </p:sp>
      <p:pic>
        <p:nvPicPr>
          <p:cNvPr id="6" name="Picture 5" descr="C:\Users\nikhi\AppData\Local\Temp\SNAGHTML61361fa.PNG">
            <a:extLst>
              <a:ext uri="{FF2B5EF4-FFF2-40B4-BE49-F238E27FC236}">
                <a16:creationId xmlns:a16="http://schemas.microsoft.com/office/drawing/2014/main" id="{3DF3279B-857A-40D0-A99B-3D458066606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69725" y="587236"/>
            <a:ext cx="8109903" cy="4120416"/>
          </a:xfrm>
          <a:prstGeom prst="rect">
            <a:avLst/>
          </a:prstGeom>
          <a:noFill/>
          <a:ln>
            <a:noFill/>
          </a:ln>
        </p:spPr>
      </p:pic>
      <p:pic>
        <p:nvPicPr>
          <p:cNvPr id="7" name="Picture 4" descr="http://media.jrn.com/images/USF-Muma-COB.jpg">
            <a:extLst>
              <a:ext uri="{FF2B5EF4-FFF2-40B4-BE49-F238E27FC236}">
                <a16:creationId xmlns:a16="http://schemas.microsoft.com/office/drawing/2014/main" id="{9FD47A58-2146-4F13-8522-FBD3E0BF13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5977" y="4771448"/>
            <a:ext cx="1455137" cy="37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187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8" name="Shape 198"/>
          <p:cNvSpPr txBox="1"/>
          <p:nvPr/>
        </p:nvSpPr>
        <p:spPr>
          <a:xfrm>
            <a:off x="153715" y="202461"/>
            <a:ext cx="8856279" cy="415498"/>
          </a:xfrm>
          <a:prstGeom prst="rect">
            <a:avLst/>
          </a:prstGeom>
          <a:solidFill>
            <a:schemeClr val="lt2"/>
          </a:solidFill>
          <a:ln>
            <a:noFill/>
          </a:ln>
        </p:spPr>
        <p:txBody>
          <a:bodyPr wrap="square" lIns="68575" tIns="34275" rIns="68575" bIns="34275" anchor="t" anchorCtr="0">
            <a:noAutofit/>
          </a:bodyPr>
          <a:lstStyle/>
          <a:p>
            <a:pPr lvl="0" algn="ctr">
              <a:buClr>
                <a:srgbClr val="0070C0"/>
              </a:buClr>
              <a:buSzPct val="25000"/>
            </a:pPr>
            <a:r>
              <a:rPr lang="en-US" sz="2300" b="1" dirty="0">
                <a:solidFill>
                  <a:srgbClr val="0070C0"/>
                </a:solidFill>
                <a:latin typeface="Calibri"/>
                <a:ea typeface="Calibri"/>
                <a:cs typeface="Calibri"/>
                <a:sym typeface="Calibri"/>
              </a:rPr>
              <a:t>State Chart Diagram</a:t>
            </a:r>
            <a:endParaRPr lang="en" sz="2300" b="1" i="0" u="none" strike="noStrike" cap="none" dirty="0">
              <a:solidFill>
                <a:srgbClr val="0070C0"/>
              </a:solidFill>
              <a:latin typeface="Calibri"/>
              <a:ea typeface="Calibri"/>
              <a:cs typeface="Calibri"/>
              <a:sym typeface="Calibri"/>
            </a:endParaRPr>
          </a:p>
        </p:txBody>
      </p:sp>
      <p:sp>
        <p:nvSpPr>
          <p:cNvPr id="199" name="Shape 199"/>
          <p:cNvSpPr txBox="1"/>
          <p:nvPr/>
        </p:nvSpPr>
        <p:spPr>
          <a:xfrm>
            <a:off x="1409945" y="1721007"/>
            <a:ext cx="2849617" cy="2285241"/>
          </a:xfrm>
          <a:prstGeom prst="rect">
            <a:avLst/>
          </a:prstGeom>
          <a:noFill/>
          <a:ln>
            <a:noFill/>
          </a:ln>
        </p:spPr>
        <p:txBody>
          <a:bodyPr wrap="square" lIns="68575" tIns="34275" rIns="68575" bIns="34275" anchor="t" anchorCtr="0">
            <a:noAutofit/>
          </a:bodyPr>
          <a:lstStyle/>
          <a:p>
            <a:pPr marR="0" lvl="0" algn="l" rtl="0">
              <a:lnSpc>
                <a:spcPct val="100000"/>
              </a:lnSpc>
              <a:spcBef>
                <a:spcPts val="0"/>
              </a:spcBef>
              <a:spcAft>
                <a:spcPts val="0"/>
              </a:spcAft>
              <a:buClr>
                <a:srgbClr val="C00000"/>
              </a:buClr>
              <a:buSzPct val="150000"/>
            </a:pPr>
            <a:endParaRPr lang="en" sz="2400" b="0" i="0" u="none" strike="noStrike" cap="none" dirty="0">
              <a:solidFill>
                <a:schemeClr val="dk1"/>
              </a:solidFill>
              <a:latin typeface="Calibri"/>
              <a:ea typeface="Calibri"/>
              <a:cs typeface="Calibri"/>
              <a:sym typeface="Calibri"/>
            </a:endParaRPr>
          </a:p>
        </p:txBody>
      </p:sp>
      <p:pic>
        <p:nvPicPr>
          <p:cNvPr id="200" name="Shape 200" descr="http://www.open-emr.org/wiki/skins/openemr/images/logo-full-con.png"/>
          <p:cNvPicPr preferRelativeResize="0"/>
          <p:nvPr/>
        </p:nvPicPr>
        <p:blipFill rotWithShape="1">
          <a:blip r:embed="rId3">
            <a:alphaModFix/>
          </a:blip>
          <a:srcRect/>
          <a:stretch/>
        </p:blipFill>
        <p:spPr>
          <a:xfrm>
            <a:off x="3920705" y="4618013"/>
            <a:ext cx="1545584" cy="433004"/>
          </a:xfrm>
          <a:prstGeom prst="rect">
            <a:avLst/>
          </a:prstGeom>
          <a:solidFill>
            <a:schemeClr val="lt1"/>
          </a:solidFill>
          <a:ln>
            <a:noFill/>
          </a:ln>
        </p:spPr>
      </p:pic>
      <p:sp>
        <p:nvSpPr>
          <p:cNvPr id="2" name="Rectangle 1">
            <a:extLst>
              <a:ext uri="{FF2B5EF4-FFF2-40B4-BE49-F238E27FC236}">
                <a16:creationId xmlns:a16="http://schemas.microsoft.com/office/drawing/2014/main" id="{F57882C2-A617-422A-8526-71C02682C596}"/>
              </a:ext>
            </a:extLst>
          </p:cNvPr>
          <p:cNvSpPr/>
          <p:nvPr/>
        </p:nvSpPr>
        <p:spPr>
          <a:xfrm>
            <a:off x="624647" y="795462"/>
            <a:ext cx="2866490" cy="341632"/>
          </a:xfrm>
          <a:prstGeom prst="rect">
            <a:avLst/>
          </a:prstGeom>
        </p:spPr>
        <p:txBody>
          <a:bodyPr wrap="none">
            <a:spAutoFit/>
          </a:bodyPr>
          <a:lstStyle/>
          <a:p>
            <a:pPr marL="177800" indent="-88900">
              <a:lnSpc>
                <a:spcPct val="90000"/>
              </a:lnSpc>
              <a:spcBef>
                <a:spcPts val="800"/>
              </a:spcBef>
              <a:buClr>
                <a:srgbClr val="C00000"/>
              </a:buClr>
              <a:buSzPct val="100000"/>
              <a:buFont typeface="Noto Sans"/>
              <a:buChar char="✓"/>
            </a:pPr>
            <a:r>
              <a:rPr lang="en-US" sz="1800" dirty="0">
                <a:solidFill>
                  <a:schemeClr val="dk1"/>
                </a:solidFill>
                <a:latin typeface="Calibri"/>
                <a:cs typeface="Calibri"/>
                <a:sym typeface="Calibri"/>
              </a:rPr>
              <a:t>For Booking Appointment</a:t>
            </a:r>
          </a:p>
        </p:txBody>
      </p:sp>
      <p:pic>
        <p:nvPicPr>
          <p:cNvPr id="13" name="Picture 12" descr="C:\Users\nikhi\AppData\Local\Temp\SNAGHTML62b2dc6.PNG">
            <a:extLst>
              <a:ext uri="{FF2B5EF4-FFF2-40B4-BE49-F238E27FC236}">
                <a16:creationId xmlns:a16="http://schemas.microsoft.com/office/drawing/2014/main" id="{AB937732-4AE6-4893-9960-6F9A073EC51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4647" y="1314597"/>
            <a:ext cx="7424200" cy="2781300"/>
          </a:xfrm>
          <a:prstGeom prst="rect">
            <a:avLst/>
          </a:prstGeom>
          <a:noFill/>
          <a:ln>
            <a:noFill/>
          </a:ln>
        </p:spPr>
      </p:pic>
      <p:pic>
        <p:nvPicPr>
          <p:cNvPr id="7" name="Picture 4" descr="http://media.jrn.com/images/USF-Muma-COB.jpg">
            <a:extLst>
              <a:ext uri="{FF2B5EF4-FFF2-40B4-BE49-F238E27FC236}">
                <a16:creationId xmlns:a16="http://schemas.microsoft.com/office/drawing/2014/main" id="{FF01BB63-009A-490E-A630-F6B0306D7C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5977" y="4771448"/>
            <a:ext cx="1455137" cy="3720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8" name="Shape 198"/>
          <p:cNvSpPr txBox="1"/>
          <p:nvPr/>
        </p:nvSpPr>
        <p:spPr>
          <a:xfrm>
            <a:off x="153715" y="202461"/>
            <a:ext cx="8856279" cy="415498"/>
          </a:xfrm>
          <a:prstGeom prst="rect">
            <a:avLst/>
          </a:prstGeom>
          <a:solidFill>
            <a:schemeClr val="lt2"/>
          </a:solidFill>
          <a:ln>
            <a:noFill/>
          </a:ln>
        </p:spPr>
        <p:txBody>
          <a:bodyPr wrap="square" lIns="68575" tIns="34275" rIns="68575" bIns="34275" anchor="t" anchorCtr="0">
            <a:noAutofit/>
          </a:bodyPr>
          <a:lstStyle/>
          <a:p>
            <a:pPr lvl="0" algn="ctr">
              <a:buClr>
                <a:srgbClr val="0070C0"/>
              </a:buClr>
              <a:buSzPct val="25000"/>
            </a:pPr>
            <a:r>
              <a:rPr lang="en-US" sz="2300" b="1" dirty="0">
                <a:solidFill>
                  <a:srgbClr val="0070C0"/>
                </a:solidFill>
                <a:latin typeface="Calibri"/>
                <a:ea typeface="Calibri"/>
                <a:cs typeface="Calibri"/>
                <a:sym typeface="Calibri"/>
              </a:rPr>
              <a:t>State Chart Diagram</a:t>
            </a:r>
            <a:endParaRPr lang="en" sz="2300" b="1" i="0" u="none" strike="noStrike" cap="none" dirty="0">
              <a:solidFill>
                <a:srgbClr val="0070C0"/>
              </a:solidFill>
              <a:latin typeface="Calibri"/>
              <a:ea typeface="Calibri"/>
              <a:cs typeface="Calibri"/>
              <a:sym typeface="Calibri"/>
            </a:endParaRPr>
          </a:p>
        </p:txBody>
      </p:sp>
      <p:sp>
        <p:nvSpPr>
          <p:cNvPr id="199" name="Shape 199"/>
          <p:cNvSpPr txBox="1"/>
          <p:nvPr/>
        </p:nvSpPr>
        <p:spPr>
          <a:xfrm>
            <a:off x="1409945" y="1721007"/>
            <a:ext cx="2849617" cy="2285241"/>
          </a:xfrm>
          <a:prstGeom prst="rect">
            <a:avLst/>
          </a:prstGeom>
          <a:noFill/>
          <a:ln>
            <a:noFill/>
          </a:ln>
        </p:spPr>
        <p:txBody>
          <a:bodyPr wrap="square" lIns="68575" tIns="34275" rIns="68575" bIns="34275" anchor="t" anchorCtr="0">
            <a:noAutofit/>
          </a:bodyPr>
          <a:lstStyle/>
          <a:p>
            <a:pPr marR="0" lvl="0" algn="l" rtl="0">
              <a:lnSpc>
                <a:spcPct val="100000"/>
              </a:lnSpc>
              <a:spcBef>
                <a:spcPts val="0"/>
              </a:spcBef>
              <a:spcAft>
                <a:spcPts val="0"/>
              </a:spcAft>
              <a:buClr>
                <a:srgbClr val="C00000"/>
              </a:buClr>
              <a:buSzPct val="150000"/>
            </a:pPr>
            <a:endParaRPr lang="en" sz="2400" b="0" i="0" u="none" strike="noStrike" cap="none" dirty="0">
              <a:solidFill>
                <a:schemeClr val="dk1"/>
              </a:solidFill>
              <a:latin typeface="Calibri"/>
              <a:ea typeface="Calibri"/>
              <a:cs typeface="Calibri"/>
              <a:sym typeface="Calibri"/>
            </a:endParaRPr>
          </a:p>
        </p:txBody>
      </p:sp>
      <p:pic>
        <p:nvPicPr>
          <p:cNvPr id="200" name="Shape 200" descr="http://www.open-emr.org/wiki/skins/openemr/images/logo-full-con.png"/>
          <p:cNvPicPr preferRelativeResize="0"/>
          <p:nvPr/>
        </p:nvPicPr>
        <p:blipFill rotWithShape="1">
          <a:blip r:embed="rId3">
            <a:alphaModFix/>
          </a:blip>
          <a:srcRect/>
          <a:stretch/>
        </p:blipFill>
        <p:spPr>
          <a:xfrm>
            <a:off x="3920705" y="4618013"/>
            <a:ext cx="1545584" cy="433004"/>
          </a:xfrm>
          <a:prstGeom prst="rect">
            <a:avLst/>
          </a:prstGeom>
          <a:solidFill>
            <a:schemeClr val="lt1"/>
          </a:solidFill>
          <a:ln>
            <a:noFill/>
          </a:ln>
        </p:spPr>
      </p:pic>
      <p:sp>
        <p:nvSpPr>
          <p:cNvPr id="2" name="Rectangle 1">
            <a:extLst>
              <a:ext uri="{FF2B5EF4-FFF2-40B4-BE49-F238E27FC236}">
                <a16:creationId xmlns:a16="http://schemas.microsoft.com/office/drawing/2014/main" id="{F57882C2-A617-422A-8526-71C02682C596}"/>
              </a:ext>
            </a:extLst>
          </p:cNvPr>
          <p:cNvSpPr/>
          <p:nvPr/>
        </p:nvSpPr>
        <p:spPr>
          <a:xfrm>
            <a:off x="624647" y="795462"/>
            <a:ext cx="2379177" cy="341632"/>
          </a:xfrm>
          <a:prstGeom prst="rect">
            <a:avLst/>
          </a:prstGeom>
        </p:spPr>
        <p:txBody>
          <a:bodyPr wrap="none">
            <a:spAutoFit/>
          </a:bodyPr>
          <a:lstStyle/>
          <a:p>
            <a:pPr marL="177800" indent="-88900">
              <a:lnSpc>
                <a:spcPct val="90000"/>
              </a:lnSpc>
              <a:spcBef>
                <a:spcPts val="800"/>
              </a:spcBef>
              <a:buClr>
                <a:srgbClr val="C00000"/>
              </a:buClr>
              <a:buSzPct val="100000"/>
              <a:buFont typeface="Noto Sans"/>
              <a:buChar char="✓"/>
            </a:pPr>
            <a:r>
              <a:rPr lang="en-US" sz="1800" dirty="0">
                <a:solidFill>
                  <a:schemeClr val="dk1"/>
                </a:solidFill>
                <a:latin typeface="Calibri"/>
                <a:cs typeface="Calibri"/>
                <a:sym typeface="Calibri"/>
              </a:rPr>
              <a:t>For making payment</a:t>
            </a:r>
          </a:p>
        </p:txBody>
      </p:sp>
      <p:pic>
        <p:nvPicPr>
          <p:cNvPr id="8" name="Picture 7" descr="C:\Users\nikhi\AppData\Local\Temp\SNAGHTML637f244.PNG">
            <a:extLst>
              <a:ext uri="{FF2B5EF4-FFF2-40B4-BE49-F238E27FC236}">
                <a16:creationId xmlns:a16="http://schemas.microsoft.com/office/drawing/2014/main" id="{E1C5E205-7C3E-4A0E-A529-CD444E6C720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4646" y="1229724"/>
            <a:ext cx="7456097" cy="3152140"/>
          </a:xfrm>
          <a:prstGeom prst="rect">
            <a:avLst/>
          </a:prstGeom>
          <a:noFill/>
          <a:ln>
            <a:noFill/>
          </a:ln>
        </p:spPr>
      </p:pic>
      <p:pic>
        <p:nvPicPr>
          <p:cNvPr id="7" name="Picture 4" descr="http://media.jrn.com/images/USF-Muma-COB.jpg">
            <a:extLst>
              <a:ext uri="{FF2B5EF4-FFF2-40B4-BE49-F238E27FC236}">
                <a16:creationId xmlns:a16="http://schemas.microsoft.com/office/drawing/2014/main" id="{10A68984-96D2-4F69-8449-FDAF7A981B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5977" y="4771448"/>
            <a:ext cx="1455137" cy="37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433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8" name="Shape 198"/>
          <p:cNvSpPr txBox="1"/>
          <p:nvPr/>
        </p:nvSpPr>
        <p:spPr>
          <a:xfrm>
            <a:off x="287721" y="204657"/>
            <a:ext cx="8856279" cy="415498"/>
          </a:xfrm>
          <a:prstGeom prst="rect">
            <a:avLst/>
          </a:prstGeom>
          <a:solidFill>
            <a:schemeClr val="lt2"/>
          </a:solidFill>
          <a:ln>
            <a:noFill/>
          </a:ln>
        </p:spPr>
        <p:txBody>
          <a:bodyPr wrap="square" lIns="68575" tIns="34275" rIns="68575" bIns="34275" anchor="t" anchorCtr="0">
            <a:noAutofit/>
          </a:bodyPr>
          <a:lstStyle/>
          <a:p>
            <a:pPr lvl="0" algn="ctr">
              <a:buClr>
                <a:srgbClr val="0070C0"/>
              </a:buClr>
              <a:buSzPct val="25000"/>
            </a:pPr>
            <a:r>
              <a:rPr lang="en-US" sz="2300" b="1" dirty="0">
                <a:solidFill>
                  <a:srgbClr val="0070C0"/>
                </a:solidFill>
                <a:latin typeface="Calibri"/>
                <a:ea typeface="Calibri"/>
                <a:cs typeface="Calibri"/>
                <a:sym typeface="Calibri"/>
              </a:rPr>
              <a:t>State Chart Diagram</a:t>
            </a:r>
            <a:endParaRPr lang="en" sz="2300" b="1" i="0" u="none" strike="noStrike" cap="none" dirty="0">
              <a:solidFill>
                <a:srgbClr val="0070C0"/>
              </a:solidFill>
              <a:latin typeface="Calibri"/>
              <a:ea typeface="Calibri"/>
              <a:cs typeface="Calibri"/>
              <a:sym typeface="Calibri"/>
            </a:endParaRPr>
          </a:p>
        </p:txBody>
      </p:sp>
      <p:sp>
        <p:nvSpPr>
          <p:cNvPr id="199" name="Shape 199"/>
          <p:cNvSpPr txBox="1"/>
          <p:nvPr/>
        </p:nvSpPr>
        <p:spPr>
          <a:xfrm>
            <a:off x="1409945" y="1721007"/>
            <a:ext cx="2849617" cy="2285241"/>
          </a:xfrm>
          <a:prstGeom prst="rect">
            <a:avLst/>
          </a:prstGeom>
          <a:noFill/>
          <a:ln>
            <a:noFill/>
          </a:ln>
        </p:spPr>
        <p:txBody>
          <a:bodyPr wrap="square" lIns="68575" tIns="34275" rIns="68575" bIns="34275" anchor="t" anchorCtr="0">
            <a:noAutofit/>
          </a:bodyPr>
          <a:lstStyle/>
          <a:p>
            <a:pPr marR="0" lvl="0" algn="l" rtl="0">
              <a:lnSpc>
                <a:spcPct val="100000"/>
              </a:lnSpc>
              <a:spcBef>
                <a:spcPts val="0"/>
              </a:spcBef>
              <a:spcAft>
                <a:spcPts val="0"/>
              </a:spcAft>
              <a:buClr>
                <a:srgbClr val="C00000"/>
              </a:buClr>
              <a:buSzPct val="150000"/>
            </a:pPr>
            <a:endParaRPr lang="en" sz="2400" b="0" i="0" u="none" strike="noStrike" cap="none" dirty="0">
              <a:solidFill>
                <a:schemeClr val="dk1"/>
              </a:solidFill>
              <a:latin typeface="Calibri"/>
              <a:ea typeface="Calibri"/>
              <a:cs typeface="Calibri"/>
              <a:sym typeface="Calibri"/>
            </a:endParaRPr>
          </a:p>
        </p:txBody>
      </p:sp>
      <p:pic>
        <p:nvPicPr>
          <p:cNvPr id="200" name="Shape 200" descr="http://www.open-emr.org/wiki/skins/openemr/images/logo-full-con.png"/>
          <p:cNvPicPr preferRelativeResize="0"/>
          <p:nvPr/>
        </p:nvPicPr>
        <p:blipFill rotWithShape="1">
          <a:blip r:embed="rId3">
            <a:alphaModFix/>
          </a:blip>
          <a:srcRect/>
          <a:stretch/>
        </p:blipFill>
        <p:spPr>
          <a:xfrm>
            <a:off x="3920705" y="4618013"/>
            <a:ext cx="1545584" cy="433004"/>
          </a:xfrm>
          <a:prstGeom prst="rect">
            <a:avLst/>
          </a:prstGeom>
          <a:solidFill>
            <a:schemeClr val="lt1"/>
          </a:solidFill>
          <a:ln>
            <a:noFill/>
          </a:ln>
        </p:spPr>
      </p:pic>
      <p:sp>
        <p:nvSpPr>
          <p:cNvPr id="2" name="Rectangle 1">
            <a:extLst>
              <a:ext uri="{FF2B5EF4-FFF2-40B4-BE49-F238E27FC236}">
                <a16:creationId xmlns:a16="http://schemas.microsoft.com/office/drawing/2014/main" id="{F57882C2-A617-422A-8526-71C02682C596}"/>
              </a:ext>
            </a:extLst>
          </p:cNvPr>
          <p:cNvSpPr/>
          <p:nvPr/>
        </p:nvSpPr>
        <p:spPr>
          <a:xfrm>
            <a:off x="624647" y="795462"/>
            <a:ext cx="1917513" cy="341632"/>
          </a:xfrm>
          <a:prstGeom prst="rect">
            <a:avLst/>
          </a:prstGeom>
        </p:spPr>
        <p:txBody>
          <a:bodyPr wrap="none">
            <a:spAutoFit/>
          </a:bodyPr>
          <a:lstStyle/>
          <a:p>
            <a:pPr marL="177800" indent="-88900">
              <a:lnSpc>
                <a:spcPct val="90000"/>
              </a:lnSpc>
              <a:spcBef>
                <a:spcPts val="800"/>
              </a:spcBef>
              <a:buClr>
                <a:srgbClr val="C00000"/>
              </a:buClr>
              <a:buSzPct val="100000"/>
              <a:buFont typeface="Noto Sans"/>
              <a:buChar char="✓"/>
            </a:pPr>
            <a:r>
              <a:rPr lang="en-US" sz="1800" dirty="0">
                <a:solidFill>
                  <a:schemeClr val="dk1"/>
                </a:solidFill>
                <a:latin typeface="Calibri"/>
                <a:cs typeface="Calibri"/>
                <a:sym typeface="Calibri"/>
              </a:rPr>
              <a:t>Health Provider</a:t>
            </a:r>
          </a:p>
        </p:txBody>
      </p:sp>
      <p:pic>
        <p:nvPicPr>
          <p:cNvPr id="9" name="Picture 8" descr="C:\Users\nikhi\AppData\Local\Temp\SNAGHTML64adb36.PNG">
            <a:extLst>
              <a:ext uri="{FF2B5EF4-FFF2-40B4-BE49-F238E27FC236}">
                <a16:creationId xmlns:a16="http://schemas.microsoft.com/office/drawing/2014/main" id="{BF7E523E-3F1B-492F-AFD6-B96EBFB3B01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4647" y="1119860"/>
            <a:ext cx="7796339" cy="3487533"/>
          </a:xfrm>
          <a:prstGeom prst="rect">
            <a:avLst/>
          </a:prstGeom>
          <a:noFill/>
          <a:ln>
            <a:noFill/>
          </a:ln>
        </p:spPr>
      </p:pic>
      <p:pic>
        <p:nvPicPr>
          <p:cNvPr id="7" name="Picture 4" descr="http://media.jrn.com/images/USF-Muma-COB.jpg">
            <a:extLst>
              <a:ext uri="{FF2B5EF4-FFF2-40B4-BE49-F238E27FC236}">
                <a16:creationId xmlns:a16="http://schemas.microsoft.com/office/drawing/2014/main" id="{156ECCEF-082B-49AC-B72C-077DEA2CA7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5977" y="4771448"/>
            <a:ext cx="1455137" cy="37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456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6" name="Shape 196"/>
          <p:cNvSpPr/>
          <p:nvPr/>
        </p:nvSpPr>
        <p:spPr>
          <a:xfrm>
            <a:off x="1540552" y="784326"/>
            <a:ext cx="144558" cy="4085225"/>
          </a:xfrm>
          <a:prstGeom prst="roundRect">
            <a:avLst>
              <a:gd name="adj" fmla="val 16667"/>
            </a:avLst>
          </a:prstGeom>
          <a:solidFill>
            <a:schemeClr val="accent1"/>
          </a:solidFill>
          <a:ln w="12700" cap="flat" cmpd="sng">
            <a:solidFill>
              <a:srgbClr val="31538F"/>
            </a:solidFill>
            <a:prstDash val="solid"/>
            <a:miter lim="8000"/>
            <a:headEnd type="none" w="med" len="med"/>
            <a:tailEnd type="none" w="med" len="med"/>
          </a:ln>
        </p:spPr>
        <p:txBody>
          <a:bodyPr wrap="square"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Calibri"/>
              <a:ea typeface="Calibri"/>
              <a:cs typeface="Calibri"/>
              <a:sym typeface="Calibri"/>
            </a:endParaRPr>
          </a:p>
        </p:txBody>
      </p:sp>
      <p:sp>
        <p:nvSpPr>
          <p:cNvPr id="198" name="Shape 198"/>
          <p:cNvSpPr txBox="1"/>
          <p:nvPr/>
        </p:nvSpPr>
        <p:spPr>
          <a:xfrm>
            <a:off x="153715" y="202461"/>
            <a:ext cx="8856279" cy="415498"/>
          </a:xfrm>
          <a:prstGeom prst="rect">
            <a:avLst/>
          </a:prstGeom>
          <a:solidFill>
            <a:schemeClr val="lt2"/>
          </a:solidFill>
          <a:ln>
            <a:noFill/>
          </a:ln>
        </p:spPr>
        <p:txBody>
          <a:bodyPr wrap="square" lIns="68575" tIns="34275" rIns="68575" bIns="34275" anchor="t" anchorCtr="0">
            <a:noAutofit/>
          </a:bodyPr>
          <a:lstStyle/>
          <a:p>
            <a:pPr algn="ctr">
              <a:buClr>
                <a:srgbClr val="0070C0"/>
              </a:buClr>
              <a:buSzPct val="25000"/>
            </a:pPr>
            <a:r>
              <a:rPr lang="en-US" sz="2300" b="1" dirty="0">
                <a:solidFill>
                  <a:srgbClr val="0070C0"/>
                </a:solidFill>
                <a:latin typeface="Calibri"/>
                <a:cs typeface="Calibri"/>
              </a:rPr>
              <a:t>Sequence Diagram</a:t>
            </a:r>
          </a:p>
        </p:txBody>
      </p:sp>
      <p:sp>
        <p:nvSpPr>
          <p:cNvPr id="199" name="Shape 199"/>
          <p:cNvSpPr txBox="1"/>
          <p:nvPr/>
        </p:nvSpPr>
        <p:spPr>
          <a:xfrm>
            <a:off x="222255" y="870649"/>
            <a:ext cx="2925711" cy="3486364"/>
          </a:xfrm>
          <a:prstGeom prst="rect">
            <a:avLst/>
          </a:prstGeom>
          <a:noFill/>
          <a:ln>
            <a:noFill/>
          </a:ln>
        </p:spPr>
        <p:txBody>
          <a:bodyPr wrap="square" lIns="68575" tIns="34275" rIns="68575" bIns="34275" anchor="t" anchorCtr="0">
            <a:noAutofit/>
          </a:bodyPr>
          <a:lstStyle/>
          <a:p>
            <a:pPr algn="ctr">
              <a:buClr>
                <a:srgbClr val="0070C0"/>
              </a:buClr>
              <a:buSzPct val="25000"/>
            </a:pPr>
            <a:endParaRPr lang="en-US" sz="2300" b="1" dirty="0">
              <a:solidFill>
                <a:srgbClr val="0070C0"/>
              </a:solidFill>
              <a:latin typeface="Calibri"/>
              <a:cs typeface="Calibri"/>
            </a:endParaRPr>
          </a:p>
          <a:p>
            <a:pPr marL="177800" indent="-88900">
              <a:lnSpc>
                <a:spcPct val="90000"/>
              </a:lnSpc>
              <a:spcBef>
                <a:spcPts val="800"/>
              </a:spcBef>
              <a:buClr>
                <a:srgbClr val="C00000"/>
              </a:buClr>
              <a:buSzPct val="100000"/>
              <a:buFont typeface="Noto Sans"/>
              <a:buChar char="✓"/>
            </a:pPr>
            <a:r>
              <a:rPr lang="en-US" sz="1800" dirty="0">
                <a:solidFill>
                  <a:schemeClr val="dk1"/>
                </a:solidFill>
                <a:latin typeface="Calibri"/>
                <a:cs typeface="Calibri"/>
                <a:sym typeface="Calibri"/>
              </a:rPr>
              <a:t>Payments</a:t>
            </a:r>
          </a:p>
          <a:p>
            <a:pPr>
              <a:buClr>
                <a:srgbClr val="C00000"/>
              </a:buClr>
              <a:buSzPct val="150000"/>
            </a:pPr>
            <a:endParaRPr lang="en-US" dirty="0">
              <a:solidFill>
                <a:srgbClr val="0070C0"/>
              </a:solidFill>
              <a:latin typeface="Calibri"/>
              <a:cs typeface="Calibri"/>
            </a:endParaRPr>
          </a:p>
        </p:txBody>
      </p:sp>
      <p:pic>
        <p:nvPicPr>
          <p:cNvPr id="200" name="Shape 200" descr="http://www.open-emr.org/wiki/skins/openemr/images/logo-full-con.png"/>
          <p:cNvPicPr preferRelativeResize="0"/>
          <p:nvPr/>
        </p:nvPicPr>
        <p:blipFill rotWithShape="1">
          <a:blip r:embed="rId3">
            <a:alphaModFix/>
          </a:blip>
          <a:srcRect/>
          <a:stretch/>
        </p:blipFill>
        <p:spPr>
          <a:xfrm>
            <a:off x="3920705" y="4618013"/>
            <a:ext cx="1545584" cy="433004"/>
          </a:xfrm>
          <a:prstGeom prst="rect">
            <a:avLst/>
          </a:prstGeom>
          <a:solidFill>
            <a:schemeClr val="lt1"/>
          </a:solidFill>
          <a:ln>
            <a:noFill/>
          </a:ln>
        </p:spPr>
      </p:pic>
      <p:pic>
        <p:nvPicPr>
          <p:cNvPr id="7" name="Picture 6">
            <a:extLst>
              <a:ext uri="{FF2B5EF4-FFF2-40B4-BE49-F238E27FC236}">
                <a16:creationId xmlns:a16="http://schemas.microsoft.com/office/drawing/2014/main" id="{1DED7B39-289C-482C-9C37-74933BF50832}"/>
              </a:ext>
            </a:extLst>
          </p:cNvPr>
          <p:cNvPicPr/>
          <p:nvPr/>
        </p:nvPicPr>
        <p:blipFill>
          <a:blip r:embed="rId4"/>
          <a:stretch>
            <a:fillRect/>
          </a:stretch>
        </p:blipFill>
        <p:spPr>
          <a:xfrm>
            <a:off x="1828800" y="784326"/>
            <a:ext cx="7081285" cy="3833687"/>
          </a:xfrm>
          <a:prstGeom prst="rect">
            <a:avLst/>
          </a:prstGeom>
        </p:spPr>
      </p:pic>
      <p:pic>
        <p:nvPicPr>
          <p:cNvPr id="8" name="Picture 4" descr="http://media.jrn.com/images/USF-Muma-COB.jpg">
            <a:extLst>
              <a:ext uri="{FF2B5EF4-FFF2-40B4-BE49-F238E27FC236}">
                <a16:creationId xmlns:a16="http://schemas.microsoft.com/office/drawing/2014/main" id="{3AF63695-6173-4069-A015-6442700CA6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5977" y="4771448"/>
            <a:ext cx="1455137" cy="37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00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6" name="Shape 196"/>
          <p:cNvSpPr/>
          <p:nvPr/>
        </p:nvSpPr>
        <p:spPr>
          <a:xfrm>
            <a:off x="1584646" y="749290"/>
            <a:ext cx="144558" cy="4085225"/>
          </a:xfrm>
          <a:prstGeom prst="roundRect">
            <a:avLst>
              <a:gd name="adj" fmla="val 16667"/>
            </a:avLst>
          </a:prstGeom>
          <a:solidFill>
            <a:schemeClr val="accent1"/>
          </a:solidFill>
          <a:ln w="12700" cap="flat" cmpd="sng">
            <a:solidFill>
              <a:srgbClr val="31538F"/>
            </a:solidFill>
            <a:prstDash val="solid"/>
            <a:miter lim="8000"/>
            <a:headEnd type="none" w="med" len="med"/>
            <a:tailEnd type="none" w="med" len="med"/>
          </a:ln>
        </p:spPr>
        <p:txBody>
          <a:bodyPr wrap="square"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Calibri"/>
              <a:ea typeface="Calibri"/>
              <a:cs typeface="Calibri"/>
              <a:sym typeface="Calibri"/>
            </a:endParaRPr>
          </a:p>
        </p:txBody>
      </p:sp>
      <p:sp>
        <p:nvSpPr>
          <p:cNvPr id="198" name="Shape 198"/>
          <p:cNvSpPr txBox="1"/>
          <p:nvPr/>
        </p:nvSpPr>
        <p:spPr>
          <a:xfrm>
            <a:off x="153715" y="202461"/>
            <a:ext cx="8856279" cy="415498"/>
          </a:xfrm>
          <a:prstGeom prst="rect">
            <a:avLst/>
          </a:prstGeom>
          <a:solidFill>
            <a:schemeClr val="lt2"/>
          </a:solidFill>
          <a:ln>
            <a:noFill/>
          </a:ln>
        </p:spPr>
        <p:txBody>
          <a:bodyPr wrap="square" lIns="68575" tIns="34275" rIns="68575" bIns="34275" anchor="t" anchorCtr="0">
            <a:noAutofit/>
          </a:bodyPr>
          <a:lstStyle/>
          <a:p>
            <a:pPr algn="ctr">
              <a:buClr>
                <a:srgbClr val="0070C0"/>
              </a:buClr>
              <a:buSzPct val="25000"/>
            </a:pPr>
            <a:r>
              <a:rPr lang="en-US" sz="2300" b="1" dirty="0">
                <a:solidFill>
                  <a:srgbClr val="0070C0"/>
                </a:solidFill>
                <a:latin typeface="Calibri"/>
                <a:cs typeface="Calibri"/>
              </a:rPr>
              <a:t>Sequence Diagram</a:t>
            </a:r>
          </a:p>
        </p:txBody>
      </p:sp>
      <p:sp>
        <p:nvSpPr>
          <p:cNvPr id="199" name="Shape 199"/>
          <p:cNvSpPr txBox="1"/>
          <p:nvPr/>
        </p:nvSpPr>
        <p:spPr>
          <a:xfrm>
            <a:off x="0" y="784326"/>
            <a:ext cx="1540552" cy="3486364"/>
          </a:xfrm>
          <a:prstGeom prst="rect">
            <a:avLst/>
          </a:prstGeom>
          <a:noFill/>
          <a:ln>
            <a:noFill/>
          </a:ln>
        </p:spPr>
        <p:txBody>
          <a:bodyPr wrap="square" lIns="68575" tIns="34275" rIns="68575" bIns="34275" anchor="t" anchorCtr="0">
            <a:noAutofit/>
          </a:bodyPr>
          <a:lstStyle/>
          <a:p>
            <a:pPr algn="ctr">
              <a:buClr>
                <a:srgbClr val="0070C0"/>
              </a:buClr>
              <a:buSzPct val="25000"/>
            </a:pPr>
            <a:endParaRPr lang="en-US" sz="2300" b="1" dirty="0">
              <a:solidFill>
                <a:srgbClr val="0070C0"/>
              </a:solidFill>
              <a:latin typeface="Calibri"/>
              <a:cs typeface="Calibri"/>
            </a:endParaRPr>
          </a:p>
          <a:p>
            <a:pPr marL="177800" indent="-88900">
              <a:lnSpc>
                <a:spcPct val="90000"/>
              </a:lnSpc>
              <a:spcBef>
                <a:spcPts val="800"/>
              </a:spcBef>
              <a:buClr>
                <a:srgbClr val="C00000"/>
              </a:buClr>
              <a:buSzPct val="100000"/>
              <a:buFont typeface="Noto Sans"/>
              <a:buChar char="✓"/>
            </a:pPr>
            <a:r>
              <a:rPr lang="en-US" sz="1800" dirty="0">
                <a:solidFill>
                  <a:schemeClr val="dk1"/>
                </a:solidFill>
                <a:latin typeface="Calibri"/>
                <a:cs typeface="Calibri"/>
                <a:sym typeface="Calibri"/>
              </a:rPr>
              <a:t>Making</a:t>
            </a:r>
          </a:p>
          <a:p>
            <a:pPr marL="88900">
              <a:lnSpc>
                <a:spcPct val="90000"/>
              </a:lnSpc>
              <a:spcBef>
                <a:spcPts val="800"/>
              </a:spcBef>
              <a:buClr>
                <a:srgbClr val="C00000"/>
              </a:buClr>
              <a:buSzPct val="100000"/>
            </a:pPr>
            <a:r>
              <a:rPr lang="en-US" sz="1800" dirty="0">
                <a:solidFill>
                  <a:schemeClr val="dk1"/>
                </a:solidFill>
                <a:latin typeface="Calibri"/>
                <a:cs typeface="Calibri"/>
                <a:sym typeface="Calibri"/>
              </a:rPr>
              <a:t>Appointment</a:t>
            </a:r>
          </a:p>
          <a:p>
            <a:pPr>
              <a:buClr>
                <a:srgbClr val="C00000"/>
              </a:buClr>
              <a:buSzPct val="150000"/>
            </a:pPr>
            <a:endParaRPr lang="en-US" dirty="0">
              <a:solidFill>
                <a:srgbClr val="0070C0"/>
              </a:solidFill>
              <a:latin typeface="Calibri"/>
              <a:cs typeface="Calibri"/>
            </a:endParaRPr>
          </a:p>
        </p:txBody>
      </p:sp>
      <p:pic>
        <p:nvPicPr>
          <p:cNvPr id="200" name="Shape 200" descr="http://www.open-emr.org/wiki/skins/openemr/images/logo-full-con.png"/>
          <p:cNvPicPr preferRelativeResize="0"/>
          <p:nvPr/>
        </p:nvPicPr>
        <p:blipFill rotWithShape="1">
          <a:blip r:embed="rId3">
            <a:alphaModFix/>
          </a:blip>
          <a:srcRect/>
          <a:stretch/>
        </p:blipFill>
        <p:spPr>
          <a:xfrm>
            <a:off x="3920705" y="4618013"/>
            <a:ext cx="1545584" cy="433004"/>
          </a:xfrm>
          <a:prstGeom prst="rect">
            <a:avLst/>
          </a:prstGeom>
          <a:solidFill>
            <a:schemeClr val="lt1"/>
          </a:solidFill>
          <a:ln>
            <a:noFill/>
          </a:ln>
        </p:spPr>
      </p:pic>
      <p:pic>
        <p:nvPicPr>
          <p:cNvPr id="8" name="Picture 7" descr="C:\Users\nikhi\AppData\Local\Temp\SNAGHTML65f283b.PNG">
            <a:extLst>
              <a:ext uri="{FF2B5EF4-FFF2-40B4-BE49-F238E27FC236}">
                <a16:creationId xmlns:a16="http://schemas.microsoft.com/office/drawing/2014/main" id="{375645C8-0AF0-4966-91A8-701202400AC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967023" y="620499"/>
            <a:ext cx="6662646" cy="3877074"/>
          </a:xfrm>
          <a:prstGeom prst="rect">
            <a:avLst/>
          </a:prstGeom>
          <a:noFill/>
          <a:ln>
            <a:noFill/>
          </a:ln>
        </p:spPr>
      </p:pic>
      <p:pic>
        <p:nvPicPr>
          <p:cNvPr id="7" name="Picture 4" descr="http://media.jrn.com/images/USF-Muma-COB.jpg">
            <a:extLst>
              <a:ext uri="{FF2B5EF4-FFF2-40B4-BE49-F238E27FC236}">
                <a16:creationId xmlns:a16="http://schemas.microsoft.com/office/drawing/2014/main" id="{3141D887-67AC-48DF-8ADF-E5F38D1AE2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5977" y="4771448"/>
            <a:ext cx="1455137" cy="37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57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8" name="Shape 198"/>
          <p:cNvSpPr txBox="1"/>
          <p:nvPr/>
        </p:nvSpPr>
        <p:spPr>
          <a:xfrm>
            <a:off x="153715" y="202461"/>
            <a:ext cx="8856279" cy="415498"/>
          </a:xfrm>
          <a:prstGeom prst="rect">
            <a:avLst/>
          </a:prstGeom>
          <a:solidFill>
            <a:schemeClr val="lt2"/>
          </a:solidFill>
          <a:ln>
            <a:noFill/>
          </a:ln>
        </p:spPr>
        <p:txBody>
          <a:bodyPr wrap="square" lIns="68575" tIns="34275" rIns="68575" bIns="34275" anchor="t" anchorCtr="0">
            <a:noAutofit/>
          </a:bodyPr>
          <a:lstStyle/>
          <a:p>
            <a:pPr lvl="0" algn="ctr">
              <a:buClr>
                <a:srgbClr val="0070C0"/>
              </a:buClr>
              <a:buSzPct val="25000"/>
            </a:pPr>
            <a:r>
              <a:rPr lang="en-US" sz="2300" b="1" dirty="0">
                <a:solidFill>
                  <a:srgbClr val="0070C0"/>
                </a:solidFill>
                <a:latin typeface="Calibri"/>
                <a:ea typeface="Calibri"/>
                <a:cs typeface="Calibri"/>
                <a:sym typeface="Calibri"/>
              </a:rPr>
              <a:t>Domain Model Diagram </a:t>
            </a:r>
            <a:endParaRPr lang="en" sz="2300" b="1" i="0" u="none" strike="noStrike" cap="none" dirty="0">
              <a:solidFill>
                <a:srgbClr val="0070C0"/>
              </a:solidFill>
              <a:latin typeface="Calibri"/>
              <a:ea typeface="Calibri"/>
              <a:cs typeface="Calibri"/>
              <a:sym typeface="Calibri"/>
            </a:endParaRPr>
          </a:p>
        </p:txBody>
      </p:sp>
      <p:sp>
        <p:nvSpPr>
          <p:cNvPr id="199" name="Shape 199"/>
          <p:cNvSpPr txBox="1"/>
          <p:nvPr/>
        </p:nvSpPr>
        <p:spPr>
          <a:xfrm>
            <a:off x="1409945" y="1721007"/>
            <a:ext cx="2849617" cy="2285241"/>
          </a:xfrm>
          <a:prstGeom prst="rect">
            <a:avLst/>
          </a:prstGeom>
          <a:noFill/>
          <a:ln>
            <a:noFill/>
          </a:ln>
        </p:spPr>
        <p:txBody>
          <a:bodyPr wrap="square" lIns="68575" tIns="34275" rIns="68575" bIns="34275" anchor="t" anchorCtr="0">
            <a:noAutofit/>
          </a:bodyPr>
          <a:lstStyle/>
          <a:p>
            <a:pPr marR="0" lvl="0" algn="l" rtl="0">
              <a:lnSpc>
                <a:spcPct val="100000"/>
              </a:lnSpc>
              <a:spcBef>
                <a:spcPts val="0"/>
              </a:spcBef>
              <a:spcAft>
                <a:spcPts val="0"/>
              </a:spcAft>
              <a:buClr>
                <a:srgbClr val="C00000"/>
              </a:buClr>
              <a:buSzPct val="150000"/>
            </a:pPr>
            <a:endParaRPr lang="en" sz="2400" b="0" i="0" u="none" strike="noStrike" cap="none" dirty="0">
              <a:solidFill>
                <a:schemeClr val="dk1"/>
              </a:solidFill>
              <a:latin typeface="Calibri"/>
              <a:ea typeface="Calibri"/>
              <a:cs typeface="Calibri"/>
              <a:sym typeface="Calibri"/>
            </a:endParaRPr>
          </a:p>
        </p:txBody>
      </p:sp>
      <p:pic>
        <p:nvPicPr>
          <p:cNvPr id="200" name="Shape 200" descr="http://www.open-emr.org/wiki/skins/openemr/images/logo-full-con.png"/>
          <p:cNvPicPr preferRelativeResize="0"/>
          <p:nvPr/>
        </p:nvPicPr>
        <p:blipFill rotWithShape="1">
          <a:blip r:embed="rId3">
            <a:alphaModFix/>
          </a:blip>
          <a:srcRect/>
          <a:stretch/>
        </p:blipFill>
        <p:spPr>
          <a:xfrm>
            <a:off x="3920705" y="4618013"/>
            <a:ext cx="1545584" cy="433004"/>
          </a:xfrm>
          <a:prstGeom prst="rect">
            <a:avLst/>
          </a:prstGeom>
          <a:solidFill>
            <a:schemeClr val="lt1"/>
          </a:solidFill>
          <a:ln>
            <a:noFill/>
          </a:ln>
        </p:spPr>
      </p:pic>
      <p:sp>
        <p:nvSpPr>
          <p:cNvPr id="2" name="Rectangle 1">
            <a:extLst>
              <a:ext uri="{FF2B5EF4-FFF2-40B4-BE49-F238E27FC236}">
                <a16:creationId xmlns:a16="http://schemas.microsoft.com/office/drawing/2014/main" id="{F57882C2-A617-422A-8526-71C02682C596}"/>
              </a:ext>
            </a:extLst>
          </p:cNvPr>
          <p:cNvSpPr/>
          <p:nvPr/>
        </p:nvSpPr>
        <p:spPr>
          <a:xfrm>
            <a:off x="624647" y="795462"/>
            <a:ext cx="1369286" cy="341632"/>
          </a:xfrm>
          <a:prstGeom prst="rect">
            <a:avLst/>
          </a:prstGeom>
        </p:spPr>
        <p:txBody>
          <a:bodyPr wrap="none">
            <a:spAutoFit/>
          </a:bodyPr>
          <a:lstStyle/>
          <a:p>
            <a:pPr marL="177800" indent="-88900">
              <a:lnSpc>
                <a:spcPct val="90000"/>
              </a:lnSpc>
              <a:spcBef>
                <a:spcPts val="800"/>
              </a:spcBef>
              <a:buClr>
                <a:srgbClr val="C00000"/>
              </a:buClr>
              <a:buSzPct val="100000"/>
              <a:buFont typeface="Noto Sans"/>
              <a:buChar char="✓"/>
            </a:pPr>
            <a:r>
              <a:rPr lang="en-US" sz="1800" dirty="0">
                <a:solidFill>
                  <a:schemeClr val="dk1"/>
                </a:solidFill>
                <a:latin typeface="Calibri"/>
                <a:cs typeface="Calibri"/>
                <a:sym typeface="Calibri"/>
              </a:rPr>
              <a:t>Payments</a:t>
            </a:r>
          </a:p>
        </p:txBody>
      </p:sp>
      <p:pic>
        <p:nvPicPr>
          <p:cNvPr id="8" name="Picture 7">
            <a:extLst>
              <a:ext uri="{FF2B5EF4-FFF2-40B4-BE49-F238E27FC236}">
                <a16:creationId xmlns:a16="http://schemas.microsoft.com/office/drawing/2014/main" id="{2DA8EE4E-EE8B-4731-9349-3ED8EC680B21}"/>
              </a:ext>
            </a:extLst>
          </p:cNvPr>
          <p:cNvPicPr/>
          <p:nvPr/>
        </p:nvPicPr>
        <p:blipFill>
          <a:blip r:embed="rId4"/>
          <a:stretch>
            <a:fillRect/>
          </a:stretch>
        </p:blipFill>
        <p:spPr>
          <a:xfrm>
            <a:off x="765544" y="1137094"/>
            <a:ext cx="7549116" cy="3388289"/>
          </a:xfrm>
          <a:prstGeom prst="rect">
            <a:avLst/>
          </a:prstGeom>
        </p:spPr>
      </p:pic>
      <p:pic>
        <p:nvPicPr>
          <p:cNvPr id="7" name="Picture 4" descr="http://media.jrn.com/images/USF-Muma-COB.jpg">
            <a:extLst>
              <a:ext uri="{FF2B5EF4-FFF2-40B4-BE49-F238E27FC236}">
                <a16:creationId xmlns:a16="http://schemas.microsoft.com/office/drawing/2014/main" id="{30854FF4-63A9-44D8-9301-CC37647CD9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5977" y="4771448"/>
            <a:ext cx="1455137" cy="37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754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8" name="Shape 198"/>
          <p:cNvSpPr txBox="1"/>
          <p:nvPr/>
        </p:nvSpPr>
        <p:spPr>
          <a:xfrm>
            <a:off x="153715" y="202461"/>
            <a:ext cx="8856279" cy="415498"/>
          </a:xfrm>
          <a:prstGeom prst="rect">
            <a:avLst/>
          </a:prstGeom>
          <a:solidFill>
            <a:schemeClr val="lt2"/>
          </a:solidFill>
          <a:ln>
            <a:noFill/>
          </a:ln>
        </p:spPr>
        <p:txBody>
          <a:bodyPr wrap="square" lIns="68575" tIns="34275" rIns="68575" bIns="34275" anchor="t" anchorCtr="0">
            <a:noAutofit/>
          </a:bodyPr>
          <a:lstStyle/>
          <a:p>
            <a:pPr lvl="0" algn="ctr">
              <a:buClr>
                <a:srgbClr val="0070C0"/>
              </a:buClr>
              <a:buSzPct val="25000"/>
            </a:pPr>
            <a:r>
              <a:rPr lang="en-US" sz="2300" b="1" dirty="0">
                <a:solidFill>
                  <a:srgbClr val="0070C0"/>
                </a:solidFill>
                <a:latin typeface="Calibri"/>
                <a:ea typeface="Calibri"/>
                <a:cs typeface="Calibri"/>
                <a:sym typeface="Calibri"/>
              </a:rPr>
              <a:t>Domain Model Diagram </a:t>
            </a:r>
            <a:endParaRPr lang="en" sz="2300" b="1" i="0" u="none" strike="noStrike" cap="none" dirty="0">
              <a:solidFill>
                <a:srgbClr val="0070C0"/>
              </a:solidFill>
              <a:latin typeface="Calibri"/>
              <a:ea typeface="Calibri"/>
              <a:cs typeface="Calibri"/>
              <a:sym typeface="Calibri"/>
            </a:endParaRPr>
          </a:p>
        </p:txBody>
      </p:sp>
      <p:sp>
        <p:nvSpPr>
          <p:cNvPr id="199" name="Shape 199"/>
          <p:cNvSpPr txBox="1"/>
          <p:nvPr/>
        </p:nvSpPr>
        <p:spPr>
          <a:xfrm>
            <a:off x="1409945" y="1721007"/>
            <a:ext cx="2849617" cy="2285241"/>
          </a:xfrm>
          <a:prstGeom prst="rect">
            <a:avLst/>
          </a:prstGeom>
          <a:noFill/>
          <a:ln>
            <a:noFill/>
          </a:ln>
        </p:spPr>
        <p:txBody>
          <a:bodyPr wrap="square" lIns="68575" tIns="34275" rIns="68575" bIns="34275" anchor="t" anchorCtr="0">
            <a:noAutofit/>
          </a:bodyPr>
          <a:lstStyle/>
          <a:p>
            <a:pPr marR="0" lvl="0" algn="l" rtl="0">
              <a:lnSpc>
                <a:spcPct val="100000"/>
              </a:lnSpc>
              <a:spcBef>
                <a:spcPts val="0"/>
              </a:spcBef>
              <a:spcAft>
                <a:spcPts val="0"/>
              </a:spcAft>
              <a:buClr>
                <a:srgbClr val="C00000"/>
              </a:buClr>
              <a:buSzPct val="150000"/>
            </a:pPr>
            <a:endParaRPr lang="en" sz="2400" b="0" i="0" u="none" strike="noStrike" cap="none" dirty="0">
              <a:solidFill>
                <a:schemeClr val="dk1"/>
              </a:solidFill>
              <a:latin typeface="Calibri"/>
              <a:ea typeface="Calibri"/>
              <a:cs typeface="Calibri"/>
              <a:sym typeface="Calibri"/>
            </a:endParaRPr>
          </a:p>
        </p:txBody>
      </p:sp>
      <p:pic>
        <p:nvPicPr>
          <p:cNvPr id="200" name="Shape 200" descr="http://www.open-emr.org/wiki/skins/openemr/images/logo-full-con.png"/>
          <p:cNvPicPr preferRelativeResize="0"/>
          <p:nvPr/>
        </p:nvPicPr>
        <p:blipFill rotWithShape="1">
          <a:blip r:embed="rId3">
            <a:alphaModFix/>
          </a:blip>
          <a:srcRect/>
          <a:stretch/>
        </p:blipFill>
        <p:spPr>
          <a:xfrm>
            <a:off x="3920705" y="4618013"/>
            <a:ext cx="1545584" cy="433004"/>
          </a:xfrm>
          <a:prstGeom prst="rect">
            <a:avLst/>
          </a:prstGeom>
          <a:solidFill>
            <a:schemeClr val="lt1"/>
          </a:solidFill>
          <a:ln>
            <a:noFill/>
          </a:ln>
        </p:spPr>
      </p:pic>
      <p:sp>
        <p:nvSpPr>
          <p:cNvPr id="2" name="Rectangle 1">
            <a:extLst>
              <a:ext uri="{FF2B5EF4-FFF2-40B4-BE49-F238E27FC236}">
                <a16:creationId xmlns:a16="http://schemas.microsoft.com/office/drawing/2014/main" id="{F57882C2-A617-422A-8526-71C02682C596}"/>
              </a:ext>
            </a:extLst>
          </p:cNvPr>
          <p:cNvSpPr/>
          <p:nvPr/>
        </p:nvSpPr>
        <p:spPr>
          <a:xfrm>
            <a:off x="624647" y="795462"/>
            <a:ext cx="2770310" cy="341632"/>
          </a:xfrm>
          <a:prstGeom prst="rect">
            <a:avLst/>
          </a:prstGeom>
        </p:spPr>
        <p:txBody>
          <a:bodyPr wrap="none">
            <a:spAutoFit/>
          </a:bodyPr>
          <a:lstStyle/>
          <a:p>
            <a:pPr marL="177800" indent="-88900">
              <a:lnSpc>
                <a:spcPct val="90000"/>
              </a:lnSpc>
              <a:spcBef>
                <a:spcPts val="800"/>
              </a:spcBef>
              <a:buClr>
                <a:srgbClr val="C00000"/>
              </a:buClr>
              <a:buSzPct val="100000"/>
              <a:buFont typeface="Noto Sans"/>
              <a:buChar char="✓"/>
            </a:pPr>
            <a:r>
              <a:rPr lang="en-US" sz="1800" dirty="0">
                <a:solidFill>
                  <a:schemeClr val="dk1"/>
                </a:solidFill>
                <a:latin typeface="Calibri"/>
                <a:cs typeface="Calibri"/>
                <a:sym typeface="Calibri"/>
              </a:rPr>
              <a:t>Scheduling Appointment</a:t>
            </a:r>
          </a:p>
        </p:txBody>
      </p:sp>
      <p:pic>
        <p:nvPicPr>
          <p:cNvPr id="7" name="Picture 17" descr="SNAGHTML667ffc8">
            <a:extLst>
              <a:ext uri="{FF2B5EF4-FFF2-40B4-BE49-F238E27FC236}">
                <a16:creationId xmlns:a16="http://schemas.microsoft.com/office/drawing/2014/main" id="{BD3F5A53-D438-4B38-886D-9E50AC31D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123" y="1229724"/>
            <a:ext cx="8382000" cy="32891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media.jrn.com/images/USF-Muma-COB.jpg">
            <a:extLst>
              <a:ext uri="{FF2B5EF4-FFF2-40B4-BE49-F238E27FC236}">
                <a16:creationId xmlns:a16="http://schemas.microsoft.com/office/drawing/2014/main" id="{7607974A-211B-4E9E-80D8-AF14004953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5977" y="4771448"/>
            <a:ext cx="1455137" cy="37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2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8" name="Shape 198"/>
          <p:cNvSpPr txBox="1"/>
          <p:nvPr/>
        </p:nvSpPr>
        <p:spPr>
          <a:xfrm>
            <a:off x="153715" y="202461"/>
            <a:ext cx="8856279" cy="415498"/>
          </a:xfrm>
          <a:prstGeom prst="rect">
            <a:avLst/>
          </a:prstGeom>
          <a:solidFill>
            <a:schemeClr val="lt2"/>
          </a:solidFill>
          <a:ln>
            <a:noFill/>
          </a:ln>
        </p:spPr>
        <p:txBody>
          <a:bodyPr wrap="square" lIns="68575" tIns="34275" rIns="68575" bIns="34275" anchor="t" anchorCtr="0">
            <a:noAutofit/>
          </a:bodyPr>
          <a:lstStyle/>
          <a:p>
            <a:pPr lvl="0" algn="ctr">
              <a:buClr>
                <a:srgbClr val="0070C0"/>
              </a:buClr>
              <a:buSzPct val="25000"/>
            </a:pPr>
            <a:r>
              <a:rPr lang="en-US" sz="2300" b="1" dirty="0">
                <a:solidFill>
                  <a:srgbClr val="0070C0"/>
                </a:solidFill>
                <a:latin typeface="Calibri"/>
                <a:ea typeface="Calibri"/>
                <a:cs typeface="Calibri"/>
                <a:sym typeface="Calibri"/>
              </a:rPr>
              <a:t>ACTIVITY DIAGRAMS</a:t>
            </a:r>
            <a:endParaRPr lang="en" sz="2300" b="1" i="0" u="none" strike="noStrike" cap="none" dirty="0">
              <a:solidFill>
                <a:srgbClr val="0070C0"/>
              </a:solidFill>
              <a:latin typeface="Calibri"/>
              <a:ea typeface="Calibri"/>
              <a:cs typeface="Calibri"/>
              <a:sym typeface="Calibri"/>
            </a:endParaRPr>
          </a:p>
        </p:txBody>
      </p:sp>
      <p:sp>
        <p:nvSpPr>
          <p:cNvPr id="199" name="Shape 199"/>
          <p:cNvSpPr txBox="1"/>
          <p:nvPr/>
        </p:nvSpPr>
        <p:spPr>
          <a:xfrm>
            <a:off x="1409945" y="1721007"/>
            <a:ext cx="2849617" cy="2285241"/>
          </a:xfrm>
          <a:prstGeom prst="rect">
            <a:avLst/>
          </a:prstGeom>
          <a:noFill/>
          <a:ln>
            <a:noFill/>
          </a:ln>
        </p:spPr>
        <p:txBody>
          <a:bodyPr wrap="square" lIns="68575" tIns="34275" rIns="68575" bIns="34275" anchor="t" anchorCtr="0">
            <a:noAutofit/>
          </a:bodyPr>
          <a:lstStyle/>
          <a:p>
            <a:pPr marR="0" lvl="0" algn="l" rtl="0">
              <a:lnSpc>
                <a:spcPct val="100000"/>
              </a:lnSpc>
              <a:spcBef>
                <a:spcPts val="0"/>
              </a:spcBef>
              <a:spcAft>
                <a:spcPts val="0"/>
              </a:spcAft>
              <a:buClr>
                <a:srgbClr val="C00000"/>
              </a:buClr>
              <a:buSzPct val="150000"/>
            </a:pPr>
            <a:endParaRPr lang="en" sz="2400" b="0" i="0" u="none" strike="noStrike" cap="none" dirty="0">
              <a:solidFill>
                <a:schemeClr val="dk1"/>
              </a:solidFill>
              <a:latin typeface="Calibri"/>
              <a:ea typeface="Calibri"/>
              <a:cs typeface="Calibri"/>
              <a:sym typeface="Calibri"/>
            </a:endParaRPr>
          </a:p>
        </p:txBody>
      </p:sp>
      <p:pic>
        <p:nvPicPr>
          <p:cNvPr id="200" name="Shape 200" descr="http://www.open-emr.org/wiki/skins/openemr/images/logo-full-con.png"/>
          <p:cNvPicPr preferRelativeResize="0"/>
          <p:nvPr/>
        </p:nvPicPr>
        <p:blipFill rotWithShape="1">
          <a:blip r:embed="rId3">
            <a:alphaModFix/>
          </a:blip>
          <a:srcRect/>
          <a:stretch/>
        </p:blipFill>
        <p:spPr>
          <a:xfrm>
            <a:off x="3920705" y="4618013"/>
            <a:ext cx="1545584" cy="433004"/>
          </a:xfrm>
          <a:prstGeom prst="rect">
            <a:avLst/>
          </a:prstGeom>
          <a:solidFill>
            <a:schemeClr val="lt1"/>
          </a:solidFill>
          <a:ln>
            <a:noFill/>
          </a:ln>
        </p:spPr>
      </p:pic>
      <p:sp>
        <p:nvSpPr>
          <p:cNvPr id="2" name="Rectangle 1">
            <a:extLst>
              <a:ext uri="{FF2B5EF4-FFF2-40B4-BE49-F238E27FC236}">
                <a16:creationId xmlns:a16="http://schemas.microsoft.com/office/drawing/2014/main" id="{F57882C2-A617-422A-8526-71C02682C596}"/>
              </a:ext>
            </a:extLst>
          </p:cNvPr>
          <p:cNvSpPr/>
          <p:nvPr/>
        </p:nvSpPr>
        <p:spPr>
          <a:xfrm>
            <a:off x="624647" y="795462"/>
            <a:ext cx="2371162" cy="341632"/>
          </a:xfrm>
          <a:prstGeom prst="rect">
            <a:avLst/>
          </a:prstGeom>
        </p:spPr>
        <p:txBody>
          <a:bodyPr wrap="none">
            <a:spAutoFit/>
          </a:bodyPr>
          <a:lstStyle/>
          <a:p>
            <a:pPr marL="177800" indent="-88900">
              <a:lnSpc>
                <a:spcPct val="90000"/>
              </a:lnSpc>
              <a:spcBef>
                <a:spcPts val="800"/>
              </a:spcBef>
              <a:buClr>
                <a:srgbClr val="C00000"/>
              </a:buClr>
              <a:buSzPct val="100000"/>
              <a:buFont typeface="Noto Sans"/>
              <a:buChar char="✓"/>
            </a:pPr>
            <a:r>
              <a:rPr lang="en-US" sz="1800" dirty="0">
                <a:solidFill>
                  <a:schemeClr val="dk1"/>
                </a:solidFill>
                <a:latin typeface="Calibri"/>
                <a:cs typeface="Calibri"/>
                <a:sym typeface="Calibri"/>
              </a:rPr>
              <a:t>Create Appointment</a:t>
            </a:r>
          </a:p>
        </p:txBody>
      </p:sp>
      <p:pic>
        <p:nvPicPr>
          <p:cNvPr id="8" name="Picture 7">
            <a:extLst>
              <a:ext uri="{FF2B5EF4-FFF2-40B4-BE49-F238E27FC236}">
                <a16:creationId xmlns:a16="http://schemas.microsoft.com/office/drawing/2014/main" id="{C86494A1-7072-43B3-835D-8772D54F0926}"/>
              </a:ext>
            </a:extLst>
          </p:cNvPr>
          <p:cNvPicPr/>
          <p:nvPr/>
        </p:nvPicPr>
        <p:blipFill>
          <a:blip r:embed="rId4"/>
          <a:stretch>
            <a:fillRect/>
          </a:stretch>
        </p:blipFill>
        <p:spPr>
          <a:xfrm>
            <a:off x="786809" y="1314597"/>
            <a:ext cx="7804298" cy="3303416"/>
          </a:xfrm>
          <a:prstGeom prst="rect">
            <a:avLst/>
          </a:prstGeom>
        </p:spPr>
      </p:pic>
      <p:pic>
        <p:nvPicPr>
          <p:cNvPr id="7" name="Picture 4" descr="http://media.jrn.com/images/USF-Muma-COB.jpg">
            <a:extLst>
              <a:ext uri="{FF2B5EF4-FFF2-40B4-BE49-F238E27FC236}">
                <a16:creationId xmlns:a16="http://schemas.microsoft.com/office/drawing/2014/main" id="{36DD4A9A-63C3-48F4-9B9B-F0E4A92220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5977" y="4771448"/>
            <a:ext cx="1455137" cy="37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164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8" name="Shape 198"/>
          <p:cNvSpPr txBox="1"/>
          <p:nvPr/>
        </p:nvSpPr>
        <p:spPr>
          <a:xfrm>
            <a:off x="153715" y="202461"/>
            <a:ext cx="8856279" cy="415498"/>
          </a:xfrm>
          <a:prstGeom prst="rect">
            <a:avLst/>
          </a:prstGeom>
          <a:solidFill>
            <a:schemeClr val="lt2"/>
          </a:solidFill>
          <a:ln>
            <a:noFill/>
          </a:ln>
        </p:spPr>
        <p:txBody>
          <a:bodyPr wrap="square" lIns="68575" tIns="34275" rIns="68575" bIns="34275" anchor="t" anchorCtr="0">
            <a:noAutofit/>
          </a:bodyPr>
          <a:lstStyle/>
          <a:p>
            <a:pPr lvl="0" algn="ctr">
              <a:buClr>
                <a:srgbClr val="0070C0"/>
              </a:buClr>
              <a:buSzPct val="25000"/>
            </a:pPr>
            <a:r>
              <a:rPr lang="en-US" sz="2300" b="1" dirty="0">
                <a:solidFill>
                  <a:srgbClr val="0070C0"/>
                </a:solidFill>
                <a:latin typeface="Calibri"/>
                <a:ea typeface="Calibri"/>
                <a:cs typeface="Calibri"/>
                <a:sym typeface="Calibri"/>
              </a:rPr>
              <a:t>ACTIVITY DIAGRAMS</a:t>
            </a:r>
            <a:endParaRPr lang="en" sz="2300" b="1" i="0" u="none" strike="noStrike" cap="none" dirty="0">
              <a:solidFill>
                <a:srgbClr val="0070C0"/>
              </a:solidFill>
              <a:latin typeface="Calibri"/>
              <a:ea typeface="Calibri"/>
              <a:cs typeface="Calibri"/>
              <a:sym typeface="Calibri"/>
            </a:endParaRPr>
          </a:p>
        </p:txBody>
      </p:sp>
      <p:sp>
        <p:nvSpPr>
          <p:cNvPr id="199" name="Shape 199"/>
          <p:cNvSpPr txBox="1"/>
          <p:nvPr/>
        </p:nvSpPr>
        <p:spPr>
          <a:xfrm>
            <a:off x="1409945" y="1721007"/>
            <a:ext cx="2849617" cy="2285241"/>
          </a:xfrm>
          <a:prstGeom prst="rect">
            <a:avLst/>
          </a:prstGeom>
          <a:noFill/>
          <a:ln>
            <a:noFill/>
          </a:ln>
        </p:spPr>
        <p:txBody>
          <a:bodyPr wrap="square" lIns="68575" tIns="34275" rIns="68575" bIns="34275" anchor="t" anchorCtr="0">
            <a:noAutofit/>
          </a:bodyPr>
          <a:lstStyle/>
          <a:p>
            <a:pPr marR="0" lvl="0" algn="l" rtl="0">
              <a:lnSpc>
                <a:spcPct val="100000"/>
              </a:lnSpc>
              <a:spcBef>
                <a:spcPts val="0"/>
              </a:spcBef>
              <a:spcAft>
                <a:spcPts val="0"/>
              </a:spcAft>
              <a:buClr>
                <a:srgbClr val="C00000"/>
              </a:buClr>
              <a:buSzPct val="150000"/>
            </a:pPr>
            <a:endParaRPr lang="en" sz="2400" b="0" i="0" u="none" strike="noStrike" cap="none" dirty="0">
              <a:solidFill>
                <a:schemeClr val="dk1"/>
              </a:solidFill>
              <a:latin typeface="Calibri"/>
              <a:ea typeface="Calibri"/>
              <a:cs typeface="Calibri"/>
              <a:sym typeface="Calibri"/>
            </a:endParaRPr>
          </a:p>
        </p:txBody>
      </p:sp>
      <p:pic>
        <p:nvPicPr>
          <p:cNvPr id="200" name="Shape 200" descr="http://www.open-emr.org/wiki/skins/openemr/images/logo-full-con.png"/>
          <p:cNvPicPr preferRelativeResize="0"/>
          <p:nvPr/>
        </p:nvPicPr>
        <p:blipFill rotWithShape="1">
          <a:blip r:embed="rId3">
            <a:alphaModFix/>
          </a:blip>
          <a:srcRect/>
          <a:stretch/>
        </p:blipFill>
        <p:spPr>
          <a:xfrm>
            <a:off x="3920705" y="4618013"/>
            <a:ext cx="1545584" cy="433004"/>
          </a:xfrm>
          <a:prstGeom prst="rect">
            <a:avLst/>
          </a:prstGeom>
          <a:solidFill>
            <a:schemeClr val="lt1"/>
          </a:solidFill>
          <a:ln>
            <a:noFill/>
          </a:ln>
        </p:spPr>
      </p:pic>
      <p:sp>
        <p:nvSpPr>
          <p:cNvPr id="2" name="Rectangle 1">
            <a:extLst>
              <a:ext uri="{FF2B5EF4-FFF2-40B4-BE49-F238E27FC236}">
                <a16:creationId xmlns:a16="http://schemas.microsoft.com/office/drawing/2014/main" id="{F57882C2-A617-422A-8526-71C02682C596}"/>
              </a:ext>
            </a:extLst>
          </p:cNvPr>
          <p:cNvSpPr/>
          <p:nvPr/>
        </p:nvSpPr>
        <p:spPr>
          <a:xfrm>
            <a:off x="624647" y="795462"/>
            <a:ext cx="1859805" cy="341632"/>
          </a:xfrm>
          <a:prstGeom prst="rect">
            <a:avLst/>
          </a:prstGeom>
        </p:spPr>
        <p:txBody>
          <a:bodyPr wrap="none">
            <a:spAutoFit/>
          </a:bodyPr>
          <a:lstStyle/>
          <a:p>
            <a:pPr marL="177800" indent="-88900">
              <a:lnSpc>
                <a:spcPct val="90000"/>
              </a:lnSpc>
              <a:spcBef>
                <a:spcPts val="800"/>
              </a:spcBef>
              <a:buClr>
                <a:srgbClr val="C00000"/>
              </a:buClr>
              <a:buSzPct val="100000"/>
              <a:buFont typeface="Noto Sans"/>
              <a:buChar char="✓"/>
            </a:pPr>
            <a:r>
              <a:rPr lang="en-US" sz="1800" dirty="0">
                <a:solidFill>
                  <a:schemeClr val="dk1"/>
                </a:solidFill>
                <a:latin typeface="Calibri"/>
                <a:cs typeface="Calibri"/>
                <a:sym typeface="Calibri"/>
              </a:rPr>
              <a:t>Make Payment</a:t>
            </a:r>
          </a:p>
        </p:txBody>
      </p:sp>
      <p:pic>
        <p:nvPicPr>
          <p:cNvPr id="7" name="Picture 6">
            <a:extLst>
              <a:ext uri="{FF2B5EF4-FFF2-40B4-BE49-F238E27FC236}">
                <a16:creationId xmlns:a16="http://schemas.microsoft.com/office/drawing/2014/main" id="{C40445C5-A4C6-4365-8310-3D385F7F0FD3}"/>
              </a:ext>
            </a:extLst>
          </p:cNvPr>
          <p:cNvPicPr/>
          <p:nvPr/>
        </p:nvPicPr>
        <p:blipFill>
          <a:blip r:embed="rId4"/>
          <a:stretch>
            <a:fillRect/>
          </a:stretch>
        </p:blipFill>
        <p:spPr>
          <a:xfrm>
            <a:off x="818707" y="1314597"/>
            <a:ext cx="7240772" cy="3303416"/>
          </a:xfrm>
          <a:prstGeom prst="rect">
            <a:avLst/>
          </a:prstGeom>
        </p:spPr>
      </p:pic>
      <p:pic>
        <p:nvPicPr>
          <p:cNvPr id="8" name="Picture 4" descr="http://media.jrn.com/images/USF-Muma-COB.jpg">
            <a:extLst>
              <a:ext uri="{FF2B5EF4-FFF2-40B4-BE49-F238E27FC236}">
                <a16:creationId xmlns:a16="http://schemas.microsoft.com/office/drawing/2014/main" id="{18481DF9-AE6F-4782-B965-12AF244810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5977" y="4771448"/>
            <a:ext cx="1455137" cy="37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126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1" name="Shape 141" descr="http://www.open-emr.org/wiki/skins/openemr/images/logo-full-con.png"/>
          <p:cNvPicPr preferRelativeResize="0"/>
          <p:nvPr/>
        </p:nvPicPr>
        <p:blipFill rotWithShape="1">
          <a:blip r:embed="rId3">
            <a:alphaModFix/>
          </a:blip>
          <a:srcRect/>
          <a:stretch/>
        </p:blipFill>
        <p:spPr>
          <a:xfrm rot="-5400000">
            <a:off x="-1100201" y="2078264"/>
            <a:ext cx="4083400" cy="1143988"/>
          </a:xfrm>
          <a:prstGeom prst="rect">
            <a:avLst/>
          </a:prstGeom>
          <a:noFill/>
          <a:ln>
            <a:noFill/>
          </a:ln>
        </p:spPr>
      </p:pic>
      <p:sp>
        <p:nvSpPr>
          <p:cNvPr id="142" name="Shape 142"/>
          <p:cNvSpPr txBox="1"/>
          <p:nvPr/>
        </p:nvSpPr>
        <p:spPr>
          <a:xfrm>
            <a:off x="2613134" y="389269"/>
            <a:ext cx="3322582" cy="438581"/>
          </a:xfrm>
          <a:prstGeom prst="rect">
            <a:avLst/>
          </a:prstGeom>
          <a:solidFill>
            <a:schemeClr val="lt2"/>
          </a:solidFill>
          <a:ln>
            <a:noFill/>
          </a:ln>
        </p:spPr>
        <p:txBody>
          <a:bodyPr wrap="square" lIns="68575" tIns="34275" rIns="68575" bIns="34275" anchor="t" anchorCtr="0">
            <a:noAutofit/>
          </a:bodyPr>
          <a:lstStyle/>
          <a:p>
            <a:pPr lvl="0" algn="ctr">
              <a:buClr>
                <a:srgbClr val="0070C0"/>
              </a:buClr>
              <a:buSzPct val="25000"/>
            </a:pPr>
            <a:r>
              <a:rPr lang="en-US" sz="2400" b="1" dirty="0">
                <a:solidFill>
                  <a:schemeClr val="accent5">
                    <a:lumMod val="75000"/>
                  </a:schemeClr>
                </a:solidFill>
              </a:rPr>
              <a:t>Objective</a:t>
            </a:r>
            <a:endParaRPr lang="en" sz="2400" b="1" i="0" u="none" strike="noStrike" cap="none" dirty="0">
              <a:solidFill>
                <a:schemeClr val="accent5">
                  <a:lumMod val="75000"/>
                </a:schemeClr>
              </a:solidFill>
              <a:latin typeface="Calibri"/>
              <a:ea typeface="Calibri"/>
              <a:cs typeface="Calibri"/>
              <a:sym typeface="Calibri"/>
            </a:endParaRPr>
          </a:p>
        </p:txBody>
      </p:sp>
      <p:sp>
        <p:nvSpPr>
          <p:cNvPr id="5" name="Rectangle 4">
            <a:extLst>
              <a:ext uri="{FF2B5EF4-FFF2-40B4-BE49-F238E27FC236}">
                <a16:creationId xmlns:a16="http://schemas.microsoft.com/office/drawing/2014/main" id="{C771B24C-06CA-448C-8A2A-FD0EB4C0AF0C}"/>
              </a:ext>
            </a:extLst>
          </p:cNvPr>
          <p:cNvSpPr/>
          <p:nvPr/>
        </p:nvSpPr>
        <p:spPr>
          <a:xfrm>
            <a:off x="2109729" y="1422535"/>
            <a:ext cx="6362241" cy="2031325"/>
          </a:xfrm>
          <a:prstGeom prst="rect">
            <a:avLst/>
          </a:prstGeom>
        </p:spPr>
        <p:txBody>
          <a:bodyPr wrap="square">
            <a:spAutoFit/>
          </a:bodyPr>
          <a:lstStyle/>
          <a:p>
            <a:pPr indent="-177800" algn="just">
              <a:buSzPct val="25000"/>
            </a:pPr>
            <a:r>
              <a:rPr lang="en-IN" sz="1800" b="1" dirty="0">
                <a:latin typeface="Calibri" panose="020F0502020204030204" pitchFamily="34" charset="0"/>
              </a:rPr>
              <a:t>The objective of the system is to facilitate patients to schedule an appointment with a relevant healthcare provider for consultation with a doctor and for the healthcare providers to manage their daily activities for hassle free services such as managing appointments, payments, patients healthcare records online, etc</a:t>
            </a:r>
          </a:p>
          <a:p>
            <a:pPr indent="-177800" algn="just">
              <a:buSzPct val="25000"/>
            </a:pPr>
            <a:endParaRPr lang="en-IN" sz="1800" b="1" dirty="0">
              <a:latin typeface="Calibri" panose="020F0502020204030204" pitchFamily="34" charset="0"/>
            </a:endParaRPr>
          </a:p>
        </p:txBody>
      </p:sp>
      <p:pic>
        <p:nvPicPr>
          <p:cNvPr id="1028" name="Picture 4" descr="http://media.jrn.com/images/USF-Muma-COB.jpg">
            <a:extLst>
              <a:ext uri="{FF2B5EF4-FFF2-40B4-BE49-F238E27FC236}">
                <a16:creationId xmlns:a16="http://schemas.microsoft.com/office/drawing/2014/main" id="{DFC612E3-C7B2-4090-9EF1-D940B9B713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5083" y="4691958"/>
            <a:ext cx="1766031" cy="4515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Shape 148" descr="http://www.open-emr.org/wiki/skins/openemr/images/logo-full-con.png"/>
          <p:cNvPicPr preferRelativeResize="0"/>
          <p:nvPr/>
        </p:nvPicPr>
        <p:blipFill rotWithShape="1">
          <a:blip r:embed="rId3">
            <a:alphaModFix/>
          </a:blip>
          <a:srcRect/>
          <a:stretch/>
        </p:blipFill>
        <p:spPr>
          <a:xfrm>
            <a:off x="150155" y="4629151"/>
            <a:ext cx="1835944" cy="514349"/>
          </a:xfrm>
          <a:prstGeom prst="rect">
            <a:avLst/>
          </a:prstGeom>
          <a:noFill/>
          <a:ln>
            <a:noFill/>
          </a:ln>
        </p:spPr>
      </p:pic>
      <p:sp>
        <p:nvSpPr>
          <p:cNvPr id="149" name="Shape 149" descr="mage result for onc certified image"/>
          <p:cNvSpPr/>
          <p:nvPr/>
        </p:nvSpPr>
        <p:spPr>
          <a:xfrm>
            <a:off x="0" y="0"/>
            <a:ext cx="2299447" cy="2299447"/>
          </a:xfrm>
          <a:prstGeom prst="rect">
            <a:avLst/>
          </a:prstGeom>
          <a:noFill/>
          <a:ln>
            <a:noFill/>
          </a:ln>
        </p:spPr>
        <p:txBody>
          <a:bodyPr wrap="square" lIns="68575" tIns="34275" rIns="68575" bIns="34275"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chemeClr val="dk1"/>
              </a:solidFill>
              <a:latin typeface="Calibri"/>
              <a:ea typeface="Calibri"/>
              <a:cs typeface="Calibri"/>
              <a:sym typeface="Calibri"/>
            </a:endParaRPr>
          </a:p>
        </p:txBody>
      </p:sp>
      <p:sp>
        <p:nvSpPr>
          <p:cNvPr id="150" name="Shape 150"/>
          <p:cNvSpPr txBox="1"/>
          <p:nvPr/>
        </p:nvSpPr>
        <p:spPr>
          <a:xfrm>
            <a:off x="158513" y="229050"/>
            <a:ext cx="8234332" cy="438581"/>
          </a:xfrm>
          <a:prstGeom prst="rect">
            <a:avLst/>
          </a:prstGeom>
          <a:solidFill>
            <a:schemeClr val="lt2"/>
          </a:solidFill>
          <a:ln>
            <a:noFill/>
          </a:ln>
        </p:spPr>
        <p:txBody>
          <a:bodyPr wrap="square" lIns="68575" tIns="34275" rIns="68575" bIns="34275" anchor="t" anchorCtr="0">
            <a:noAutofit/>
          </a:bodyPr>
          <a:lstStyle/>
          <a:p>
            <a:pPr lvl="0" algn="ctr">
              <a:buClr>
                <a:srgbClr val="0070C0"/>
              </a:buClr>
              <a:buSzPct val="25000"/>
            </a:pPr>
            <a:r>
              <a:rPr lang="en" sz="2400" b="1" i="0" u="none" strike="noStrike" cap="none" dirty="0">
                <a:solidFill>
                  <a:srgbClr val="0070C0"/>
                </a:solidFill>
                <a:latin typeface="Calibri"/>
                <a:ea typeface="Calibri"/>
                <a:cs typeface="Calibri"/>
                <a:sym typeface="Calibri"/>
              </a:rPr>
              <a:t> </a:t>
            </a:r>
            <a:r>
              <a:rPr lang="en-US" sz="2400" dirty="0">
                <a:solidFill>
                  <a:schemeClr val="accent5">
                    <a:lumMod val="75000"/>
                  </a:schemeClr>
                </a:solidFill>
              </a:rPr>
              <a:t>As you land on the website, Login!</a:t>
            </a:r>
            <a:endParaRPr lang="en" sz="2400" b="1" i="0" u="none" strike="noStrike" cap="none" dirty="0">
              <a:solidFill>
                <a:schemeClr val="accent5">
                  <a:lumMod val="75000"/>
                </a:schemeClr>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5BBCC89A-EC73-4111-B0C9-F17768BD312E}"/>
              </a:ext>
            </a:extLst>
          </p:cNvPr>
          <p:cNvSpPr/>
          <p:nvPr/>
        </p:nvSpPr>
        <p:spPr>
          <a:xfrm>
            <a:off x="1684535" y="995832"/>
            <a:ext cx="1229824" cy="307777"/>
          </a:xfrm>
          <a:prstGeom prst="rect">
            <a:avLst/>
          </a:prstGeom>
        </p:spPr>
        <p:txBody>
          <a:bodyPr wrap="none">
            <a:spAutoFit/>
          </a:bodyPr>
          <a:lstStyle/>
          <a:p>
            <a:pPr algn="ctr"/>
            <a:r>
              <a:rPr lang="en-US" dirty="0">
                <a:solidFill>
                  <a:schemeClr val="accent5">
                    <a:lumMod val="75000"/>
                  </a:schemeClr>
                </a:solidFill>
              </a:rPr>
              <a:t>Patient Login</a:t>
            </a:r>
          </a:p>
        </p:txBody>
      </p:sp>
      <p:sp>
        <p:nvSpPr>
          <p:cNvPr id="3" name="Rectangle 2">
            <a:extLst>
              <a:ext uri="{FF2B5EF4-FFF2-40B4-BE49-F238E27FC236}">
                <a16:creationId xmlns:a16="http://schemas.microsoft.com/office/drawing/2014/main" id="{740E9B52-A2DE-4626-B5C0-199F8AE45D5B}"/>
              </a:ext>
            </a:extLst>
          </p:cNvPr>
          <p:cNvSpPr/>
          <p:nvPr/>
        </p:nvSpPr>
        <p:spPr>
          <a:xfrm>
            <a:off x="5813860" y="995833"/>
            <a:ext cx="2254143" cy="307777"/>
          </a:xfrm>
          <a:prstGeom prst="rect">
            <a:avLst/>
          </a:prstGeom>
        </p:spPr>
        <p:txBody>
          <a:bodyPr wrap="none">
            <a:spAutoFit/>
          </a:bodyPr>
          <a:lstStyle/>
          <a:p>
            <a:pPr algn="ctr"/>
            <a:r>
              <a:rPr lang="en-US" dirty="0">
                <a:solidFill>
                  <a:schemeClr val="accent5">
                    <a:lumMod val="75000"/>
                  </a:schemeClr>
                </a:solidFill>
              </a:rPr>
              <a:t>Healthcare Provider Login</a:t>
            </a:r>
          </a:p>
        </p:txBody>
      </p:sp>
      <p:pic>
        <p:nvPicPr>
          <p:cNvPr id="10" name="Picture 9">
            <a:extLst>
              <a:ext uri="{FF2B5EF4-FFF2-40B4-BE49-F238E27FC236}">
                <a16:creationId xmlns:a16="http://schemas.microsoft.com/office/drawing/2014/main" id="{8BD5661B-3130-4B84-AD44-2B48734CC2B6}"/>
              </a:ext>
            </a:extLst>
          </p:cNvPr>
          <p:cNvPicPr/>
          <p:nvPr/>
        </p:nvPicPr>
        <p:blipFill>
          <a:blip r:embed="rId4"/>
          <a:stretch>
            <a:fillRect/>
          </a:stretch>
        </p:blipFill>
        <p:spPr>
          <a:xfrm>
            <a:off x="389479" y="1329086"/>
            <a:ext cx="3886200" cy="3240629"/>
          </a:xfrm>
          <a:prstGeom prst="rect">
            <a:avLst/>
          </a:prstGeom>
        </p:spPr>
      </p:pic>
      <p:pic>
        <p:nvPicPr>
          <p:cNvPr id="11" name="Content Placeholder 3" descr="File:Login feature.png">
            <a:extLst>
              <a:ext uri="{FF2B5EF4-FFF2-40B4-BE49-F238E27FC236}">
                <a16:creationId xmlns:a16="http://schemas.microsoft.com/office/drawing/2014/main" id="{5314415A-E945-4629-B406-D9F23379F167}"/>
              </a:ext>
            </a:extLst>
          </p:cNvPr>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4822208" y="1329086"/>
            <a:ext cx="4016991" cy="3240629"/>
          </a:xfrm>
          <a:prstGeom prst="rect">
            <a:avLst/>
          </a:prstGeom>
          <a:noFill/>
          <a:ln>
            <a:noFill/>
          </a:ln>
        </p:spPr>
      </p:pic>
      <p:pic>
        <p:nvPicPr>
          <p:cNvPr id="9" name="Picture 4" descr="http://media.jrn.com/images/USF-Muma-COB.jpg">
            <a:extLst>
              <a:ext uri="{FF2B5EF4-FFF2-40B4-BE49-F238E27FC236}">
                <a16:creationId xmlns:a16="http://schemas.microsoft.com/office/drawing/2014/main" id="{3A1A448C-FB2E-4077-9130-45000ACA00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6216" y="4678725"/>
            <a:ext cx="1817783" cy="4647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8" name="Shape 198"/>
          <p:cNvSpPr txBox="1"/>
          <p:nvPr/>
        </p:nvSpPr>
        <p:spPr>
          <a:xfrm>
            <a:off x="153715" y="202461"/>
            <a:ext cx="8856279" cy="415498"/>
          </a:xfrm>
          <a:prstGeom prst="rect">
            <a:avLst/>
          </a:prstGeom>
          <a:solidFill>
            <a:schemeClr val="lt2"/>
          </a:solidFill>
          <a:ln>
            <a:noFill/>
          </a:ln>
        </p:spPr>
        <p:txBody>
          <a:bodyPr wrap="square" lIns="68575" tIns="34275" rIns="68575" bIns="34275" anchor="t" anchorCtr="0">
            <a:noAutofit/>
          </a:bodyPr>
          <a:lstStyle/>
          <a:p>
            <a:pPr lvl="0" algn="ctr">
              <a:buClr>
                <a:srgbClr val="0070C0"/>
              </a:buClr>
              <a:buSzPct val="25000"/>
            </a:pPr>
            <a:r>
              <a:rPr lang="en-US" sz="2300" b="1" dirty="0">
                <a:solidFill>
                  <a:srgbClr val="0070C0"/>
                </a:solidFill>
                <a:latin typeface="Calibri"/>
                <a:ea typeface="Calibri"/>
                <a:cs typeface="Calibri"/>
                <a:sym typeface="Calibri"/>
              </a:rPr>
              <a:t>Automation Testing</a:t>
            </a:r>
            <a:endParaRPr lang="en" sz="2300" b="1" i="0" u="none" strike="noStrike" cap="none" dirty="0">
              <a:solidFill>
                <a:srgbClr val="0070C0"/>
              </a:solidFill>
              <a:latin typeface="Calibri"/>
              <a:ea typeface="Calibri"/>
              <a:cs typeface="Calibri"/>
              <a:sym typeface="Calibri"/>
            </a:endParaRPr>
          </a:p>
        </p:txBody>
      </p:sp>
      <p:pic>
        <p:nvPicPr>
          <p:cNvPr id="200" name="Shape 200" descr="http://www.open-emr.org/wiki/skins/openemr/images/logo-full-con.png"/>
          <p:cNvPicPr preferRelativeResize="0"/>
          <p:nvPr/>
        </p:nvPicPr>
        <p:blipFill rotWithShape="1">
          <a:blip r:embed="rId3">
            <a:alphaModFix/>
          </a:blip>
          <a:srcRect/>
          <a:stretch/>
        </p:blipFill>
        <p:spPr>
          <a:xfrm>
            <a:off x="3920705" y="4618013"/>
            <a:ext cx="1545584" cy="433004"/>
          </a:xfrm>
          <a:prstGeom prst="rect">
            <a:avLst/>
          </a:prstGeom>
          <a:solidFill>
            <a:schemeClr val="lt1"/>
          </a:solidFill>
          <a:ln>
            <a:noFill/>
          </a:ln>
        </p:spPr>
      </p:pic>
      <p:sp>
        <p:nvSpPr>
          <p:cNvPr id="3" name="Rectangle 2">
            <a:extLst>
              <a:ext uri="{FF2B5EF4-FFF2-40B4-BE49-F238E27FC236}">
                <a16:creationId xmlns:a16="http://schemas.microsoft.com/office/drawing/2014/main" id="{F10C24B9-BA96-46FC-98C8-62670E803947}"/>
              </a:ext>
            </a:extLst>
          </p:cNvPr>
          <p:cNvSpPr/>
          <p:nvPr/>
        </p:nvSpPr>
        <p:spPr>
          <a:xfrm>
            <a:off x="304679" y="1229724"/>
            <a:ext cx="8554350" cy="2145203"/>
          </a:xfrm>
          <a:prstGeom prst="rect">
            <a:avLst/>
          </a:prstGeom>
        </p:spPr>
        <p:txBody>
          <a:bodyPr wrap="square">
            <a:spAutoFit/>
          </a:bodyPr>
          <a:lstStyle/>
          <a:p>
            <a:pPr marL="177800" indent="-88900" algn="just">
              <a:lnSpc>
                <a:spcPct val="90000"/>
              </a:lnSpc>
              <a:spcBef>
                <a:spcPts val="800"/>
              </a:spcBef>
              <a:buClr>
                <a:srgbClr val="C00000"/>
              </a:buClr>
              <a:buSzPct val="100000"/>
              <a:buFont typeface="Noto Sans"/>
              <a:buChar char="✓"/>
            </a:pPr>
            <a:r>
              <a:rPr lang="en-IN" sz="1800" b="1" dirty="0">
                <a:solidFill>
                  <a:schemeClr val="dk1"/>
                </a:solidFill>
                <a:latin typeface="Calibri"/>
                <a:cs typeface="Calibri"/>
              </a:rPr>
              <a:t>To run the test suite, we can run the ‘</a:t>
            </a:r>
            <a:r>
              <a:rPr lang="en-IN" sz="1800" b="1" dirty="0" err="1">
                <a:solidFill>
                  <a:schemeClr val="dk1"/>
                </a:solidFill>
                <a:latin typeface="Calibri"/>
                <a:cs typeface="Calibri"/>
              </a:rPr>
              <a:t>phpunit</a:t>
            </a:r>
            <a:r>
              <a:rPr lang="en-IN" sz="1800" b="1" dirty="0">
                <a:solidFill>
                  <a:schemeClr val="dk1"/>
                </a:solidFill>
                <a:latin typeface="Calibri"/>
                <a:cs typeface="Calibri"/>
              </a:rPr>
              <a:t>’ command.</a:t>
            </a:r>
          </a:p>
          <a:p>
            <a:pPr marL="177800" indent="-88900" algn="just">
              <a:lnSpc>
                <a:spcPct val="90000"/>
              </a:lnSpc>
              <a:spcBef>
                <a:spcPts val="800"/>
              </a:spcBef>
              <a:buClr>
                <a:srgbClr val="C00000"/>
              </a:buClr>
              <a:buSzPct val="100000"/>
              <a:buFont typeface="Noto Sans"/>
              <a:buChar char="✓"/>
            </a:pPr>
            <a:r>
              <a:rPr lang="en-IN" sz="1800" b="1" dirty="0">
                <a:solidFill>
                  <a:schemeClr val="dk1"/>
                </a:solidFill>
                <a:latin typeface="Calibri"/>
                <a:cs typeface="Calibri"/>
              </a:rPr>
              <a:t>It will create and drop a database named "</a:t>
            </a:r>
            <a:r>
              <a:rPr lang="en-IN" sz="1800" b="1" dirty="0" err="1">
                <a:solidFill>
                  <a:schemeClr val="dk1"/>
                </a:solidFill>
                <a:latin typeface="Calibri"/>
                <a:cs typeface="Calibri"/>
              </a:rPr>
              <a:t>openemr_test_suite</a:t>
            </a:r>
            <a:r>
              <a:rPr lang="en-IN" sz="1800" b="1" dirty="0">
                <a:solidFill>
                  <a:schemeClr val="dk1"/>
                </a:solidFill>
                <a:latin typeface="Calibri"/>
                <a:cs typeface="Calibri"/>
              </a:rPr>
              <a:t>" that it uses for testing purposes</a:t>
            </a:r>
          </a:p>
          <a:p>
            <a:pPr marL="177800" indent="-88900" algn="just">
              <a:lnSpc>
                <a:spcPct val="90000"/>
              </a:lnSpc>
              <a:spcBef>
                <a:spcPts val="800"/>
              </a:spcBef>
              <a:buClr>
                <a:srgbClr val="C00000"/>
              </a:buClr>
              <a:buSzPct val="100000"/>
              <a:buFont typeface="Noto Sans"/>
              <a:buChar char="✓"/>
            </a:pPr>
            <a:r>
              <a:rPr lang="en-IN" sz="1800" b="1" dirty="0">
                <a:solidFill>
                  <a:schemeClr val="dk1"/>
                </a:solidFill>
                <a:latin typeface="Calibri"/>
                <a:cs typeface="Calibri"/>
              </a:rPr>
              <a:t>The test suite consists of a collection of PHP classes defined in the "Tests" directory of the distribution</a:t>
            </a:r>
          </a:p>
          <a:p>
            <a:pPr marL="177800" indent="-88900" algn="just">
              <a:lnSpc>
                <a:spcPct val="90000"/>
              </a:lnSpc>
              <a:spcBef>
                <a:spcPts val="800"/>
              </a:spcBef>
              <a:buClr>
                <a:srgbClr val="C00000"/>
              </a:buClr>
              <a:buSzPct val="100000"/>
              <a:buFont typeface="Noto Sans"/>
              <a:buChar char="✓"/>
            </a:pPr>
            <a:r>
              <a:rPr lang="en-IN" sz="1800" b="1" dirty="0">
                <a:solidFill>
                  <a:schemeClr val="dk1"/>
                </a:solidFill>
                <a:latin typeface="Calibri"/>
                <a:cs typeface="Calibri"/>
              </a:rPr>
              <a:t>Each time a new commit is made to the source code repository, a continuous integration server runs the test suite on the new code base</a:t>
            </a:r>
          </a:p>
        </p:txBody>
      </p:sp>
      <p:pic>
        <p:nvPicPr>
          <p:cNvPr id="6" name="Picture 4" descr="http://media.jrn.com/images/USF-Muma-COB.jpg">
            <a:extLst>
              <a:ext uri="{FF2B5EF4-FFF2-40B4-BE49-F238E27FC236}">
                <a16:creationId xmlns:a16="http://schemas.microsoft.com/office/drawing/2014/main" id="{7D948876-548E-4937-8845-A81974DACF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5977" y="4771448"/>
            <a:ext cx="1455137" cy="37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96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8" name="Shape 198"/>
          <p:cNvSpPr txBox="1"/>
          <p:nvPr/>
        </p:nvSpPr>
        <p:spPr>
          <a:xfrm>
            <a:off x="153715" y="202461"/>
            <a:ext cx="8856279" cy="415498"/>
          </a:xfrm>
          <a:prstGeom prst="rect">
            <a:avLst/>
          </a:prstGeom>
          <a:solidFill>
            <a:schemeClr val="lt2"/>
          </a:solidFill>
          <a:ln>
            <a:noFill/>
          </a:ln>
        </p:spPr>
        <p:txBody>
          <a:bodyPr wrap="square" lIns="68575" tIns="34275" rIns="68575" bIns="34275" anchor="t" anchorCtr="0">
            <a:noAutofit/>
          </a:bodyPr>
          <a:lstStyle/>
          <a:p>
            <a:pPr lvl="0" algn="ctr">
              <a:buClr>
                <a:srgbClr val="0070C0"/>
              </a:buClr>
              <a:buSzPct val="25000"/>
            </a:pPr>
            <a:r>
              <a:rPr lang="en-US" sz="2300" b="1" dirty="0">
                <a:solidFill>
                  <a:srgbClr val="0070C0"/>
                </a:solidFill>
                <a:latin typeface="Calibri"/>
                <a:ea typeface="Calibri"/>
                <a:cs typeface="Calibri"/>
                <a:sym typeface="Calibri"/>
              </a:rPr>
              <a:t>Recommendation/Suggestion</a:t>
            </a:r>
            <a:endParaRPr lang="en" sz="2300" b="1" i="0" u="none" strike="noStrike" cap="none" dirty="0">
              <a:solidFill>
                <a:srgbClr val="0070C0"/>
              </a:solidFill>
              <a:latin typeface="Calibri"/>
              <a:ea typeface="Calibri"/>
              <a:cs typeface="Calibri"/>
              <a:sym typeface="Calibri"/>
            </a:endParaRPr>
          </a:p>
        </p:txBody>
      </p:sp>
      <p:sp>
        <p:nvSpPr>
          <p:cNvPr id="199" name="Shape 199"/>
          <p:cNvSpPr txBox="1"/>
          <p:nvPr/>
        </p:nvSpPr>
        <p:spPr>
          <a:xfrm>
            <a:off x="1409945" y="1721007"/>
            <a:ext cx="2849617" cy="2285241"/>
          </a:xfrm>
          <a:prstGeom prst="rect">
            <a:avLst/>
          </a:prstGeom>
          <a:noFill/>
          <a:ln>
            <a:noFill/>
          </a:ln>
        </p:spPr>
        <p:txBody>
          <a:bodyPr wrap="square" lIns="68575" tIns="34275" rIns="68575" bIns="34275" anchor="t" anchorCtr="0">
            <a:noAutofit/>
          </a:bodyPr>
          <a:lstStyle/>
          <a:p>
            <a:pPr marR="0" lvl="0" algn="l" rtl="0">
              <a:lnSpc>
                <a:spcPct val="100000"/>
              </a:lnSpc>
              <a:spcBef>
                <a:spcPts val="0"/>
              </a:spcBef>
              <a:spcAft>
                <a:spcPts val="0"/>
              </a:spcAft>
              <a:buClr>
                <a:srgbClr val="C00000"/>
              </a:buClr>
              <a:buSzPct val="150000"/>
            </a:pPr>
            <a:endParaRPr lang="en" sz="2400" b="0" i="0" u="none" strike="noStrike" cap="none" dirty="0">
              <a:solidFill>
                <a:schemeClr val="dk1"/>
              </a:solidFill>
              <a:latin typeface="Calibri"/>
              <a:ea typeface="Calibri"/>
              <a:cs typeface="Calibri"/>
              <a:sym typeface="Calibri"/>
            </a:endParaRPr>
          </a:p>
        </p:txBody>
      </p:sp>
      <p:pic>
        <p:nvPicPr>
          <p:cNvPr id="200" name="Shape 200" descr="http://www.open-emr.org/wiki/skins/openemr/images/logo-full-con.png"/>
          <p:cNvPicPr preferRelativeResize="0"/>
          <p:nvPr/>
        </p:nvPicPr>
        <p:blipFill rotWithShape="1">
          <a:blip r:embed="rId3">
            <a:alphaModFix/>
          </a:blip>
          <a:srcRect/>
          <a:stretch/>
        </p:blipFill>
        <p:spPr>
          <a:xfrm>
            <a:off x="3920705" y="4618013"/>
            <a:ext cx="1545584" cy="433004"/>
          </a:xfrm>
          <a:prstGeom prst="rect">
            <a:avLst/>
          </a:prstGeom>
          <a:solidFill>
            <a:schemeClr val="lt1"/>
          </a:solidFill>
          <a:ln>
            <a:noFill/>
          </a:ln>
        </p:spPr>
      </p:pic>
      <p:sp>
        <p:nvSpPr>
          <p:cNvPr id="3" name="Rectangle 2">
            <a:extLst>
              <a:ext uri="{FF2B5EF4-FFF2-40B4-BE49-F238E27FC236}">
                <a16:creationId xmlns:a16="http://schemas.microsoft.com/office/drawing/2014/main" id="{F10C24B9-BA96-46FC-98C8-62670E803947}"/>
              </a:ext>
            </a:extLst>
          </p:cNvPr>
          <p:cNvSpPr/>
          <p:nvPr/>
        </p:nvSpPr>
        <p:spPr>
          <a:xfrm>
            <a:off x="304679" y="1229724"/>
            <a:ext cx="8554350" cy="3142399"/>
          </a:xfrm>
          <a:prstGeom prst="rect">
            <a:avLst/>
          </a:prstGeom>
        </p:spPr>
        <p:txBody>
          <a:bodyPr wrap="square">
            <a:spAutoFit/>
          </a:bodyPr>
          <a:lstStyle/>
          <a:p>
            <a:pPr marL="177800" indent="-88900" algn="just">
              <a:lnSpc>
                <a:spcPct val="90000"/>
              </a:lnSpc>
              <a:spcBef>
                <a:spcPts val="800"/>
              </a:spcBef>
              <a:buClr>
                <a:srgbClr val="C00000"/>
              </a:buClr>
              <a:buSzPct val="100000"/>
              <a:buFont typeface="Noto Sans"/>
              <a:buChar char="✓"/>
            </a:pPr>
            <a:r>
              <a:rPr lang="en-IN" sz="1800" b="1" dirty="0">
                <a:solidFill>
                  <a:schemeClr val="dk1"/>
                </a:solidFill>
                <a:latin typeface="Calibri"/>
                <a:cs typeface="Calibri"/>
              </a:rPr>
              <a:t>The </a:t>
            </a:r>
            <a:r>
              <a:rPr lang="en-IN" sz="1800" b="1" dirty="0" err="1">
                <a:solidFill>
                  <a:schemeClr val="dk1"/>
                </a:solidFill>
                <a:latin typeface="Calibri"/>
                <a:cs typeface="Calibri"/>
              </a:rPr>
              <a:t>OpenEMR</a:t>
            </a:r>
            <a:r>
              <a:rPr lang="en-IN" sz="1800" b="1" dirty="0">
                <a:solidFill>
                  <a:schemeClr val="dk1"/>
                </a:solidFill>
                <a:latin typeface="Calibri"/>
                <a:cs typeface="Calibri"/>
              </a:rPr>
              <a:t> is a bundled PHP script which needs to be manually installed on the system by the user. In absence of an in-house server administrator, it is cumbersome to deploy the application successfully even on the local machine. </a:t>
            </a:r>
          </a:p>
          <a:p>
            <a:pPr marL="177800" indent="-88900" algn="just">
              <a:lnSpc>
                <a:spcPct val="90000"/>
              </a:lnSpc>
              <a:spcBef>
                <a:spcPts val="800"/>
              </a:spcBef>
              <a:buClr>
                <a:srgbClr val="C00000"/>
              </a:buClr>
              <a:buSzPct val="100000"/>
              <a:buFont typeface="Noto Sans"/>
              <a:buChar char="✓"/>
            </a:pPr>
            <a:r>
              <a:rPr lang="en-IN" sz="1800" b="1" dirty="0">
                <a:solidFill>
                  <a:schemeClr val="dk1"/>
                </a:solidFill>
                <a:latin typeface="Calibri"/>
                <a:cs typeface="Calibri"/>
              </a:rPr>
              <a:t>A good cloud provider can distribute a cloud-based service solution to those who are really after it. A nominal monthly/yearly fee can be charged for providing a production grade solution, that comes packed with great backup, security and reliability features.</a:t>
            </a:r>
            <a:endParaRPr lang="en-US" sz="1800" b="1" dirty="0">
              <a:solidFill>
                <a:schemeClr val="dk1"/>
              </a:solidFill>
              <a:latin typeface="Calibri"/>
              <a:cs typeface="Calibri"/>
            </a:endParaRPr>
          </a:p>
          <a:p>
            <a:pPr marL="177800" indent="-88900" algn="just">
              <a:lnSpc>
                <a:spcPct val="90000"/>
              </a:lnSpc>
              <a:spcBef>
                <a:spcPts val="800"/>
              </a:spcBef>
              <a:buClr>
                <a:srgbClr val="C00000"/>
              </a:buClr>
              <a:buSzPct val="100000"/>
              <a:buFont typeface="Noto Sans"/>
              <a:buChar char="✓"/>
            </a:pPr>
            <a:r>
              <a:rPr lang="en-IN" sz="1800" b="1" dirty="0">
                <a:solidFill>
                  <a:schemeClr val="dk1"/>
                </a:solidFill>
                <a:latin typeface="Calibri"/>
                <a:cs typeface="Calibri"/>
              </a:rPr>
              <a:t>Another suggestion that can be made is that of creating intelligent chart summary.</a:t>
            </a:r>
          </a:p>
          <a:p>
            <a:pPr marL="177800" indent="-88900" algn="just">
              <a:lnSpc>
                <a:spcPct val="90000"/>
              </a:lnSpc>
              <a:spcBef>
                <a:spcPts val="800"/>
              </a:spcBef>
              <a:buClr>
                <a:srgbClr val="C00000"/>
              </a:buClr>
              <a:buSzPct val="100000"/>
              <a:buFont typeface="Noto Sans"/>
              <a:buChar char="✓"/>
            </a:pPr>
            <a:r>
              <a:rPr lang="en-IN" sz="1800" b="1" dirty="0">
                <a:solidFill>
                  <a:schemeClr val="dk1"/>
                </a:solidFill>
                <a:latin typeface="Calibri"/>
                <a:cs typeface="Calibri"/>
              </a:rPr>
              <a:t> Some key algorithms can be put together to summarize the most essential and crucial parts of a patient’s timeline including his health reports and other prescriptions.</a:t>
            </a:r>
            <a:endParaRPr lang="en-US" sz="1800" b="1" dirty="0">
              <a:solidFill>
                <a:schemeClr val="dk1"/>
              </a:solidFill>
              <a:latin typeface="Calibri"/>
              <a:cs typeface="Calibri"/>
            </a:endParaRPr>
          </a:p>
        </p:txBody>
      </p:sp>
      <p:pic>
        <p:nvPicPr>
          <p:cNvPr id="6" name="Picture 4" descr="http://media.jrn.com/images/USF-Muma-COB.jpg">
            <a:extLst>
              <a:ext uri="{FF2B5EF4-FFF2-40B4-BE49-F238E27FC236}">
                <a16:creationId xmlns:a16="http://schemas.microsoft.com/office/drawing/2014/main" id="{06262DD6-893B-4E6C-942D-A7D7D79D4B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5977" y="4771448"/>
            <a:ext cx="1455137" cy="37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422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Shape 329"/>
          <p:cNvPicPr preferRelativeResize="0"/>
          <p:nvPr/>
        </p:nvPicPr>
        <p:blipFill rotWithShape="1">
          <a:blip r:embed="rId3">
            <a:alphaModFix/>
          </a:blip>
          <a:srcRect/>
          <a:stretch/>
        </p:blipFill>
        <p:spPr>
          <a:xfrm>
            <a:off x="780515" y="75982"/>
            <a:ext cx="8111237" cy="4706431"/>
          </a:xfrm>
          <a:prstGeom prst="rect">
            <a:avLst/>
          </a:prstGeom>
          <a:noFill/>
          <a:ln>
            <a:noFill/>
          </a:ln>
        </p:spPr>
      </p:pic>
      <p:sp>
        <p:nvSpPr>
          <p:cNvPr id="330" name="Shape 330"/>
          <p:cNvSpPr txBox="1"/>
          <p:nvPr/>
        </p:nvSpPr>
        <p:spPr>
          <a:xfrm>
            <a:off x="7212724" y="4501637"/>
            <a:ext cx="1824857" cy="484748"/>
          </a:xfrm>
          <a:prstGeom prst="rect">
            <a:avLst/>
          </a:prstGeom>
          <a:noFill/>
          <a:ln>
            <a:noFill/>
          </a:ln>
        </p:spPr>
        <p:txBody>
          <a:bodyPr wrap="square" lIns="68575" tIns="34275" rIns="68575" bIns="34275" anchor="t" anchorCtr="0">
            <a:noAutofit/>
          </a:bodyPr>
          <a:lstStyle/>
          <a:p>
            <a:pPr marL="0" marR="0" lvl="0" indent="0" algn="l" rtl="0">
              <a:lnSpc>
                <a:spcPct val="100000"/>
              </a:lnSpc>
              <a:spcBef>
                <a:spcPts val="0"/>
              </a:spcBef>
              <a:spcAft>
                <a:spcPts val="0"/>
              </a:spcAft>
              <a:buClr>
                <a:srgbClr val="C00000"/>
              </a:buClr>
              <a:buSzPct val="25000"/>
              <a:buFont typeface="Calibri"/>
              <a:buNone/>
            </a:pPr>
            <a:endParaRPr lang="en" sz="1400" b="0" i="1" u="none" strike="noStrike" cap="none" dirty="0">
              <a:solidFill>
                <a:srgbClr val="C00000"/>
              </a:solidFill>
              <a:latin typeface="Calibri"/>
              <a:ea typeface="Calibri"/>
              <a:cs typeface="Calibri"/>
              <a:sym typeface="Calibri"/>
            </a:endParaRPr>
          </a:p>
        </p:txBody>
      </p:sp>
      <p:sp>
        <p:nvSpPr>
          <p:cNvPr id="331" name="Shape 331"/>
          <p:cNvSpPr txBox="1"/>
          <p:nvPr/>
        </p:nvSpPr>
        <p:spPr>
          <a:xfrm>
            <a:off x="260132" y="160928"/>
            <a:ext cx="2589485" cy="438581"/>
          </a:xfrm>
          <a:prstGeom prst="rect">
            <a:avLst/>
          </a:prstGeom>
          <a:solidFill>
            <a:schemeClr val="lt2"/>
          </a:solidFill>
          <a:ln>
            <a:noFill/>
          </a:ln>
        </p:spPr>
        <p:txBody>
          <a:bodyPr wrap="square" lIns="68575" tIns="34275" rIns="68575" bIns="34275" anchor="t" anchorCtr="0">
            <a:noAutofit/>
          </a:bodyPr>
          <a:lstStyle/>
          <a:p>
            <a:pPr marL="0" marR="0" lvl="0" indent="0" algn="ctr" rtl="0">
              <a:lnSpc>
                <a:spcPct val="100000"/>
              </a:lnSpc>
              <a:spcBef>
                <a:spcPts val="0"/>
              </a:spcBef>
              <a:spcAft>
                <a:spcPts val="0"/>
              </a:spcAft>
              <a:buClr>
                <a:srgbClr val="0070C0"/>
              </a:buClr>
              <a:buSzPct val="25000"/>
              <a:buFont typeface="Calibri"/>
              <a:buNone/>
            </a:pPr>
            <a:r>
              <a:rPr lang="en" sz="2400" b="1" i="0" u="sng" strike="noStrike" cap="none">
                <a:solidFill>
                  <a:srgbClr val="0070C0"/>
                </a:solidFill>
                <a:latin typeface="Calibri"/>
                <a:ea typeface="Calibri"/>
                <a:cs typeface="Calibri"/>
                <a:sym typeface="Calibri"/>
              </a:rPr>
              <a:t>Time for Q&amp;A</a:t>
            </a:r>
          </a:p>
        </p:txBody>
      </p:sp>
      <p:pic>
        <p:nvPicPr>
          <p:cNvPr id="332" name="Shape 332" descr="http://www.open-emr.org/wiki/skins/openemr/images/logo-full-con.png"/>
          <p:cNvPicPr preferRelativeResize="0"/>
          <p:nvPr/>
        </p:nvPicPr>
        <p:blipFill rotWithShape="1">
          <a:blip r:embed="rId4">
            <a:alphaModFix/>
          </a:blip>
          <a:srcRect/>
          <a:stretch/>
        </p:blipFill>
        <p:spPr>
          <a:xfrm>
            <a:off x="260132" y="4618616"/>
            <a:ext cx="1312730" cy="367769"/>
          </a:xfrm>
          <a:prstGeom prst="rect">
            <a:avLst/>
          </a:prstGeom>
          <a:noFill/>
          <a:ln>
            <a:noFill/>
          </a:ln>
        </p:spPr>
      </p:pic>
      <p:pic>
        <p:nvPicPr>
          <p:cNvPr id="6" name="Picture 4" descr="http://media.jrn.com/images/USF-Muma-COB.jpg">
            <a:extLst>
              <a:ext uri="{FF2B5EF4-FFF2-40B4-BE49-F238E27FC236}">
                <a16:creationId xmlns:a16="http://schemas.microsoft.com/office/drawing/2014/main" id="{0CE51550-7794-47EB-ACC3-5D92F7D71B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5977" y="4771448"/>
            <a:ext cx="1455137" cy="3720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9" name="Shape 339"/>
          <p:cNvSpPr txBox="1">
            <a:spLocks noGrp="1"/>
          </p:cNvSpPr>
          <p:nvPr>
            <p:ph type="body" idx="1"/>
          </p:nvPr>
        </p:nvSpPr>
        <p:spPr>
          <a:xfrm>
            <a:off x="118288" y="797441"/>
            <a:ext cx="8131248" cy="3955312"/>
          </a:xfrm>
          <a:prstGeom prst="rect">
            <a:avLst/>
          </a:prstGeom>
          <a:noFill/>
          <a:ln>
            <a:noFill/>
          </a:ln>
        </p:spPr>
        <p:txBody>
          <a:bodyPr wrap="square" lIns="68575" tIns="68575" rIns="68575" bIns="68575" anchor="t" anchorCtr="0">
            <a:noAutofit/>
          </a:bodyPr>
          <a:lstStyle/>
          <a:p>
            <a:pPr lvl="1" indent="-88900">
              <a:buClr>
                <a:srgbClr val="C00000"/>
              </a:buClr>
              <a:buFont typeface="Noto Sans"/>
              <a:buChar char="✓"/>
            </a:pPr>
            <a:r>
              <a:rPr lang="en-IN" sz="1600" dirty="0">
                <a:solidFill>
                  <a:schemeClr val="tx1"/>
                </a:solidFill>
                <a:sym typeface="Arial"/>
                <a:hlinkClick r:id="rId3"/>
              </a:rPr>
              <a:t>http://www.open-emr.org</a:t>
            </a:r>
            <a:endParaRPr lang="en-US" sz="1600" dirty="0">
              <a:solidFill>
                <a:schemeClr val="tx1"/>
              </a:solidFill>
              <a:sym typeface="Arial"/>
            </a:endParaRPr>
          </a:p>
          <a:p>
            <a:pPr lvl="1" indent="-88900">
              <a:buClr>
                <a:srgbClr val="C00000"/>
              </a:buClr>
              <a:buFont typeface="Noto Sans"/>
              <a:buChar char="✓"/>
            </a:pPr>
            <a:r>
              <a:rPr lang="en-IN" sz="1600" dirty="0">
                <a:solidFill>
                  <a:schemeClr val="tx1"/>
                </a:solidFill>
                <a:sym typeface="Arial"/>
                <a:hlinkClick r:id="rId4"/>
              </a:rPr>
              <a:t>http://www.open-emr.org/wiki/index.php/OpenEMR_Wiki_Home_Page</a:t>
            </a:r>
            <a:endParaRPr lang="en-US" sz="1600" dirty="0">
              <a:solidFill>
                <a:schemeClr val="tx1"/>
              </a:solidFill>
              <a:sym typeface="Arial"/>
            </a:endParaRPr>
          </a:p>
          <a:p>
            <a:pPr lvl="1" indent="-88900">
              <a:buClr>
                <a:srgbClr val="C00000"/>
              </a:buClr>
              <a:buFont typeface="Noto Sans"/>
              <a:buChar char="✓"/>
            </a:pPr>
            <a:r>
              <a:rPr lang="en-IN" sz="1600" dirty="0">
                <a:solidFill>
                  <a:schemeClr val="tx1"/>
                </a:solidFill>
                <a:sym typeface="Arial"/>
                <a:hlinkClick r:id="rId5"/>
              </a:rPr>
              <a:t>https://www.uml-diagrams.org/examples/hospital-domain-diagram.html</a:t>
            </a:r>
            <a:endParaRPr lang="en-US" sz="1600" dirty="0">
              <a:solidFill>
                <a:schemeClr val="tx1"/>
              </a:solidFill>
              <a:sym typeface="Arial"/>
            </a:endParaRPr>
          </a:p>
          <a:p>
            <a:pPr lvl="1" indent="-88900">
              <a:buClr>
                <a:srgbClr val="C00000"/>
              </a:buClr>
              <a:buFont typeface="Noto Sans"/>
              <a:buChar char="✓"/>
            </a:pPr>
            <a:r>
              <a:rPr lang="en-IN" sz="1600" dirty="0">
                <a:solidFill>
                  <a:schemeClr val="tx1"/>
                </a:solidFill>
                <a:sym typeface="Arial"/>
                <a:hlinkClick r:id="rId6"/>
              </a:rPr>
              <a:t>http://www.open-emr.org/wiki/index.php/Database_Structure</a:t>
            </a:r>
            <a:endParaRPr lang="en-US" sz="1600" dirty="0">
              <a:solidFill>
                <a:schemeClr val="tx1"/>
              </a:solidFill>
              <a:sym typeface="Arial"/>
            </a:endParaRPr>
          </a:p>
          <a:p>
            <a:pPr lvl="1" indent="-88900">
              <a:buClr>
                <a:srgbClr val="C00000"/>
              </a:buClr>
              <a:buFont typeface="Noto Sans"/>
              <a:buChar char="✓"/>
            </a:pPr>
            <a:r>
              <a:rPr lang="en-IN" sz="1600" dirty="0">
                <a:solidFill>
                  <a:schemeClr val="tx1"/>
                </a:solidFill>
                <a:sym typeface="Arial"/>
                <a:hlinkClick r:id="rId7"/>
              </a:rPr>
              <a:t>https://www.lucidchart.com/pages/uml/activity-diagram</a:t>
            </a:r>
            <a:endParaRPr lang="en-US" sz="1600" dirty="0">
              <a:solidFill>
                <a:schemeClr val="tx1"/>
              </a:solidFill>
              <a:sym typeface="Arial"/>
            </a:endParaRPr>
          </a:p>
          <a:p>
            <a:pPr lvl="1" indent="-88900">
              <a:buClr>
                <a:srgbClr val="C00000"/>
              </a:buClr>
              <a:buFont typeface="Noto Sans"/>
              <a:buChar char="✓"/>
            </a:pPr>
            <a:r>
              <a:rPr lang="en-IN" sz="1600" dirty="0">
                <a:solidFill>
                  <a:schemeClr val="tx1"/>
                </a:solidFill>
                <a:sym typeface="Arial"/>
                <a:hlinkClick r:id="rId8"/>
              </a:rPr>
              <a:t>http://www.agilemodeling.com/artifacts/classDiagram.htm</a:t>
            </a:r>
            <a:endParaRPr lang="en-US" sz="1600" dirty="0">
              <a:solidFill>
                <a:schemeClr val="tx1"/>
              </a:solidFill>
              <a:sym typeface="Arial"/>
            </a:endParaRPr>
          </a:p>
          <a:p>
            <a:pPr lvl="1" indent="-88900">
              <a:buClr>
                <a:srgbClr val="C00000"/>
              </a:buClr>
              <a:buFont typeface="Noto Sans"/>
              <a:buChar char="✓"/>
            </a:pPr>
            <a:r>
              <a:rPr lang="en-IN" sz="1600" dirty="0">
                <a:solidFill>
                  <a:schemeClr val="tx1"/>
                </a:solidFill>
                <a:sym typeface="Arial"/>
                <a:hlinkClick r:id="rId9"/>
              </a:rPr>
              <a:t>https://www.slideshare.net/harshjegadeesan/lecture-domain-modeling-presentation</a:t>
            </a:r>
            <a:endParaRPr lang="en-US" sz="1600" dirty="0">
              <a:solidFill>
                <a:schemeClr val="tx1"/>
              </a:solidFill>
              <a:sym typeface="Arial"/>
            </a:endParaRPr>
          </a:p>
          <a:p>
            <a:pPr lvl="1" indent="-88900">
              <a:buClr>
                <a:srgbClr val="C00000"/>
              </a:buClr>
              <a:buFont typeface="Noto Sans"/>
              <a:buChar char="✓"/>
            </a:pPr>
            <a:r>
              <a:rPr lang="en-IN" sz="1600" dirty="0">
                <a:solidFill>
                  <a:schemeClr val="tx1"/>
                </a:solidFill>
                <a:sym typeface="Arial"/>
                <a:hlinkClick r:id="rId10"/>
              </a:rPr>
              <a:t>http://www.open-emr.org/wiki/index.php/OpenEMR_Features</a:t>
            </a:r>
            <a:endParaRPr lang="en-US" sz="1600" dirty="0">
              <a:solidFill>
                <a:schemeClr val="tx1"/>
              </a:solidFill>
              <a:sym typeface="Arial"/>
            </a:endParaRPr>
          </a:p>
          <a:p>
            <a:pPr lvl="1" indent="-88900">
              <a:buClr>
                <a:srgbClr val="C00000"/>
              </a:buClr>
              <a:buFont typeface="Noto Sans"/>
              <a:buChar char="✓"/>
            </a:pPr>
            <a:r>
              <a:rPr lang="en-IN" sz="1600" dirty="0">
                <a:solidFill>
                  <a:schemeClr val="tx1"/>
                </a:solidFill>
                <a:sym typeface="Arial"/>
                <a:hlinkClick r:id="rId11"/>
              </a:rPr>
              <a:t>http://www.open-emr.org/wiki/index.php/OpenEMR_5.0.0_XAMPP_Package_Installation</a:t>
            </a:r>
            <a:endParaRPr lang="en-US" sz="1600" dirty="0">
              <a:solidFill>
                <a:schemeClr val="tx1"/>
              </a:solidFill>
              <a:sym typeface="Arial"/>
            </a:endParaRPr>
          </a:p>
          <a:p>
            <a:pPr lvl="1" indent="-88900">
              <a:buClr>
                <a:srgbClr val="C00000"/>
              </a:buClr>
              <a:buFont typeface="Noto Sans"/>
              <a:buChar char="✓"/>
            </a:pPr>
            <a:r>
              <a:rPr lang="en-IN" sz="1600" dirty="0">
                <a:solidFill>
                  <a:schemeClr val="tx1"/>
                </a:solidFill>
                <a:sym typeface="Arial"/>
                <a:hlinkClick r:id="rId12"/>
              </a:rPr>
              <a:t>https://www.ibm.com/developerworks/rational/library/3101.html</a:t>
            </a:r>
            <a:endParaRPr lang="en-US" sz="1600" dirty="0">
              <a:solidFill>
                <a:schemeClr val="tx1"/>
              </a:solidFill>
              <a:sym typeface="Arial"/>
            </a:endParaRPr>
          </a:p>
          <a:p>
            <a:pPr lvl="1" indent="-88900">
              <a:buClr>
                <a:srgbClr val="C00000"/>
              </a:buClr>
              <a:buFont typeface="Noto Sans"/>
              <a:buChar char="✓"/>
            </a:pPr>
            <a:r>
              <a:rPr lang="en-IN" sz="1600" dirty="0">
                <a:solidFill>
                  <a:schemeClr val="tx1"/>
                </a:solidFill>
                <a:sym typeface="Arial"/>
                <a:hlinkClick r:id="rId13"/>
              </a:rPr>
              <a:t>https://www.lucidchart.com/pages/uml/sequence-diagram</a:t>
            </a:r>
            <a:endParaRPr lang="en-US" sz="1600" dirty="0">
              <a:solidFill>
                <a:schemeClr val="tx1"/>
              </a:solidFill>
              <a:sym typeface="Arial"/>
            </a:endParaRPr>
          </a:p>
          <a:p>
            <a:pPr lvl="1" indent="-88900">
              <a:buClr>
                <a:srgbClr val="C00000"/>
              </a:buClr>
              <a:buFont typeface="Noto Sans"/>
              <a:buChar char="✓"/>
            </a:pPr>
            <a:r>
              <a:rPr lang="en-IN" sz="1600" dirty="0">
                <a:solidFill>
                  <a:schemeClr val="tx1"/>
                </a:solidFill>
                <a:hlinkClick r:id="rId14"/>
              </a:rPr>
              <a:t>https://www.youtube.com/watch?v=5zaJChAHF7A</a:t>
            </a:r>
            <a:endParaRPr lang="en-US" sz="1600" dirty="0">
              <a:solidFill>
                <a:schemeClr val="tx1"/>
              </a:solidFill>
            </a:endParaRPr>
          </a:p>
          <a:p>
            <a:pPr lvl="1" indent="-88900">
              <a:buClr>
                <a:srgbClr val="C00000"/>
              </a:buClr>
              <a:buFont typeface="Noto Sans"/>
              <a:buChar char="✓"/>
            </a:pPr>
            <a:r>
              <a:rPr lang="en-IN" sz="1600" dirty="0">
                <a:solidFill>
                  <a:schemeClr val="tx1"/>
                </a:solidFill>
                <a:hlinkClick r:id="rId15"/>
              </a:rPr>
              <a:t>http://www.open-emr.org/wiki/index.php/OpenEMR_Demo</a:t>
            </a:r>
            <a:endParaRPr lang="en-US" sz="1600" dirty="0">
              <a:solidFill>
                <a:schemeClr val="tx1"/>
              </a:solidFill>
            </a:endParaRPr>
          </a:p>
          <a:p>
            <a:pPr marL="171450" marR="0" lvl="0" indent="0" algn="l" rtl="0">
              <a:lnSpc>
                <a:spcPct val="90000"/>
              </a:lnSpc>
              <a:spcBef>
                <a:spcPts val="0"/>
              </a:spcBef>
              <a:spcAft>
                <a:spcPts val="0"/>
              </a:spcAft>
              <a:buClr>
                <a:schemeClr val="dk1"/>
              </a:buClr>
              <a:buSzPct val="100000"/>
              <a:buNone/>
            </a:pPr>
            <a:endParaRPr lang="en" sz="2100" b="0" i="0" u="sng" strike="noStrike" cap="none" dirty="0">
              <a:solidFill>
                <a:schemeClr val="hlink"/>
              </a:solidFill>
              <a:latin typeface="Calibri"/>
              <a:ea typeface="Calibri"/>
              <a:cs typeface="Calibri"/>
              <a:sym typeface="Calibri"/>
              <a:hlinkClick r:id="rId16"/>
            </a:endParaRPr>
          </a:p>
        </p:txBody>
      </p:sp>
      <p:sp>
        <p:nvSpPr>
          <p:cNvPr id="4" name="Shape 198">
            <a:extLst>
              <a:ext uri="{FF2B5EF4-FFF2-40B4-BE49-F238E27FC236}">
                <a16:creationId xmlns:a16="http://schemas.microsoft.com/office/drawing/2014/main" id="{53CF62A7-AA31-4776-B8B7-1BADAE16A328}"/>
              </a:ext>
            </a:extLst>
          </p:cNvPr>
          <p:cNvSpPr txBox="1">
            <a:spLocks noGrp="1"/>
          </p:cNvSpPr>
          <p:nvPr>
            <p:ph type="title"/>
          </p:nvPr>
        </p:nvSpPr>
        <p:spPr>
          <a:xfrm>
            <a:off x="628650" y="274639"/>
            <a:ext cx="7886700" cy="373947"/>
          </a:xfrm>
          <a:prstGeom prst="rect">
            <a:avLst/>
          </a:prstGeom>
          <a:solidFill>
            <a:schemeClr val="lt2"/>
          </a:solidFill>
          <a:ln>
            <a:noFill/>
          </a:ln>
        </p:spPr>
        <p:txBody>
          <a:bodyPr wrap="square" lIns="68575" tIns="34275" rIns="68575" bIns="34275" anchor="t" anchorCtr="0">
            <a:noAutofit/>
          </a:bodyPr>
          <a:lstStyle/>
          <a:p>
            <a:pPr lvl="0" algn="ctr">
              <a:buClr>
                <a:srgbClr val="0070C0"/>
              </a:buClr>
              <a:buSzPct val="25000"/>
            </a:pPr>
            <a:r>
              <a:rPr lang="en-US" sz="2300" b="1" dirty="0">
                <a:solidFill>
                  <a:srgbClr val="0070C0"/>
                </a:solidFill>
              </a:rPr>
              <a:t>REFERENCES</a:t>
            </a:r>
            <a:endParaRPr lang="en" sz="2300" b="1" i="0" u="none" strike="noStrike" cap="none" dirty="0">
              <a:solidFill>
                <a:srgbClr val="0070C0"/>
              </a:solidFill>
              <a:latin typeface="Calibri"/>
              <a:ea typeface="Calibri"/>
              <a:cs typeface="Calibri"/>
              <a:sym typeface="Calibri"/>
            </a:endParaRPr>
          </a:p>
        </p:txBody>
      </p:sp>
      <p:pic>
        <p:nvPicPr>
          <p:cNvPr id="5" name="Picture 4" descr="http://media.jrn.com/images/USF-Muma-COB.jpg">
            <a:extLst>
              <a:ext uri="{FF2B5EF4-FFF2-40B4-BE49-F238E27FC236}">
                <a16:creationId xmlns:a16="http://schemas.microsoft.com/office/drawing/2014/main" id="{195611B5-4093-4021-A991-F0209562A5C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05977" y="4771448"/>
            <a:ext cx="1455137" cy="3720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1" name="Shape 141" descr="http://www.open-emr.org/wiki/skins/openemr/images/logo-full-con.png"/>
          <p:cNvPicPr preferRelativeResize="0"/>
          <p:nvPr/>
        </p:nvPicPr>
        <p:blipFill rotWithShape="1">
          <a:blip r:embed="rId3">
            <a:alphaModFix/>
          </a:blip>
          <a:srcRect/>
          <a:stretch/>
        </p:blipFill>
        <p:spPr>
          <a:xfrm rot="-5400000">
            <a:off x="-1309524" y="2078264"/>
            <a:ext cx="4083400" cy="1143988"/>
          </a:xfrm>
          <a:prstGeom prst="rect">
            <a:avLst/>
          </a:prstGeom>
          <a:noFill/>
          <a:ln>
            <a:noFill/>
          </a:ln>
        </p:spPr>
      </p:pic>
      <p:sp>
        <p:nvSpPr>
          <p:cNvPr id="142" name="Shape 142"/>
          <p:cNvSpPr txBox="1"/>
          <p:nvPr/>
        </p:nvSpPr>
        <p:spPr>
          <a:xfrm>
            <a:off x="2432381" y="146129"/>
            <a:ext cx="3322582" cy="438581"/>
          </a:xfrm>
          <a:prstGeom prst="rect">
            <a:avLst/>
          </a:prstGeom>
          <a:solidFill>
            <a:schemeClr val="lt2"/>
          </a:solidFill>
          <a:ln>
            <a:noFill/>
          </a:ln>
        </p:spPr>
        <p:txBody>
          <a:bodyPr wrap="square" lIns="68575" tIns="34275" rIns="68575" bIns="34275" anchor="t" anchorCtr="0">
            <a:noAutofit/>
          </a:bodyPr>
          <a:lstStyle/>
          <a:p>
            <a:pPr lvl="0" algn="ctr">
              <a:buClr>
                <a:srgbClr val="0070C0"/>
              </a:buClr>
              <a:buSzPct val="25000"/>
            </a:pPr>
            <a:r>
              <a:rPr lang="en-US" sz="2400" b="1" i="0" u="none" strike="noStrike" cap="none" dirty="0">
                <a:solidFill>
                  <a:schemeClr val="accent5">
                    <a:lumMod val="75000"/>
                  </a:schemeClr>
                </a:solidFill>
                <a:latin typeface="Calibri"/>
                <a:ea typeface="Calibri"/>
                <a:cs typeface="Calibri"/>
                <a:sym typeface="Calibri"/>
              </a:rPr>
              <a:t>Requirement Analysis</a:t>
            </a:r>
            <a:endParaRPr lang="en" sz="2400" b="1" i="0" u="none" strike="noStrike" cap="none" dirty="0">
              <a:solidFill>
                <a:schemeClr val="accent5">
                  <a:lumMod val="75000"/>
                </a:schemeClr>
              </a:solidFill>
              <a:latin typeface="Calibri"/>
              <a:ea typeface="Calibri"/>
              <a:cs typeface="Calibri"/>
              <a:sym typeface="Calibri"/>
            </a:endParaRPr>
          </a:p>
        </p:txBody>
      </p:sp>
      <p:sp>
        <p:nvSpPr>
          <p:cNvPr id="4" name="Rectangle 3">
            <a:extLst>
              <a:ext uri="{FF2B5EF4-FFF2-40B4-BE49-F238E27FC236}">
                <a16:creationId xmlns:a16="http://schemas.microsoft.com/office/drawing/2014/main" id="{C34146ED-0540-4589-AF8F-A8391FAC6D86}"/>
              </a:ext>
            </a:extLst>
          </p:cNvPr>
          <p:cNvSpPr/>
          <p:nvPr/>
        </p:nvSpPr>
        <p:spPr>
          <a:xfrm>
            <a:off x="1503801" y="803598"/>
            <a:ext cx="7188507" cy="3693319"/>
          </a:xfrm>
          <a:prstGeom prst="rect">
            <a:avLst/>
          </a:prstGeom>
        </p:spPr>
        <p:txBody>
          <a:bodyPr wrap="square">
            <a:spAutoFit/>
          </a:bodyPr>
          <a:lstStyle/>
          <a:p>
            <a:pPr marL="342900" indent="-342900" algn="just">
              <a:buFont typeface="Arial" panose="020B0604020202020204" pitchFamily="34" charset="0"/>
              <a:buChar char="•"/>
            </a:pPr>
            <a:r>
              <a:rPr lang="en-IN" sz="1800" b="1" dirty="0">
                <a:latin typeface="Calibri" panose="020F0502020204030204" pitchFamily="34" charset="0"/>
              </a:rPr>
              <a:t>Due to the increasing complexity and cost of providing health care, there is an ever increasing emphasis on managing the health care process.</a:t>
            </a:r>
          </a:p>
          <a:p>
            <a:pPr marL="342900" indent="-342900" algn="just">
              <a:buFont typeface="Arial" panose="020B0604020202020204" pitchFamily="34" charset="0"/>
              <a:buChar char="•"/>
            </a:pPr>
            <a:endParaRPr lang="en-IN" sz="1800" b="1" dirty="0">
              <a:latin typeface="Calibri" panose="020F0502020204030204" pitchFamily="34" charset="0"/>
            </a:endParaRPr>
          </a:p>
          <a:p>
            <a:pPr marL="342900" indent="-342900" algn="just">
              <a:buFont typeface="Arial" panose="020B0604020202020204" pitchFamily="34" charset="0"/>
              <a:buChar char="•"/>
            </a:pPr>
            <a:r>
              <a:rPr lang="en-IN" sz="1800" b="1" dirty="0">
                <a:latin typeface="Calibri" panose="020F0502020204030204" pitchFamily="34" charset="0"/>
              </a:rPr>
              <a:t>The process extends from an individual presenting a health concern to a health care provider and continues through diagnosis, therapeutic selection, resource selection, treatment, and follow-up.</a:t>
            </a:r>
          </a:p>
          <a:p>
            <a:pPr marL="342900" indent="-342900" algn="just">
              <a:buFont typeface="Arial" panose="020B0604020202020204" pitchFamily="34" charset="0"/>
              <a:buChar char="•"/>
            </a:pPr>
            <a:endParaRPr lang="en-IN" sz="1800" b="1" dirty="0">
              <a:latin typeface="Calibri" panose="020F0502020204030204" pitchFamily="34" charset="0"/>
            </a:endParaRPr>
          </a:p>
          <a:p>
            <a:pPr marL="342900" indent="-342900" algn="just">
              <a:buFont typeface="Arial" panose="020B0604020202020204" pitchFamily="34" charset="0"/>
              <a:buChar char="•"/>
            </a:pPr>
            <a:r>
              <a:rPr lang="en-IN" sz="1800" b="1" dirty="0">
                <a:latin typeface="Calibri" panose="020F0502020204030204" pitchFamily="34" charset="0"/>
              </a:rPr>
              <a:t>This process extends through booking an appointment, managing patients appointments, online payment process, etc. </a:t>
            </a:r>
          </a:p>
          <a:p>
            <a:pPr marL="342900" indent="-342900" algn="just">
              <a:buFont typeface="Arial" panose="020B0604020202020204" pitchFamily="34" charset="0"/>
              <a:buChar char="•"/>
            </a:pPr>
            <a:endParaRPr lang="en-IN" sz="1800" b="1" dirty="0">
              <a:latin typeface="Calibri" panose="020F0502020204030204" pitchFamily="34" charset="0"/>
            </a:endParaRPr>
          </a:p>
          <a:p>
            <a:pPr marL="342900" indent="-342900" algn="just">
              <a:buFont typeface="Arial" panose="020B0604020202020204" pitchFamily="34" charset="0"/>
              <a:buChar char="•"/>
            </a:pPr>
            <a:r>
              <a:rPr lang="en-IN" sz="1800" b="1" dirty="0">
                <a:latin typeface="Calibri" panose="020F0502020204030204" pitchFamily="34" charset="0"/>
              </a:rPr>
              <a:t>So there is a need to develop a system that embodies the above functionality which takes care of the above requirements.</a:t>
            </a:r>
          </a:p>
        </p:txBody>
      </p:sp>
      <p:pic>
        <p:nvPicPr>
          <p:cNvPr id="9" name="Picture 4" descr="http://media.jrn.com/images/USF-Muma-COB.jpg">
            <a:extLst>
              <a:ext uri="{FF2B5EF4-FFF2-40B4-BE49-F238E27FC236}">
                <a16:creationId xmlns:a16="http://schemas.microsoft.com/office/drawing/2014/main" id="{407FA450-A7ED-4FBC-8227-D275061105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5470" y="4715805"/>
            <a:ext cx="1672763" cy="42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740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1524510" y="1335205"/>
            <a:ext cx="6936444" cy="3235566"/>
          </a:xfrm>
          <a:prstGeom prst="rect">
            <a:avLst/>
          </a:prstGeom>
          <a:noFill/>
          <a:ln>
            <a:noFill/>
          </a:ln>
        </p:spPr>
        <p:txBody>
          <a:bodyPr wrap="square" lIns="68575" tIns="34275" rIns="68575" bIns="34275" anchor="t" anchorCtr="0">
            <a:noAutofit/>
          </a:bodyPr>
          <a:lstStyle/>
          <a:p>
            <a:pPr indent="-88900" algn="just">
              <a:buClr>
                <a:srgbClr val="C00000"/>
              </a:buClr>
              <a:buFont typeface="Noto Sans"/>
              <a:buChar char="✓"/>
            </a:pPr>
            <a:r>
              <a:rPr lang="en-US" sz="1800" b="1" dirty="0"/>
              <a:t>Patient can check slots based on various illness types. If the patient is not able to make it after scheduling an appointment, he must have the option of rescheduling the appointment or cancelling it. </a:t>
            </a:r>
          </a:p>
          <a:p>
            <a:pPr indent="-88900" algn="just">
              <a:buClr>
                <a:srgbClr val="C00000"/>
              </a:buClr>
              <a:buFont typeface="Noto Sans"/>
              <a:buChar char="✓"/>
            </a:pPr>
            <a:endParaRPr lang="en-IN" sz="1800" b="1" dirty="0"/>
          </a:p>
          <a:p>
            <a:pPr indent="-88900" algn="just">
              <a:buClr>
                <a:srgbClr val="C00000"/>
              </a:buClr>
              <a:buFont typeface="Noto Sans"/>
              <a:buChar char="✓"/>
            </a:pPr>
            <a:r>
              <a:rPr lang="en-IN" sz="1800" b="1" dirty="0"/>
              <a:t>Once the appointment is made, healthcare provider would follow up with patient, prioritizing emergency cases.</a:t>
            </a:r>
          </a:p>
          <a:p>
            <a:pPr indent="-88900" algn="just">
              <a:buClr>
                <a:srgbClr val="C00000"/>
              </a:buClr>
              <a:buFont typeface="Noto Sans"/>
              <a:buChar char="✓"/>
            </a:pPr>
            <a:endParaRPr lang="en" sz="1800" b="1" i="0" u="none" strike="noStrike" cap="none" dirty="0">
              <a:solidFill>
                <a:schemeClr val="dk1"/>
              </a:solidFill>
              <a:latin typeface="Calibri"/>
              <a:ea typeface="Calibri"/>
              <a:cs typeface="Calibri"/>
              <a:sym typeface="Calibri"/>
            </a:endParaRPr>
          </a:p>
          <a:p>
            <a:pPr indent="-88900" algn="just">
              <a:buClr>
                <a:srgbClr val="C00000"/>
              </a:buClr>
              <a:buFont typeface="Noto Sans"/>
              <a:buChar char="✓"/>
            </a:pPr>
            <a:r>
              <a:rPr lang="en-IN" sz="1800" b="1" dirty="0"/>
              <a:t>Patient can pay online using credit card or health insurance account.</a:t>
            </a:r>
          </a:p>
          <a:p>
            <a:pPr indent="-88900" algn="just">
              <a:buClr>
                <a:srgbClr val="C00000"/>
              </a:buClr>
              <a:buFont typeface="Noto Sans"/>
              <a:buChar char="✓"/>
            </a:pPr>
            <a:endParaRPr lang="en" sz="1800" b="1" i="0" u="none" strike="noStrike" cap="none" dirty="0">
              <a:solidFill>
                <a:schemeClr val="dk1"/>
              </a:solidFill>
              <a:latin typeface="Calibri"/>
              <a:ea typeface="Calibri"/>
              <a:cs typeface="Calibri"/>
              <a:sym typeface="Calibri"/>
            </a:endParaRPr>
          </a:p>
          <a:p>
            <a:pPr indent="-88900" algn="just">
              <a:buClr>
                <a:srgbClr val="C00000"/>
              </a:buClr>
              <a:buFont typeface="Noto Sans"/>
              <a:buChar char="✓"/>
            </a:pPr>
            <a:r>
              <a:rPr lang="en-IN" sz="1800" b="1" dirty="0"/>
              <a:t>After the appointment is complete, patient can view his prescriptions and health records online.</a:t>
            </a:r>
          </a:p>
          <a:p>
            <a:pPr marL="177800" marR="0" lvl="0" indent="-177800" algn="just" rtl="0">
              <a:lnSpc>
                <a:spcPct val="90000"/>
              </a:lnSpc>
              <a:spcBef>
                <a:spcPts val="800"/>
              </a:spcBef>
              <a:spcAft>
                <a:spcPts val="0"/>
              </a:spcAft>
              <a:buClr>
                <a:schemeClr val="dk1"/>
              </a:buClr>
              <a:buSzPct val="25000"/>
              <a:buFont typeface="Arial"/>
              <a:buNone/>
            </a:pPr>
            <a:endParaRPr sz="2100" b="1" i="0" u="none" strike="noStrike" cap="none" dirty="0">
              <a:solidFill>
                <a:schemeClr val="dk1"/>
              </a:solidFill>
              <a:latin typeface="Calibri"/>
              <a:ea typeface="Calibri"/>
              <a:cs typeface="Calibri"/>
              <a:sym typeface="Calibri"/>
            </a:endParaRPr>
          </a:p>
        </p:txBody>
      </p:sp>
      <p:pic>
        <p:nvPicPr>
          <p:cNvPr id="141" name="Shape 141" descr="http://www.open-emr.org/wiki/skins/openemr/images/logo-full-con.png"/>
          <p:cNvPicPr preferRelativeResize="0"/>
          <p:nvPr/>
        </p:nvPicPr>
        <p:blipFill rotWithShape="1">
          <a:blip r:embed="rId3">
            <a:alphaModFix/>
          </a:blip>
          <a:srcRect/>
          <a:stretch/>
        </p:blipFill>
        <p:spPr>
          <a:xfrm rot="-5400000">
            <a:off x="-1100201" y="2078264"/>
            <a:ext cx="4083400" cy="1143988"/>
          </a:xfrm>
          <a:prstGeom prst="rect">
            <a:avLst/>
          </a:prstGeom>
          <a:noFill/>
          <a:ln>
            <a:noFill/>
          </a:ln>
        </p:spPr>
      </p:pic>
      <p:sp>
        <p:nvSpPr>
          <p:cNvPr id="142" name="Shape 142"/>
          <p:cNvSpPr txBox="1"/>
          <p:nvPr/>
        </p:nvSpPr>
        <p:spPr>
          <a:xfrm>
            <a:off x="1513493" y="389269"/>
            <a:ext cx="7311529" cy="448013"/>
          </a:xfrm>
          <a:prstGeom prst="rect">
            <a:avLst/>
          </a:prstGeom>
          <a:solidFill>
            <a:schemeClr val="lt2"/>
          </a:solidFill>
          <a:ln>
            <a:noFill/>
          </a:ln>
        </p:spPr>
        <p:txBody>
          <a:bodyPr wrap="square" lIns="68575" tIns="34275" rIns="68575" bIns="34275" anchor="t" anchorCtr="0">
            <a:noAutofit/>
          </a:bodyPr>
          <a:lstStyle/>
          <a:p>
            <a:pPr algn="ctr">
              <a:buClr>
                <a:srgbClr val="0070C0"/>
              </a:buClr>
              <a:buSzPct val="25000"/>
            </a:pPr>
            <a:r>
              <a:rPr lang="en-IN" sz="2400" dirty="0">
                <a:solidFill>
                  <a:schemeClr val="accent5">
                    <a:lumMod val="75000"/>
                  </a:schemeClr>
                </a:solidFill>
              </a:rPr>
              <a:t>Processes involved here are:</a:t>
            </a:r>
            <a:endParaRPr lang="en" sz="2400" dirty="0">
              <a:solidFill>
                <a:schemeClr val="accent5">
                  <a:lumMod val="75000"/>
                </a:schemeClr>
              </a:solidFill>
              <a:sym typeface="Calibri"/>
            </a:endParaRPr>
          </a:p>
        </p:txBody>
      </p:sp>
      <p:pic>
        <p:nvPicPr>
          <p:cNvPr id="5" name="Picture 4" descr="http://media.jrn.com/images/USF-Muma-COB.jpg">
            <a:extLst>
              <a:ext uri="{FF2B5EF4-FFF2-40B4-BE49-F238E27FC236}">
                <a16:creationId xmlns:a16="http://schemas.microsoft.com/office/drawing/2014/main" id="{1A4D2AB1-873D-45DF-A276-20C69F6193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6895" y="4646398"/>
            <a:ext cx="1944219" cy="497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92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1" name="Shape 141" descr="http://www.open-emr.org/wiki/skins/openemr/images/logo-full-con.png"/>
          <p:cNvPicPr preferRelativeResize="0"/>
          <p:nvPr/>
        </p:nvPicPr>
        <p:blipFill rotWithShape="1">
          <a:blip r:embed="rId3">
            <a:alphaModFix/>
          </a:blip>
          <a:srcRect/>
          <a:stretch/>
        </p:blipFill>
        <p:spPr>
          <a:xfrm rot="-5400000">
            <a:off x="-1100201" y="2078264"/>
            <a:ext cx="4083400" cy="1143988"/>
          </a:xfrm>
          <a:prstGeom prst="rect">
            <a:avLst/>
          </a:prstGeom>
          <a:noFill/>
          <a:ln>
            <a:noFill/>
          </a:ln>
        </p:spPr>
      </p:pic>
      <p:sp>
        <p:nvSpPr>
          <p:cNvPr id="142" name="Shape 142"/>
          <p:cNvSpPr txBox="1"/>
          <p:nvPr/>
        </p:nvSpPr>
        <p:spPr>
          <a:xfrm>
            <a:off x="2198463" y="187504"/>
            <a:ext cx="6179991" cy="438581"/>
          </a:xfrm>
          <a:prstGeom prst="rect">
            <a:avLst/>
          </a:prstGeom>
          <a:solidFill>
            <a:schemeClr val="lt2"/>
          </a:solidFill>
          <a:ln>
            <a:noFill/>
          </a:ln>
        </p:spPr>
        <p:txBody>
          <a:bodyPr wrap="square" lIns="68575" tIns="34275" rIns="68575" bIns="34275" anchor="t" anchorCtr="0">
            <a:noAutofit/>
          </a:bodyPr>
          <a:lstStyle/>
          <a:p>
            <a:pPr lvl="0" algn="ctr">
              <a:buClr>
                <a:srgbClr val="0070C0"/>
              </a:buClr>
              <a:buSzPct val="25000"/>
            </a:pPr>
            <a:r>
              <a:rPr lang="en-US" sz="2400" b="1" i="0" u="none" strike="noStrike" cap="none" dirty="0">
                <a:solidFill>
                  <a:schemeClr val="accent5">
                    <a:lumMod val="75000"/>
                  </a:schemeClr>
                </a:solidFill>
                <a:latin typeface="Calibri"/>
                <a:ea typeface="Calibri"/>
                <a:cs typeface="Calibri"/>
                <a:sym typeface="Calibri"/>
              </a:rPr>
              <a:t>Development Methodo</a:t>
            </a:r>
            <a:r>
              <a:rPr lang="en-US" sz="2400" b="1" dirty="0">
                <a:solidFill>
                  <a:schemeClr val="accent5">
                    <a:lumMod val="75000"/>
                  </a:schemeClr>
                </a:solidFill>
                <a:latin typeface="Calibri"/>
                <a:ea typeface="Calibri"/>
                <a:cs typeface="Calibri"/>
                <a:sym typeface="Calibri"/>
              </a:rPr>
              <a:t>logies</a:t>
            </a:r>
            <a:endParaRPr lang="en" sz="2400" b="1" i="0" u="none" strike="noStrike" cap="none" dirty="0">
              <a:solidFill>
                <a:schemeClr val="accent5">
                  <a:lumMod val="75000"/>
                </a:schemeClr>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FA0F493A-4DA9-45AA-BF0E-B542432A2CF0}"/>
              </a:ext>
            </a:extLst>
          </p:cNvPr>
          <p:cNvSpPr/>
          <p:nvPr/>
        </p:nvSpPr>
        <p:spPr>
          <a:xfrm>
            <a:off x="2054645" y="802355"/>
            <a:ext cx="6648680" cy="3862596"/>
          </a:xfrm>
          <a:prstGeom prst="rect">
            <a:avLst/>
          </a:prstGeom>
        </p:spPr>
        <p:txBody>
          <a:bodyPr wrap="square">
            <a:spAutoFit/>
          </a:bodyPr>
          <a:lstStyle/>
          <a:p>
            <a:pPr marL="285750" indent="-285750" algn="just">
              <a:buFont typeface="Arial" panose="020B0604020202020204" pitchFamily="34" charset="0"/>
              <a:buChar char="•"/>
            </a:pPr>
            <a:r>
              <a:rPr lang="en-IN" sz="1750" b="1" dirty="0">
                <a:latin typeface="Calibri" panose="020F0502020204030204" pitchFamily="34" charset="0"/>
              </a:rPr>
              <a:t>For developing this system Agile methodology is implemented where the requirements are broken down based on functionalities in various releases. </a:t>
            </a:r>
          </a:p>
          <a:p>
            <a:pPr marL="285750" indent="-285750" algn="just">
              <a:buFont typeface="Arial" panose="020B0604020202020204" pitchFamily="34" charset="0"/>
              <a:buChar char="•"/>
            </a:pPr>
            <a:endParaRPr lang="en-IN" sz="1750" b="1" dirty="0">
              <a:latin typeface="Calibri" panose="020F0502020204030204" pitchFamily="34" charset="0"/>
            </a:endParaRPr>
          </a:p>
          <a:p>
            <a:pPr marL="285750" indent="-285750" algn="just">
              <a:buFont typeface="Arial" panose="020B0604020202020204" pitchFamily="34" charset="0"/>
              <a:buChar char="•"/>
            </a:pPr>
            <a:r>
              <a:rPr lang="en-IN" sz="1750" b="1" dirty="0">
                <a:latin typeface="Calibri" panose="020F0502020204030204" pitchFamily="34" charset="0"/>
              </a:rPr>
              <a:t>Each release spans 4-5 iterations. Each iteration spans for 2 weeks. </a:t>
            </a:r>
          </a:p>
          <a:p>
            <a:pPr marL="285750" indent="-285750" algn="just">
              <a:buFont typeface="Arial" panose="020B0604020202020204" pitchFamily="34" charset="0"/>
              <a:buChar char="•"/>
            </a:pPr>
            <a:endParaRPr lang="en-IN" sz="1750" b="1" dirty="0">
              <a:latin typeface="Calibri" panose="020F0502020204030204" pitchFamily="34" charset="0"/>
            </a:endParaRPr>
          </a:p>
          <a:p>
            <a:pPr marL="285750" indent="-285750" algn="just">
              <a:buFont typeface="Arial" panose="020B0604020202020204" pitchFamily="34" charset="0"/>
              <a:buChar char="•"/>
            </a:pPr>
            <a:r>
              <a:rPr lang="en-IN" sz="1750" b="1" dirty="0">
                <a:latin typeface="Calibri" panose="020F0502020204030204" pitchFamily="34" charset="0"/>
              </a:rPr>
              <a:t>A cross functional team consisting of developers, testers and business analysts is formed. </a:t>
            </a:r>
          </a:p>
          <a:p>
            <a:pPr marL="285750" indent="-285750" algn="just">
              <a:buFont typeface="Arial" panose="020B0604020202020204" pitchFamily="34" charset="0"/>
              <a:buChar char="•"/>
            </a:pPr>
            <a:endParaRPr lang="en-IN" sz="1750" b="1" dirty="0">
              <a:latin typeface="Calibri" panose="020F0502020204030204" pitchFamily="34" charset="0"/>
            </a:endParaRPr>
          </a:p>
          <a:p>
            <a:pPr marL="285750" indent="-285750" algn="just">
              <a:buFont typeface="Arial" panose="020B0604020202020204" pitchFamily="34" charset="0"/>
              <a:buChar char="•"/>
            </a:pPr>
            <a:r>
              <a:rPr lang="en-IN" sz="1750" b="1" dirty="0">
                <a:latin typeface="Calibri" panose="020F0502020204030204" pitchFamily="34" charset="0"/>
              </a:rPr>
              <a:t>Once the development along with all the cycles of testing is completed a demo is scheduled with user for their feedback. </a:t>
            </a:r>
          </a:p>
          <a:p>
            <a:pPr marL="285750" indent="-285750" algn="just">
              <a:buFont typeface="Arial" panose="020B0604020202020204" pitchFamily="34" charset="0"/>
              <a:buChar char="•"/>
            </a:pPr>
            <a:endParaRPr lang="en-IN" sz="1750" b="1" dirty="0">
              <a:latin typeface="Calibri" panose="020F0502020204030204" pitchFamily="34" charset="0"/>
            </a:endParaRPr>
          </a:p>
          <a:p>
            <a:pPr marL="285750" indent="-285750" algn="just">
              <a:buFont typeface="Arial" panose="020B0604020202020204" pitchFamily="34" charset="0"/>
              <a:buChar char="•"/>
            </a:pPr>
            <a:r>
              <a:rPr lang="en-IN" sz="1750" b="1" dirty="0">
                <a:latin typeface="Calibri" panose="020F0502020204030204" pitchFamily="34" charset="0"/>
              </a:rPr>
              <a:t>Based on the users feedback further enhancements are either made in the same release or will be pushed to the future releases.</a:t>
            </a:r>
          </a:p>
        </p:txBody>
      </p:sp>
      <p:pic>
        <p:nvPicPr>
          <p:cNvPr id="6" name="Picture 4" descr="http://media.jrn.com/images/USF-Muma-COB.jpg">
            <a:extLst>
              <a:ext uri="{FF2B5EF4-FFF2-40B4-BE49-F238E27FC236}">
                <a16:creationId xmlns:a16="http://schemas.microsoft.com/office/drawing/2014/main" id="{0779B04D-30E8-416E-9A8F-3BC9D1819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5082" y="4691958"/>
            <a:ext cx="1766032" cy="45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8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6" name="Shape 196"/>
          <p:cNvSpPr/>
          <p:nvPr/>
        </p:nvSpPr>
        <p:spPr>
          <a:xfrm>
            <a:off x="4362244" y="790385"/>
            <a:ext cx="144558" cy="4085225"/>
          </a:xfrm>
          <a:prstGeom prst="roundRect">
            <a:avLst>
              <a:gd name="adj" fmla="val 16667"/>
            </a:avLst>
          </a:prstGeom>
          <a:solidFill>
            <a:schemeClr val="accent1"/>
          </a:solidFill>
          <a:ln w="12700" cap="flat" cmpd="sng">
            <a:solidFill>
              <a:srgbClr val="31538F"/>
            </a:solidFill>
            <a:prstDash val="solid"/>
            <a:miter lim="8000"/>
            <a:headEnd type="none" w="med" len="med"/>
            <a:tailEnd type="none" w="med" len="med"/>
          </a:ln>
        </p:spPr>
        <p:txBody>
          <a:bodyPr wrap="square"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Calibri"/>
              <a:ea typeface="Calibri"/>
              <a:cs typeface="Calibri"/>
              <a:sym typeface="Calibri"/>
            </a:endParaRPr>
          </a:p>
        </p:txBody>
      </p:sp>
      <p:sp>
        <p:nvSpPr>
          <p:cNvPr id="198" name="Shape 198"/>
          <p:cNvSpPr txBox="1"/>
          <p:nvPr/>
        </p:nvSpPr>
        <p:spPr>
          <a:xfrm>
            <a:off x="153715" y="202461"/>
            <a:ext cx="8856279" cy="415498"/>
          </a:xfrm>
          <a:prstGeom prst="rect">
            <a:avLst/>
          </a:prstGeom>
          <a:solidFill>
            <a:schemeClr val="lt2"/>
          </a:solidFill>
          <a:ln>
            <a:noFill/>
          </a:ln>
        </p:spPr>
        <p:txBody>
          <a:bodyPr wrap="square" lIns="68575" tIns="34275" rIns="68575" bIns="34275" anchor="t" anchorCtr="0">
            <a:noAutofit/>
          </a:bodyPr>
          <a:lstStyle/>
          <a:p>
            <a:pPr lvl="0" algn="ctr">
              <a:buClr>
                <a:srgbClr val="0070C0"/>
              </a:buClr>
              <a:buSzPct val="25000"/>
            </a:pPr>
            <a:r>
              <a:rPr lang="en-US" sz="2300" b="1" dirty="0">
                <a:solidFill>
                  <a:srgbClr val="0070C0"/>
                </a:solidFill>
                <a:latin typeface="Calibri"/>
                <a:ea typeface="Calibri"/>
                <a:cs typeface="Calibri"/>
                <a:sym typeface="Calibri"/>
              </a:rPr>
              <a:t>Architecture Overview</a:t>
            </a:r>
            <a:endParaRPr lang="en" sz="2300" b="1" dirty="0">
              <a:solidFill>
                <a:srgbClr val="0070C0"/>
              </a:solidFill>
              <a:latin typeface="Calibri"/>
              <a:ea typeface="Calibri"/>
              <a:cs typeface="Calibri"/>
              <a:sym typeface="Calibri"/>
            </a:endParaRPr>
          </a:p>
        </p:txBody>
      </p:sp>
      <p:sp>
        <p:nvSpPr>
          <p:cNvPr id="199" name="Shape 199"/>
          <p:cNvSpPr txBox="1"/>
          <p:nvPr/>
        </p:nvSpPr>
        <p:spPr>
          <a:xfrm>
            <a:off x="244549" y="790385"/>
            <a:ext cx="4074405" cy="3486364"/>
          </a:xfrm>
          <a:prstGeom prst="rect">
            <a:avLst/>
          </a:prstGeom>
          <a:noFill/>
          <a:ln>
            <a:noFill/>
          </a:ln>
        </p:spPr>
        <p:txBody>
          <a:bodyPr wrap="square" lIns="68575" tIns="34275" rIns="68575" bIns="34275" anchor="t" anchorCtr="0">
            <a:noAutofit/>
          </a:bodyPr>
          <a:lstStyle/>
          <a:p>
            <a:pPr algn="just">
              <a:buClr>
                <a:srgbClr val="C00000"/>
              </a:buClr>
              <a:buSzPct val="150000"/>
            </a:pPr>
            <a:r>
              <a:rPr lang="en-US" b="1" dirty="0">
                <a:solidFill>
                  <a:srgbClr val="0070C0"/>
                </a:solidFill>
                <a:latin typeface="Calibri"/>
                <a:cs typeface="Calibri"/>
              </a:rPr>
              <a:t>The </a:t>
            </a:r>
            <a:r>
              <a:rPr lang="en-US" b="1" dirty="0" err="1">
                <a:solidFill>
                  <a:srgbClr val="0070C0"/>
                </a:solidFill>
                <a:latin typeface="Calibri"/>
                <a:cs typeface="Calibri"/>
              </a:rPr>
              <a:t>OpenEMR</a:t>
            </a:r>
            <a:r>
              <a:rPr lang="en-US" b="1" dirty="0">
                <a:solidFill>
                  <a:srgbClr val="0070C0"/>
                </a:solidFill>
                <a:latin typeface="Calibri"/>
                <a:cs typeface="Calibri"/>
              </a:rPr>
              <a:t> consists of the three-tiered webpage design pattern-</a:t>
            </a:r>
          </a:p>
          <a:p>
            <a:pPr algn="just">
              <a:buClr>
                <a:srgbClr val="C00000"/>
              </a:buClr>
              <a:buSzPct val="150000"/>
            </a:pPr>
            <a:endParaRPr lang="en-US" b="1" dirty="0">
              <a:solidFill>
                <a:srgbClr val="0070C0"/>
              </a:solidFill>
              <a:latin typeface="Calibri"/>
              <a:cs typeface="Calibri"/>
            </a:endParaRPr>
          </a:p>
          <a:p>
            <a:pPr algn="just">
              <a:buClr>
                <a:srgbClr val="C00000"/>
              </a:buClr>
              <a:buSzPct val="150000"/>
            </a:pPr>
            <a:r>
              <a:rPr lang="en-US" b="1" u="sng" dirty="0">
                <a:solidFill>
                  <a:srgbClr val="0070C0"/>
                </a:solidFill>
                <a:latin typeface="Calibri"/>
                <a:cs typeface="Calibri"/>
              </a:rPr>
              <a:t>Presentation Layer</a:t>
            </a:r>
            <a:r>
              <a:rPr lang="en-US" b="1" dirty="0">
                <a:solidFill>
                  <a:srgbClr val="0070C0"/>
                </a:solidFill>
                <a:latin typeface="Calibri"/>
                <a:cs typeface="Calibri"/>
              </a:rPr>
              <a:t>: On the basis of the role users such as patient and  Healthcare providers can access the application( Web or Mobile)</a:t>
            </a:r>
          </a:p>
          <a:p>
            <a:pPr algn="just">
              <a:buClr>
                <a:srgbClr val="C00000"/>
              </a:buClr>
              <a:buSzPct val="150000"/>
            </a:pPr>
            <a:endParaRPr lang="en-US" b="1" dirty="0">
              <a:solidFill>
                <a:srgbClr val="0070C0"/>
              </a:solidFill>
              <a:latin typeface="Calibri"/>
              <a:cs typeface="Calibri"/>
            </a:endParaRPr>
          </a:p>
          <a:p>
            <a:pPr algn="just">
              <a:buClr>
                <a:srgbClr val="C00000"/>
              </a:buClr>
              <a:buSzPct val="150000"/>
            </a:pPr>
            <a:r>
              <a:rPr lang="en-US" b="1" u="sng" dirty="0">
                <a:solidFill>
                  <a:srgbClr val="0070C0"/>
                </a:solidFill>
                <a:latin typeface="Calibri"/>
                <a:cs typeface="Calibri"/>
              </a:rPr>
              <a:t>Process Layer</a:t>
            </a:r>
            <a:r>
              <a:rPr lang="en-US" b="1" dirty="0">
                <a:solidFill>
                  <a:srgbClr val="0070C0"/>
                </a:solidFill>
                <a:latin typeface="Calibri"/>
                <a:cs typeface="Calibri"/>
              </a:rPr>
              <a:t>: This layer will process the functionality or the business logic of the application </a:t>
            </a:r>
          </a:p>
          <a:p>
            <a:pPr algn="just">
              <a:buClr>
                <a:srgbClr val="C00000"/>
              </a:buClr>
              <a:buSzPct val="150000"/>
            </a:pPr>
            <a:r>
              <a:rPr lang="en-US" b="1" dirty="0">
                <a:solidFill>
                  <a:srgbClr val="0070C0"/>
                </a:solidFill>
                <a:latin typeface="Calibri"/>
                <a:cs typeface="Calibri"/>
              </a:rPr>
              <a:t> </a:t>
            </a:r>
          </a:p>
          <a:p>
            <a:pPr algn="just">
              <a:buClr>
                <a:srgbClr val="C00000"/>
              </a:buClr>
              <a:buSzPct val="150000"/>
            </a:pPr>
            <a:r>
              <a:rPr lang="en-US" b="1" u="sng" dirty="0">
                <a:solidFill>
                  <a:srgbClr val="0070C0"/>
                </a:solidFill>
                <a:latin typeface="Calibri"/>
                <a:cs typeface="Calibri"/>
              </a:rPr>
              <a:t>Data Layer</a:t>
            </a:r>
            <a:r>
              <a:rPr lang="en-US" b="1" dirty="0">
                <a:solidFill>
                  <a:srgbClr val="0070C0"/>
                </a:solidFill>
                <a:latin typeface="Calibri"/>
                <a:cs typeface="Calibri"/>
              </a:rPr>
              <a:t>:  This layer will persist the data and provide and API for Process layer to access, modify or update the data avoiding any dependency on storage mechanism.</a:t>
            </a:r>
          </a:p>
          <a:p>
            <a:pPr algn="just">
              <a:buClr>
                <a:srgbClr val="C00000"/>
              </a:buClr>
              <a:buSzPct val="150000"/>
            </a:pPr>
            <a:endParaRPr lang="en-US" b="1" dirty="0">
              <a:solidFill>
                <a:srgbClr val="0070C0"/>
              </a:solidFill>
              <a:latin typeface="Calibri"/>
              <a:cs typeface="Calibri"/>
            </a:endParaRPr>
          </a:p>
          <a:p>
            <a:pPr algn="just">
              <a:buClr>
                <a:srgbClr val="C00000"/>
              </a:buClr>
              <a:buSzPct val="150000"/>
            </a:pPr>
            <a:r>
              <a:rPr lang="en-US" b="1" dirty="0">
                <a:solidFill>
                  <a:srgbClr val="0070C0"/>
                </a:solidFill>
                <a:latin typeface="Calibri"/>
                <a:cs typeface="Calibri"/>
              </a:rPr>
              <a:t>*</a:t>
            </a:r>
            <a:r>
              <a:rPr lang="en-US" b="1" u="sng" dirty="0">
                <a:solidFill>
                  <a:srgbClr val="0070C0"/>
                </a:solidFill>
                <a:latin typeface="Calibri"/>
                <a:cs typeface="Calibri"/>
              </a:rPr>
              <a:t>Integration Layer- </a:t>
            </a:r>
            <a:r>
              <a:rPr lang="en-US" b="1" dirty="0">
                <a:solidFill>
                  <a:srgbClr val="0070C0"/>
                </a:solidFill>
                <a:latin typeface="Calibri"/>
                <a:cs typeface="Calibri"/>
              </a:rPr>
              <a:t>This is the future layer suggestion for the system.</a:t>
            </a:r>
          </a:p>
        </p:txBody>
      </p:sp>
      <p:pic>
        <p:nvPicPr>
          <p:cNvPr id="200" name="Shape 200" descr="http://www.open-emr.org/wiki/skins/openemr/images/logo-full-con.png"/>
          <p:cNvPicPr preferRelativeResize="0"/>
          <p:nvPr/>
        </p:nvPicPr>
        <p:blipFill rotWithShape="1">
          <a:blip r:embed="rId3">
            <a:alphaModFix/>
          </a:blip>
          <a:srcRect/>
          <a:stretch/>
        </p:blipFill>
        <p:spPr>
          <a:xfrm>
            <a:off x="3920705" y="4618013"/>
            <a:ext cx="1545584" cy="433004"/>
          </a:xfrm>
          <a:prstGeom prst="rect">
            <a:avLst/>
          </a:prstGeom>
          <a:solidFill>
            <a:schemeClr val="lt1"/>
          </a:solidFill>
          <a:ln>
            <a:noFill/>
          </a:ln>
        </p:spPr>
      </p:pic>
      <p:pic>
        <p:nvPicPr>
          <p:cNvPr id="12" name="Picture 11">
            <a:extLst>
              <a:ext uri="{FF2B5EF4-FFF2-40B4-BE49-F238E27FC236}">
                <a16:creationId xmlns:a16="http://schemas.microsoft.com/office/drawing/2014/main" id="{D266B076-E6F0-46AD-8C4E-CEC6D4F50CCA}"/>
              </a:ext>
            </a:extLst>
          </p:cNvPr>
          <p:cNvPicPr/>
          <p:nvPr/>
        </p:nvPicPr>
        <p:blipFill>
          <a:blip r:embed="rId4"/>
          <a:stretch>
            <a:fillRect/>
          </a:stretch>
        </p:blipFill>
        <p:spPr>
          <a:xfrm>
            <a:off x="4550092" y="790385"/>
            <a:ext cx="4295475" cy="3827628"/>
          </a:xfrm>
          <a:prstGeom prst="rect">
            <a:avLst/>
          </a:prstGeom>
        </p:spPr>
      </p:pic>
      <p:pic>
        <p:nvPicPr>
          <p:cNvPr id="7" name="Picture 4" descr="http://media.jrn.com/images/USF-Muma-COB.jpg">
            <a:extLst>
              <a:ext uri="{FF2B5EF4-FFF2-40B4-BE49-F238E27FC236}">
                <a16:creationId xmlns:a16="http://schemas.microsoft.com/office/drawing/2014/main" id="{1468D7A8-9AB6-4D9C-9134-3332AE936B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9267" y="4708368"/>
            <a:ext cx="1701848" cy="435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811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1524510" y="1335205"/>
            <a:ext cx="6936444" cy="3235566"/>
          </a:xfrm>
          <a:prstGeom prst="rect">
            <a:avLst/>
          </a:prstGeom>
          <a:noFill/>
          <a:ln>
            <a:noFill/>
          </a:ln>
        </p:spPr>
        <p:txBody>
          <a:bodyPr wrap="square" lIns="68575" tIns="34275" rIns="68575" bIns="34275" anchor="t" anchorCtr="0">
            <a:noAutofit/>
          </a:bodyPr>
          <a:lstStyle/>
          <a:p>
            <a:pPr lvl="0" indent="-177800" algn="just">
              <a:buSzPct val="25000"/>
              <a:buNone/>
            </a:pPr>
            <a:r>
              <a:rPr lang="en-IN" sz="2100" b="1" i="0" u="none" strike="noStrike" cap="none" dirty="0">
                <a:solidFill>
                  <a:schemeClr val="dk1"/>
                </a:solidFill>
                <a:latin typeface="Calibri"/>
                <a:ea typeface="Calibri"/>
                <a:cs typeface="Calibri"/>
                <a:sym typeface="Calibri"/>
              </a:rPr>
              <a:t>   Security for this system is implemented by providing role based access which protects data in the system from inappropriate</a:t>
            </a:r>
            <a:r>
              <a:rPr lang="en-IN" b="1" dirty="0"/>
              <a:t> access. Role-based access control allows access to certain data objects based on three aspects of security: the user requesting access, the object being requested, and the role of the user.</a:t>
            </a:r>
            <a:endParaRPr b="1" dirty="0"/>
          </a:p>
        </p:txBody>
      </p:sp>
      <p:pic>
        <p:nvPicPr>
          <p:cNvPr id="141" name="Shape 141" descr="http://www.open-emr.org/wiki/skins/openemr/images/logo-full-con.png"/>
          <p:cNvPicPr preferRelativeResize="0"/>
          <p:nvPr/>
        </p:nvPicPr>
        <p:blipFill rotWithShape="1">
          <a:blip r:embed="rId3">
            <a:alphaModFix/>
          </a:blip>
          <a:srcRect/>
          <a:stretch/>
        </p:blipFill>
        <p:spPr>
          <a:xfrm rot="-5400000">
            <a:off x="-1100201" y="2078264"/>
            <a:ext cx="4083400" cy="1143988"/>
          </a:xfrm>
          <a:prstGeom prst="rect">
            <a:avLst/>
          </a:prstGeom>
          <a:noFill/>
          <a:ln>
            <a:noFill/>
          </a:ln>
        </p:spPr>
      </p:pic>
      <p:sp>
        <p:nvSpPr>
          <p:cNvPr id="142" name="Shape 142"/>
          <p:cNvSpPr txBox="1"/>
          <p:nvPr/>
        </p:nvSpPr>
        <p:spPr>
          <a:xfrm>
            <a:off x="1513493" y="389269"/>
            <a:ext cx="7311529" cy="448013"/>
          </a:xfrm>
          <a:prstGeom prst="rect">
            <a:avLst/>
          </a:prstGeom>
          <a:solidFill>
            <a:schemeClr val="lt2"/>
          </a:solidFill>
          <a:ln>
            <a:noFill/>
          </a:ln>
        </p:spPr>
        <p:txBody>
          <a:bodyPr wrap="square" lIns="68575" tIns="34275" rIns="68575" bIns="34275" anchor="t" anchorCtr="0">
            <a:noAutofit/>
          </a:bodyPr>
          <a:lstStyle/>
          <a:p>
            <a:pPr algn="ctr">
              <a:buClr>
                <a:srgbClr val="0070C0"/>
              </a:buClr>
              <a:buSzPct val="25000"/>
            </a:pPr>
            <a:r>
              <a:rPr lang="en-IN" sz="2400" dirty="0">
                <a:solidFill>
                  <a:schemeClr val="accent5">
                    <a:lumMod val="75000"/>
                  </a:schemeClr>
                </a:solidFill>
              </a:rPr>
              <a:t>Security</a:t>
            </a:r>
            <a:endParaRPr lang="en" sz="2400" dirty="0">
              <a:solidFill>
                <a:schemeClr val="accent5">
                  <a:lumMod val="75000"/>
                </a:schemeClr>
              </a:solidFill>
              <a:sym typeface="Calibri"/>
            </a:endParaRPr>
          </a:p>
        </p:txBody>
      </p:sp>
      <p:pic>
        <p:nvPicPr>
          <p:cNvPr id="5" name="Picture 4" descr="http://media.jrn.com/images/USF-Muma-COB.jpg">
            <a:extLst>
              <a:ext uri="{FF2B5EF4-FFF2-40B4-BE49-F238E27FC236}">
                <a16:creationId xmlns:a16="http://schemas.microsoft.com/office/drawing/2014/main" id="{1A4D2AB1-873D-45DF-A276-20C69F6193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6895" y="4646398"/>
            <a:ext cx="1944219" cy="497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51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1601628" y="1566559"/>
            <a:ext cx="6936444" cy="559696"/>
          </a:xfrm>
          <a:prstGeom prst="rect">
            <a:avLst/>
          </a:prstGeom>
          <a:noFill/>
          <a:ln>
            <a:noFill/>
          </a:ln>
        </p:spPr>
        <p:txBody>
          <a:bodyPr wrap="square" lIns="68575" tIns="34275" rIns="68575" bIns="34275" anchor="t" anchorCtr="0">
            <a:noAutofit/>
          </a:bodyPr>
          <a:lstStyle/>
          <a:p>
            <a:pPr lvl="0" indent="-177800" algn="just">
              <a:buSzPct val="25000"/>
              <a:buNone/>
            </a:pPr>
            <a:r>
              <a:rPr lang="en-IN" sz="2100" b="1" i="0" u="none" strike="noStrike" cap="none" dirty="0">
                <a:solidFill>
                  <a:schemeClr val="dk1"/>
                </a:solidFill>
                <a:latin typeface="Calibri"/>
                <a:ea typeface="Calibri"/>
                <a:cs typeface="Calibri"/>
                <a:sym typeface="Calibri"/>
              </a:rPr>
              <a:t>   </a:t>
            </a:r>
            <a:r>
              <a:rPr lang="en-IN" dirty="0"/>
              <a:t>The user interface is web-based, making it easier to secure and access for users, as well as being more familiar to them.</a:t>
            </a:r>
            <a:endParaRPr b="1" dirty="0"/>
          </a:p>
        </p:txBody>
      </p:sp>
      <p:pic>
        <p:nvPicPr>
          <p:cNvPr id="141" name="Shape 141" descr="http://www.open-emr.org/wiki/skins/openemr/images/logo-full-con.png"/>
          <p:cNvPicPr preferRelativeResize="0"/>
          <p:nvPr/>
        </p:nvPicPr>
        <p:blipFill rotWithShape="1">
          <a:blip r:embed="rId3">
            <a:alphaModFix/>
          </a:blip>
          <a:srcRect/>
          <a:stretch/>
        </p:blipFill>
        <p:spPr>
          <a:xfrm rot="-5400000">
            <a:off x="-1100201" y="2078264"/>
            <a:ext cx="4083400" cy="1143988"/>
          </a:xfrm>
          <a:prstGeom prst="rect">
            <a:avLst/>
          </a:prstGeom>
          <a:noFill/>
          <a:ln>
            <a:noFill/>
          </a:ln>
        </p:spPr>
      </p:pic>
      <p:sp>
        <p:nvSpPr>
          <p:cNvPr id="142" name="Shape 142"/>
          <p:cNvSpPr txBox="1"/>
          <p:nvPr/>
        </p:nvSpPr>
        <p:spPr>
          <a:xfrm>
            <a:off x="1513493" y="389269"/>
            <a:ext cx="7311529" cy="448013"/>
          </a:xfrm>
          <a:prstGeom prst="rect">
            <a:avLst/>
          </a:prstGeom>
          <a:solidFill>
            <a:schemeClr val="lt2"/>
          </a:solidFill>
          <a:ln>
            <a:noFill/>
          </a:ln>
        </p:spPr>
        <p:txBody>
          <a:bodyPr wrap="square" lIns="68575" tIns="34275" rIns="68575" bIns="34275" anchor="t" anchorCtr="0">
            <a:noAutofit/>
          </a:bodyPr>
          <a:lstStyle/>
          <a:p>
            <a:pPr algn="ctr">
              <a:buClr>
                <a:srgbClr val="0070C0"/>
              </a:buClr>
              <a:buSzPct val="25000"/>
            </a:pPr>
            <a:r>
              <a:rPr lang="en-IN" sz="2400" dirty="0">
                <a:solidFill>
                  <a:schemeClr val="accent5">
                    <a:lumMod val="75000"/>
                  </a:schemeClr>
                </a:solidFill>
              </a:rPr>
              <a:t>User Interface</a:t>
            </a:r>
            <a:endParaRPr lang="en" sz="2400" dirty="0">
              <a:solidFill>
                <a:schemeClr val="accent5">
                  <a:lumMod val="75000"/>
                </a:schemeClr>
              </a:solidFill>
              <a:sym typeface="Calibri"/>
            </a:endParaRPr>
          </a:p>
        </p:txBody>
      </p:sp>
      <p:pic>
        <p:nvPicPr>
          <p:cNvPr id="5" name="Picture 4" descr="http://media.jrn.com/images/USF-Muma-COB.jpg">
            <a:extLst>
              <a:ext uri="{FF2B5EF4-FFF2-40B4-BE49-F238E27FC236}">
                <a16:creationId xmlns:a16="http://schemas.microsoft.com/office/drawing/2014/main" id="{1A4D2AB1-873D-45DF-A276-20C69F6193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6895" y="4646398"/>
            <a:ext cx="1944219" cy="497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390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2" name="Shape 182" descr="http://www.open-emr.org/wiki/skins/openemr/images/logo-full-con.png"/>
          <p:cNvPicPr preferRelativeResize="0"/>
          <p:nvPr/>
        </p:nvPicPr>
        <p:blipFill rotWithShape="1">
          <a:blip r:embed="rId3">
            <a:alphaModFix/>
          </a:blip>
          <a:srcRect/>
          <a:stretch/>
        </p:blipFill>
        <p:spPr>
          <a:xfrm>
            <a:off x="96565" y="4590694"/>
            <a:ext cx="1555737" cy="435847"/>
          </a:xfrm>
          <a:prstGeom prst="rect">
            <a:avLst/>
          </a:prstGeom>
          <a:noFill/>
          <a:ln>
            <a:noFill/>
          </a:ln>
        </p:spPr>
      </p:pic>
      <p:sp>
        <p:nvSpPr>
          <p:cNvPr id="183" name="Shape 183"/>
          <p:cNvSpPr txBox="1"/>
          <p:nvPr/>
        </p:nvSpPr>
        <p:spPr>
          <a:xfrm>
            <a:off x="96565" y="107865"/>
            <a:ext cx="8856225" cy="415575"/>
          </a:xfrm>
          <a:prstGeom prst="rect">
            <a:avLst/>
          </a:prstGeom>
          <a:solidFill>
            <a:schemeClr val="lt2"/>
          </a:solidFill>
          <a:ln>
            <a:noFill/>
          </a:ln>
        </p:spPr>
        <p:txBody>
          <a:bodyPr wrap="square" lIns="68575" tIns="34275" rIns="68575" bIns="34275" anchor="t" anchorCtr="0">
            <a:noAutofit/>
          </a:bodyPr>
          <a:lstStyle/>
          <a:p>
            <a:pPr lvl="0" algn="ctr">
              <a:buClr>
                <a:srgbClr val="0070C0"/>
              </a:buClr>
              <a:buSzPct val="25000"/>
            </a:pPr>
            <a:r>
              <a:rPr lang="en-US" sz="2300" b="1" dirty="0">
                <a:solidFill>
                  <a:srgbClr val="0070C0"/>
                </a:solidFill>
                <a:latin typeface="Calibri"/>
                <a:ea typeface="Calibri"/>
                <a:cs typeface="Calibri"/>
                <a:sym typeface="Calibri"/>
              </a:rPr>
              <a:t>Use case diagram</a:t>
            </a:r>
            <a:endParaRPr lang="en" sz="2300" b="1" i="0" u="sng" strike="noStrike" cap="none" dirty="0">
              <a:solidFill>
                <a:srgbClr val="0070C0"/>
              </a:solidFill>
              <a:latin typeface="Calibri"/>
              <a:ea typeface="Calibri"/>
              <a:cs typeface="Calibri"/>
              <a:sym typeface="Calibri"/>
            </a:endParaRPr>
          </a:p>
        </p:txBody>
      </p:sp>
      <p:sp>
        <p:nvSpPr>
          <p:cNvPr id="186" name="Shape 186"/>
          <p:cNvSpPr/>
          <p:nvPr/>
        </p:nvSpPr>
        <p:spPr>
          <a:xfrm>
            <a:off x="200981" y="367294"/>
            <a:ext cx="5175450" cy="3554775"/>
          </a:xfrm>
          <a:prstGeom prst="rect">
            <a:avLst/>
          </a:prstGeom>
          <a:noFill/>
          <a:ln>
            <a:noFill/>
          </a:ln>
        </p:spPr>
        <p:txBody>
          <a:bodyPr wrap="square" lIns="68575" tIns="34275" rIns="68575" bIns="34275" anchor="t"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dirty="0">
              <a:solidFill>
                <a:schemeClr val="dk1"/>
              </a:solidFill>
              <a:latin typeface="Calibri"/>
              <a:ea typeface="Calibri"/>
              <a:cs typeface="Calibri"/>
              <a:sym typeface="Calibri"/>
            </a:endParaRPr>
          </a:p>
          <a:p>
            <a:pPr marL="69850" marR="0" lvl="0" algn="l" rtl="0">
              <a:lnSpc>
                <a:spcPct val="100000"/>
              </a:lnSpc>
              <a:spcBef>
                <a:spcPts val="0"/>
              </a:spcBef>
              <a:spcAft>
                <a:spcPts val="0"/>
              </a:spcAft>
              <a:buClr>
                <a:srgbClr val="C00000"/>
              </a:buClr>
              <a:buSzPct val="100000"/>
            </a:pPr>
            <a:endParaRPr lang="en" sz="1700" b="0" i="0" u="none" strike="noStrike" cap="none" dirty="0">
              <a:solidFill>
                <a:schemeClr val="dk1"/>
              </a:solidFill>
              <a:latin typeface="Calibri"/>
              <a:ea typeface="Calibri"/>
              <a:cs typeface="Calibri"/>
              <a:sym typeface="Calibri"/>
            </a:endParaRPr>
          </a:p>
        </p:txBody>
      </p:sp>
      <p:pic>
        <p:nvPicPr>
          <p:cNvPr id="9" name="Picture 8" descr="C:\Users\nikhi\AppData\Local\Temp\SNAGHTML5ea51f4.PNG">
            <a:extLst>
              <a:ext uri="{FF2B5EF4-FFF2-40B4-BE49-F238E27FC236}">
                <a16:creationId xmlns:a16="http://schemas.microsoft.com/office/drawing/2014/main" id="{E7D9DC18-82F9-49B8-8CC2-405B219CDEB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76503" y="575186"/>
            <a:ext cx="7760721" cy="4451356"/>
          </a:xfrm>
          <a:prstGeom prst="rect">
            <a:avLst/>
          </a:prstGeom>
          <a:noFill/>
          <a:ln>
            <a:noFill/>
          </a:ln>
        </p:spPr>
      </p:pic>
      <p:pic>
        <p:nvPicPr>
          <p:cNvPr id="6" name="Picture 4" descr="http://media.jrn.com/images/USF-Muma-COB.jpg">
            <a:extLst>
              <a:ext uri="{FF2B5EF4-FFF2-40B4-BE49-F238E27FC236}">
                <a16:creationId xmlns:a16="http://schemas.microsoft.com/office/drawing/2014/main" id="{1ACB6B74-A7DC-4973-A65F-F458E84521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2972" y="4704202"/>
            <a:ext cx="1718143" cy="4392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1049</Words>
  <Application>Microsoft Office PowerPoint</Application>
  <PresentationFormat>On-screen Show (16:9)</PresentationFormat>
  <Paragraphs>104</Paragraphs>
  <Slides>24</Slides>
  <Notes>24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24</vt:i4>
      </vt:variant>
    </vt:vector>
  </HeadingPairs>
  <TitlesOfParts>
    <vt:vector size="29" baseType="lpstr">
      <vt:lpstr>Arial</vt:lpstr>
      <vt:lpstr>Calibri</vt:lpstr>
      <vt:lpstr>Noto Sans</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dc:creator>
  <cp:lastModifiedBy>Puthran, Deepesh</cp:lastModifiedBy>
  <cp:revision>30</cp:revision>
  <dcterms:modified xsi:type="dcterms:W3CDTF">2017-11-08T19:25:26Z</dcterms:modified>
</cp:coreProperties>
</file>