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83" r:id="rId4"/>
    <p:sldId id="258" r:id="rId5"/>
    <p:sldId id="284" r:id="rId6"/>
    <p:sldId id="285" r:id="rId7"/>
    <p:sldId id="286" r:id="rId8"/>
    <p:sldId id="287" r:id="rId9"/>
    <p:sldId id="290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99FF"/>
    <a:srgbClr val="008000"/>
    <a:srgbClr val="D60093"/>
    <a:srgbClr val="3CB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1" autoAdjust="0"/>
    <p:restoredTop sz="94434" autoAdjust="0"/>
  </p:normalViewPr>
  <p:slideViewPr>
    <p:cSldViewPr snapToGrid="0">
      <p:cViewPr varScale="1">
        <p:scale>
          <a:sx n="80" d="100"/>
          <a:sy n="80" d="100"/>
        </p:scale>
        <p:origin x="1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1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7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2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4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6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976" y="3225345"/>
            <a:ext cx="5120640" cy="88301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Allen</a:t>
            </a:r>
            <a:r>
              <a:rPr lang="en-US" sz="6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976" y="4021832"/>
            <a:ext cx="5120640" cy="55942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|NOT JUST A DISCUSSION FORUM|</a:t>
            </a:r>
            <a:endParaRPr lang="en-US" b="1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r="3953"/>
          <a:stretch>
            <a:fillRect/>
          </a:stretch>
        </p:blipFill>
        <p:spPr/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4" y="890918"/>
            <a:ext cx="4695825" cy="1333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2590" y="5879743"/>
            <a:ext cx="637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Ankit Prajapati | Deepesh Chaudhari | Sweety Singh | Shweta Gautam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06935" y="6262328"/>
            <a:ext cx="591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3604" y="6262328"/>
            <a:ext cx="226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| CSE Final Year |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130" y="2136703"/>
            <a:ext cx="9601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AllenForum is a social networking site, where students can discuss their doubts, share their ideas, remove their communication gap and grow professionally….</a:t>
            </a:r>
            <a:endParaRPr lang="en-US" sz="4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9130" y="241066"/>
            <a:ext cx="9601200" cy="103685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AllenForum ?</a:t>
            </a:r>
          </a:p>
        </p:txBody>
      </p:sp>
    </p:spTree>
    <p:extLst>
      <p:ext uri="{BB962C8B-B14F-4D97-AF65-F5344CB8AC3E}">
        <p14:creationId xmlns:p14="http://schemas.microsoft.com/office/powerpoint/2010/main" val="18711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AllenForum | Uses and Functionality…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767552" cy="515155"/>
          </a:xfrm>
        </p:spPr>
        <p:txBody>
          <a:bodyPr/>
          <a:lstStyle/>
          <a:p>
            <a:r>
              <a:rPr lang="en-US" dirty="0"/>
              <a:t>Students can clear their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doubts </a:t>
            </a:r>
            <a:r>
              <a:rPr lang="en-US" dirty="0"/>
              <a:t>anywhere, anytime via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00784"/>
            <a:ext cx="9601200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book availability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library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774249"/>
            <a:ext cx="9767552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useful information related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competitive exams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4408429"/>
            <a:ext cx="9767552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Faculties and students can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get and share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their notes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5400" y="3140069"/>
            <a:ext cx="9601200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updated with all the latest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notifications of college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5026058"/>
            <a:ext cx="9767552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It help students to improve to their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academic activities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95400" y="5631184"/>
            <a:ext cx="9767552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students to get information related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companies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5400" y="6236310"/>
            <a:ext cx="9767552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is a competition between student via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Trending Tab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52" y="2254646"/>
            <a:ext cx="501015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01" y="1436515"/>
            <a:ext cx="3000375" cy="5314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893009"/>
            <a:ext cx="9877425" cy="4686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18" y="1436516"/>
            <a:ext cx="4396272" cy="51476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20" y="282925"/>
            <a:ext cx="3629025" cy="6067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8976" y="3369217"/>
            <a:ext cx="5685714" cy="2342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1861" y="2458819"/>
            <a:ext cx="2828925" cy="3705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2140" y="2778519"/>
            <a:ext cx="28289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9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AllenForum | Benefits and Why its needed…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64052"/>
            <a:ext cx="7412502" cy="515155"/>
          </a:xfrm>
        </p:spPr>
        <p:txBody>
          <a:bodyPr/>
          <a:lstStyle/>
          <a:p>
            <a:r>
              <a:rPr lang="en-US" dirty="0"/>
              <a:t>Improve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senior-junior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399" y="2500784"/>
            <a:ext cx="7792329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College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notifications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on our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finger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399" y="3774249"/>
            <a:ext cx="6610643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Positive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of our College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4408429"/>
            <a:ext cx="9767552" cy="85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Very few college </a:t>
            </a:r>
            <a:r>
              <a:rPr lang="en-US" dirty="0"/>
              <a:t>have their own social networking site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developed</a:t>
            </a:r>
            <a:r>
              <a:rPr lang="en-US" dirty="0">
                <a:solidFill>
                  <a:srgbClr val="FF0000"/>
                </a:solidFill>
              </a:rPr>
              <a:t>                    </a:t>
            </a:r>
            <a:r>
              <a:rPr lang="en-US" dirty="0"/>
              <a:t>by their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own students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5400" y="3140069"/>
            <a:ext cx="9601200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need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communicate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with students in any other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95399" y="5353585"/>
            <a:ext cx="9767552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Within few month we have our all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courses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online 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95399" y="6010828"/>
            <a:ext cx="9767552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All our college students will be connected 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38868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7024352" cy="103685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AllenForum | How much secure it is…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95400" y="1864052"/>
            <a:ext cx="7412502" cy="515155"/>
          </a:xfrm>
        </p:spPr>
        <p:txBody>
          <a:bodyPr>
            <a:normAutofit fontScale="92500"/>
          </a:bodyPr>
          <a:lstStyle/>
          <a:p>
            <a:r>
              <a:rPr lang="en-US" dirty="0"/>
              <a:t>Only authenticated students can access AllenForum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5399" y="2500784"/>
            <a:ext cx="10896601" cy="106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any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unauthenticated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user try to login, it will automatically send security alert to user with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IP Address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95399" y="4228276"/>
            <a:ext cx="7173352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Blocked student will be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unblock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only by admin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5398" y="4965317"/>
            <a:ext cx="10359981" cy="57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any post will get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negative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response,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 will be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deleted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automatically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95399" y="3491235"/>
            <a:ext cx="9601200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Faculty can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any student for any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inappropriate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behavior 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95398" y="5573926"/>
            <a:ext cx="10359981" cy="57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 is encrypted by using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SHA1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encryption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Algorithm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87" y="4006390"/>
            <a:ext cx="9601201" cy="24490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87" y="3284791"/>
            <a:ext cx="7885234" cy="3170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537" y="4160027"/>
            <a:ext cx="4388227" cy="21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/>
      <p:bldP spid="22" grpId="0"/>
      <p:bldP spid="23" grpId="0"/>
      <p:bldP spid="2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AllenForum | Improvements we did…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295400" y="1864052"/>
            <a:ext cx="7412502" cy="515155"/>
          </a:xfrm>
        </p:spPr>
        <p:txBody>
          <a:bodyPr/>
          <a:lstStyle/>
          <a:p>
            <a:r>
              <a:rPr lang="en-US" dirty="0"/>
              <a:t>Student Faculty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communication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95399" y="2500784"/>
            <a:ext cx="7792329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Enhanced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security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of AllenForum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95399" y="3774249"/>
            <a:ext cx="6610643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</a:t>
            </a:r>
            <a:r>
              <a:rPr lang="en-US" dirty="0"/>
              <a:t>Added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JOB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full functionality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95400" y="4408429"/>
            <a:ext cx="5766582" cy="6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Connect AllenForum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ERP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3140069"/>
            <a:ext cx="9601200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tab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authenticated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95399" y="4988154"/>
            <a:ext cx="5372687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Students </a:t>
            </a:r>
            <a:r>
              <a:rPr lang="en-US" dirty="0"/>
              <a:t>give rating to answers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95400" y="5617229"/>
            <a:ext cx="9767552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Library books functionality is tested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of library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059" y="1498927"/>
            <a:ext cx="3789250" cy="5159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231" y="4289404"/>
            <a:ext cx="2819400" cy="213360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49" y="1678954"/>
            <a:ext cx="1888490" cy="346646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09" y="1405904"/>
            <a:ext cx="2271395" cy="47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152" y="2274144"/>
            <a:ext cx="2781300" cy="3286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627" y="1578737"/>
            <a:ext cx="6286500" cy="6029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AllenForum | Some Special Points and Features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295400" y="1864052"/>
            <a:ext cx="7412502" cy="515155"/>
          </a:xfrm>
        </p:spPr>
        <p:txBody>
          <a:bodyPr/>
          <a:lstStyle/>
          <a:p>
            <a:r>
              <a:rPr lang="en-US" dirty="0"/>
              <a:t>Students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generator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95399" y="2500784"/>
            <a:ext cx="7792329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feedback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student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95399" y="3774249"/>
            <a:ext cx="6610643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normalized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in structure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95400" y="4408429"/>
            <a:ext cx="9767552" cy="569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Code is written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proper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structure wise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3140069"/>
            <a:ext cx="9601200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Trending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tabs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helps to find intellectual students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95399" y="4988154"/>
            <a:ext cx="8115887" cy="51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</a:t>
            </a:r>
            <a:r>
              <a:rPr lang="en-US" dirty="0"/>
              <a:t>Files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directory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is properly maintained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76452" y="5245731"/>
            <a:ext cx="975768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AllenForum | Trending functionality Formula 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40986" y="1655600"/>
            <a:ext cx="153867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23560"/>
              </p:ext>
            </p:extLst>
          </p:nvPr>
        </p:nvGraphicFramePr>
        <p:xfrm>
          <a:off x="2040986" y="1655600"/>
          <a:ext cx="5931292" cy="71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4" imgW="2095500" imgH="241300" progId="Equation.3">
                  <p:embed/>
                </p:oleObj>
              </mc:Choice>
              <mc:Fallback>
                <p:oleObj r:id="rId4" imgW="20955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986" y="1655600"/>
                        <a:ext cx="5931292" cy="717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>
          <a:xfrm>
            <a:off x="1542756" y="2736711"/>
            <a:ext cx="73198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Where the symbols meaning is defined as: </a:t>
            </a:r>
          </a:p>
          <a:p>
            <a:pPr algn="just"/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	T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 Total coins </a:t>
            </a:r>
          </a:p>
          <a:p>
            <a:pPr algn="just"/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 Total followers </a:t>
            </a:r>
          </a:p>
          <a:p>
            <a:pPr algn="just"/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	T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 Total likes </a:t>
            </a:r>
          </a:p>
          <a:p>
            <a:pPr algn="just"/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 Total ratings in given answers </a:t>
            </a:r>
          </a:p>
          <a:p>
            <a:pPr algn="just"/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 Total contribution post done by user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797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360" y="1387866"/>
            <a:ext cx="5749343" cy="256032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r="395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72590" y="5879743"/>
            <a:ext cx="637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Ankit Prajapati | Deepesh Chaudhari | Sweety Singh | Shweta Gautam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06935" y="6262328"/>
            <a:ext cx="5912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3604" y="6262328"/>
            <a:ext cx="226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| CSE Final Year |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33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436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Times New Roman</vt:lpstr>
      <vt:lpstr>Sales Direction 16X9</vt:lpstr>
      <vt:lpstr>Microsoft Equation 3.0</vt:lpstr>
      <vt:lpstr>AllenForum</vt:lpstr>
      <vt:lpstr>What is AllenForum ?</vt:lpstr>
      <vt:lpstr>AllenForum | Uses and Functionality…</vt:lpstr>
      <vt:lpstr>AllenForum | Benefits and Why its needed…</vt:lpstr>
      <vt:lpstr>AllenForum | How much secure it is…</vt:lpstr>
      <vt:lpstr>AllenForum | Improvements we did…</vt:lpstr>
      <vt:lpstr>AllenForum | Some Special Points and Features </vt:lpstr>
      <vt:lpstr>AllenForum | Trending functionality Formula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2017-09-15T02:16:05Z</dcterms:created>
  <dcterms:modified xsi:type="dcterms:W3CDTF">2020-08-23T05:11:13Z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