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5" r:id="rId6"/>
    <p:sldId id="259" r:id="rId7"/>
    <p:sldId id="261" r:id="rId8"/>
    <p:sldId id="266" r:id="rId9"/>
    <p:sldId id="264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120" d="100"/>
          <a:sy n="120" d="100"/>
        </p:scale>
        <p:origin x="-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258C5-A09F-4E34-A059-C886616C66A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9A59-DC94-4D59-8C49-BE2F0AB7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19A59-DC94-4D59-8C49-BE2F0AB7D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6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BDDA9-8C0D-4ECC-B376-D63120547C3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C323E-843B-4A4C-AD8C-55A81F9F76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0" y="2165648"/>
            <a:ext cx="6779111" cy="923330"/>
            <a:chOff x="1172584" y="1381459"/>
            <a:chExt cx="6779110" cy="1231104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1231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3" y="1040803"/>
            <a:ext cx="6777319" cy="129898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5897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DDA9-8C0D-4ECC-B376-D63120547C3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23E-843B-4A4C-AD8C-55A81F9F7618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6" y="1044163"/>
            <a:ext cx="6779111" cy="923330"/>
            <a:chOff x="1172584" y="1381459"/>
            <a:chExt cx="6779110" cy="1231104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1231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419550"/>
            <a:ext cx="1678193" cy="41750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9" y="637391"/>
            <a:ext cx="5507917" cy="3767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DDA9-8C0D-4ECC-B376-D63120547C3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23E-843B-4A4C-AD8C-55A81F9F7618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594070" y="2045202"/>
            <a:ext cx="4110116" cy="923330"/>
            <a:chOff x="1815339" y="1381458"/>
            <a:chExt cx="5480154" cy="923329"/>
          </a:xfrm>
        </p:grpSpPr>
        <p:sp>
          <p:nvSpPr>
            <p:cNvPr id="12" name="TextBox 11"/>
            <p:cNvSpPr txBox="1"/>
            <p:nvPr/>
          </p:nvSpPr>
          <p:spPr>
            <a:xfrm>
              <a:off x="4000878" y="1381458"/>
              <a:ext cx="1169551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DDA9-8C0D-4ECC-B376-D63120547C3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23E-843B-4A4C-AD8C-55A81F9F76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6" y="1044163"/>
            <a:ext cx="6779111" cy="923330"/>
            <a:chOff x="1172584" y="1381459"/>
            <a:chExt cx="6779110" cy="1231104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1231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6" y="2165684"/>
            <a:ext cx="6779111" cy="923330"/>
            <a:chOff x="1172584" y="1381459"/>
            <a:chExt cx="6779110" cy="1231104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1231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2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50" y="2825488"/>
            <a:ext cx="7734747" cy="112514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DDA9-8C0D-4ECC-B376-D63120547C3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23E-843B-4A4C-AD8C-55A81F9F76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DDA9-8C0D-4ECC-B376-D63120547C3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23E-843B-4A4C-AD8C-55A81F9F76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6" y="1044163"/>
            <a:ext cx="6779111" cy="923330"/>
            <a:chOff x="1172584" y="1381459"/>
            <a:chExt cx="6779110" cy="1231104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2" y="1680210"/>
            <a:ext cx="3442447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210696"/>
            <a:ext cx="3803904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7" y="1680210"/>
            <a:ext cx="344728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08276"/>
            <a:ext cx="3799728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DDA9-8C0D-4ECC-B376-D63120547C3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23E-843B-4A4C-AD8C-55A81F9F7618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6" y="1044163"/>
            <a:ext cx="6779111" cy="923330"/>
            <a:chOff x="1172584" y="1381459"/>
            <a:chExt cx="6779110" cy="1231104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1231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DDA9-8C0D-4ECC-B376-D63120547C3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23E-843B-4A4C-AD8C-55A81F9F7618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6" y="1044163"/>
            <a:ext cx="6779111" cy="923330"/>
            <a:chOff x="1172584" y="1381459"/>
            <a:chExt cx="6779110" cy="1231104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DDA9-8C0D-4ECC-B376-D63120547C3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23E-843B-4A4C-AD8C-55A81F9F7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1" y="1258647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50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1" y="2702860"/>
            <a:ext cx="3411725" cy="188796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DDA9-8C0D-4ECC-B376-D63120547C3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23E-843B-4A4C-AD8C-55A81F9F7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3" y="3501615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3" y="500225"/>
            <a:ext cx="4772156" cy="269851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30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DDA9-8C0D-4ECC-B376-D63120547C3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23E-843B-4A4C-AD8C-55A81F9F7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2" y="427618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50" y="1686262"/>
            <a:ext cx="7745505" cy="290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9" y="46210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7BDDA9-8C0D-4ECC-B376-D63120547C3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2108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462108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EC323E-843B-4A4C-AD8C-55A81F9F76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 helps us to </a:t>
            </a:r>
            <a:r>
              <a:rPr lang="en-US" dirty="0"/>
              <a:t>create stand-alone, production-grade </a:t>
            </a:r>
            <a:r>
              <a:rPr lang="en-US" dirty="0" smtClean="0"/>
              <a:t>Applications, </a:t>
            </a:r>
            <a:r>
              <a:rPr lang="en-US" dirty="0"/>
              <a:t>no need to deploy WAR </a:t>
            </a:r>
            <a:r>
              <a:rPr lang="en-US" dirty="0" smtClean="0"/>
              <a:t>files, for a fast solution.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9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makes it easy to create stand-alone, production-grade Spring based Applications that you can "just run".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boot?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3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stand-alone Spring applications</a:t>
            </a:r>
          </a:p>
          <a:p>
            <a:r>
              <a:rPr lang="en-US" dirty="0"/>
              <a:t>Embed Tomcat, Jetty or Undertow directly (no need to deploy WAR files)</a:t>
            </a:r>
          </a:p>
          <a:p>
            <a:r>
              <a:rPr lang="en-US" dirty="0"/>
              <a:t>Provide opinionated 'starter' POMs to simplify your Maven configuration</a:t>
            </a:r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Provide production-ready features such as metrics, health checks and externalized configuration</a:t>
            </a:r>
          </a:p>
          <a:p>
            <a:r>
              <a:rPr lang="en-US" dirty="0"/>
              <a:t>Absolutely </a:t>
            </a:r>
            <a:r>
              <a:rPr lang="en-US" b="1" dirty="0"/>
              <a:t>no code generation</a:t>
            </a:r>
            <a:r>
              <a:rPr lang="en-US" dirty="0"/>
              <a:t> and </a:t>
            </a:r>
            <a:r>
              <a:rPr lang="en-US" b="1" dirty="0"/>
              <a:t>no requirement for XML</a:t>
            </a:r>
            <a:r>
              <a:rPr lang="en-US" dirty="0"/>
              <a:t> configuration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recommended way to get started using </a:t>
            </a:r>
            <a:r>
              <a:rPr lang="en-US" dirty="0">
                <a:solidFill>
                  <a:srgbClr val="00B0F0"/>
                </a:solidFill>
              </a:rPr>
              <a:t>spring-boot</a:t>
            </a:r>
            <a:r>
              <a:rPr lang="en-US" dirty="0"/>
              <a:t> in your project is with a dependency management </a:t>
            </a:r>
            <a:r>
              <a:rPr lang="en-US" dirty="0" smtClean="0"/>
              <a:t>system.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run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run a clean install to get all the dependencies.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8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1950"/>
            <a:ext cx="8382000" cy="444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7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8254" b="5553"/>
          <a:stretch/>
        </p:blipFill>
        <p:spPr>
          <a:xfrm>
            <a:off x="304800" y="361950"/>
            <a:ext cx="3429000" cy="4363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50730"/>
            <a:ext cx="7086600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its done we can run the application.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3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9" y="403151"/>
            <a:ext cx="8229600" cy="438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32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20</TotalTime>
  <Words>155</Words>
  <Application>Microsoft Office PowerPoint</Application>
  <PresentationFormat>On-screen Show (16:9)</PresentationFormat>
  <Paragraphs>18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Hardcover</vt:lpstr>
      <vt:lpstr>Spring Boot</vt:lpstr>
      <vt:lpstr>What is spring boot?</vt:lpstr>
      <vt:lpstr>Features</vt:lpstr>
      <vt:lpstr>How do we run It?</vt:lpstr>
      <vt:lpstr>Practice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HUSER</dc:creator>
  <cp:lastModifiedBy>HUSER</cp:lastModifiedBy>
  <cp:revision>3</cp:revision>
  <dcterms:created xsi:type="dcterms:W3CDTF">2016-06-20T20:26:40Z</dcterms:created>
  <dcterms:modified xsi:type="dcterms:W3CDTF">2016-06-20T20:46:47Z</dcterms:modified>
</cp:coreProperties>
</file>