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Roboto Mon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D6D098-953C-4833-AD51-0D249BA33069}">
  <a:tblStyle styleId="{17D6D098-953C-4833-AD51-0D249BA330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b5bb0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3b5bb0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1c2df0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1c2df0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1c2df0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1c2df0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3b5bb04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3b5bb04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625bbf8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b625bbf8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3b5bb0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3b5bb04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b5bb0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3b5bb0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17d58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17d58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3b5bb0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3b5bb04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625bbf8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625bbf8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625bbf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625bbf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625bbf8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625bbf8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625bbf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625bbf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625bbf8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625bbf8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874F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82050" y="32220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roxima Nova"/>
              <a:buNone/>
              <a:defRPr sz="2400" b="1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sz="1000" b="0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662395" y="4958869"/>
            <a:ext cx="443100" cy="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999999"/>
                </a:solidFill>
              </a:defRPr>
            </a:lvl1pPr>
            <a:lvl2pPr lvl="1" rtl="0">
              <a:buNone/>
              <a:defRPr sz="1300">
                <a:solidFill>
                  <a:srgbClr val="999999"/>
                </a:solidFill>
              </a:defRPr>
            </a:lvl2pPr>
            <a:lvl3pPr lvl="2" rtl="0">
              <a:buNone/>
              <a:defRPr sz="1300">
                <a:solidFill>
                  <a:srgbClr val="999999"/>
                </a:solidFill>
              </a:defRPr>
            </a:lvl3pPr>
            <a:lvl4pPr lvl="3" rtl="0">
              <a:buNone/>
              <a:defRPr sz="1300">
                <a:solidFill>
                  <a:srgbClr val="999999"/>
                </a:solidFill>
              </a:defRPr>
            </a:lvl4pPr>
            <a:lvl5pPr lvl="4" rtl="0">
              <a:buNone/>
              <a:defRPr sz="1300">
                <a:solidFill>
                  <a:srgbClr val="999999"/>
                </a:solidFill>
              </a:defRPr>
            </a:lvl5pPr>
            <a:lvl6pPr lvl="5" rtl="0">
              <a:buNone/>
              <a:defRPr sz="1300">
                <a:solidFill>
                  <a:srgbClr val="999999"/>
                </a:solidFill>
              </a:defRPr>
            </a:lvl6pPr>
            <a:lvl7pPr lvl="6" rtl="0">
              <a:buNone/>
              <a:defRPr sz="1300">
                <a:solidFill>
                  <a:srgbClr val="999999"/>
                </a:solidFill>
              </a:defRPr>
            </a:lvl7pPr>
            <a:lvl8pPr lvl="7" rtl="0">
              <a:buNone/>
              <a:defRPr sz="1300">
                <a:solidFill>
                  <a:srgbClr val="999999"/>
                </a:solidFill>
              </a:defRPr>
            </a:lvl8pPr>
            <a:lvl9pPr lvl="8" rtl="0">
              <a:buNone/>
              <a:defRPr sz="13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192506" y="13304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 b="1" i="0" u="none" strike="noStrike" cap="none">
                <a:solidFill>
                  <a:srgbClr val="666666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sz="1000" b="0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 1 1 1">
  <p:cSld name="1_Title and Content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sz="1000" b="0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2763" y="197890"/>
            <a:ext cx="1280764" cy="448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8"/>
          <p:cNvCxnSpPr/>
          <p:nvPr/>
        </p:nvCxnSpPr>
        <p:spPr>
          <a:xfrm>
            <a:off x="0" y="491246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8"/>
          <p:cNvCxnSpPr/>
          <p:nvPr/>
        </p:nvCxnSpPr>
        <p:spPr>
          <a:xfrm>
            <a:off x="1809093" y="782047"/>
            <a:ext cx="73350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8"/>
          <p:cNvSpPr txBox="1"/>
          <p:nvPr/>
        </p:nvSpPr>
        <p:spPr>
          <a:xfrm>
            <a:off x="-76200" y="4914217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8"/>
          <p:cNvCxnSpPr/>
          <p:nvPr/>
        </p:nvCxnSpPr>
        <p:spPr>
          <a:xfrm>
            <a:off x="1" y="782047"/>
            <a:ext cx="18090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8"/>
          <p:cNvSpPr txBox="1"/>
          <p:nvPr/>
        </p:nvSpPr>
        <p:spPr>
          <a:xfrm>
            <a:off x="7869021" y="4958834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sz="1000" b="0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457203" y="205979"/>
            <a:ext cx="587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2874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598000" y="4597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318525" y="2423600"/>
            <a:ext cx="8060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Electronic Invoicing using Image Processing</a:t>
            </a:r>
            <a:endParaRPr sz="36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1475200" y="3653100"/>
            <a:ext cx="6304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Team Name     : Artificial Hobbits</a:t>
            </a:r>
            <a:endParaRPr sz="19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Institute Name: IISc, Bangalore</a:t>
            </a:r>
            <a:endParaRPr sz="19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&lt;&lt;Extra: Slide#7&gt;&gt;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&lt;&lt;Extra: Slide#8&gt;&gt;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&lt;&lt;Extra: Slide#9&gt;&gt;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&lt;&lt;Extra: Slide#10&gt;&gt;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44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3"/>
            <a:ext cx="9143999" cy="51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9" name="Google Shape;159;p33"/>
          <p:cNvGraphicFramePr/>
          <p:nvPr/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{17D6D098-953C-4833-AD51-0D249BA33069}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lang="en" sz="12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Functionalities of Product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is the product’s USP?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is the technology used for the product? - Are there any licensed tools being used?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How easy is it to scale the product to any new templates</a:t>
            </a:r>
            <a:endParaRPr sz="17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Product Specifications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Technical &amp; physical specifications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Product Limitations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Are there any limitations compared to the requirements?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Architecture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Tech/ hardware architecture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Brief on Programming Module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programming language will be used?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all software modules will be built?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will be the integration methodology with existing SAAS softwares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Execution Plan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High level action items in terms of what will be the steps from the drawing board to the actual prototype.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 Mono</vt:lpstr>
      <vt:lpstr>Cambria</vt:lpstr>
      <vt:lpstr>Arial</vt:lpstr>
      <vt:lpstr>Quattrocento Sans</vt:lpstr>
      <vt:lpstr>Proxima Nova</vt:lpstr>
      <vt:lpstr>Calibri</vt:lpstr>
      <vt:lpstr>Roboto</vt:lpstr>
      <vt:lpstr>Material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Deepesh Virendra Hada</cp:lastModifiedBy>
  <cp:revision>1</cp:revision>
  <dcterms:modified xsi:type="dcterms:W3CDTF">2020-07-07T17:12:58Z</dcterms:modified>
</cp:coreProperties>
</file>