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205400" cy="32405638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2902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0580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5870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11609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64512" algn="l" defTabSz="452902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17414" algn="l" defTabSz="452902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70316" algn="l" defTabSz="452902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23219" algn="l" defTabSz="452902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90"/>
    <a:srgbClr val="B41E29"/>
    <a:srgbClr val="31787E"/>
    <a:srgbClr val="296267"/>
    <a:srgbClr val="B40000"/>
    <a:srgbClr val="4E7398"/>
    <a:srgbClr val="426CAE"/>
    <a:srgbClr val="4E99C1"/>
    <a:srgbClr val="A79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5006" autoAdjust="0"/>
  </p:normalViewPr>
  <p:slideViewPr>
    <p:cSldViewPr>
      <p:cViewPr>
        <p:scale>
          <a:sx n="20" d="100"/>
          <a:sy n="20" d="100"/>
        </p:scale>
        <p:origin x="948" y="30"/>
      </p:cViewPr>
      <p:guideLst>
        <p:guide orient="horz" pos="10206"/>
        <p:guide pos="13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368" y="-10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84278-FA03-413A-928C-89214269FD66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8B477D9-256F-441B-B200-4A37D6FFE62A}" type="pres">
      <dgm:prSet presAssocID="{7D684278-FA03-413A-928C-89214269FD6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9D91B2C6-FFAE-4A82-A234-F79E31D508E8}" type="presOf" srcId="{7D684278-FA03-413A-928C-89214269FD66}" destId="{08B477D9-256F-441B-B200-4A37D6FFE62A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15D5B-CED4-470E-BD85-0898DC9C19AF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C78C24F-67CE-41C3-AB3D-FB49D5F41B1E}" type="pres">
      <dgm:prSet presAssocID="{84615D5B-CED4-470E-BD85-0898DC9C19A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7EF77EB9-16EE-464F-841C-97DF5D8BA227}" type="presOf" srcId="{84615D5B-CED4-470E-BD85-0898DC9C19AF}" destId="{CC78C24F-67CE-41C3-AB3D-FB49D5F41B1E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841615-1DF9-A448-9A9B-BCE9DBD29F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84" charset="-128"/>
        <a:cs typeface="ＭＳ Ｐゴシック" pitchFamily="-84" charset="-128"/>
      </a:defRPr>
    </a:lvl1pPr>
    <a:lvl2pPr marL="4529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058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587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116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64512" algn="l" defTabSz="4529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17414" algn="l" defTabSz="4529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0316" algn="l" defTabSz="4529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3219" algn="l" defTabSz="4529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C66430-FF76-7B4E-9DC1-A2D9C309AAB8}" type="slidenum">
              <a:rPr lang="en-US" sz="1200"/>
              <a:pPr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5" y="10066752"/>
            <a:ext cx="36724590" cy="6946208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0" y="18363195"/>
            <a:ext cx="30243780" cy="8281441"/>
          </a:xfrm>
        </p:spPr>
        <p:txBody>
          <a:bodyPr/>
          <a:lstStyle>
            <a:lvl1pPr marL="0" indent="0" algn="ctr">
              <a:buNone/>
              <a:defRPr/>
            </a:lvl1pPr>
            <a:lvl2pPr marL="452902" indent="0" algn="ctr">
              <a:buNone/>
              <a:defRPr/>
            </a:lvl2pPr>
            <a:lvl3pPr marL="905805" indent="0" algn="ctr">
              <a:buNone/>
              <a:defRPr/>
            </a:lvl3pPr>
            <a:lvl4pPr marL="1358707" indent="0" algn="ctr">
              <a:buNone/>
              <a:defRPr/>
            </a:lvl4pPr>
            <a:lvl5pPr marL="1811609" indent="0" algn="ctr">
              <a:buNone/>
              <a:defRPr/>
            </a:lvl5pPr>
            <a:lvl6pPr marL="2264512" indent="0" algn="ctr">
              <a:buNone/>
              <a:defRPr/>
            </a:lvl6pPr>
            <a:lvl7pPr marL="2717414" indent="0" algn="ctr">
              <a:buNone/>
              <a:defRPr/>
            </a:lvl7pPr>
            <a:lvl8pPr marL="3170316" indent="0" algn="ctr">
              <a:buNone/>
              <a:defRPr/>
            </a:lvl8pPr>
            <a:lvl9pPr marL="3623219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08F8E-6FB3-464A-9C30-2A3F5C4211B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1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E4779-C9D0-1546-BDA3-D15D6350C8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83848" y="2880501"/>
            <a:ext cx="9179273" cy="2592451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2281" y="2880501"/>
            <a:ext cx="27361544" cy="2592451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E3DF7-D832-E64A-A100-1F0D711245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C6583-A371-E440-BCED-D2D0D131BD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7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27" y="20823624"/>
            <a:ext cx="36724590" cy="64361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27" y="13734890"/>
            <a:ext cx="36724590" cy="708873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2902" indent="0">
              <a:buNone/>
              <a:defRPr sz="1800"/>
            </a:lvl2pPr>
            <a:lvl3pPr marL="905805" indent="0">
              <a:buNone/>
              <a:defRPr sz="1600"/>
            </a:lvl3pPr>
            <a:lvl4pPr marL="1358707" indent="0">
              <a:buNone/>
              <a:defRPr sz="1400"/>
            </a:lvl4pPr>
            <a:lvl5pPr marL="1811609" indent="0">
              <a:buNone/>
              <a:defRPr sz="1400"/>
            </a:lvl5pPr>
            <a:lvl6pPr marL="2264512" indent="0">
              <a:buNone/>
              <a:defRPr sz="1400"/>
            </a:lvl6pPr>
            <a:lvl7pPr marL="2717414" indent="0">
              <a:buNone/>
              <a:defRPr sz="1400"/>
            </a:lvl7pPr>
            <a:lvl8pPr marL="3170316" indent="0">
              <a:buNone/>
              <a:defRPr sz="1400"/>
            </a:lvl8pPr>
            <a:lvl9pPr marL="3623219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D8963-7EB0-0B4B-83FE-B728280DAB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2282" y="9362879"/>
            <a:ext cx="18270408" cy="19442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2712" y="9362879"/>
            <a:ext cx="18270409" cy="19442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32F2-82B6-9049-BEB3-E621FD70951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1" y="1297726"/>
            <a:ext cx="38884860" cy="540094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7253763"/>
            <a:ext cx="19089886" cy="3023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902" indent="0">
              <a:buNone/>
              <a:defRPr sz="2000" b="1"/>
            </a:lvl2pPr>
            <a:lvl3pPr marL="905805" indent="0">
              <a:buNone/>
              <a:defRPr sz="1800" b="1"/>
            </a:lvl3pPr>
            <a:lvl4pPr marL="1358707" indent="0">
              <a:buNone/>
              <a:defRPr sz="1600" b="1"/>
            </a:lvl4pPr>
            <a:lvl5pPr marL="1811609" indent="0">
              <a:buNone/>
              <a:defRPr sz="1600" b="1"/>
            </a:lvl5pPr>
            <a:lvl6pPr marL="2264512" indent="0">
              <a:buNone/>
              <a:defRPr sz="1600" b="1"/>
            </a:lvl6pPr>
            <a:lvl7pPr marL="2717414" indent="0">
              <a:buNone/>
              <a:defRPr sz="1600" b="1"/>
            </a:lvl7pPr>
            <a:lvl8pPr marL="3170316" indent="0">
              <a:buNone/>
              <a:defRPr sz="1600" b="1"/>
            </a:lvl8pPr>
            <a:lvl9pPr marL="3623219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10276788"/>
            <a:ext cx="19089886" cy="186707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4" y="7253763"/>
            <a:ext cx="19097387" cy="30230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902" indent="0">
              <a:buNone/>
              <a:defRPr sz="2000" b="1"/>
            </a:lvl2pPr>
            <a:lvl3pPr marL="905805" indent="0">
              <a:buNone/>
              <a:defRPr sz="1800" b="1"/>
            </a:lvl3pPr>
            <a:lvl4pPr marL="1358707" indent="0">
              <a:buNone/>
              <a:defRPr sz="1600" b="1"/>
            </a:lvl4pPr>
            <a:lvl5pPr marL="1811609" indent="0">
              <a:buNone/>
              <a:defRPr sz="1600" b="1"/>
            </a:lvl5pPr>
            <a:lvl6pPr marL="2264512" indent="0">
              <a:buNone/>
              <a:defRPr sz="1600" b="1"/>
            </a:lvl6pPr>
            <a:lvl7pPr marL="2717414" indent="0">
              <a:buNone/>
              <a:defRPr sz="1600" b="1"/>
            </a:lvl7pPr>
            <a:lvl8pPr marL="3170316" indent="0">
              <a:buNone/>
              <a:defRPr sz="1600" b="1"/>
            </a:lvl8pPr>
            <a:lvl9pPr marL="3623219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4" y="10276788"/>
            <a:ext cx="19097387" cy="186707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36F31-6EE5-7643-9611-011E51138A6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67582-577B-874D-A3AC-1F3095A41DB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A3B30-A64E-324C-82F5-1C1A069C88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1290225"/>
            <a:ext cx="14214277" cy="5490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2" y="1290225"/>
            <a:ext cx="24153019" cy="276573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0" y="6781180"/>
            <a:ext cx="14214277" cy="22166356"/>
          </a:xfrm>
        </p:spPr>
        <p:txBody>
          <a:bodyPr/>
          <a:lstStyle>
            <a:lvl1pPr marL="0" indent="0">
              <a:buNone/>
              <a:defRPr sz="1400"/>
            </a:lvl1pPr>
            <a:lvl2pPr marL="452902" indent="0">
              <a:buNone/>
              <a:defRPr sz="1200"/>
            </a:lvl2pPr>
            <a:lvl3pPr marL="905805" indent="0">
              <a:buNone/>
              <a:defRPr sz="1000"/>
            </a:lvl3pPr>
            <a:lvl4pPr marL="1358707" indent="0">
              <a:buNone/>
              <a:defRPr sz="900"/>
            </a:lvl4pPr>
            <a:lvl5pPr marL="1811609" indent="0">
              <a:buNone/>
              <a:defRPr sz="900"/>
            </a:lvl5pPr>
            <a:lvl6pPr marL="2264512" indent="0">
              <a:buNone/>
              <a:defRPr sz="900"/>
            </a:lvl6pPr>
            <a:lvl7pPr marL="2717414" indent="0">
              <a:buNone/>
              <a:defRPr sz="900"/>
            </a:lvl7pPr>
            <a:lvl8pPr marL="3170316" indent="0">
              <a:buNone/>
              <a:defRPr sz="900"/>
            </a:lvl8pPr>
            <a:lvl9pPr marL="3623219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6B38C-B96F-6041-B6E5-E3AC3CAB1B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59" y="22683948"/>
            <a:ext cx="25923240" cy="26779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59" y="2895504"/>
            <a:ext cx="25923240" cy="19443383"/>
          </a:xfrm>
        </p:spPr>
        <p:txBody>
          <a:bodyPr/>
          <a:lstStyle>
            <a:lvl1pPr marL="0" indent="0">
              <a:buNone/>
              <a:defRPr sz="3200"/>
            </a:lvl1pPr>
            <a:lvl2pPr marL="452902" indent="0">
              <a:buNone/>
              <a:defRPr sz="2800"/>
            </a:lvl2pPr>
            <a:lvl3pPr marL="905805" indent="0">
              <a:buNone/>
              <a:defRPr sz="2400"/>
            </a:lvl3pPr>
            <a:lvl4pPr marL="1358707" indent="0">
              <a:buNone/>
              <a:defRPr sz="2000"/>
            </a:lvl4pPr>
            <a:lvl5pPr marL="1811609" indent="0">
              <a:buNone/>
              <a:defRPr sz="2000"/>
            </a:lvl5pPr>
            <a:lvl6pPr marL="2264512" indent="0">
              <a:buNone/>
              <a:defRPr sz="2000"/>
            </a:lvl6pPr>
            <a:lvl7pPr marL="2717414" indent="0">
              <a:buNone/>
              <a:defRPr sz="2000"/>
            </a:lvl7pPr>
            <a:lvl8pPr marL="3170316" indent="0">
              <a:buNone/>
              <a:defRPr sz="2000"/>
            </a:lvl8pPr>
            <a:lvl9pPr marL="362321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59" y="25361913"/>
            <a:ext cx="25923240" cy="3803162"/>
          </a:xfrm>
        </p:spPr>
        <p:txBody>
          <a:bodyPr/>
          <a:lstStyle>
            <a:lvl1pPr marL="0" indent="0">
              <a:buNone/>
              <a:defRPr sz="1400"/>
            </a:lvl1pPr>
            <a:lvl2pPr marL="452902" indent="0">
              <a:buNone/>
              <a:defRPr sz="1200"/>
            </a:lvl2pPr>
            <a:lvl3pPr marL="905805" indent="0">
              <a:buNone/>
              <a:defRPr sz="1000"/>
            </a:lvl3pPr>
            <a:lvl4pPr marL="1358707" indent="0">
              <a:buNone/>
              <a:defRPr sz="900"/>
            </a:lvl4pPr>
            <a:lvl5pPr marL="1811609" indent="0">
              <a:buNone/>
              <a:defRPr sz="900"/>
            </a:lvl5pPr>
            <a:lvl6pPr marL="2264512" indent="0">
              <a:buNone/>
              <a:defRPr sz="900"/>
            </a:lvl6pPr>
            <a:lvl7pPr marL="2717414" indent="0">
              <a:buNone/>
              <a:defRPr sz="900"/>
            </a:lvl7pPr>
            <a:lvl8pPr marL="3170316" indent="0">
              <a:buNone/>
              <a:defRPr sz="900"/>
            </a:lvl8pPr>
            <a:lvl9pPr marL="3623219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02177-8C81-9B4A-BBDB-E5F540E3940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41862" y="2879734"/>
            <a:ext cx="36721676" cy="540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4744" tIns="217372" rIns="434744" bIns="217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1862" y="9363060"/>
            <a:ext cx="36721676" cy="1944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4744" tIns="217372" rIns="434744" bIns="21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1862" y="29525905"/>
            <a:ext cx="9001321" cy="215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44" tIns="217372" rIns="434744" bIns="217372" numCol="1" anchor="t" anchorCtr="0" compatLnSpc="1">
            <a:prstTxWarp prst="textNoShape">
              <a:avLst/>
            </a:prstTxWarp>
          </a:bodyPr>
          <a:lstStyle>
            <a:lvl1pPr>
              <a:defRPr sz="66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59208" y="29525905"/>
            <a:ext cx="13686985" cy="215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44" tIns="217372" rIns="434744" bIns="217372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latin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962218" y="29525905"/>
            <a:ext cx="9001321" cy="215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44" tIns="217372" rIns="434744" bIns="217372" numCol="1" anchor="t" anchorCtr="0" compatLnSpc="1">
            <a:prstTxWarp prst="textNoShape">
              <a:avLst/>
            </a:prstTxWarp>
          </a:bodyPr>
          <a:lstStyle>
            <a:lvl1pPr algn="r">
              <a:defRPr sz="6600">
                <a:latin typeface="Times" charset="0"/>
              </a:defRPr>
            </a:lvl1pPr>
          </a:lstStyle>
          <a:p>
            <a:fld id="{95E46882-1281-924A-8848-F951F22FAA8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  <a:ea typeface="ＭＳ Ｐゴシック" pitchFamily="-84" charset="-128"/>
          <a:cs typeface="ＭＳ Ｐゴシック" pitchFamily="-84" charset="-128"/>
        </a:defRPr>
      </a:lvl2pPr>
      <a:lvl3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  <a:ea typeface="ＭＳ Ｐゴシック" pitchFamily="-84" charset="-128"/>
          <a:cs typeface="ＭＳ Ｐゴシック" pitchFamily="-84" charset="-128"/>
        </a:defRPr>
      </a:lvl3pPr>
      <a:lvl4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  <a:ea typeface="ＭＳ Ｐゴシック" pitchFamily="-84" charset="-128"/>
          <a:cs typeface="ＭＳ Ｐゴシック" pitchFamily="-84" charset="-128"/>
        </a:defRPr>
      </a:lvl4pPr>
      <a:lvl5pPr algn="ctr" defTabSz="4348177" rtl="0" eaLnBrk="0" fontAlgn="base" hangingPunct="0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  <a:ea typeface="ＭＳ Ｐゴシック" pitchFamily="-84" charset="-128"/>
          <a:cs typeface="ＭＳ Ｐゴシック" pitchFamily="-84" charset="-128"/>
        </a:defRPr>
      </a:lvl5pPr>
      <a:lvl6pPr marL="452902" algn="ctr" defTabSz="4348177" rtl="0" fontAlgn="base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</a:defRPr>
      </a:lvl6pPr>
      <a:lvl7pPr marL="905805" algn="ctr" defTabSz="4348177" rtl="0" fontAlgn="base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</a:defRPr>
      </a:lvl7pPr>
      <a:lvl8pPr marL="1358707" algn="ctr" defTabSz="4348177" rtl="0" fontAlgn="base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</a:defRPr>
      </a:lvl8pPr>
      <a:lvl9pPr marL="1811609" algn="ctr" defTabSz="4348177" rtl="0" fontAlgn="base">
        <a:spcBef>
          <a:spcPct val="0"/>
        </a:spcBef>
        <a:spcAft>
          <a:spcPct val="0"/>
        </a:spcAft>
        <a:defRPr sz="20900">
          <a:solidFill>
            <a:schemeClr val="tx2"/>
          </a:solidFill>
          <a:latin typeface="Times" pitchFamily="-108" charset="0"/>
        </a:defRPr>
      </a:lvl9pPr>
    </p:titleStyle>
    <p:bodyStyle>
      <a:lvl1pPr marL="1630763" indent="-1630763" algn="l" defTabSz="4348177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3532009" indent="-1358707" algn="l" defTabSz="4348177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pitchFamily="-108" charset="-128"/>
        </a:defRPr>
      </a:lvl2pPr>
      <a:lvl3pPr marL="5433256" indent="-1085078" algn="l" defTabSz="4348177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pitchFamily="-108" charset="-128"/>
        </a:defRPr>
      </a:lvl3pPr>
      <a:lvl4pPr marL="7608130" indent="-1086652" algn="l" defTabSz="4348177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-108" charset="-128"/>
        </a:defRPr>
      </a:lvl4pPr>
      <a:lvl5pPr marL="9781432" indent="-1085078" algn="l" defTabSz="4348177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5pPr>
      <a:lvl6pPr marL="10234334" indent="-1085078" algn="l" defTabSz="4348177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6pPr>
      <a:lvl7pPr marL="10687237" indent="-1085078" algn="l" defTabSz="4348177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7pPr>
      <a:lvl8pPr marL="11140139" indent="-1085078" algn="l" defTabSz="4348177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8pPr>
      <a:lvl9pPr marL="11593041" indent="-1085078" algn="l" defTabSz="4348177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902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5805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8707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1609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4512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414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0316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3219" algn="l" defTabSz="4529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 /><Relationship Id="rId13" Type="http://schemas.openxmlformats.org/officeDocument/2006/relationships/image" Target="../media/image1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12" Type="http://schemas.microsoft.com/office/2007/relationships/diagramDrawing" Target="../diagrams/drawing2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1.xml" /><Relationship Id="rId11" Type="http://schemas.openxmlformats.org/officeDocument/2006/relationships/diagramColors" Target="../diagrams/colors2.xml" /><Relationship Id="rId5" Type="http://schemas.openxmlformats.org/officeDocument/2006/relationships/diagramQuickStyle" Target="../diagrams/quickStyle1.xml" /><Relationship Id="rId10" Type="http://schemas.openxmlformats.org/officeDocument/2006/relationships/diagramQuickStyle" Target="../diagrams/quickStyle2.xml" /><Relationship Id="rId4" Type="http://schemas.openxmlformats.org/officeDocument/2006/relationships/diagramLayout" Target="../diagrams/layout1.xml" /><Relationship Id="rId9" Type="http://schemas.openxmlformats.org/officeDocument/2006/relationships/diagramLayout" Target="../diagrams/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37715176" y="24543683"/>
            <a:ext cx="4285744" cy="88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72" tIns="45286" rIns="90572" bIns="45286">
            <a:spAutoFit/>
          </a:bodyPr>
          <a:lstStyle/>
          <a:p>
            <a:pPr algn="just">
              <a:spcBef>
                <a:spcPts val="483"/>
              </a:spcBef>
              <a:spcAft>
                <a:spcPts val="483"/>
              </a:spcAft>
            </a:pPr>
            <a:endParaRPr lang="en-US" dirty="0">
              <a:latin typeface="Times New Roman" charset="0"/>
            </a:endParaRPr>
          </a:p>
          <a:p>
            <a:pPr algn="just"/>
            <a:endParaRPr lang="en-US" dirty="0">
              <a:latin typeface="Times" charset="0"/>
            </a:endParaRPr>
          </a:p>
        </p:txBody>
      </p:sp>
      <p:sp>
        <p:nvSpPr>
          <p:cNvPr id="14342" name="Rectangle 13"/>
          <p:cNvSpPr>
            <a:spLocks noChangeArrowheads="1"/>
          </p:cNvSpPr>
          <p:nvPr/>
        </p:nvSpPr>
        <p:spPr bwMode="auto">
          <a:xfrm>
            <a:off x="0" y="-13607"/>
            <a:ext cx="43236300" cy="41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572" tIns="45286" rIns="90572" bIns="4528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rgbClr val="C00000"/>
                </a:solidFill>
              </a:rPr>
              <a:t>&lt;Title&gt;</a:t>
            </a:r>
            <a:endParaRPr lang="en-IN" sz="6600" b="1" dirty="0">
              <a:solidFill>
                <a:srgbClr val="C00000"/>
              </a:solidFill>
            </a:endParaRPr>
          </a:p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&lt;Team Members&gt;</a:t>
            </a:r>
          </a:p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&lt;Reg Numbers&gt;</a:t>
            </a:r>
          </a:p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&lt;Name of the Guide&gt;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14347" name="TextBox 53"/>
          <p:cNvSpPr txBox="1">
            <a:spLocks noChangeArrowheads="1"/>
          </p:cNvSpPr>
          <p:nvPr/>
        </p:nvSpPr>
        <p:spPr bwMode="auto">
          <a:xfrm>
            <a:off x="672586" y="4391819"/>
            <a:ext cx="13572000" cy="1107127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lIns="90580" tIns="45290" rIns="90580" bIns="4529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6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98" name="Right Arrow 54"/>
          <p:cNvSpPr>
            <a:spLocks noChangeArrowheads="1"/>
          </p:cNvSpPr>
          <p:nvPr/>
        </p:nvSpPr>
        <p:spPr bwMode="auto">
          <a:xfrm rot="5400000">
            <a:off x="607635" y="19628272"/>
            <a:ext cx="452216" cy="226726"/>
          </a:xfrm>
          <a:prstGeom prst="rightArrow">
            <a:avLst>
              <a:gd name="adj1" fmla="val 16667"/>
              <a:gd name="adj2" fmla="val 6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580" tIns="45290" rIns="90580" bIns="45290"/>
          <a:lstStyle/>
          <a:p>
            <a:endParaRPr lang="en-US" dirty="0"/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770502" y="19859409"/>
            <a:ext cx="13572000" cy="999405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lIns="90580" tIns="45290" rIns="90580" bIns="45290">
            <a:spAutoFit/>
          </a:bodyPr>
          <a:lstStyle/>
          <a:p>
            <a:pPr algn="ctr"/>
            <a:endParaRPr lang="en-GB" sz="5900" b="1" dirty="0">
              <a:solidFill>
                <a:srgbClr val="FFFF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45116" y="27076027"/>
            <a:ext cx="30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348" name="TextBox 54"/>
          <p:cNvSpPr txBox="1">
            <a:spLocks noChangeArrowheads="1"/>
          </p:cNvSpPr>
          <p:nvPr/>
        </p:nvSpPr>
        <p:spPr bwMode="auto">
          <a:xfrm>
            <a:off x="591341" y="12644964"/>
            <a:ext cx="13828718" cy="999405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wrap="square" lIns="90580" tIns="45290" rIns="90580" bIns="4529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59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Rectangle 49">
            <a:extLst>
              <a:ext uri="{FF2B5EF4-FFF2-40B4-BE49-F238E27FC236}">
                <a16:creationId xmlns:a16="http://schemas.microsoft.com/office/drawing/2014/main" id="{C42886F0-338D-4513-AF8D-A10BAA6BA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879" y="4589308"/>
            <a:ext cx="13572000" cy="999405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lIns="90580" tIns="45290" rIns="90580" bIns="45290">
            <a:spAutoFit/>
          </a:bodyPr>
          <a:lstStyle/>
          <a:p>
            <a:pPr algn="ctr"/>
            <a:endParaRPr lang="en-GB" sz="5900" b="1" dirty="0">
              <a:solidFill>
                <a:srgbClr val="FFFF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1" name="Rectangle 49">
            <a:extLst>
              <a:ext uri="{FF2B5EF4-FFF2-40B4-BE49-F238E27FC236}">
                <a16:creationId xmlns:a16="http://schemas.microsoft.com/office/drawing/2014/main" id="{4926E446-0965-48FE-8EFB-06DE7262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7498" y="19852282"/>
            <a:ext cx="13572000" cy="999405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lIns="90580" tIns="45290" rIns="90580" bIns="45290">
            <a:spAutoFit/>
          </a:bodyPr>
          <a:lstStyle/>
          <a:p>
            <a:pPr algn="ctr"/>
            <a:endParaRPr lang="en-GB" sz="5900" b="1" dirty="0">
              <a:solidFill>
                <a:srgbClr val="FFFF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B4411F57-043F-487E-9C5D-20BFF9FF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1374" y="4503892"/>
            <a:ext cx="13572000" cy="1107127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wrap="square" lIns="90580" tIns="45290" rIns="90580" bIns="4529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6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id="{1F155D8E-91A6-4D44-A879-EA25F6C7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4316" y="27175619"/>
            <a:ext cx="14341084" cy="1170782"/>
          </a:xfrm>
          <a:prstGeom prst="rect">
            <a:avLst/>
          </a:prstGeom>
          <a:solidFill>
            <a:srgbClr val="35436A"/>
          </a:solidFill>
          <a:ln>
            <a:noFill/>
          </a:ln>
        </p:spPr>
        <p:txBody>
          <a:bodyPr wrap="square" lIns="90580" tIns="45290" rIns="90580" bIns="4529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6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91942" y="21019493"/>
            <a:ext cx="13998340" cy="1062315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003324" y="5714355"/>
            <a:ext cx="13579084" cy="14049041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026121" y="20986314"/>
            <a:ext cx="13487400" cy="9900132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956000" y="5534819"/>
            <a:ext cx="14058900" cy="2148840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879800" y="28346401"/>
            <a:ext cx="14211300" cy="405923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0BD0C7BE-EA20-46C0-99CB-FAB214C22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527953"/>
              </p:ext>
            </p:extLst>
          </p:nvPr>
        </p:nvGraphicFramePr>
        <p:xfrm>
          <a:off x="13760371" y="5922830"/>
          <a:ext cx="8120224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013FAE45-2B3B-403C-B9CC-C2377A21B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374239"/>
              </p:ext>
            </p:extLst>
          </p:nvPr>
        </p:nvGraphicFramePr>
        <p:xfrm>
          <a:off x="22834338" y="5902318"/>
          <a:ext cx="6377036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4AE6FA-7B32-29B6-41DA-F6F07F6AA2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08900" y="444655"/>
            <a:ext cx="9665827" cy="30327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07FF62-BC85-21CB-7E49-E8775CB9CC19}"/>
              </a:ext>
            </a:extLst>
          </p:cNvPr>
          <p:cNvSpPr/>
          <p:nvPr/>
        </p:nvSpPr>
        <p:spPr bwMode="auto">
          <a:xfrm>
            <a:off x="593346" y="5588714"/>
            <a:ext cx="13579084" cy="6165180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26047-5501-1D24-2E76-AABDFC0DBB2F}"/>
              </a:ext>
            </a:extLst>
          </p:cNvPr>
          <p:cNvSpPr/>
          <p:nvPr/>
        </p:nvSpPr>
        <p:spPr bwMode="auto">
          <a:xfrm>
            <a:off x="745746" y="13805047"/>
            <a:ext cx="13579084" cy="5979171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Template</dc:title>
  <dc:creator/>
  <cp:lastModifiedBy>Deepesh Kumar</cp:lastModifiedBy>
  <cp:revision>2</cp:revision>
  <dcterms:created xsi:type="dcterms:W3CDTF">2015-02-13T18:11:21Z</dcterms:created>
  <dcterms:modified xsi:type="dcterms:W3CDTF">2022-10-16T11:15:25Z</dcterms:modified>
</cp:coreProperties>
</file>