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Lst>
  <p:sldIdLst>
    <p:sldId id="256" r:id="rId2"/>
    <p:sldId id="257" r:id="rId3"/>
    <p:sldId id="260"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75D52-123D-4369-A3D2-12AA96D9FD2D}" v="601" dt="2023-02-23T08:45:57.284"/>
    <p1510:client id="{1154A4DA-39AF-48BC-BD01-543C16E1C28F}" v="67" dt="2023-02-22T11:24:03.516"/>
    <p1510:client id="{79ECFFA3-F951-428C-B9F9-84D25E20753C}" v="188" dt="2023-02-23T14:54:52.907"/>
    <p1510:client id="{98B45E8A-0070-4C96-9D0C-C587A75C42D6}" v="70" dt="2023-02-21T18:35:43.619"/>
    <p1510:client id="{9E3889DA-2DC5-48D5-B317-05670C49E60A}" v="239" dt="2023-02-22T06:32:35.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7E8BC-D4E6-4CF0-852A-9EC0394F5D5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FFA789C-404B-4304-89D0-DBF7C7591A25}">
      <dgm:prSet/>
      <dgm:spPr/>
      <dgm:t>
        <a:bodyPr/>
        <a:lstStyle/>
        <a:p>
          <a:pPr rtl="0">
            <a:lnSpc>
              <a:spcPct val="100000"/>
            </a:lnSpc>
          </a:pPr>
          <a:r>
            <a:rPr lang="en-US" dirty="0"/>
            <a:t>Based on the steps taken in data exploration and understanding,</a:t>
          </a:r>
          <a:r>
            <a:rPr lang="en-US" dirty="0">
              <a:latin typeface="Franklin Gothic Heavy"/>
            </a:rPr>
            <a:t> we</a:t>
          </a:r>
          <a:r>
            <a:rPr lang="en-US" dirty="0"/>
            <a:t> </a:t>
          </a:r>
          <a:r>
            <a:rPr lang="en-US" dirty="0">
              <a:latin typeface="Franklin Gothic Heavy"/>
            </a:rPr>
            <a:t>have </a:t>
          </a:r>
          <a:r>
            <a:rPr lang="en-US" dirty="0"/>
            <a:t>determined the crucial variables that have an impact on the risk of default, and we have categorized the historical data as either default or non-default.</a:t>
          </a:r>
        </a:p>
      </dgm:t>
    </dgm:pt>
    <dgm:pt modelId="{9B876D14-10F5-404A-A7A6-4E6E7A411269}" type="parTrans" cxnId="{6A3FD90C-8443-4BCB-ACA4-C8F57A77F798}">
      <dgm:prSet/>
      <dgm:spPr/>
      <dgm:t>
        <a:bodyPr/>
        <a:lstStyle/>
        <a:p>
          <a:endParaRPr lang="en-US"/>
        </a:p>
      </dgm:t>
    </dgm:pt>
    <dgm:pt modelId="{12E49968-6580-4BFB-8443-3D94A3190652}" type="sibTrans" cxnId="{6A3FD90C-8443-4BCB-ACA4-C8F57A77F798}">
      <dgm:prSet/>
      <dgm:spPr/>
      <dgm:t>
        <a:bodyPr/>
        <a:lstStyle/>
        <a:p>
          <a:endParaRPr lang="en-US"/>
        </a:p>
      </dgm:t>
    </dgm:pt>
    <dgm:pt modelId="{A16D2CA9-0C17-405E-9F02-E77C4C87D1AC}">
      <dgm:prSet/>
      <dgm:spPr/>
      <dgm:t>
        <a:bodyPr/>
        <a:lstStyle/>
        <a:p>
          <a:pPr rtl="0">
            <a:lnSpc>
              <a:spcPct val="100000"/>
            </a:lnSpc>
          </a:pPr>
          <a:r>
            <a:rPr lang="en-US" dirty="0"/>
            <a:t>With the insights gained from the data exploration and understanding process, we can employ Predictive modelling techniques such as Logistic regression, decision trees, and random forest to identify customers with a high risk of default.</a:t>
          </a:r>
          <a:r>
            <a:rPr lang="en-US" dirty="0">
              <a:latin typeface="Franklin Gothic Heavy"/>
            </a:rPr>
            <a:t> </a:t>
          </a:r>
          <a:endParaRPr lang="en-US" dirty="0"/>
        </a:p>
      </dgm:t>
    </dgm:pt>
    <dgm:pt modelId="{0FE641EC-4BCD-40CD-A339-B7BF1E1F62B0}" type="parTrans" cxnId="{FF975C27-0243-49A2-8915-B6F8DD68A063}">
      <dgm:prSet/>
      <dgm:spPr/>
      <dgm:t>
        <a:bodyPr/>
        <a:lstStyle/>
        <a:p>
          <a:endParaRPr lang="en-US"/>
        </a:p>
      </dgm:t>
    </dgm:pt>
    <dgm:pt modelId="{2529E34A-638B-440A-8B3C-F004543307C4}" type="sibTrans" cxnId="{FF975C27-0243-49A2-8915-B6F8DD68A063}">
      <dgm:prSet/>
      <dgm:spPr/>
      <dgm:t>
        <a:bodyPr/>
        <a:lstStyle/>
        <a:p>
          <a:endParaRPr lang="en-US"/>
        </a:p>
      </dgm:t>
    </dgm:pt>
    <dgm:pt modelId="{C5EA9351-5F95-4B15-AFD3-26754CF52650}">
      <dgm:prSet/>
      <dgm:spPr/>
      <dgm:t>
        <a:bodyPr/>
        <a:lstStyle/>
        <a:p>
          <a:pPr>
            <a:lnSpc>
              <a:spcPct val="100000"/>
            </a:lnSpc>
          </a:pPr>
          <a:r>
            <a:rPr lang="en-US" dirty="0"/>
            <a:t>This will enable us to devise strategies aimed at mitigating default risk.</a:t>
          </a:r>
        </a:p>
      </dgm:t>
    </dgm:pt>
    <dgm:pt modelId="{9F77A81E-6BF2-4D12-B1E5-F023688CB33C}" type="parTrans" cxnId="{E5F12DD6-0E6D-4083-BEF0-80161F28C14D}">
      <dgm:prSet/>
      <dgm:spPr/>
      <dgm:t>
        <a:bodyPr/>
        <a:lstStyle/>
        <a:p>
          <a:endParaRPr lang="en-US"/>
        </a:p>
      </dgm:t>
    </dgm:pt>
    <dgm:pt modelId="{D646AB7F-9766-41A5-BD6F-4DD23EAE305E}" type="sibTrans" cxnId="{E5F12DD6-0E6D-4083-BEF0-80161F28C14D}">
      <dgm:prSet/>
      <dgm:spPr/>
      <dgm:t>
        <a:bodyPr/>
        <a:lstStyle/>
        <a:p>
          <a:endParaRPr lang="en-US"/>
        </a:p>
      </dgm:t>
    </dgm:pt>
    <dgm:pt modelId="{53D4C7ED-E7E6-4A05-87CF-134BDD40A4EF}" type="pres">
      <dgm:prSet presAssocID="{2E17E8BC-D4E6-4CF0-852A-9EC0394F5D55}" presName="root" presStyleCnt="0">
        <dgm:presLayoutVars>
          <dgm:dir/>
          <dgm:resizeHandles val="exact"/>
        </dgm:presLayoutVars>
      </dgm:prSet>
      <dgm:spPr/>
    </dgm:pt>
    <dgm:pt modelId="{4350565D-A942-44EB-AD7E-5A44F4B5F816}" type="pres">
      <dgm:prSet presAssocID="{EFFA789C-404B-4304-89D0-DBF7C7591A25}" presName="compNode" presStyleCnt="0"/>
      <dgm:spPr/>
    </dgm:pt>
    <dgm:pt modelId="{5BFF0517-CF33-453F-AC98-5BC9C811842A}" type="pres">
      <dgm:prSet presAssocID="{EFFA789C-404B-4304-89D0-DBF7C7591A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eed Bump"/>
        </a:ext>
      </dgm:extLst>
    </dgm:pt>
    <dgm:pt modelId="{1F831F7A-03A4-4415-B0E2-A6F2BDE6B274}" type="pres">
      <dgm:prSet presAssocID="{EFFA789C-404B-4304-89D0-DBF7C7591A25}" presName="spaceRect" presStyleCnt="0"/>
      <dgm:spPr/>
    </dgm:pt>
    <dgm:pt modelId="{E5DB1943-50B7-461B-AABF-B0D6C24E66E9}" type="pres">
      <dgm:prSet presAssocID="{EFFA789C-404B-4304-89D0-DBF7C7591A25}" presName="textRect" presStyleLbl="revTx" presStyleIdx="0" presStyleCnt="3">
        <dgm:presLayoutVars>
          <dgm:chMax val="1"/>
          <dgm:chPref val="1"/>
        </dgm:presLayoutVars>
      </dgm:prSet>
      <dgm:spPr/>
    </dgm:pt>
    <dgm:pt modelId="{5BDEABCC-281C-4ED7-8E02-BC364DD5F5A6}" type="pres">
      <dgm:prSet presAssocID="{12E49968-6580-4BFB-8443-3D94A3190652}" presName="sibTrans" presStyleCnt="0"/>
      <dgm:spPr/>
    </dgm:pt>
    <dgm:pt modelId="{B2A74384-B8F3-4124-A460-4E02817D0442}" type="pres">
      <dgm:prSet presAssocID="{A16D2CA9-0C17-405E-9F02-E77C4C87D1AC}" presName="compNode" presStyleCnt="0"/>
      <dgm:spPr/>
    </dgm:pt>
    <dgm:pt modelId="{0B3E426C-342E-4916-8D80-58296E35BAB1}" type="pres">
      <dgm:prSet presAssocID="{A16D2CA9-0C17-405E-9F02-E77C4C87D1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6000BA2A-FAE2-45A3-B151-E6D4C397BF2B}" type="pres">
      <dgm:prSet presAssocID="{A16D2CA9-0C17-405E-9F02-E77C4C87D1AC}" presName="spaceRect" presStyleCnt="0"/>
      <dgm:spPr/>
    </dgm:pt>
    <dgm:pt modelId="{5AB558F3-882B-4637-A39B-C262FC6238A3}" type="pres">
      <dgm:prSet presAssocID="{A16D2CA9-0C17-405E-9F02-E77C4C87D1AC}" presName="textRect" presStyleLbl="revTx" presStyleIdx="1" presStyleCnt="3">
        <dgm:presLayoutVars>
          <dgm:chMax val="1"/>
          <dgm:chPref val="1"/>
        </dgm:presLayoutVars>
      </dgm:prSet>
      <dgm:spPr/>
    </dgm:pt>
    <dgm:pt modelId="{B54E9C7B-230E-4223-9768-D8D8E97A8214}" type="pres">
      <dgm:prSet presAssocID="{2529E34A-638B-440A-8B3C-F004543307C4}" presName="sibTrans" presStyleCnt="0"/>
      <dgm:spPr/>
    </dgm:pt>
    <dgm:pt modelId="{492DEF9F-496D-4399-B597-7D740B47A272}" type="pres">
      <dgm:prSet presAssocID="{C5EA9351-5F95-4B15-AFD3-26754CF52650}" presName="compNode" presStyleCnt="0"/>
      <dgm:spPr/>
    </dgm:pt>
    <dgm:pt modelId="{2BC4E84A-6D3B-4769-838D-B3ADD26BD22B}" type="pres">
      <dgm:prSet presAssocID="{C5EA9351-5F95-4B15-AFD3-26754CF526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BF24F236-E7E4-4A87-80A9-834B546D0FF2}" type="pres">
      <dgm:prSet presAssocID="{C5EA9351-5F95-4B15-AFD3-26754CF52650}" presName="spaceRect" presStyleCnt="0"/>
      <dgm:spPr/>
    </dgm:pt>
    <dgm:pt modelId="{DD11BF6F-6BB7-42D2-807B-778CF713A7C4}" type="pres">
      <dgm:prSet presAssocID="{C5EA9351-5F95-4B15-AFD3-26754CF52650}" presName="textRect" presStyleLbl="revTx" presStyleIdx="2" presStyleCnt="3">
        <dgm:presLayoutVars>
          <dgm:chMax val="1"/>
          <dgm:chPref val="1"/>
        </dgm:presLayoutVars>
      </dgm:prSet>
      <dgm:spPr/>
    </dgm:pt>
  </dgm:ptLst>
  <dgm:cxnLst>
    <dgm:cxn modelId="{6A3FD90C-8443-4BCB-ACA4-C8F57A77F798}" srcId="{2E17E8BC-D4E6-4CF0-852A-9EC0394F5D55}" destId="{EFFA789C-404B-4304-89D0-DBF7C7591A25}" srcOrd="0" destOrd="0" parTransId="{9B876D14-10F5-404A-A7A6-4E6E7A411269}" sibTransId="{12E49968-6580-4BFB-8443-3D94A3190652}"/>
    <dgm:cxn modelId="{FF975C27-0243-49A2-8915-B6F8DD68A063}" srcId="{2E17E8BC-D4E6-4CF0-852A-9EC0394F5D55}" destId="{A16D2CA9-0C17-405E-9F02-E77C4C87D1AC}" srcOrd="1" destOrd="0" parTransId="{0FE641EC-4BCD-40CD-A339-B7BF1E1F62B0}" sibTransId="{2529E34A-638B-440A-8B3C-F004543307C4}"/>
    <dgm:cxn modelId="{08F4E095-5503-4F3C-8CDB-BEC31B566BD0}" type="presOf" srcId="{A16D2CA9-0C17-405E-9F02-E77C4C87D1AC}" destId="{5AB558F3-882B-4637-A39B-C262FC6238A3}" srcOrd="0" destOrd="0" presId="urn:microsoft.com/office/officeart/2018/2/layout/IconLabelList"/>
    <dgm:cxn modelId="{9064AC9F-58FE-4272-9C3A-86859E66E2EE}" type="presOf" srcId="{EFFA789C-404B-4304-89D0-DBF7C7591A25}" destId="{E5DB1943-50B7-461B-AABF-B0D6C24E66E9}" srcOrd="0" destOrd="0" presId="urn:microsoft.com/office/officeart/2018/2/layout/IconLabelList"/>
    <dgm:cxn modelId="{E5F12DD6-0E6D-4083-BEF0-80161F28C14D}" srcId="{2E17E8BC-D4E6-4CF0-852A-9EC0394F5D55}" destId="{C5EA9351-5F95-4B15-AFD3-26754CF52650}" srcOrd="2" destOrd="0" parTransId="{9F77A81E-6BF2-4D12-B1E5-F023688CB33C}" sibTransId="{D646AB7F-9766-41A5-BD6F-4DD23EAE305E}"/>
    <dgm:cxn modelId="{E365F9F2-DC57-439A-8A99-B24C5AAA4F51}" type="presOf" srcId="{2E17E8BC-D4E6-4CF0-852A-9EC0394F5D55}" destId="{53D4C7ED-E7E6-4A05-87CF-134BDD40A4EF}" srcOrd="0" destOrd="0" presId="urn:microsoft.com/office/officeart/2018/2/layout/IconLabelList"/>
    <dgm:cxn modelId="{23F23BFD-7878-434D-B964-537D765A7799}" type="presOf" srcId="{C5EA9351-5F95-4B15-AFD3-26754CF52650}" destId="{DD11BF6F-6BB7-42D2-807B-778CF713A7C4}" srcOrd="0" destOrd="0" presId="urn:microsoft.com/office/officeart/2018/2/layout/IconLabelList"/>
    <dgm:cxn modelId="{7DDE21C9-3B8B-4CBD-9154-EEF6142D8028}" type="presParOf" srcId="{53D4C7ED-E7E6-4A05-87CF-134BDD40A4EF}" destId="{4350565D-A942-44EB-AD7E-5A44F4B5F816}" srcOrd="0" destOrd="0" presId="urn:microsoft.com/office/officeart/2018/2/layout/IconLabelList"/>
    <dgm:cxn modelId="{2574BDE5-A31A-4403-B658-B4A976131620}" type="presParOf" srcId="{4350565D-A942-44EB-AD7E-5A44F4B5F816}" destId="{5BFF0517-CF33-453F-AC98-5BC9C811842A}" srcOrd="0" destOrd="0" presId="urn:microsoft.com/office/officeart/2018/2/layout/IconLabelList"/>
    <dgm:cxn modelId="{A1337347-A7F9-44B6-B21C-D232899B1FD4}" type="presParOf" srcId="{4350565D-A942-44EB-AD7E-5A44F4B5F816}" destId="{1F831F7A-03A4-4415-B0E2-A6F2BDE6B274}" srcOrd="1" destOrd="0" presId="urn:microsoft.com/office/officeart/2018/2/layout/IconLabelList"/>
    <dgm:cxn modelId="{D9890DF3-C573-4432-9C57-3728E3927AA4}" type="presParOf" srcId="{4350565D-A942-44EB-AD7E-5A44F4B5F816}" destId="{E5DB1943-50B7-461B-AABF-B0D6C24E66E9}" srcOrd="2" destOrd="0" presId="urn:microsoft.com/office/officeart/2018/2/layout/IconLabelList"/>
    <dgm:cxn modelId="{96662DF9-03E0-4BB7-852A-A45B62EB3965}" type="presParOf" srcId="{53D4C7ED-E7E6-4A05-87CF-134BDD40A4EF}" destId="{5BDEABCC-281C-4ED7-8E02-BC364DD5F5A6}" srcOrd="1" destOrd="0" presId="urn:microsoft.com/office/officeart/2018/2/layout/IconLabelList"/>
    <dgm:cxn modelId="{78FA3D57-09AA-445A-AD69-D844DACE9A44}" type="presParOf" srcId="{53D4C7ED-E7E6-4A05-87CF-134BDD40A4EF}" destId="{B2A74384-B8F3-4124-A460-4E02817D0442}" srcOrd="2" destOrd="0" presId="urn:microsoft.com/office/officeart/2018/2/layout/IconLabelList"/>
    <dgm:cxn modelId="{8770DE97-BC50-4FD0-A018-A16CC40285E9}" type="presParOf" srcId="{B2A74384-B8F3-4124-A460-4E02817D0442}" destId="{0B3E426C-342E-4916-8D80-58296E35BAB1}" srcOrd="0" destOrd="0" presId="urn:microsoft.com/office/officeart/2018/2/layout/IconLabelList"/>
    <dgm:cxn modelId="{2EF131B8-1CA6-4FFD-A76B-00A35C8A276F}" type="presParOf" srcId="{B2A74384-B8F3-4124-A460-4E02817D0442}" destId="{6000BA2A-FAE2-45A3-B151-E6D4C397BF2B}" srcOrd="1" destOrd="0" presId="urn:microsoft.com/office/officeart/2018/2/layout/IconLabelList"/>
    <dgm:cxn modelId="{EF61C97C-7885-4D7F-9C24-C8FAEC47C88A}" type="presParOf" srcId="{B2A74384-B8F3-4124-A460-4E02817D0442}" destId="{5AB558F3-882B-4637-A39B-C262FC6238A3}" srcOrd="2" destOrd="0" presId="urn:microsoft.com/office/officeart/2018/2/layout/IconLabelList"/>
    <dgm:cxn modelId="{EC0F671B-9C16-43FD-B6B8-AF0AACF78FBA}" type="presParOf" srcId="{53D4C7ED-E7E6-4A05-87CF-134BDD40A4EF}" destId="{B54E9C7B-230E-4223-9768-D8D8E97A8214}" srcOrd="3" destOrd="0" presId="urn:microsoft.com/office/officeart/2018/2/layout/IconLabelList"/>
    <dgm:cxn modelId="{ABDC9458-0357-4763-B591-CA98E645F7EC}" type="presParOf" srcId="{53D4C7ED-E7E6-4A05-87CF-134BDD40A4EF}" destId="{492DEF9F-496D-4399-B597-7D740B47A272}" srcOrd="4" destOrd="0" presId="urn:microsoft.com/office/officeart/2018/2/layout/IconLabelList"/>
    <dgm:cxn modelId="{2EC61A7C-499A-4D28-926A-E5E06505FBA6}" type="presParOf" srcId="{492DEF9F-496D-4399-B597-7D740B47A272}" destId="{2BC4E84A-6D3B-4769-838D-B3ADD26BD22B}" srcOrd="0" destOrd="0" presId="urn:microsoft.com/office/officeart/2018/2/layout/IconLabelList"/>
    <dgm:cxn modelId="{C5DC7C30-9CC5-45B8-B5FF-A33A53D06997}" type="presParOf" srcId="{492DEF9F-496D-4399-B597-7D740B47A272}" destId="{BF24F236-E7E4-4A87-80A9-834B546D0FF2}" srcOrd="1" destOrd="0" presId="urn:microsoft.com/office/officeart/2018/2/layout/IconLabelList"/>
    <dgm:cxn modelId="{CDD3EA59-32DE-4A3C-B913-710865AE63FB}" type="presParOf" srcId="{492DEF9F-496D-4399-B597-7D740B47A272}" destId="{DD11BF6F-6BB7-42D2-807B-778CF713A7C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937B94-FB44-4E64-B0E7-A4DE40CE93EE}"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1D5BAE00-239F-4BF5-9141-F9397368A25A}">
      <dgm:prSet/>
      <dgm:spPr/>
      <dgm:t>
        <a:bodyPr/>
        <a:lstStyle/>
        <a:p>
          <a:r>
            <a:rPr lang="en-US"/>
            <a:t>Amex can use </a:t>
          </a:r>
          <a:r>
            <a:rPr lang="en-US" b="1"/>
            <a:t>Segmentation Techniques</a:t>
          </a:r>
          <a:r>
            <a:rPr lang="en-US"/>
            <a:t> like clustering, factor analysis, and decision trees to identify customer segments based on demographics, spending behavior, and transaction history. By applying these strategies, Amex can group customers based on their common characteristics and behaviors, allowing them to tailor their marketing and service offerings to meet the needs and preferences of each segment.</a:t>
          </a:r>
        </a:p>
      </dgm:t>
    </dgm:pt>
    <dgm:pt modelId="{450BDACE-820A-47F7-9E86-6EB2220CEC4A}" type="parTrans" cxnId="{1AD3F949-5BE3-42C6-9CCB-EA89CE8981EB}">
      <dgm:prSet/>
      <dgm:spPr/>
      <dgm:t>
        <a:bodyPr/>
        <a:lstStyle/>
        <a:p>
          <a:endParaRPr lang="en-US"/>
        </a:p>
      </dgm:t>
    </dgm:pt>
    <dgm:pt modelId="{555EBDB0-0217-427C-9DE3-22C3C6E91EFB}" type="sibTrans" cxnId="{1AD3F949-5BE3-42C6-9CCB-EA89CE8981EB}">
      <dgm:prSet/>
      <dgm:spPr/>
      <dgm:t>
        <a:bodyPr/>
        <a:lstStyle/>
        <a:p>
          <a:endParaRPr lang="en-US"/>
        </a:p>
      </dgm:t>
    </dgm:pt>
    <dgm:pt modelId="{EABF1D96-7BC1-4C9F-A18D-4A496AD99267}">
      <dgm:prSet/>
      <dgm:spPr/>
      <dgm:t>
        <a:bodyPr/>
        <a:lstStyle/>
        <a:p>
          <a:r>
            <a:rPr lang="en-US" b="1"/>
            <a:t>Insights:</a:t>
          </a:r>
          <a:r>
            <a:rPr lang="en-US"/>
            <a:t> Customer segmentation can be beneficial in creating focused marketing campaigns, customized product offerings, and personalized risk management strategies. By segmenting customers based on their demographics, spending behavior, and transaction history, businesses can better understand their needs and preferences and develop targeted approaches to serve them. This can lead to increased customer satisfaction, improved customer retention, and ultimately, greater profitability for the business.</a:t>
          </a:r>
        </a:p>
      </dgm:t>
    </dgm:pt>
    <dgm:pt modelId="{86A57CFE-847B-4A1C-877F-54DFE06F81FA}" type="parTrans" cxnId="{3763DBA9-0C49-4E10-871D-88F352D55253}">
      <dgm:prSet/>
      <dgm:spPr/>
      <dgm:t>
        <a:bodyPr/>
        <a:lstStyle/>
        <a:p>
          <a:endParaRPr lang="en-US"/>
        </a:p>
      </dgm:t>
    </dgm:pt>
    <dgm:pt modelId="{ABD058C9-ED8D-43C8-B629-A8089FB893A0}" type="sibTrans" cxnId="{3763DBA9-0C49-4E10-871D-88F352D55253}">
      <dgm:prSet/>
      <dgm:spPr/>
      <dgm:t>
        <a:bodyPr/>
        <a:lstStyle/>
        <a:p>
          <a:endParaRPr lang="en-US"/>
        </a:p>
      </dgm:t>
    </dgm:pt>
    <dgm:pt modelId="{7C405E96-D2F5-48DC-B288-FEBDEAF819C5}" type="pres">
      <dgm:prSet presAssocID="{33937B94-FB44-4E64-B0E7-A4DE40CE93EE}" presName="Name0" presStyleCnt="0">
        <dgm:presLayoutVars>
          <dgm:dir/>
          <dgm:resizeHandles val="exact"/>
        </dgm:presLayoutVars>
      </dgm:prSet>
      <dgm:spPr/>
    </dgm:pt>
    <dgm:pt modelId="{750C5A48-2A46-4DBE-886C-D2E374301511}" type="pres">
      <dgm:prSet presAssocID="{1D5BAE00-239F-4BF5-9141-F9397368A25A}" presName="node" presStyleLbl="node1" presStyleIdx="0" presStyleCnt="2">
        <dgm:presLayoutVars>
          <dgm:bulletEnabled val="1"/>
        </dgm:presLayoutVars>
      </dgm:prSet>
      <dgm:spPr/>
    </dgm:pt>
    <dgm:pt modelId="{41E48441-F9E5-40AC-8C08-D330C2A24C40}" type="pres">
      <dgm:prSet presAssocID="{555EBDB0-0217-427C-9DE3-22C3C6E91EFB}" presName="sibTrans" presStyleLbl="sibTrans2D1" presStyleIdx="0" presStyleCnt="1"/>
      <dgm:spPr/>
    </dgm:pt>
    <dgm:pt modelId="{D5AB5D16-6C63-4454-B5EA-CB1716190808}" type="pres">
      <dgm:prSet presAssocID="{555EBDB0-0217-427C-9DE3-22C3C6E91EFB}" presName="connectorText" presStyleLbl="sibTrans2D1" presStyleIdx="0" presStyleCnt="1"/>
      <dgm:spPr/>
    </dgm:pt>
    <dgm:pt modelId="{1B9AC4FC-2886-405F-A91A-1B5FC45EBCCA}" type="pres">
      <dgm:prSet presAssocID="{EABF1D96-7BC1-4C9F-A18D-4A496AD99267}" presName="node" presStyleLbl="node1" presStyleIdx="1" presStyleCnt="2">
        <dgm:presLayoutVars>
          <dgm:bulletEnabled val="1"/>
        </dgm:presLayoutVars>
      </dgm:prSet>
      <dgm:spPr/>
    </dgm:pt>
  </dgm:ptLst>
  <dgm:cxnLst>
    <dgm:cxn modelId="{62691A16-5109-41DF-9BAF-445B33AA7411}" type="presOf" srcId="{33937B94-FB44-4E64-B0E7-A4DE40CE93EE}" destId="{7C405E96-D2F5-48DC-B288-FEBDEAF819C5}" srcOrd="0" destOrd="0" presId="urn:microsoft.com/office/officeart/2005/8/layout/process1"/>
    <dgm:cxn modelId="{1EAD7D21-2078-4096-9C1C-283FE4D51865}" type="presOf" srcId="{EABF1D96-7BC1-4C9F-A18D-4A496AD99267}" destId="{1B9AC4FC-2886-405F-A91A-1B5FC45EBCCA}" srcOrd="0" destOrd="0" presId="urn:microsoft.com/office/officeart/2005/8/layout/process1"/>
    <dgm:cxn modelId="{1AD3F949-5BE3-42C6-9CCB-EA89CE8981EB}" srcId="{33937B94-FB44-4E64-B0E7-A4DE40CE93EE}" destId="{1D5BAE00-239F-4BF5-9141-F9397368A25A}" srcOrd="0" destOrd="0" parTransId="{450BDACE-820A-47F7-9E86-6EB2220CEC4A}" sibTransId="{555EBDB0-0217-427C-9DE3-22C3C6E91EFB}"/>
    <dgm:cxn modelId="{0A8BDF75-9F0A-490A-98FE-39FD3FEC06D3}" type="presOf" srcId="{555EBDB0-0217-427C-9DE3-22C3C6E91EFB}" destId="{D5AB5D16-6C63-4454-B5EA-CB1716190808}" srcOrd="1" destOrd="0" presId="urn:microsoft.com/office/officeart/2005/8/layout/process1"/>
    <dgm:cxn modelId="{D5C5B459-6C70-4D44-B671-0C32E63E7D3A}" type="presOf" srcId="{1D5BAE00-239F-4BF5-9141-F9397368A25A}" destId="{750C5A48-2A46-4DBE-886C-D2E374301511}" srcOrd="0" destOrd="0" presId="urn:microsoft.com/office/officeart/2005/8/layout/process1"/>
    <dgm:cxn modelId="{3763DBA9-0C49-4E10-871D-88F352D55253}" srcId="{33937B94-FB44-4E64-B0E7-A4DE40CE93EE}" destId="{EABF1D96-7BC1-4C9F-A18D-4A496AD99267}" srcOrd="1" destOrd="0" parTransId="{86A57CFE-847B-4A1C-877F-54DFE06F81FA}" sibTransId="{ABD058C9-ED8D-43C8-B629-A8089FB893A0}"/>
    <dgm:cxn modelId="{027E3DF5-3F0C-4984-B7A1-67E1165A8C4B}" type="presOf" srcId="{555EBDB0-0217-427C-9DE3-22C3C6E91EFB}" destId="{41E48441-F9E5-40AC-8C08-D330C2A24C40}" srcOrd="0" destOrd="0" presId="urn:microsoft.com/office/officeart/2005/8/layout/process1"/>
    <dgm:cxn modelId="{3441C6E2-D0B9-4CA9-AE7B-60AFD74DECF5}" type="presParOf" srcId="{7C405E96-D2F5-48DC-B288-FEBDEAF819C5}" destId="{750C5A48-2A46-4DBE-886C-D2E374301511}" srcOrd="0" destOrd="0" presId="urn:microsoft.com/office/officeart/2005/8/layout/process1"/>
    <dgm:cxn modelId="{D6ADF11A-614C-41ED-A123-D804FB2F5577}" type="presParOf" srcId="{7C405E96-D2F5-48DC-B288-FEBDEAF819C5}" destId="{41E48441-F9E5-40AC-8C08-D330C2A24C40}" srcOrd="1" destOrd="0" presId="urn:microsoft.com/office/officeart/2005/8/layout/process1"/>
    <dgm:cxn modelId="{1DE2EA0E-73F8-471A-A66E-59CDC620434C}" type="presParOf" srcId="{41E48441-F9E5-40AC-8C08-D330C2A24C40}" destId="{D5AB5D16-6C63-4454-B5EA-CB1716190808}" srcOrd="0" destOrd="0" presId="urn:microsoft.com/office/officeart/2005/8/layout/process1"/>
    <dgm:cxn modelId="{1D6A57C9-D588-4E37-AF1D-00D8CF5CECA6}" type="presParOf" srcId="{7C405E96-D2F5-48DC-B288-FEBDEAF819C5}" destId="{1B9AC4FC-2886-405F-A91A-1B5FC45EBCCA}"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E86AC1-0E5F-4C76-A61C-A9F220BA395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C0338167-185E-4421-9677-1B97A5621B03}">
      <dgm:prSet/>
      <dgm:spPr/>
      <dgm:t>
        <a:bodyPr/>
        <a:lstStyle/>
        <a:p>
          <a:r>
            <a:rPr lang="en-US"/>
            <a:t>To enhance their operations, Amex should incorporate real-time data processing capabilities and integrate predictive modeling and customer segmentation into their decision-making process. This can be achieved through the use of real-time decision-making techniques such as decision support systems, business intelligence tools, and data visualization.</a:t>
          </a:r>
        </a:p>
      </dgm:t>
    </dgm:pt>
    <dgm:pt modelId="{BA401BB9-4014-48E5-BABA-1D5872C2CCC2}" type="parTrans" cxnId="{ACC8CB2C-D1FB-4286-9C8F-B54C98FD89EF}">
      <dgm:prSet/>
      <dgm:spPr/>
      <dgm:t>
        <a:bodyPr/>
        <a:lstStyle/>
        <a:p>
          <a:endParaRPr lang="en-US"/>
        </a:p>
      </dgm:t>
    </dgm:pt>
    <dgm:pt modelId="{38699B19-DA35-4C09-B8AC-BA43412CF62D}" type="sibTrans" cxnId="{ACC8CB2C-D1FB-4286-9C8F-B54C98FD89EF}">
      <dgm:prSet/>
      <dgm:spPr/>
      <dgm:t>
        <a:bodyPr/>
        <a:lstStyle/>
        <a:p>
          <a:endParaRPr lang="en-US"/>
        </a:p>
      </dgm:t>
    </dgm:pt>
    <dgm:pt modelId="{B088D59B-4046-4DD1-8FDC-370439F63009}">
      <dgm:prSet/>
      <dgm:spPr/>
      <dgm:t>
        <a:bodyPr/>
        <a:lstStyle/>
        <a:p>
          <a:r>
            <a:rPr lang="en-US" b="1"/>
            <a:t>Insights:</a:t>
          </a:r>
          <a:r>
            <a:rPr lang="en-US"/>
            <a:t> Implementing real-time decision-making techniques can offer several benefits to Amex, such as reducing the risk of defaults, increasing revenue, and enhancing customer satisfaction.</a:t>
          </a:r>
        </a:p>
      </dgm:t>
    </dgm:pt>
    <dgm:pt modelId="{4F33657D-6250-4026-B0F6-2332DD9F6BA6}" type="parTrans" cxnId="{E1A05042-43BD-4201-B177-2AE1B9BB6312}">
      <dgm:prSet/>
      <dgm:spPr/>
      <dgm:t>
        <a:bodyPr/>
        <a:lstStyle/>
        <a:p>
          <a:endParaRPr lang="en-US"/>
        </a:p>
      </dgm:t>
    </dgm:pt>
    <dgm:pt modelId="{98285F66-EB79-4589-9B1F-4A11AD68B84C}" type="sibTrans" cxnId="{E1A05042-43BD-4201-B177-2AE1B9BB6312}">
      <dgm:prSet/>
      <dgm:spPr/>
      <dgm:t>
        <a:bodyPr/>
        <a:lstStyle/>
        <a:p>
          <a:endParaRPr lang="en-US"/>
        </a:p>
      </dgm:t>
    </dgm:pt>
    <dgm:pt modelId="{993EC298-2184-459D-9AB8-D9D02D83CF31}" type="pres">
      <dgm:prSet presAssocID="{94E86AC1-0E5F-4C76-A61C-A9F220BA3951}" presName="outerComposite" presStyleCnt="0">
        <dgm:presLayoutVars>
          <dgm:chMax val="5"/>
          <dgm:dir/>
          <dgm:resizeHandles val="exact"/>
        </dgm:presLayoutVars>
      </dgm:prSet>
      <dgm:spPr/>
    </dgm:pt>
    <dgm:pt modelId="{362D565B-5DB6-4D64-A407-3F110AA9C0BE}" type="pres">
      <dgm:prSet presAssocID="{94E86AC1-0E5F-4C76-A61C-A9F220BA3951}" presName="dummyMaxCanvas" presStyleCnt="0">
        <dgm:presLayoutVars/>
      </dgm:prSet>
      <dgm:spPr/>
    </dgm:pt>
    <dgm:pt modelId="{CD4BBDF7-3FE1-4546-BABE-8F8725512FB3}" type="pres">
      <dgm:prSet presAssocID="{94E86AC1-0E5F-4C76-A61C-A9F220BA3951}" presName="TwoNodes_1" presStyleLbl="node1" presStyleIdx="0" presStyleCnt="2">
        <dgm:presLayoutVars>
          <dgm:bulletEnabled val="1"/>
        </dgm:presLayoutVars>
      </dgm:prSet>
      <dgm:spPr/>
    </dgm:pt>
    <dgm:pt modelId="{D929880A-87F6-48A5-B744-F756D2835FEA}" type="pres">
      <dgm:prSet presAssocID="{94E86AC1-0E5F-4C76-A61C-A9F220BA3951}" presName="TwoNodes_2" presStyleLbl="node1" presStyleIdx="1" presStyleCnt="2">
        <dgm:presLayoutVars>
          <dgm:bulletEnabled val="1"/>
        </dgm:presLayoutVars>
      </dgm:prSet>
      <dgm:spPr/>
    </dgm:pt>
    <dgm:pt modelId="{7C7BF788-DE7C-4D0F-ADBC-E2E8189BAA66}" type="pres">
      <dgm:prSet presAssocID="{94E86AC1-0E5F-4C76-A61C-A9F220BA3951}" presName="TwoConn_1-2" presStyleLbl="fgAccFollowNode1" presStyleIdx="0" presStyleCnt="1">
        <dgm:presLayoutVars>
          <dgm:bulletEnabled val="1"/>
        </dgm:presLayoutVars>
      </dgm:prSet>
      <dgm:spPr/>
    </dgm:pt>
    <dgm:pt modelId="{F11BF1D0-DD29-41CD-BF9E-4CEC0ABE2D0D}" type="pres">
      <dgm:prSet presAssocID="{94E86AC1-0E5F-4C76-A61C-A9F220BA3951}" presName="TwoNodes_1_text" presStyleLbl="node1" presStyleIdx="1" presStyleCnt="2">
        <dgm:presLayoutVars>
          <dgm:bulletEnabled val="1"/>
        </dgm:presLayoutVars>
      </dgm:prSet>
      <dgm:spPr/>
    </dgm:pt>
    <dgm:pt modelId="{A8064373-B042-4DDE-850D-31E9C20A276B}" type="pres">
      <dgm:prSet presAssocID="{94E86AC1-0E5F-4C76-A61C-A9F220BA3951}" presName="TwoNodes_2_text" presStyleLbl="node1" presStyleIdx="1" presStyleCnt="2">
        <dgm:presLayoutVars>
          <dgm:bulletEnabled val="1"/>
        </dgm:presLayoutVars>
      </dgm:prSet>
      <dgm:spPr/>
    </dgm:pt>
  </dgm:ptLst>
  <dgm:cxnLst>
    <dgm:cxn modelId="{A1EE1C09-F266-4191-9A7D-E3F10F1C8998}" type="presOf" srcId="{38699B19-DA35-4C09-B8AC-BA43412CF62D}" destId="{7C7BF788-DE7C-4D0F-ADBC-E2E8189BAA66}" srcOrd="0" destOrd="0" presId="urn:microsoft.com/office/officeart/2005/8/layout/vProcess5"/>
    <dgm:cxn modelId="{ACC8CB2C-D1FB-4286-9C8F-B54C98FD89EF}" srcId="{94E86AC1-0E5F-4C76-A61C-A9F220BA3951}" destId="{C0338167-185E-4421-9677-1B97A5621B03}" srcOrd="0" destOrd="0" parTransId="{BA401BB9-4014-48E5-BABA-1D5872C2CCC2}" sibTransId="{38699B19-DA35-4C09-B8AC-BA43412CF62D}"/>
    <dgm:cxn modelId="{5803F938-81C0-4DC7-8879-063C8387A741}" type="presOf" srcId="{94E86AC1-0E5F-4C76-A61C-A9F220BA3951}" destId="{993EC298-2184-459D-9AB8-D9D02D83CF31}" srcOrd="0" destOrd="0" presId="urn:microsoft.com/office/officeart/2005/8/layout/vProcess5"/>
    <dgm:cxn modelId="{E1A05042-43BD-4201-B177-2AE1B9BB6312}" srcId="{94E86AC1-0E5F-4C76-A61C-A9F220BA3951}" destId="{B088D59B-4046-4DD1-8FDC-370439F63009}" srcOrd="1" destOrd="0" parTransId="{4F33657D-6250-4026-B0F6-2332DD9F6BA6}" sibTransId="{98285F66-EB79-4589-9B1F-4A11AD68B84C}"/>
    <dgm:cxn modelId="{5E984157-FC34-4088-B587-BC9889ED944D}" type="presOf" srcId="{C0338167-185E-4421-9677-1B97A5621B03}" destId="{CD4BBDF7-3FE1-4546-BABE-8F8725512FB3}" srcOrd="0" destOrd="0" presId="urn:microsoft.com/office/officeart/2005/8/layout/vProcess5"/>
    <dgm:cxn modelId="{64FEA5A4-C77F-4334-8178-2CD06CD4D018}" type="presOf" srcId="{B088D59B-4046-4DD1-8FDC-370439F63009}" destId="{D929880A-87F6-48A5-B744-F756D2835FEA}" srcOrd="0" destOrd="0" presId="urn:microsoft.com/office/officeart/2005/8/layout/vProcess5"/>
    <dgm:cxn modelId="{FD0936BB-4B9D-4B16-B102-766C663C1F02}" type="presOf" srcId="{B088D59B-4046-4DD1-8FDC-370439F63009}" destId="{A8064373-B042-4DDE-850D-31E9C20A276B}" srcOrd="1" destOrd="0" presId="urn:microsoft.com/office/officeart/2005/8/layout/vProcess5"/>
    <dgm:cxn modelId="{8FE81BF0-D144-4007-A78B-CB00FB76D510}" type="presOf" srcId="{C0338167-185E-4421-9677-1B97A5621B03}" destId="{F11BF1D0-DD29-41CD-BF9E-4CEC0ABE2D0D}" srcOrd="1" destOrd="0" presId="urn:microsoft.com/office/officeart/2005/8/layout/vProcess5"/>
    <dgm:cxn modelId="{E9B08128-6F72-4842-A7AF-BA10A6BBA4E9}" type="presParOf" srcId="{993EC298-2184-459D-9AB8-D9D02D83CF31}" destId="{362D565B-5DB6-4D64-A407-3F110AA9C0BE}" srcOrd="0" destOrd="0" presId="urn:microsoft.com/office/officeart/2005/8/layout/vProcess5"/>
    <dgm:cxn modelId="{07512EB7-CCE0-48F6-98D9-852055B8A433}" type="presParOf" srcId="{993EC298-2184-459D-9AB8-D9D02D83CF31}" destId="{CD4BBDF7-3FE1-4546-BABE-8F8725512FB3}" srcOrd="1" destOrd="0" presId="urn:microsoft.com/office/officeart/2005/8/layout/vProcess5"/>
    <dgm:cxn modelId="{55D271E3-E28D-4A7A-A96A-19195F2B4F91}" type="presParOf" srcId="{993EC298-2184-459D-9AB8-D9D02D83CF31}" destId="{D929880A-87F6-48A5-B744-F756D2835FEA}" srcOrd="2" destOrd="0" presId="urn:microsoft.com/office/officeart/2005/8/layout/vProcess5"/>
    <dgm:cxn modelId="{E6120E2F-4D68-4DD8-91DA-1F549F20B1F0}" type="presParOf" srcId="{993EC298-2184-459D-9AB8-D9D02D83CF31}" destId="{7C7BF788-DE7C-4D0F-ADBC-E2E8189BAA66}" srcOrd="3" destOrd="0" presId="urn:microsoft.com/office/officeart/2005/8/layout/vProcess5"/>
    <dgm:cxn modelId="{C48A3634-1654-425C-A6C3-2A4B045B68A2}" type="presParOf" srcId="{993EC298-2184-459D-9AB8-D9D02D83CF31}" destId="{F11BF1D0-DD29-41CD-BF9E-4CEC0ABE2D0D}" srcOrd="4" destOrd="0" presId="urn:microsoft.com/office/officeart/2005/8/layout/vProcess5"/>
    <dgm:cxn modelId="{727B095B-BAD5-4C2B-B332-E0BAA00520F0}" type="presParOf" srcId="{993EC298-2184-459D-9AB8-D9D02D83CF31}" destId="{A8064373-B042-4DDE-850D-31E9C20A276B}"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F0517-CF33-453F-AC98-5BC9C811842A}">
      <dsp:nvSpPr>
        <dsp:cNvPr id="0" name=""/>
        <dsp:cNvSpPr/>
      </dsp:nvSpPr>
      <dsp:spPr>
        <a:xfrm>
          <a:off x="1386411" y="1149613"/>
          <a:ext cx="1561602" cy="15616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B1943-50B7-461B-AABF-B0D6C24E66E9}">
      <dsp:nvSpPr>
        <dsp:cNvPr id="0" name=""/>
        <dsp:cNvSpPr/>
      </dsp:nvSpPr>
      <dsp:spPr>
        <a:xfrm>
          <a:off x="432098" y="3161613"/>
          <a:ext cx="3470228"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US" sz="1100" kern="1200" dirty="0"/>
            <a:t>Based on the steps taken in data exploration and understanding,</a:t>
          </a:r>
          <a:r>
            <a:rPr lang="en-US" sz="1100" kern="1200" dirty="0">
              <a:latin typeface="Franklin Gothic Heavy"/>
            </a:rPr>
            <a:t> we</a:t>
          </a:r>
          <a:r>
            <a:rPr lang="en-US" sz="1100" kern="1200" dirty="0"/>
            <a:t> </a:t>
          </a:r>
          <a:r>
            <a:rPr lang="en-US" sz="1100" kern="1200" dirty="0">
              <a:latin typeface="Franklin Gothic Heavy"/>
            </a:rPr>
            <a:t>have </a:t>
          </a:r>
          <a:r>
            <a:rPr lang="en-US" sz="1100" kern="1200" dirty="0"/>
            <a:t>determined the crucial variables that have an impact on the risk of default, and we have categorized the historical data as either default or non-default.</a:t>
          </a:r>
        </a:p>
      </dsp:txBody>
      <dsp:txXfrm>
        <a:off x="432098" y="3161613"/>
        <a:ext cx="3470228" cy="990000"/>
      </dsp:txXfrm>
    </dsp:sp>
    <dsp:sp modelId="{0B3E426C-342E-4916-8D80-58296E35BAB1}">
      <dsp:nvSpPr>
        <dsp:cNvPr id="0" name=""/>
        <dsp:cNvSpPr/>
      </dsp:nvSpPr>
      <dsp:spPr>
        <a:xfrm>
          <a:off x="5463930" y="1149613"/>
          <a:ext cx="1561602" cy="15616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558F3-882B-4637-A39B-C262FC6238A3}">
      <dsp:nvSpPr>
        <dsp:cNvPr id="0" name=""/>
        <dsp:cNvSpPr/>
      </dsp:nvSpPr>
      <dsp:spPr>
        <a:xfrm>
          <a:off x="4509617" y="3161613"/>
          <a:ext cx="3470228"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US" sz="1100" kern="1200" dirty="0"/>
            <a:t>With the insights gained from the data exploration and understanding process, we can employ Predictive modelling techniques such as Logistic regression, decision trees, and random forest to identify customers with a high risk of default.</a:t>
          </a:r>
          <a:r>
            <a:rPr lang="en-US" sz="1100" kern="1200" dirty="0">
              <a:latin typeface="Franklin Gothic Heavy"/>
            </a:rPr>
            <a:t> </a:t>
          </a:r>
          <a:endParaRPr lang="en-US" sz="1100" kern="1200" dirty="0"/>
        </a:p>
      </dsp:txBody>
      <dsp:txXfrm>
        <a:off x="4509617" y="3161613"/>
        <a:ext cx="3470228" cy="990000"/>
      </dsp:txXfrm>
    </dsp:sp>
    <dsp:sp modelId="{2BC4E84A-6D3B-4769-838D-B3ADD26BD22B}">
      <dsp:nvSpPr>
        <dsp:cNvPr id="0" name=""/>
        <dsp:cNvSpPr/>
      </dsp:nvSpPr>
      <dsp:spPr>
        <a:xfrm>
          <a:off x="9541448" y="1149613"/>
          <a:ext cx="1561602" cy="15616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11BF6F-6BB7-42D2-807B-778CF713A7C4}">
      <dsp:nvSpPr>
        <dsp:cNvPr id="0" name=""/>
        <dsp:cNvSpPr/>
      </dsp:nvSpPr>
      <dsp:spPr>
        <a:xfrm>
          <a:off x="8587135" y="3161613"/>
          <a:ext cx="3470228"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This will enable us to devise strategies aimed at mitigating default risk.</a:t>
          </a:r>
        </a:p>
      </dsp:txBody>
      <dsp:txXfrm>
        <a:off x="8587135" y="3161613"/>
        <a:ext cx="3470228" cy="99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C5A48-2A46-4DBE-886C-D2E374301511}">
      <dsp:nvSpPr>
        <dsp:cNvPr id="0" name=""/>
        <dsp:cNvSpPr/>
      </dsp:nvSpPr>
      <dsp:spPr>
        <a:xfrm>
          <a:off x="2094" y="72414"/>
          <a:ext cx="4466065" cy="426151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Amex can use </a:t>
          </a:r>
          <a:r>
            <a:rPr lang="en-US" sz="1700" b="1" kern="1200"/>
            <a:t>Segmentation Techniques</a:t>
          </a:r>
          <a:r>
            <a:rPr lang="en-US" sz="1700" kern="1200"/>
            <a:t> like clustering, factor analysis, and decision trees to identify customer segments based on demographics, spending behavior, and transaction history. By applying these strategies, Amex can group customers based on their common characteristics and behaviors, allowing them to tailor their marketing and service offerings to meet the needs and preferences of each segment.</a:t>
          </a:r>
        </a:p>
      </dsp:txBody>
      <dsp:txXfrm>
        <a:off x="126910" y="197230"/>
        <a:ext cx="4216433" cy="4011883"/>
      </dsp:txXfrm>
    </dsp:sp>
    <dsp:sp modelId="{41E48441-F9E5-40AC-8C08-D330C2A24C40}">
      <dsp:nvSpPr>
        <dsp:cNvPr id="0" name=""/>
        <dsp:cNvSpPr/>
      </dsp:nvSpPr>
      <dsp:spPr>
        <a:xfrm>
          <a:off x="4914765" y="1649380"/>
          <a:ext cx="946805" cy="110758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914765" y="1870897"/>
        <a:ext cx="662764" cy="664550"/>
      </dsp:txXfrm>
    </dsp:sp>
    <dsp:sp modelId="{1B9AC4FC-2886-405F-A91A-1B5FC45EBCCA}">
      <dsp:nvSpPr>
        <dsp:cNvPr id="0" name=""/>
        <dsp:cNvSpPr/>
      </dsp:nvSpPr>
      <dsp:spPr>
        <a:xfrm>
          <a:off x="6254585" y="72414"/>
          <a:ext cx="4466065" cy="426151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Insights:</a:t>
          </a:r>
          <a:r>
            <a:rPr lang="en-US" sz="1700" kern="1200"/>
            <a:t> Customer segmentation can be beneficial in creating focused marketing campaigns, customized product offerings, and personalized risk management strategies. By segmenting customers based on their demographics, spending behavior, and transaction history, businesses can better understand their needs and preferences and develop targeted approaches to serve them. This can lead to increased customer satisfaction, improved customer retention, and ultimately, greater profitability for the business.</a:t>
          </a:r>
        </a:p>
      </dsp:txBody>
      <dsp:txXfrm>
        <a:off x="6379401" y="197230"/>
        <a:ext cx="4216433" cy="40118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BBDF7-3FE1-4546-BABE-8F8725512FB3}">
      <dsp:nvSpPr>
        <dsp:cNvPr id="0" name=""/>
        <dsp:cNvSpPr/>
      </dsp:nvSpPr>
      <dsp:spPr>
        <a:xfrm>
          <a:off x="0" y="0"/>
          <a:ext cx="9391021" cy="20427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To enhance their operations, Amex should incorporate real-time data processing capabilities and integrate predictive modeling and customer segmentation into their decision-making process. This can be achieved through the use of real-time decision-making techniques such as decision support systems, business intelligence tools, and data visualization.</a:t>
          </a:r>
        </a:p>
      </dsp:txBody>
      <dsp:txXfrm>
        <a:off x="59831" y="59831"/>
        <a:ext cx="7279648" cy="1923117"/>
      </dsp:txXfrm>
    </dsp:sp>
    <dsp:sp modelId="{D929880A-87F6-48A5-B744-F756D2835FEA}">
      <dsp:nvSpPr>
        <dsp:cNvPr id="0" name=""/>
        <dsp:cNvSpPr/>
      </dsp:nvSpPr>
      <dsp:spPr>
        <a:xfrm>
          <a:off x="1657238" y="2496730"/>
          <a:ext cx="9391021" cy="2042779"/>
        </a:xfrm>
        <a:prstGeom prst="roundRect">
          <a:avLst>
            <a:gd name="adj" fmla="val 10000"/>
          </a:avLst>
        </a:prstGeom>
        <a:solidFill>
          <a:schemeClr val="accent2">
            <a:hueOff val="-6914128"/>
            <a:satOff val="-33354"/>
            <a:lumOff val="-50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Insights:</a:t>
          </a:r>
          <a:r>
            <a:rPr lang="en-US" sz="1800" kern="1200"/>
            <a:t> Implementing real-time decision-making techniques can offer several benefits to Amex, such as reducing the risk of defaults, increasing revenue, and enhancing customer satisfaction.</a:t>
          </a:r>
        </a:p>
      </dsp:txBody>
      <dsp:txXfrm>
        <a:off x="1717069" y="2556561"/>
        <a:ext cx="6286313" cy="1923117"/>
      </dsp:txXfrm>
    </dsp:sp>
    <dsp:sp modelId="{7C7BF788-DE7C-4D0F-ADBC-E2E8189BAA66}">
      <dsp:nvSpPr>
        <dsp:cNvPr id="0" name=""/>
        <dsp:cNvSpPr/>
      </dsp:nvSpPr>
      <dsp:spPr>
        <a:xfrm>
          <a:off x="8063214" y="1605851"/>
          <a:ext cx="1327806" cy="132780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61970" y="1605851"/>
        <a:ext cx="730294" cy="99917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2/23/2023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783822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2/23/2023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4102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2/23/2023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3382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2/23/2023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1219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2/23/2023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11793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2/23/2023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4228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2/23/2023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7077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2/23/2023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031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2/23/2023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424090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2/23/2023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9684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2/23/2023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8267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2/23/2023</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910899234"/>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flickr.com/photos/americanexpressonline/5655897227/"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01B27662-BD40-44DC-99F5-516479EF1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03D3F3CB-F0EE-4573-876B-6F76CC77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67534"/>
            <a:ext cx="12192000" cy="2390466"/>
          </a:xfrm>
          <a:custGeom>
            <a:avLst/>
            <a:gdLst>
              <a:gd name="connsiteX0" fmla="*/ 10801045 w 12192000"/>
              <a:gd name="connsiteY0" fmla="*/ 201 h 2390466"/>
              <a:gd name="connsiteX1" fmla="*/ 10821038 w 12192000"/>
              <a:gd name="connsiteY1" fmla="*/ 2915 h 2390466"/>
              <a:gd name="connsiteX2" fmla="*/ 10835633 w 12192000"/>
              <a:gd name="connsiteY2" fmla="*/ 5460 h 2390466"/>
              <a:gd name="connsiteX3" fmla="*/ 10912235 w 12192000"/>
              <a:gd name="connsiteY3" fmla="*/ 11275 h 2390466"/>
              <a:gd name="connsiteX4" fmla="*/ 10996653 w 12192000"/>
              <a:gd name="connsiteY4" fmla="*/ 29720 h 2390466"/>
              <a:gd name="connsiteX5" fmla="*/ 11221749 w 12192000"/>
              <a:gd name="connsiteY5" fmla="*/ 20463 h 2390466"/>
              <a:gd name="connsiteX6" fmla="*/ 11379086 w 12192000"/>
              <a:gd name="connsiteY6" fmla="*/ 32130 h 2390466"/>
              <a:gd name="connsiteX7" fmla="*/ 11594775 w 12192000"/>
              <a:gd name="connsiteY7" fmla="*/ 63178 h 2390466"/>
              <a:gd name="connsiteX8" fmla="*/ 11671329 w 12192000"/>
              <a:gd name="connsiteY8" fmla="*/ 63198 h 2390466"/>
              <a:gd name="connsiteX9" fmla="*/ 11778165 w 12192000"/>
              <a:gd name="connsiteY9" fmla="*/ 89018 h 2390466"/>
              <a:gd name="connsiteX10" fmla="*/ 11815487 w 12192000"/>
              <a:gd name="connsiteY10" fmla="*/ 91973 h 2390466"/>
              <a:gd name="connsiteX11" fmla="*/ 11918614 w 12192000"/>
              <a:gd name="connsiteY11" fmla="*/ 104205 h 2390466"/>
              <a:gd name="connsiteX12" fmla="*/ 12114359 w 12192000"/>
              <a:gd name="connsiteY12" fmla="*/ 120975 h 2390466"/>
              <a:gd name="connsiteX13" fmla="*/ 12154355 w 12192000"/>
              <a:gd name="connsiteY13" fmla="*/ 133176 h 2390466"/>
              <a:gd name="connsiteX14" fmla="*/ 12187428 w 12192000"/>
              <a:gd name="connsiteY14" fmla="*/ 137775 h 2390466"/>
              <a:gd name="connsiteX15" fmla="*/ 12192000 w 12192000"/>
              <a:gd name="connsiteY15" fmla="*/ 138440 h 2390466"/>
              <a:gd name="connsiteX16" fmla="*/ 12192000 w 12192000"/>
              <a:gd name="connsiteY16" fmla="*/ 2390466 h 2390466"/>
              <a:gd name="connsiteX17" fmla="*/ 0 w 12192000"/>
              <a:gd name="connsiteY17" fmla="*/ 2390466 h 2390466"/>
              <a:gd name="connsiteX18" fmla="*/ 0 w 12192000"/>
              <a:gd name="connsiteY18" fmla="*/ 1588774 h 2390466"/>
              <a:gd name="connsiteX19" fmla="*/ 301314 w 12192000"/>
              <a:gd name="connsiteY19" fmla="*/ 1608551 h 2390466"/>
              <a:gd name="connsiteX20" fmla="*/ 542046 w 12192000"/>
              <a:gd name="connsiteY20" fmla="*/ 1590558 h 2390466"/>
              <a:gd name="connsiteX21" fmla="*/ 631576 w 12192000"/>
              <a:gd name="connsiteY21" fmla="*/ 1592277 h 2390466"/>
              <a:gd name="connsiteX22" fmla="*/ 833545 w 12192000"/>
              <a:gd name="connsiteY22" fmla="*/ 1592729 h 2390466"/>
              <a:gd name="connsiteX23" fmla="*/ 938627 w 12192000"/>
              <a:gd name="connsiteY23" fmla="*/ 1594718 h 2390466"/>
              <a:gd name="connsiteX24" fmla="*/ 975769 w 12192000"/>
              <a:gd name="connsiteY24" fmla="*/ 1596068 h 2390466"/>
              <a:gd name="connsiteX25" fmla="*/ 975769 w 12192000"/>
              <a:gd name="connsiteY25" fmla="*/ 358875 h 2390466"/>
              <a:gd name="connsiteX26" fmla="*/ 6340771 w 12192000"/>
              <a:gd name="connsiteY26" fmla="*/ 358875 h 2390466"/>
              <a:gd name="connsiteX27" fmla="*/ 6340771 w 12192000"/>
              <a:gd name="connsiteY27" fmla="*/ 489318 h 2390466"/>
              <a:gd name="connsiteX28" fmla="*/ 6368917 w 12192000"/>
              <a:gd name="connsiteY28" fmla="*/ 487274 h 2390466"/>
              <a:gd name="connsiteX29" fmla="*/ 6406041 w 12192000"/>
              <a:gd name="connsiteY29" fmla="*/ 496082 h 2390466"/>
              <a:gd name="connsiteX30" fmla="*/ 6548466 w 12192000"/>
              <a:gd name="connsiteY30" fmla="*/ 466618 h 2390466"/>
              <a:gd name="connsiteX31" fmla="*/ 6673201 w 12192000"/>
              <a:gd name="connsiteY31" fmla="*/ 450192 h 2390466"/>
              <a:gd name="connsiteX32" fmla="*/ 6686986 w 12192000"/>
              <a:gd name="connsiteY32" fmla="*/ 449182 h 2390466"/>
              <a:gd name="connsiteX33" fmla="*/ 6738693 w 12192000"/>
              <a:gd name="connsiteY33" fmla="*/ 453246 h 2390466"/>
              <a:gd name="connsiteX34" fmla="*/ 6970467 w 12192000"/>
              <a:gd name="connsiteY34" fmla="*/ 419633 h 2390466"/>
              <a:gd name="connsiteX35" fmla="*/ 7042198 w 12192000"/>
              <a:gd name="connsiteY35" fmla="*/ 421879 h 2390466"/>
              <a:gd name="connsiteX36" fmla="*/ 7077073 w 12192000"/>
              <a:gd name="connsiteY36" fmla="*/ 418698 h 2390466"/>
              <a:gd name="connsiteX37" fmla="*/ 7083030 w 12192000"/>
              <a:gd name="connsiteY37" fmla="*/ 418582 h 2390466"/>
              <a:gd name="connsiteX38" fmla="*/ 7124039 w 12192000"/>
              <a:gd name="connsiteY38" fmla="*/ 420736 h 2390466"/>
              <a:gd name="connsiteX39" fmla="*/ 7184925 w 12192000"/>
              <a:gd name="connsiteY39" fmla="*/ 428516 h 2390466"/>
              <a:gd name="connsiteX40" fmla="*/ 7247913 w 12192000"/>
              <a:gd name="connsiteY40" fmla="*/ 444836 h 2390466"/>
              <a:gd name="connsiteX41" fmla="*/ 7284338 w 12192000"/>
              <a:gd name="connsiteY41" fmla="*/ 451699 h 2390466"/>
              <a:gd name="connsiteX42" fmla="*/ 7309614 w 12192000"/>
              <a:gd name="connsiteY42" fmla="*/ 459228 h 2390466"/>
              <a:gd name="connsiteX43" fmla="*/ 7380560 w 12192000"/>
              <a:gd name="connsiteY43" fmla="*/ 464765 h 2390466"/>
              <a:gd name="connsiteX44" fmla="*/ 7500925 w 12192000"/>
              <a:gd name="connsiteY44" fmla="*/ 468250 h 2390466"/>
              <a:gd name="connsiteX45" fmla="*/ 7551687 w 12192000"/>
              <a:gd name="connsiteY45" fmla="*/ 486478 h 2390466"/>
              <a:gd name="connsiteX46" fmla="*/ 7655497 w 12192000"/>
              <a:gd name="connsiteY46" fmla="*/ 485382 h 2390466"/>
              <a:gd name="connsiteX47" fmla="*/ 7678276 w 12192000"/>
              <a:gd name="connsiteY47" fmla="*/ 478273 h 2390466"/>
              <a:gd name="connsiteX48" fmla="*/ 7732190 w 12192000"/>
              <a:gd name="connsiteY48" fmla="*/ 471988 h 2390466"/>
              <a:gd name="connsiteX49" fmla="*/ 7812936 w 12192000"/>
              <a:gd name="connsiteY49" fmla="*/ 451403 h 2390466"/>
              <a:gd name="connsiteX50" fmla="*/ 7901019 w 12192000"/>
              <a:gd name="connsiteY50" fmla="*/ 427394 h 2390466"/>
              <a:gd name="connsiteX51" fmla="*/ 7953628 w 12192000"/>
              <a:gd name="connsiteY51" fmla="*/ 414800 h 2390466"/>
              <a:gd name="connsiteX52" fmla="*/ 7959483 w 12192000"/>
              <a:gd name="connsiteY52" fmla="*/ 413640 h 2390466"/>
              <a:gd name="connsiteX53" fmla="*/ 8000268 w 12192000"/>
              <a:gd name="connsiteY53" fmla="*/ 408559 h 2390466"/>
              <a:gd name="connsiteX54" fmla="*/ 8126468 w 12192000"/>
              <a:gd name="connsiteY54" fmla="*/ 410535 h 2390466"/>
              <a:gd name="connsiteX55" fmla="*/ 8163540 w 12192000"/>
              <a:gd name="connsiteY55" fmla="*/ 410897 h 2390466"/>
              <a:gd name="connsiteX56" fmla="*/ 8189733 w 12192000"/>
              <a:gd name="connsiteY56" fmla="*/ 413869 h 2390466"/>
              <a:gd name="connsiteX57" fmla="*/ 8260604 w 12192000"/>
              <a:gd name="connsiteY57" fmla="*/ 406866 h 2390466"/>
              <a:gd name="connsiteX58" fmla="*/ 8379838 w 12192000"/>
              <a:gd name="connsiteY58" fmla="*/ 389167 h 2390466"/>
              <a:gd name="connsiteX59" fmla="*/ 8433895 w 12192000"/>
              <a:gd name="connsiteY59" fmla="*/ 393057 h 2390466"/>
              <a:gd name="connsiteX60" fmla="*/ 8624741 w 12192000"/>
              <a:gd name="connsiteY60" fmla="*/ 369980 h 2390466"/>
              <a:gd name="connsiteX61" fmla="*/ 8786230 w 12192000"/>
              <a:gd name="connsiteY61" fmla="*/ 358126 h 2390466"/>
              <a:gd name="connsiteX62" fmla="*/ 8911903 w 12192000"/>
              <a:gd name="connsiteY62" fmla="*/ 342099 h 2390466"/>
              <a:gd name="connsiteX63" fmla="*/ 9182090 w 12192000"/>
              <a:gd name="connsiteY63" fmla="*/ 301277 h 2390466"/>
              <a:gd name="connsiteX64" fmla="*/ 9196066 w 12192000"/>
              <a:gd name="connsiteY64" fmla="*/ 291440 h 2390466"/>
              <a:gd name="connsiteX65" fmla="*/ 9249142 w 12192000"/>
              <a:gd name="connsiteY65" fmla="*/ 276200 h 2390466"/>
              <a:gd name="connsiteX66" fmla="*/ 9316564 w 12192000"/>
              <a:gd name="connsiteY66" fmla="*/ 259543 h 2390466"/>
              <a:gd name="connsiteX67" fmla="*/ 9317108 w 12192000"/>
              <a:gd name="connsiteY67" fmla="*/ 260495 h 2390466"/>
              <a:gd name="connsiteX68" fmla="*/ 9348338 w 12192000"/>
              <a:gd name="connsiteY68" fmla="*/ 264323 h 2390466"/>
              <a:gd name="connsiteX69" fmla="*/ 9473084 w 12192000"/>
              <a:gd name="connsiteY69" fmla="*/ 266063 h 2390466"/>
              <a:gd name="connsiteX70" fmla="*/ 9478478 w 12192000"/>
              <a:gd name="connsiteY70" fmla="*/ 266804 h 2390466"/>
              <a:gd name="connsiteX71" fmla="*/ 9715853 w 12192000"/>
              <a:gd name="connsiteY71" fmla="*/ 258126 h 2390466"/>
              <a:gd name="connsiteX72" fmla="*/ 9818432 w 12192000"/>
              <a:gd name="connsiteY72" fmla="*/ 252883 h 2390466"/>
              <a:gd name="connsiteX73" fmla="*/ 9904781 w 12192000"/>
              <a:gd name="connsiteY73" fmla="*/ 257651 h 2390466"/>
              <a:gd name="connsiteX74" fmla="*/ 10027169 w 12192000"/>
              <a:gd name="connsiteY74" fmla="*/ 245494 h 2390466"/>
              <a:gd name="connsiteX75" fmla="*/ 10133939 w 12192000"/>
              <a:gd name="connsiteY75" fmla="*/ 205160 h 2390466"/>
              <a:gd name="connsiteX76" fmla="*/ 10149756 w 12192000"/>
              <a:gd name="connsiteY76" fmla="*/ 197031 h 2390466"/>
              <a:gd name="connsiteX77" fmla="*/ 10314272 w 12192000"/>
              <a:gd name="connsiteY77" fmla="*/ 148538 h 2390466"/>
              <a:gd name="connsiteX78" fmla="*/ 10432944 w 12192000"/>
              <a:gd name="connsiteY78" fmla="*/ 122284 h 2390466"/>
              <a:gd name="connsiteX79" fmla="*/ 10554052 w 12192000"/>
              <a:gd name="connsiteY79" fmla="*/ 72143 h 2390466"/>
              <a:gd name="connsiteX80" fmla="*/ 10757451 w 12192000"/>
              <a:gd name="connsiteY80" fmla="*/ 6065 h 2390466"/>
              <a:gd name="connsiteX81" fmla="*/ 10801045 w 12192000"/>
              <a:gd name="connsiteY81" fmla="*/ 201 h 2390466"/>
              <a:gd name="connsiteX0" fmla="*/ 10801045 w 12192000"/>
              <a:gd name="connsiteY0" fmla="*/ 201 h 2390466"/>
              <a:gd name="connsiteX1" fmla="*/ 10821038 w 12192000"/>
              <a:gd name="connsiteY1" fmla="*/ 2915 h 2390466"/>
              <a:gd name="connsiteX2" fmla="*/ 10835633 w 12192000"/>
              <a:gd name="connsiteY2" fmla="*/ 5460 h 2390466"/>
              <a:gd name="connsiteX3" fmla="*/ 10912235 w 12192000"/>
              <a:gd name="connsiteY3" fmla="*/ 11275 h 2390466"/>
              <a:gd name="connsiteX4" fmla="*/ 10996653 w 12192000"/>
              <a:gd name="connsiteY4" fmla="*/ 29720 h 2390466"/>
              <a:gd name="connsiteX5" fmla="*/ 11221749 w 12192000"/>
              <a:gd name="connsiteY5" fmla="*/ 20463 h 2390466"/>
              <a:gd name="connsiteX6" fmla="*/ 11379086 w 12192000"/>
              <a:gd name="connsiteY6" fmla="*/ 32130 h 2390466"/>
              <a:gd name="connsiteX7" fmla="*/ 11594775 w 12192000"/>
              <a:gd name="connsiteY7" fmla="*/ 63178 h 2390466"/>
              <a:gd name="connsiteX8" fmla="*/ 11671329 w 12192000"/>
              <a:gd name="connsiteY8" fmla="*/ 63198 h 2390466"/>
              <a:gd name="connsiteX9" fmla="*/ 11778165 w 12192000"/>
              <a:gd name="connsiteY9" fmla="*/ 89018 h 2390466"/>
              <a:gd name="connsiteX10" fmla="*/ 11815487 w 12192000"/>
              <a:gd name="connsiteY10" fmla="*/ 91973 h 2390466"/>
              <a:gd name="connsiteX11" fmla="*/ 11918614 w 12192000"/>
              <a:gd name="connsiteY11" fmla="*/ 104205 h 2390466"/>
              <a:gd name="connsiteX12" fmla="*/ 12114359 w 12192000"/>
              <a:gd name="connsiteY12" fmla="*/ 120975 h 2390466"/>
              <a:gd name="connsiteX13" fmla="*/ 12154355 w 12192000"/>
              <a:gd name="connsiteY13" fmla="*/ 133176 h 2390466"/>
              <a:gd name="connsiteX14" fmla="*/ 12187428 w 12192000"/>
              <a:gd name="connsiteY14" fmla="*/ 137775 h 2390466"/>
              <a:gd name="connsiteX15" fmla="*/ 12192000 w 12192000"/>
              <a:gd name="connsiteY15" fmla="*/ 138440 h 2390466"/>
              <a:gd name="connsiteX16" fmla="*/ 12192000 w 12192000"/>
              <a:gd name="connsiteY16" fmla="*/ 2390466 h 2390466"/>
              <a:gd name="connsiteX17" fmla="*/ 0 w 12192000"/>
              <a:gd name="connsiteY17" fmla="*/ 2390466 h 2390466"/>
              <a:gd name="connsiteX18" fmla="*/ 0 w 12192000"/>
              <a:gd name="connsiteY18" fmla="*/ 1588774 h 2390466"/>
              <a:gd name="connsiteX19" fmla="*/ 301314 w 12192000"/>
              <a:gd name="connsiteY19" fmla="*/ 1608551 h 2390466"/>
              <a:gd name="connsiteX20" fmla="*/ 542046 w 12192000"/>
              <a:gd name="connsiteY20" fmla="*/ 1590558 h 2390466"/>
              <a:gd name="connsiteX21" fmla="*/ 631576 w 12192000"/>
              <a:gd name="connsiteY21" fmla="*/ 1592277 h 2390466"/>
              <a:gd name="connsiteX22" fmla="*/ 833545 w 12192000"/>
              <a:gd name="connsiteY22" fmla="*/ 1592729 h 2390466"/>
              <a:gd name="connsiteX23" fmla="*/ 938627 w 12192000"/>
              <a:gd name="connsiteY23" fmla="*/ 1594718 h 2390466"/>
              <a:gd name="connsiteX24" fmla="*/ 975769 w 12192000"/>
              <a:gd name="connsiteY24" fmla="*/ 1596068 h 2390466"/>
              <a:gd name="connsiteX25" fmla="*/ 1834937 w 12192000"/>
              <a:gd name="connsiteY25" fmla="*/ 1549436 h 2390466"/>
              <a:gd name="connsiteX26" fmla="*/ 6340771 w 12192000"/>
              <a:gd name="connsiteY26" fmla="*/ 358875 h 2390466"/>
              <a:gd name="connsiteX27" fmla="*/ 6340771 w 12192000"/>
              <a:gd name="connsiteY27" fmla="*/ 489318 h 2390466"/>
              <a:gd name="connsiteX28" fmla="*/ 6368917 w 12192000"/>
              <a:gd name="connsiteY28" fmla="*/ 487274 h 2390466"/>
              <a:gd name="connsiteX29" fmla="*/ 6406041 w 12192000"/>
              <a:gd name="connsiteY29" fmla="*/ 496082 h 2390466"/>
              <a:gd name="connsiteX30" fmla="*/ 6548466 w 12192000"/>
              <a:gd name="connsiteY30" fmla="*/ 466618 h 2390466"/>
              <a:gd name="connsiteX31" fmla="*/ 6673201 w 12192000"/>
              <a:gd name="connsiteY31" fmla="*/ 450192 h 2390466"/>
              <a:gd name="connsiteX32" fmla="*/ 6686986 w 12192000"/>
              <a:gd name="connsiteY32" fmla="*/ 449182 h 2390466"/>
              <a:gd name="connsiteX33" fmla="*/ 6738693 w 12192000"/>
              <a:gd name="connsiteY33" fmla="*/ 453246 h 2390466"/>
              <a:gd name="connsiteX34" fmla="*/ 6970467 w 12192000"/>
              <a:gd name="connsiteY34" fmla="*/ 419633 h 2390466"/>
              <a:gd name="connsiteX35" fmla="*/ 7042198 w 12192000"/>
              <a:gd name="connsiteY35" fmla="*/ 421879 h 2390466"/>
              <a:gd name="connsiteX36" fmla="*/ 7077073 w 12192000"/>
              <a:gd name="connsiteY36" fmla="*/ 418698 h 2390466"/>
              <a:gd name="connsiteX37" fmla="*/ 7083030 w 12192000"/>
              <a:gd name="connsiteY37" fmla="*/ 418582 h 2390466"/>
              <a:gd name="connsiteX38" fmla="*/ 7124039 w 12192000"/>
              <a:gd name="connsiteY38" fmla="*/ 420736 h 2390466"/>
              <a:gd name="connsiteX39" fmla="*/ 7184925 w 12192000"/>
              <a:gd name="connsiteY39" fmla="*/ 428516 h 2390466"/>
              <a:gd name="connsiteX40" fmla="*/ 7247913 w 12192000"/>
              <a:gd name="connsiteY40" fmla="*/ 444836 h 2390466"/>
              <a:gd name="connsiteX41" fmla="*/ 7284338 w 12192000"/>
              <a:gd name="connsiteY41" fmla="*/ 451699 h 2390466"/>
              <a:gd name="connsiteX42" fmla="*/ 7309614 w 12192000"/>
              <a:gd name="connsiteY42" fmla="*/ 459228 h 2390466"/>
              <a:gd name="connsiteX43" fmla="*/ 7380560 w 12192000"/>
              <a:gd name="connsiteY43" fmla="*/ 464765 h 2390466"/>
              <a:gd name="connsiteX44" fmla="*/ 7500925 w 12192000"/>
              <a:gd name="connsiteY44" fmla="*/ 468250 h 2390466"/>
              <a:gd name="connsiteX45" fmla="*/ 7551687 w 12192000"/>
              <a:gd name="connsiteY45" fmla="*/ 486478 h 2390466"/>
              <a:gd name="connsiteX46" fmla="*/ 7655497 w 12192000"/>
              <a:gd name="connsiteY46" fmla="*/ 485382 h 2390466"/>
              <a:gd name="connsiteX47" fmla="*/ 7678276 w 12192000"/>
              <a:gd name="connsiteY47" fmla="*/ 478273 h 2390466"/>
              <a:gd name="connsiteX48" fmla="*/ 7732190 w 12192000"/>
              <a:gd name="connsiteY48" fmla="*/ 471988 h 2390466"/>
              <a:gd name="connsiteX49" fmla="*/ 7812936 w 12192000"/>
              <a:gd name="connsiteY49" fmla="*/ 451403 h 2390466"/>
              <a:gd name="connsiteX50" fmla="*/ 7901019 w 12192000"/>
              <a:gd name="connsiteY50" fmla="*/ 427394 h 2390466"/>
              <a:gd name="connsiteX51" fmla="*/ 7953628 w 12192000"/>
              <a:gd name="connsiteY51" fmla="*/ 414800 h 2390466"/>
              <a:gd name="connsiteX52" fmla="*/ 7959483 w 12192000"/>
              <a:gd name="connsiteY52" fmla="*/ 413640 h 2390466"/>
              <a:gd name="connsiteX53" fmla="*/ 8000268 w 12192000"/>
              <a:gd name="connsiteY53" fmla="*/ 408559 h 2390466"/>
              <a:gd name="connsiteX54" fmla="*/ 8126468 w 12192000"/>
              <a:gd name="connsiteY54" fmla="*/ 410535 h 2390466"/>
              <a:gd name="connsiteX55" fmla="*/ 8163540 w 12192000"/>
              <a:gd name="connsiteY55" fmla="*/ 410897 h 2390466"/>
              <a:gd name="connsiteX56" fmla="*/ 8189733 w 12192000"/>
              <a:gd name="connsiteY56" fmla="*/ 413869 h 2390466"/>
              <a:gd name="connsiteX57" fmla="*/ 8260604 w 12192000"/>
              <a:gd name="connsiteY57" fmla="*/ 406866 h 2390466"/>
              <a:gd name="connsiteX58" fmla="*/ 8379838 w 12192000"/>
              <a:gd name="connsiteY58" fmla="*/ 389167 h 2390466"/>
              <a:gd name="connsiteX59" fmla="*/ 8433895 w 12192000"/>
              <a:gd name="connsiteY59" fmla="*/ 393057 h 2390466"/>
              <a:gd name="connsiteX60" fmla="*/ 8624741 w 12192000"/>
              <a:gd name="connsiteY60" fmla="*/ 369980 h 2390466"/>
              <a:gd name="connsiteX61" fmla="*/ 8786230 w 12192000"/>
              <a:gd name="connsiteY61" fmla="*/ 358126 h 2390466"/>
              <a:gd name="connsiteX62" fmla="*/ 8911903 w 12192000"/>
              <a:gd name="connsiteY62" fmla="*/ 342099 h 2390466"/>
              <a:gd name="connsiteX63" fmla="*/ 9182090 w 12192000"/>
              <a:gd name="connsiteY63" fmla="*/ 301277 h 2390466"/>
              <a:gd name="connsiteX64" fmla="*/ 9196066 w 12192000"/>
              <a:gd name="connsiteY64" fmla="*/ 291440 h 2390466"/>
              <a:gd name="connsiteX65" fmla="*/ 9249142 w 12192000"/>
              <a:gd name="connsiteY65" fmla="*/ 276200 h 2390466"/>
              <a:gd name="connsiteX66" fmla="*/ 9316564 w 12192000"/>
              <a:gd name="connsiteY66" fmla="*/ 259543 h 2390466"/>
              <a:gd name="connsiteX67" fmla="*/ 9317108 w 12192000"/>
              <a:gd name="connsiteY67" fmla="*/ 260495 h 2390466"/>
              <a:gd name="connsiteX68" fmla="*/ 9348338 w 12192000"/>
              <a:gd name="connsiteY68" fmla="*/ 264323 h 2390466"/>
              <a:gd name="connsiteX69" fmla="*/ 9473084 w 12192000"/>
              <a:gd name="connsiteY69" fmla="*/ 266063 h 2390466"/>
              <a:gd name="connsiteX70" fmla="*/ 9478478 w 12192000"/>
              <a:gd name="connsiteY70" fmla="*/ 266804 h 2390466"/>
              <a:gd name="connsiteX71" fmla="*/ 9715853 w 12192000"/>
              <a:gd name="connsiteY71" fmla="*/ 258126 h 2390466"/>
              <a:gd name="connsiteX72" fmla="*/ 9818432 w 12192000"/>
              <a:gd name="connsiteY72" fmla="*/ 252883 h 2390466"/>
              <a:gd name="connsiteX73" fmla="*/ 9904781 w 12192000"/>
              <a:gd name="connsiteY73" fmla="*/ 257651 h 2390466"/>
              <a:gd name="connsiteX74" fmla="*/ 10027169 w 12192000"/>
              <a:gd name="connsiteY74" fmla="*/ 245494 h 2390466"/>
              <a:gd name="connsiteX75" fmla="*/ 10133939 w 12192000"/>
              <a:gd name="connsiteY75" fmla="*/ 205160 h 2390466"/>
              <a:gd name="connsiteX76" fmla="*/ 10149756 w 12192000"/>
              <a:gd name="connsiteY76" fmla="*/ 197031 h 2390466"/>
              <a:gd name="connsiteX77" fmla="*/ 10314272 w 12192000"/>
              <a:gd name="connsiteY77" fmla="*/ 148538 h 2390466"/>
              <a:gd name="connsiteX78" fmla="*/ 10432944 w 12192000"/>
              <a:gd name="connsiteY78" fmla="*/ 122284 h 2390466"/>
              <a:gd name="connsiteX79" fmla="*/ 10554052 w 12192000"/>
              <a:gd name="connsiteY79" fmla="*/ 72143 h 2390466"/>
              <a:gd name="connsiteX80" fmla="*/ 10757451 w 12192000"/>
              <a:gd name="connsiteY80" fmla="*/ 6065 h 2390466"/>
              <a:gd name="connsiteX81" fmla="*/ 10801045 w 12192000"/>
              <a:gd name="connsiteY81" fmla="*/ 201 h 2390466"/>
              <a:gd name="connsiteX0" fmla="*/ 10801045 w 12192000"/>
              <a:gd name="connsiteY0" fmla="*/ 201 h 2390466"/>
              <a:gd name="connsiteX1" fmla="*/ 10821038 w 12192000"/>
              <a:gd name="connsiteY1" fmla="*/ 2915 h 2390466"/>
              <a:gd name="connsiteX2" fmla="*/ 10835633 w 12192000"/>
              <a:gd name="connsiteY2" fmla="*/ 5460 h 2390466"/>
              <a:gd name="connsiteX3" fmla="*/ 10912235 w 12192000"/>
              <a:gd name="connsiteY3" fmla="*/ 11275 h 2390466"/>
              <a:gd name="connsiteX4" fmla="*/ 10996653 w 12192000"/>
              <a:gd name="connsiteY4" fmla="*/ 29720 h 2390466"/>
              <a:gd name="connsiteX5" fmla="*/ 11221749 w 12192000"/>
              <a:gd name="connsiteY5" fmla="*/ 20463 h 2390466"/>
              <a:gd name="connsiteX6" fmla="*/ 11379086 w 12192000"/>
              <a:gd name="connsiteY6" fmla="*/ 32130 h 2390466"/>
              <a:gd name="connsiteX7" fmla="*/ 11594775 w 12192000"/>
              <a:gd name="connsiteY7" fmla="*/ 63178 h 2390466"/>
              <a:gd name="connsiteX8" fmla="*/ 11671329 w 12192000"/>
              <a:gd name="connsiteY8" fmla="*/ 63198 h 2390466"/>
              <a:gd name="connsiteX9" fmla="*/ 11778165 w 12192000"/>
              <a:gd name="connsiteY9" fmla="*/ 89018 h 2390466"/>
              <a:gd name="connsiteX10" fmla="*/ 11815487 w 12192000"/>
              <a:gd name="connsiteY10" fmla="*/ 91973 h 2390466"/>
              <a:gd name="connsiteX11" fmla="*/ 11918614 w 12192000"/>
              <a:gd name="connsiteY11" fmla="*/ 104205 h 2390466"/>
              <a:gd name="connsiteX12" fmla="*/ 12114359 w 12192000"/>
              <a:gd name="connsiteY12" fmla="*/ 120975 h 2390466"/>
              <a:gd name="connsiteX13" fmla="*/ 12154355 w 12192000"/>
              <a:gd name="connsiteY13" fmla="*/ 133176 h 2390466"/>
              <a:gd name="connsiteX14" fmla="*/ 12187428 w 12192000"/>
              <a:gd name="connsiteY14" fmla="*/ 137775 h 2390466"/>
              <a:gd name="connsiteX15" fmla="*/ 12192000 w 12192000"/>
              <a:gd name="connsiteY15" fmla="*/ 138440 h 2390466"/>
              <a:gd name="connsiteX16" fmla="*/ 12192000 w 12192000"/>
              <a:gd name="connsiteY16" fmla="*/ 2390466 h 2390466"/>
              <a:gd name="connsiteX17" fmla="*/ 0 w 12192000"/>
              <a:gd name="connsiteY17" fmla="*/ 2390466 h 2390466"/>
              <a:gd name="connsiteX18" fmla="*/ 0 w 12192000"/>
              <a:gd name="connsiteY18" fmla="*/ 1588774 h 2390466"/>
              <a:gd name="connsiteX19" fmla="*/ 301314 w 12192000"/>
              <a:gd name="connsiteY19" fmla="*/ 1608551 h 2390466"/>
              <a:gd name="connsiteX20" fmla="*/ 542046 w 12192000"/>
              <a:gd name="connsiteY20" fmla="*/ 1590558 h 2390466"/>
              <a:gd name="connsiteX21" fmla="*/ 631576 w 12192000"/>
              <a:gd name="connsiteY21" fmla="*/ 1592277 h 2390466"/>
              <a:gd name="connsiteX22" fmla="*/ 833545 w 12192000"/>
              <a:gd name="connsiteY22" fmla="*/ 1592729 h 2390466"/>
              <a:gd name="connsiteX23" fmla="*/ 938627 w 12192000"/>
              <a:gd name="connsiteY23" fmla="*/ 1594718 h 2390466"/>
              <a:gd name="connsiteX24" fmla="*/ 975769 w 12192000"/>
              <a:gd name="connsiteY24" fmla="*/ 1596068 h 2390466"/>
              <a:gd name="connsiteX25" fmla="*/ 1834937 w 12192000"/>
              <a:gd name="connsiteY25" fmla="*/ 1549436 h 2390466"/>
              <a:gd name="connsiteX26" fmla="*/ 4867911 w 12192000"/>
              <a:gd name="connsiteY26" fmla="*/ 911197 h 2390466"/>
              <a:gd name="connsiteX27" fmla="*/ 6340771 w 12192000"/>
              <a:gd name="connsiteY27" fmla="*/ 489318 h 2390466"/>
              <a:gd name="connsiteX28" fmla="*/ 6368917 w 12192000"/>
              <a:gd name="connsiteY28" fmla="*/ 487274 h 2390466"/>
              <a:gd name="connsiteX29" fmla="*/ 6406041 w 12192000"/>
              <a:gd name="connsiteY29" fmla="*/ 496082 h 2390466"/>
              <a:gd name="connsiteX30" fmla="*/ 6548466 w 12192000"/>
              <a:gd name="connsiteY30" fmla="*/ 466618 h 2390466"/>
              <a:gd name="connsiteX31" fmla="*/ 6673201 w 12192000"/>
              <a:gd name="connsiteY31" fmla="*/ 450192 h 2390466"/>
              <a:gd name="connsiteX32" fmla="*/ 6686986 w 12192000"/>
              <a:gd name="connsiteY32" fmla="*/ 449182 h 2390466"/>
              <a:gd name="connsiteX33" fmla="*/ 6738693 w 12192000"/>
              <a:gd name="connsiteY33" fmla="*/ 453246 h 2390466"/>
              <a:gd name="connsiteX34" fmla="*/ 6970467 w 12192000"/>
              <a:gd name="connsiteY34" fmla="*/ 419633 h 2390466"/>
              <a:gd name="connsiteX35" fmla="*/ 7042198 w 12192000"/>
              <a:gd name="connsiteY35" fmla="*/ 421879 h 2390466"/>
              <a:gd name="connsiteX36" fmla="*/ 7077073 w 12192000"/>
              <a:gd name="connsiteY36" fmla="*/ 418698 h 2390466"/>
              <a:gd name="connsiteX37" fmla="*/ 7083030 w 12192000"/>
              <a:gd name="connsiteY37" fmla="*/ 418582 h 2390466"/>
              <a:gd name="connsiteX38" fmla="*/ 7124039 w 12192000"/>
              <a:gd name="connsiteY38" fmla="*/ 420736 h 2390466"/>
              <a:gd name="connsiteX39" fmla="*/ 7184925 w 12192000"/>
              <a:gd name="connsiteY39" fmla="*/ 428516 h 2390466"/>
              <a:gd name="connsiteX40" fmla="*/ 7247913 w 12192000"/>
              <a:gd name="connsiteY40" fmla="*/ 444836 h 2390466"/>
              <a:gd name="connsiteX41" fmla="*/ 7284338 w 12192000"/>
              <a:gd name="connsiteY41" fmla="*/ 451699 h 2390466"/>
              <a:gd name="connsiteX42" fmla="*/ 7309614 w 12192000"/>
              <a:gd name="connsiteY42" fmla="*/ 459228 h 2390466"/>
              <a:gd name="connsiteX43" fmla="*/ 7380560 w 12192000"/>
              <a:gd name="connsiteY43" fmla="*/ 464765 h 2390466"/>
              <a:gd name="connsiteX44" fmla="*/ 7500925 w 12192000"/>
              <a:gd name="connsiteY44" fmla="*/ 468250 h 2390466"/>
              <a:gd name="connsiteX45" fmla="*/ 7551687 w 12192000"/>
              <a:gd name="connsiteY45" fmla="*/ 486478 h 2390466"/>
              <a:gd name="connsiteX46" fmla="*/ 7655497 w 12192000"/>
              <a:gd name="connsiteY46" fmla="*/ 485382 h 2390466"/>
              <a:gd name="connsiteX47" fmla="*/ 7678276 w 12192000"/>
              <a:gd name="connsiteY47" fmla="*/ 478273 h 2390466"/>
              <a:gd name="connsiteX48" fmla="*/ 7732190 w 12192000"/>
              <a:gd name="connsiteY48" fmla="*/ 471988 h 2390466"/>
              <a:gd name="connsiteX49" fmla="*/ 7812936 w 12192000"/>
              <a:gd name="connsiteY49" fmla="*/ 451403 h 2390466"/>
              <a:gd name="connsiteX50" fmla="*/ 7901019 w 12192000"/>
              <a:gd name="connsiteY50" fmla="*/ 427394 h 2390466"/>
              <a:gd name="connsiteX51" fmla="*/ 7953628 w 12192000"/>
              <a:gd name="connsiteY51" fmla="*/ 414800 h 2390466"/>
              <a:gd name="connsiteX52" fmla="*/ 7959483 w 12192000"/>
              <a:gd name="connsiteY52" fmla="*/ 413640 h 2390466"/>
              <a:gd name="connsiteX53" fmla="*/ 8000268 w 12192000"/>
              <a:gd name="connsiteY53" fmla="*/ 408559 h 2390466"/>
              <a:gd name="connsiteX54" fmla="*/ 8126468 w 12192000"/>
              <a:gd name="connsiteY54" fmla="*/ 410535 h 2390466"/>
              <a:gd name="connsiteX55" fmla="*/ 8163540 w 12192000"/>
              <a:gd name="connsiteY55" fmla="*/ 410897 h 2390466"/>
              <a:gd name="connsiteX56" fmla="*/ 8189733 w 12192000"/>
              <a:gd name="connsiteY56" fmla="*/ 413869 h 2390466"/>
              <a:gd name="connsiteX57" fmla="*/ 8260604 w 12192000"/>
              <a:gd name="connsiteY57" fmla="*/ 406866 h 2390466"/>
              <a:gd name="connsiteX58" fmla="*/ 8379838 w 12192000"/>
              <a:gd name="connsiteY58" fmla="*/ 389167 h 2390466"/>
              <a:gd name="connsiteX59" fmla="*/ 8433895 w 12192000"/>
              <a:gd name="connsiteY59" fmla="*/ 393057 h 2390466"/>
              <a:gd name="connsiteX60" fmla="*/ 8624741 w 12192000"/>
              <a:gd name="connsiteY60" fmla="*/ 369980 h 2390466"/>
              <a:gd name="connsiteX61" fmla="*/ 8786230 w 12192000"/>
              <a:gd name="connsiteY61" fmla="*/ 358126 h 2390466"/>
              <a:gd name="connsiteX62" fmla="*/ 8911903 w 12192000"/>
              <a:gd name="connsiteY62" fmla="*/ 342099 h 2390466"/>
              <a:gd name="connsiteX63" fmla="*/ 9182090 w 12192000"/>
              <a:gd name="connsiteY63" fmla="*/ 301277 h 2390466"/>
              <a:gd name="connsiteX64" fmla="*/ 9196066 w 12192000"/>
              <a:gd name="connsiteY64" fmla="*/ 291440 h 2390466"/>
              <a:gd name="connsiteX65" fmla="*/ 9249142 w 12192000"/>
              <a:gd name="connsiteY65" fmla="*/ 276200 h 2390466"/>
              <a:gd name="connsiteX66" fmla="*/ 9316564 w 12192000"/>
              <a:gd name="connsiteY66" fmla="*/ 259543 h 2390466"/>
              <a:gd name="connsiteX67" fmla="*/ 9317108 w 12192000"/>
              <a:gd name="connsiteY67" fmla="*/ 260495 h 2390466"/>
              <a:gd name="connsiteX68" fmla="*/ 9348338 w 12192000"/>
              <a:gd name="connsiteY68" fmla="*/ 264323 h 2390466"/>
              <a:gd name="connsiteX69" fmla="*/ 9473084 w 12192000"/>
              <a:gd name="connsiteY69" fmla="*/ 266063 h 2390466"/>
              <a:gd name="connsiteX70" fmla="*/ 9478478 w 12192000"/>
              <a:gd name="connsiteY70" fmla="*/ 266804 h 2390466"/>
              <a:gd name="connsiteX71" fmla="*/ 9715853 w 12192000"/>
              <a:gd name="connsiteY71" fmla="*/ 258126 h 2390466"/>
              <a:gd name="connsiteX72" fmla="*/ 9818432 w 12192000"/>
              <a:gd name="connsiteY72" fmla="*/ 252883 h 2390466"/>
              <a:gd name="connsiteX73" fmla="*/ 9904781 w 12192000"/>
              <a:gd name="connsiteY73" fmla="*/ 257651 h 2390466"/>
              <a:gd name="connsiteX74" fmla="*/ 10027169 w 12192000"/>
              <a:gd name="connsiteY74" fmla="*/ 245494 h 2390466"/>
              <a:gd name="connsiteX75" fmla="*/ 10133939 w 12192000"/>
              <a:gd name="connsiteY75" fmla="*/ 205160 h 2390466"/>
              <a:gd name="connsiteX76" fmla="*/ 10149756 w 12192000"/>
              <a:gd name="connsiteY76" fmla="*/ 197031 h 2390466"/>
              <a:gd name="connsiteX77" fmla="*/ 10314272 w 12192000"/>
              <a:gd name="connsiteY77" fmla="*/ 148538 h 2390466"/>
              <a:gd name="connsiteX78" fmla="*/ 10432944 w 12192000"/>
              <a:gd name="connsiteY78" fmla="*/ 122284 h 2390466"/>
              <a:gd name="connsiteX79" fmla="*/ 10554052 w 12192000"/>
              <a:gd name="connsiteY79" fmla="*/ 72143 h 2390466"/>
              <a:gd name="connsiteX80" fmla="*/ 10757451 w 12192000"/>
              <a:gd name="connsiteY80" fmla="*/ 6065 h 2390466"/>
              <a:gd name="connsiteX81" fmla="*/ 10801045 w 12192000"/>
              <a:gd name="connsiteY81" fmla="*/ 201 h 2390466"/>
              <a:gd name="connsiteX0" fmla="*/ 10801045 w 12192000"/>
              <a:gd name="connsiteY0" fmla="*/ 201 h 2390466"/>
              <a:gd name="connsiteX1" fmla="*/ 10821038 w 12192000"/>
              <a:gd name="connsiteY1" fmla="*/ 2915 h 2390466"/>
              <a:gd name="connsiteX2" fmla="*/ 10835633 w 12192000"/>
              <a:gd name="connsiteY2" fmla="*/ 5460 h 2390466"/>
              <a:gd name="connsiteX3" fmla="*/ 10912235 w 12192000"/>
              <a:gd name="connsiteY3" fmla="*/ 11275 h 2390466"/>
              <a:gd name="connsiteX4" fmla="*/ 10996653 w 12192000"/>
              <a:gd name="connsiteY4" fmla="*/ 29720 h 2390466"/>
              <a:gd name="connsiteX5" fmla="*/ 11221749 w 12192000"/>
              <a:gd name="connsiteY5" fmla="*/ 20463 h 2390466"/>
              <a:gd name="connsiteX6" fmla="*/ 11379086 w 12192000"/>
              <a:gd name="connsiteY6" fmla="*/ 32130 h 2390466"/>
              <a:gd name="connsiteX7" fmla="*/ 11594775 w 12192000"/>
              <a:gd name="connsiteY7" fmla="*/ 63178 h 2390466"/>
              <a:gd name="connsiteX8" fmla="*/ 11671329 w 12192000"/>
              <a:gd name="connsiteY8" fmla="*/ 63198 h 2390466"/>
              <a:gd name="connsiteX9" fmla="*/ 11778165 w 12192000"/>
              <a:gd name="connsiteY9" fmla="*/ 89018 h 2390466"/>
              <a:gd name="connsiteX10" fmla="*/ 11815487 w 12192000"/>
              <a:gd name="connsiteY10" fmla="*/ 91973 h 2390466"/>
              <a:gd name="connsiteX11" fmla="*/ 11918614 w 12192000"/>
              <a:gd name="connsiteY11" fmla="*/ 104205 h 2390466"/>
              <a:gd name="connsiteX12" fmla="*/ 12114359 w 12192000"/>
              <a:gd name="connsiteY12" fmla="*/ 120975 h 2390466"/>
              <a:gd name="connsiteX13" fmla="*/ 12154355 w 12192000"/>
              <a:gd name="connsiteY13" fmla="*/ 133176 h 2390466"/>
              <a:gd name="connsiteX14" fmla="*/ 12187428 w 12192000"/>
              <a:gd name="connsiteY14" fmla="*/ 137775 h 2390466"/>
              <a:gd name="connsiteX15" fmla="*/ 12192000 w 12192000"/>
              <a:gd name="connsiteY15" fmla="*/ 138440 h 2390466"/>
              <a:gd name="connsiteX16" fmla="*/ 12192000 w 12192000"/>
              <a:gd name="connsiteY16" fmla="*/ 2390466 h 2390466"/>
              <a:gd name="connsiteX17" fmla="*/ 0 w 12192000"/>
              <a:gd name="connsiteY17" fmla="*/ 2390466 h 2390466"/>
              <a:gd name="connsiteX18" fmla="*/ 0 w 12192000"/>
              <a:gd name="connsiteY18" fmla="*/ 1588774 h 2390466"/>
              <a:gd name="connsiteX19" fmla="*/ 301314 w 12192000"/>
              <a:gd name="connsiteY19" fmla="*/ 1608551 h 2390466"/>
              <a:gd name="connsiteX20" fmla="*/ 542046 w 12192000"/>
              <a:gd name="connsiteY20" fmla="*/ 1590558 h 2390466"/>
              <a:gd name="connsiteX21" fmla="*/ 631576 w 12192000"/>
              <a:gd name="connsiteY21" fmla="*/ 1592277 h 2390466"/>
              <a:gd name="connsiteX22" fmla="*/ 833545 w 12192000"/>
              <a:gd name="connsiteY22" fmla="*/ 1592729 h 2390466"/>
              <a:gd name="connsiteX23" fmla="*/ 938627 w 12192000"/>
              <a:gd name="connsiteY23" fmla="*/ 1594718 h 2390466"/>
              <a:gd name="connsiteX24" fmla="*/ 975769 w 12192000"/>
              <a:gd name="connsiteY24" fmla="*/ 1596068 h 2390466"/>
              <a:gd name="connsiteX25" fmla="*/ 1834937 w 12192000"/>
              <a:gd name="connsiteY25" fmla="*/ 1549436 h 2390466"/>
              <a:gd name="connsiteX26" fmla="*/ 4867911 w 12192000"/>
              <a:gd name="connsiteY26" fmla="*/ 911197 h 2390466"/>
              <a:gd name="connsiteX27" fmla="*/ 6340771 w 12192000"/>
              <a:gd name="connsiteY27" fmla="*/ 489318 h 2390466"/>
              <a:gd name="connsiteX28" fmla="*/ 6368917 w 12192000"/>
              <a:gd name="connsiteY28" fmla="*/ 487274 h 2390466"/>
              <a:gd name="connsiteX29" fmla="*/ 6548466 w 12192000"/>
              <a:gd name="connsiteY29" fmla="*/ 466618 h 2390466"/>
              <a:gd name="connsiteX30" fmla="*/ 6673201 w 12192000"/>
              <a:gd name="connsiteY30" fmla="*/ 450192 h 2390466"/>
              <a:gd name="connsiteX31" fmla="*/ 6686986 w 12192000"/>
              <a:gd name="connsiteY31" fmla="*/ 449182 h 2390466"/>
              <a:gd name="connsiteX32" fmla="*/ 6738693 w 12192000"/>
              <a:gd name="connsiteY32" fmla="*/ 453246 h 2390466"/>
              <a:gd name="connsiteX33" fmla="*/ 6970467 w 12192000"/>
              <a:gd name="connsiteY33" fmla="*/ 419633 h 2390466"/>
              <a:gd name="connsiteX34" fmla="*/ 7042198 w 12192000"/>
              <a:gd name="connsiteY34" fmla="*/ 421879 h 2390466"/>
              <a:gd name="connsiteX35" fmla="*/ 7077073 w 12192000"/>
              <a:gd name="connsiteY35" fmla="*/ 418698 h 2390466"/>
              <a:gd name="connsiteX36" fmla="*/ 7083030 w 12192000"/>
              <a:gd name="connsiteY36" fmla="*/ 418582 h 2390466"/>
              <a:gd name="connsiteX37" fmla="*/ 7124039 w 12192000"/>
              <a:gd name="connsiteY37" fmla="*/ 420736 h 2390466"/>
              <a:gd name="connsiteX38" fmla="*/ 7184925 w 12192000"/>
              <a:gd name="connsiteY38" fmla="*/ 428516 h 2390466"/>
              <a:gd name="connsiteX39" fmla="*/ 7247913 w 12192000"/>
              <a:gd name="connsiteY39" fmla="*/ 444836 h 2390466"/>
              <a:gd name="connsiteX40" fmla="*/ 7284338 w 12192000"/>
              <a:gd name="connsiteY40" fmla="*/ 451699 h 2390466"/>
              <a:gd name="connsiteX41" fmla="*/ 7309614 w 12192000"/>
              <a:gd name="connsiteY41" fmla="*/ 459228 h 2390466"/>
              <a:gd name="connsiteX42" fmla="*/ 7380560 w 12192000"/>
              <a:gd name="connsiteY42" fmla="*/ 464765 h 2390466"/>
              <a:gd name="connsiteX43" fmla="*/ 7500925 w 12192000"/>
              <a:gd name="connsiteY43" fmla="*/ 468250 h 2390466"/>
              <a:gd name="connsiteX44" fmla="*/ 7551687 w 12192000"/>
              <a:gd name="connsiteY44" fmla="*/ 486478 h 2390466"/>
              <a:gd name="connsiteX45" fmla="*/ 7655497 w 12192000"/>
              <a:gd name="connsiteY45" fmla="*/ 485382 h 2390466"/>
              <a:gd name="connsiteX46" fmla="*/ 7678276 w 12192000"/>
              <a:gd name="connsiteY46" fmla="*/ 478273 h 2390466"/>
              <a:gd name="connsiteX47" fmla="*/ 7732190 w 12192000"/>
              <a:gd name="connsiteY47" fmla="*/ 471988 h 2390466"/>
              <a:gd name="connsiteX48" fmla="*/ 7812936 w 12192000"/>
              <a:gd name="connsiteY48" fmla="*/ 451403 h 2390466"/>
              <a:gd name="connsiteX49" fmla="*/ 7901019 w 12192000"/>
              <a:gd name="connsiteY49" fmla="*/ 427394 h 2390466"/>
              <a:gd name="connsiteX50" fmla="*/ 7953628 w 12192000"/>
              <a:gd name="connsiteY50" fmla="*/ 414800 h 2390466"/>
              <a:gd name="connsiteX51" fmla="*/ 7959483 w 12192000"/>
              <a:gd name="connsiteY51" fmla="*/ 413640 h 2390466"/>
              <a:gd name="connsiteX52" fmla="*/ 8000268 w 12192000"/>
              <a:gd name="connsiteY52" fmla="*/ 408559 h 2390466"/>
              <a:gd name="connsiteX53" fmla="*/ 8126468 w 12192000"/>
              <a:gd name="connsiteY53" fmla="*/ 410535 h 2390466"/>
              <a:gd name="connsiteX54" fmla="*/ 8163540 w 12192000"/>
              <a:gd name="connsiteY54" fmla="*/ 410897 h 2390466"/>
              <a:gd name="connsiteX55" fmla="*/ 8189733 w 12192000"/>
              <a:gd name="connsiteY55" fmla="*/ 413869 h 2390466"/>
              <a:gd name="connsiteX56" fmla="*/ 8260604 w 12192000"/>
              <a:gd name="connsiteY56" fmla="*/ 406866 h 2390466"/>
              <a:gd name="connsiteX57" fmla="*/ 8379838 w 12192000"/>
              <a:gd name="connsiteY57" fmla="*/ 389167 h 2390466"/>
              <a:gd name="connsiteX58" fmla="*/ 8433895 w 12192000"/>
              <a:gd name="connsiteY58" fmla="*/ 393057 h 2390466"/>
              <a:gd name="connsiteX59" fmla="*/ 8624741 w 12192000"/>
              <a:gd name="connsiteY59" fmla="*/ 369980 h 2390466"/>
              <a:gd name="connsiteX60" fmla="*/ 8786230 w 12192000"/>
              <a:gd name="connsiteY60" fmla="*/ 358126 h 2390466"/>
              <a:gd name="connsiteX61" fmla="*/ 8911903 w 12192000"/>
              <a:gd name="connsiteY61" fmla="*/ 342099 h 2390466"/>
              <a:gd name="connsiteX62" fmla="*/ 9182090 w 12192000"/>
              <a:gd name="connsiteY62" fmla="*/ 301277 h 2390466"/>
              <a:gd name="connsiteX63" fmla="*/ 9196066 w 12192000"/>
              <a:gd name="connsiteY63" fmla="*/ 291440 h 2390466"/>
              <a:gd name="connsiteX64" fmla="*/ 9249142 w 12192000"/>
              <a:gd name="connsiteY64" fmla="*/ 276200 h 2390466"/>
              <a:gd name="connsiteX65" fmla="*/ 9316564 w 12192000"/>
              <a:gd name="connsiteY65" fmla="*/ 259543 h 2390466"/>
              <a:gd name="connsiteX66" fmla="*/ 9317108 w 12192000"/>
              <a:gd name="connsiteY66" fmla="*/ 260495 h 2390466"/>
              <a:gd name="connsiteX67" fmla="*/ 9348338 w 12192000"/>
              <a:gd name="connsiteY67" fmla="*/ 264323 h 2390466"/>
              <a:gd name="connsiteX68" fmla="*/ 9473084 w 12192000"/>
              <a:gd name="connsiteY68" fmla="*/ 266063 h 2390466"/>
              <a:gd name="connsiteX69" fmla="*/ 9478478 w 12192000"/>
              <a:gd name="connsiteY69" fmla="*/ 266804 h 2390466"/>
              <a:gd name="connsiteX70" fmla="*/ 9715853 w 12192000"/>
              <a:gd name="connsiteY70" fmla="*/ 258126 h 2390466"/>
              <a:gd name="connsiteX71" fmla="*/ 9818432 w 12192000"/>
              <a:gd name="connsiteY71" fmla="*/ 252883 h 2390466"/>
              <a:gd name="connsiteX72" fmla="*/ 9904781 w 12192000"/>
              <a:gd name="connsiteY72" fmla="*/ 257651 h 2390466"/>
              <a:gd name="connsiteX73" fmla="*/ 10027169 w 12192000"/>
              <a:gd name="connsiteY73" fmla="*/ 245494 h 2390466"/>
              <a:gd name="connsiteX74" fmla="*/ 10133939 w 12192000"/>
              <a:gd name="connsiteY74" fmla="*/ 205160 h 2390466"/>
              <a:gd name="connsiteX75" fmla="*/ 10149756 w 12192000"/>
              <a:gd name="connsiteY75" fmla="*/ 197031 h 2390466"/>
              <a:gd name="connsiteX76" fmla="*/ 10314272 w 12192000"/>
              <a:gd name="connsiteY76" fmla="*/ 148538 h 2390466"/>
              <a:gd name="connsiteX77" fmla="*/ 10432944 w 12192000"/>
              <a:gd name="connsiteY77" fmla="*/ 122284 h 2390466"/>
              <a:gd name="connsiteX78" fmla="*/ 10554052 w 12192000"/>
              <a:gd name="connsiteY78" fmla="*/ 72143 h 2390466"/>
              <a:gd name="connsiteX79" fmla="*/ 10757451 w 12192000"/>
              <a:gd name="connsiteY79" fmla="*/ 6065 h 2390466"/>
              <a:gd name="connsiteX80" fmla="*/ 10801045 w 12192000"/>
              <a:gd name="connsiteY80" fmla="*/ 201 h 2390466"/>
              <a:gd name="connsiteX0" fmla="*/ 10801045 w 12192000"/>
              <a:gd name="connsiteY0" fmla="*/ 201 h 2390466"/>
              <a:gd name="connsiteX1" fmla="*/ 10821038 w 12192000"/>
              <a:gd name="connsiteY1" fmla="*/ 2915 h 2390466"/>
              <a:gd name="connsiteX2" fmla="*/ 10835633 w 12192000"/>
              <a:gd name="connsiteY2" fmla="*/ 5460 h 2390466"/>
              <a:gd name="connsiteX3" fmla="*/ 10912235 w 12192000"/>
              <a:gd name="connsiteY3" fmla="*/ 11275 h 2390466"/>
              <a:gd name="connsiteX4" fmla="*/ 10996653 w 12192000"/>
              <a:gd name="connsiteY4" fmla="*/ 29720 h 2390466"/>
              <a:gd name="connsiteX5" fmla="*/ 11221749 w 12192000"/>
              <a:gd name="connsiteY5" fmla="*/ 20463 h 2390466"/>
              <a:gd name="connsiteX6" fmla="*/ 11379086 w 12192000"/>
              <a:gd name="connsiteY6" fmla="*/ 32130 h 2390466"/>
              <a:gd name="connsiteX7" fmla="*/ 11594775 w 12192000"/>
              <a:gd name="connsiteY7" fmla="*/ 63178 h 2390466"/>
              <a:gd name="connsiteX8" fmla="*/ 11671329 w 12192000"/>
              <a:gd name="connsiteY8" fmla="*/ 63198 h 2390466"/>
              <a:gd name="connsiteX9" fmla="*/ 11778165 w 12192000"/>
              <a:gd name="connsiteY9" fmla="*/ 89018 h 2390466"/>
              <a:gd name="connsiteX10" fmla="*/ 11815487 w 12192000"/>
              <a:gd name="connsiteY10" fmla="*/ 91973 h 2390466"/>
              <a:gd name="connsiteX11" fmla="*/ 11918614 w 12192000"/>
              <a:gd name="connsiteY11" fmla="*/ 104205 h 2390466"/>
              <a:gd name="connsiteX12" fmla="*/ 12114359 w 12192000"/>
              <a:gd name="connsiteY12" fmla="*/ 120975 h 2390466"/>
              <a:gd name="connsiteX13" fmla="*/ 12154355 w 12192000"/>
              <a:gd name="connsiteY13" fmla="*/ 133176 h 2390466"/>
              <a:gd name="connsiteX14" fmla="*/ 12187428 w 12192000"/>
              <a:gd name="connsiteY14" fmla="*/ 137775 h 2390466"/>
              <a:gd name="connsiteX15" fmla="*/ 12192000 w 12192000"/>
              <a:gd name="connsiteY15" fmla="*/ 138440 h 2390466"/>
              <a:gd name="connsiteX16" fmla="*/ 12192000 w 12192000"/>
              <a:gd name="connsiteY16" fmla="*/ 2390466 h 2390466"/>
              <a:gd name="connsiteX17" fmla="*/ 0 w 12192000"/>
              <a:gd name="connsiteY17" fmla="*/ 2390466 h 2390466"/>
              <a:gd name="connsiteX18" fmla="*/ 0 w 12192000"/>
              <a:gd name="connsiteY18" fmla="*/ 1588774 h 2390466"/>
              <a:gd name="connsiteX19" fmla="*/ 301314 w 12192000"/>
              <a:gd name="connsiteY19" fmla="*/ 1608551 h 2390466"/>
              <a:gd name="connsiteX20" fmla="*/ 542046 w 12192000"/>
              <a:gd name="connsiteY20" fmla="*/ 1590558 h 2390466"/>
              <a:gd name="connsiteX21" fmla="*/ 631576 w 12192000"/>
              <a:gd name="connsiteY21" fmla="*/ 1592277 h 2390466"/>
              <a:gd name="connsiteX22" fmla="*/ 833545 w 12192000"/>
              <a:gd name="connsiteY22" fmla="*/ 1592729 h 2390466"/>
              <a:gd name="connsiteX23" fmla="*/ 938627 w 12192000"/>
              <a:gd name="connsiteY23" fmla="*/ 1594718 h 2390466"/>
              <a:gd name="connsiteX24" fmla="*/ 975769 w 12192000"/>
              <a:gd name="connsiteY24" fmla="*/ 1596068 h 2390466"/>
              <a:gd name="connsiteX25" fmla="*/ 1834937 w 12192000"/>
              <a:gd name="connsiteY25" fmla="*/ 1549436 h 2390466"/>
              <a:gd name="connsiteX26" fmla="*/ 4867911 w 12192000"/>
              <a:gd name="connsiteY26" fmla="*/ 911197 h 2390466"/>
              <a:gd name="connsiteX27" fmla="*/ 6340771 w 12192000"/>
              <a:gd name="connsiteY27" fmla="*/ 489318 h 2390466"/>
              <a:gd name="connsiteX28" fmla="*/ 6368917 w 12192000"/>
              <a:gd name="connsiteY28" fmla="*/ 487274 h 2390466"/>
              <a:gd name="connsiteX29" fmla="*/ 6548466 w 12192000"/>
              <a:gd name="connsiteY29" fmla="*/ 466618 h 2390466"/>
              <a:gd name="connsiteX30" fmla="*/ 6673201 w 12192000"/>
              <a:gd name="connsiteY30" fmla="*/ 450192 h 2390466"/>
              <a:gd name="connsiteX31" fmla="*/ 6686986 w 12192000"/>
              <a:gd name="connsiteY31" fmla="*/ 449182 h 2390466"/>
              <a:gd name="connsiteX32" fmla="*/ 6738693 w 12192000"/>
              <a:gd name="connsiteY32" fmla="*/ 453246 h 2390466"/>
              <a:gd name="connsiteX33" fmla="*/ 6970467 w 12192000"/>
              <a:gd name="connsiteY33" fmla="*/ 419633 h 2390466"/>
              <a:gd name="connsiteX34" fmla="*/ 7042198 w 12192000"/>
              <a:gd name="connsiteY34" fmla="*/ 421879 h 2390466"/>
              <a:gd name="connsiteX35" fmla="*/ 7077073 w 12192000"/>
              <a:gd name="connsiteY35" fmla="*/ 418698 h 2390466"/>
              <a:gd name="connsiteX36" fmla="*/ 7083030 w 12192000"/>
              <a:gd name="connsiteY36" fmla="*/ 418582 h 2390466"/>
              <a:gd name="connsiteX37" fmla="*/ 7124039 w 12192000"/>
              <a:gd name="connsiteY37" fmla="*/ 420736 h 2390466"/>
              <a:gd name="connsiteX38" fmla="*/ 7184925 w 12192000"/>
              <a:gd name="connsiteY38" fmla="*/ 428516 h 2390466"/>
              <a:gd name="connsiteX39" fmla="*/ 7247913 w 12192000"/>
              <a:gd name="connsiteY39" fmla="*/ 444836 h 2390466"/>
              <a:gd name="connsiteX40" fmla="*/ 7309614 w 12192000"/>
              <a:gd name="connsiteY40" fmla="*/ 459228 h 2390466"/>
              <a:gd name="connsiteX41" fmla="*/ 7380560 w 12192000"/>
              <a:gd name="connsiteY41" fmla="*/ 464765 h 2390466"/>
              <a:gd name="connsiteX42" fmla="*/ 7500925 w 12192000"/>
              <a:gd name="connsiteY42" fmla="*/ 468250 h 2390466"/>
              <a:gd name="connsiteX43" fmla="*/ 7551687 w 12192000"/>
              <a:gd name="connsiteY43" fmla="*/ 486478 h 2390466"/>
              <a:gd name="connsiteX44" fmla="*/ 7655497 w 12192000"/>
              <a:gd name="connsiteY44" fmla="*/ 485382 h 2390466"/>
              <a:gd name="connsiteX45" fmla="*/ 7678276 w 12192000"/>
              <a:gd name="connsiteY45" fmla="*/ 478273 h 2390466"/>
              <a:gd name="connsiteX46" fmla="*/ 7732190 w 12192000"/>
              <a:gd name="connsiteY46" fmla="*/ 471988 h 2390466"/>
              <a:gd name="connsiteX47" fmla="*/ 7812936 w 12192000"/>
              <a:gd name="connsiteY47" fmla="*/ 451403 h 2390466"/>
              <a:gd name="connsiteX48" fmla="*/ 7901019 w 12192000"/>
              <a:gd name="connsiteY48" fmla="*/ 427394 h 2390466"/>
              <a:gd name="connsiteX49" fmla="*/ 7953628 w 12192000"/>
              <a:gd name="connsiteY49" fmla="*/ 414800 h 2390466"/>
              <a:gd name="connsiteX50" fmla="*/ 7959483 w 12192000"/>
              <a:gd name="connsiteY50" fmla="*/ 413640 h 2390466"/>
              <a:gd name="connsiteX51" fmla="*/ 8000268 w 12192000"/>
              <a:gd name="connsiteY51" fmla="*/ 408559 h 2390466"/>
              <a:gd name="connsiteX52" fmla="*/ 8126468 w 12192000"/>
              <a:gd name="connsiteY52" fmla="*/ 410535 h 2390466"/>
              <a:gd name="connsiteX53" fmla="*/ 8163540 w 12192000"/>
              <a:gd name="connsiteY53" fmla="*/ 410897 h 2390466"/>
              <a:gd name="connsiteX54" fmla="*/ 8189733 w 12192000"/>
              <a:gd name="connsiteY54" fmla="*/ 413869 h 2390466"/>
              <a:gd name="connsiteX55" fmla="*/ 8260604 w 12192000"/>
              <a:gd name="connsiteY55" fmla="*/ 406866 h 2390466"/>
              <a:gd name="connsiteX56" fmla="*/ 8379838 w 12192000"/>
              <a:gd name="connsiteY56" fmla="*/ 389167 h 2390466"/>
              <a:gd name="connsiteX57" fmla="*/ 8433895 w 12192000"/>
              <a:gd name="connsiteY57" fmla="*/ 393057 h 2390466"/>
              <a:gd name="connsiteX58" fmla="*/ 8624741 w 12192000"/>
              <a:gd name="connsiteY58" fmla="*/ 369980 h 2390466"/>
              <a:gd name="connsiteX59" fmla="*/ 8786230 w 12192000"/>
              <a:gd name="connsiteY59" fmla="*/ 358126 h 2390466"/>
              <a:gd name="connsiteX60" fmla="*/ 8911903 w 12192000"/>
              <a:gd name="connsiteY60" fmla="*/ 342099 h 2390466"/>
              <a:gd name="connsiteX61" fmla="*/ 9182090 w 12192000"/>
              <a:gd name="connsiteY61" fmla="*/ 301277 h 2390466"/>
              <a:gd name="connsiteX62" fmla="*/ 9196066 w 12192000"/>
              <a:gd name="connsiteY62" fmla="*/ 291440 h 2390466"/>
              <a:gd name="connsiteX63" fmla="*/ 9249142 w 12192000"/>
              <a:gd name="connsiteY63" fmla="*/ 276200 h 2390466"/>
              <a:gd name="connsiteX64" fmla="*/ 9316564 w 12192000"/>
              <a:gd name="connsiteY64" fmla="*/ 259543 h 2390466"/>
              <a:gd name="connsiteX65" fmla="*/ 9317108 w 12192000"/>
              <a:gd name="connsiteY65" fmla="*/ 260495 h 2390466"/>
              <a:gd name="connsiteX66" fmla="*/ 9348338 w 12192000"/>
              <a:gd name="connsiteY66" fmla="*/ 264323 h 2390466"/>
              <a:gd name="connsiteX67" fmla="*/ 9473084 w 12192000"/>
              <a:gd name="connsiteY67" fmla="*/ 266063 h 2390466"/>
              <a:gd name="connsiteX68" fmla="*/ 9478478 w 12192000"/>
              <a:gd name="connsiteY68" fmla="*/ 266804 h 2390466"/>
              <a:gd name="connsiteX69" fmla="*/ 9715853 w 12192000"/>
              <a:gd name="connsiteY69" fmla="*/ 258126 h 2390466"/>
              <a:gd name="connsiteX70" fmla="*/ 9818432 w 12192000"/>
              <a:gd name="connsiteY70" fmla="*/ 252883 h 2390466"/>
              <a:gd name="connsiteX71" fmla="*/ 9904781 w 12192000"/>
              <a:gd name="connsiteY71" fmla="*/ 257651 h 2390466"/>
              <a:gd name="connsiteX72" fmla="*/ 10027169 w 12192000"/>
              <a:gd name="connsiteY72" fmla="*/ 245494 h 2390466"/>
              <a:gd name="connsiteX73" fmla="*/ 10133939 w 12192000"/>
              <a:gd name="connsiteY73" fmla="*/ 205160 h 2390466"/>
              <a:gd name="connsiteX74" fmla="*/ 10149756 w 12192000"/>
              <a:gd name="connsiteY74" fmla="*/ 197031 h 2390466"/>
              <a:gd name="connsiteX75" fmla="*/ 10314272 w 12192000"/>
              <a:gd name="connsiteY75" fmla="*/ 148538 h 2390466"/>
              <a:gd name="connsiteX76" fmla="*/ 10432944 w 12192000"/>
              <a:gd name="connsiteY76" fmla="*/ 122284 h 2390466"/>
              <a:gd name="connsiteX77" fmla="*/ 10554052 w 12192000"/>
              <a:gd name="connsiteY77" fmla="*/ 72143 h 2390466"/>
              <a:gd name="connsiteX78" fmla="*/ 10757451 w 12192000"/>
              <a:gd name="connsiteY78" fmla="*/ 6065 h 2390466"/>
              <a:gd name="connsiteX79" fmla="*/ 10801045 w 12192000"/>
              <a:gd name="connsiteY79" fmla="*/ 201 h 2390466"/>
              <a:gd name="connsiteX0" fmla="*/ 10801045 w 12192000"/>
              <a:gd name="connsiteY0" fmla="*/ 201 h 2390466"/>
              <a:gd name="connsiteX1" fmla="*/ 10821038 w 12192000"/>
              <a:gd name="connsiteY1" fmla="*/ 2915 h 2390466"/>
              <a:gd name="connsiteX2" fmla="*/ 10835633 w 12192000"/>
              <a:gd name="connsiteY2" fmla="*/ 5460 h 2390466"/>
              <a:gd name="connsiteX3" fmla="*/ 10912235 w 12192000"/>
              <a:gd name="connsiteY3" fmla="*/ 11275 h 2390466"/>
              <a:gd name="connsiteX4" fmla="*/ 10996653 w 12192000"/>
              <a:gd name="connsiteY4" fmla="*/ 29720 h 2390466"/>
              <a:gd name="connsiteX5" fmla="*/ 11221749 w 12192000"/>
              <a:gd name="connsiteY5" fmla="*/ 20463 h 2390466"/>
              <a:gd name="connsiteX6" fmla="*/ 11379086 w 12192000"/>
              <a:gd name="connsiteY6" fmla="*/ 32130 h 2390466"/>
              <a:gd name="connsiteX7" fmla="*/ 11594775 w 12192000"/>
              <a:gd name="connsiteY7" fmla="*/ 63178 h 2390466"/>
              <a:gd name="connsiteX8" fmla="*/ 11671329 w 12192000"/>
              <a:gd name="connsiteY8" fmla="*/ 63198 h 2390466"/>
              <a:gd name="connsiteX9" fmla="*/ 11778165 w 12192000"/>
              <a:gd name="connsiteY9" fmla="*/ 89018 h 2390466"/>
              <a:gd name="connsiteX10" fmla="*/ 11815487 w 12192000"/>
              <a:gd name="connsiteY10" fmla="*/ 91973 h 2390466"/>
              <a:gd name="connsiteX11" fmla="*/ 11918614 w 12192000"/>
              <a:gd name="connsiteY11" fmla="*/ 104205 h 2390466"/>
              <a:gd name="connsiteX12" fmla="*/ 12114359 w 12192000"/>
              <a:gd name="connsiteY12" fmla="*/ 120975 h 2390466"/>
              <a:gd name="connsiteX13" fmla="*/ 12154355 w 12192000"/>
              <a:gd name="connsiteY13" fmla="*/ 133176 h 2390466"/>
              <a:gd name="connsiteX14" fmla="*/ 12187428 w 12192000"/>
              <a:gd name="connsiteY14" fmla="*/ 137775 h 2390466"/>
              <a:gd name="connsiteX15" fmla="*/ 12192000 w 12192000"/>
              <a:gd name="connsiteY15" fmla="*/ 138440 h 2390466"/>
              <a:gd name="connsiteX16" fmla="*/ 12192000 w 12192000"/>
              <a:gd name="connsiteY16" fmla="*/ 2390466 h 2390466"/>
              <a:gd name="connsiteX17" fmla="*/ 0 w 12192000"/>
              <a:gd name="connsiteY17" fmla="*/ 2390466 h 2390466"/>
              <a:gd name="connsiteX18" fmla="*/ 0 w 12192000"/>
              <a:gd name="connsiteY18" fmla="*/ 1588774 h 2390466"/>
              <a:gd name="connsiteX19" fmla="*/ 301314 w 12192000"/>
              <a:gd name="connsiteY19" fmla="*/ 1608551 h 2390466"/>
              <a:gd name="connsiteX20" fmla="*/ 542046 w 12192000"/>
              <a:gd name="connsiteY20" fmla="*/ 1590558 h 2390466"/>
              <a:gd name="connsiteX21" fmla="*/ 631576 w 12192000"/>
              <a:gd name="connsiteY21" fmla="*/ 1592277 h 2390466"/>
              <a:gd name="connsiteX22" fmla="*/ 833545 w 12192000"/>
              <a:gd name="connsiteY22" fmla="*/ 1592729 h 2390466"/>
              <a:gd name="connsiteX23" fmla="*/ 938627 w 12192000"/>
              <a:gd name="connsiteY23" fmla="*/ 1594718 h 2390466"/>
              <a:gd name="connsiteX24" fmla="*/ 975769 w 12192000"/>
              <a:gd name="connsiteY24" fmla="*/ 1596068 h 2390466"/>
              <a:gd name="connsiteX25" fmla="*/ 1834937 w 12192000"/>
              <a:gd name="connsiteY25" fmla="*/ 1549436 h 2390466"/>
              <a:gd name="connsiteX26" fmla="*/ 4867911 w 12192000"/>
              <a:gd name="connsiteY26" fmla="*/ 911197 h 2390466"/>
              <a:gd name="connsiteX27" fmla="*/ 6340771 w 12192000"/>
              <a:gd name="connsiteY27" fmla="*/ 489318 h 2390466"/>
              <a:gd name="connsiteX28" fmla="*/ 6368917 w 12192000"/>
              <a:gd name="connsiteY28" fmla="*/ 487274 h 2390466"/>
              <a:gd name="connsiteX29" fmla="*/ 6548466 w 12192000"/>
              <a:gd name="connsiteY29" fmla="*/ 466618 h 2390466"/>
              <a:gd name="connsiteX30" fmla="*/ 6673201 w 12192000"/>
              <a:gd name="connsiteY30" fmla="*/ 450192 h 2390466"/>
              <a:gd name="connsiteX31" fmla="*/ 6686986 w 12192000"/>
              <a:gd name="connsiteY31" fmla="*/ 449182 h 2390466"/>
              <a:gd name="connsiteX32" fmla="*/ 6738693 w 12192000"/>
              <a:gd name="connsiteY32" fmla="*/ 453246 h 2390466"/>
              <a:gd name="connsiteX33" fmla="*/ 6970467 w 12192000"/>
              <a:gd name="connsiteY33" fmla="*/ 419633 h 2390466"/>
              <a:gd name="connsiteX34" fmla="*/ 7042198 w 12192000"/>
              <a:gd name="connsiteY34" fmla="*/ 421879 h 2390466"/>
              <a:gd name="connsiteX35" fmla="*/ 7077073 w 12192000"/>
              <a:gd name="connsiteY35" fmla="*/ 418698 h 2390466"/>
              <a:gd name="connsiteX36" fmla="*/ 7083030 w 12192000"/>
              <a:gd name="connsiteY36" fmla="*/ 418582 h 2390466"/>
              <a:gd name="connsiteX37" fmla="*/ 7124039 w 12192000"/>
              <a:gd name="connsiteY37" fmla="*/ 420736 h 2390466"/>
              <a:gd name="connsiteX38" fmla="*/ 7184925 w 12192000"/>
              <a:gd name="connsiteY38" fmla="*/ 428516 h 2390466"/>
              <a:gd name="connsiteX39" fmla="*/ 7247913 w 12192000"/>
              <a:gd name="connsiteY39" fmla="*/ 444836 h 2390466"/>
              <a:gd name="connsiteX40" fmla="*/ 7309614 w 12192000"/>
              <a:gd name="connsiteY40" fmla="*/ 459228 h 2390466"/>
              <a:gd name="connsiteX41" fmla="*/ 7500925 w 12192000"/>
              <a:gd name="connsiteY41" fmla="*/ 468250 h 2390466"/>
              <a:gd name="connsiteX42" fmla="*/ 7551687 w 12192000"/>
              <a:gd name="connsiteY42" fmla="*/ 486478 h 2390466"/>
              <a:gd name="connsiteX43" fmla="*/ 7655497 w 12192000"/>
              <a:gd name="connsiteY43" fmla="*/ 485382 h 2390466"/>
              <a:gd name="connsiteX44" fmla="*/ 7678276 w 12192000"/>
              <a:gd name="connsiteY44" fmla="*/ 478273 h 2390466"/>
              <a:gd name="connsiteX45" fmla="*/ 7732190 w 12192000"/>
              <a:gd name="connsiteY45" fmla="*/ 471988 h 2390466"/>
              <a:gd name="connsiteX46" fmla="*/ 7812936 w 12192000"/>
              <a:gd name="connsiteY46" fmla="*/ 451403 h 2390466"/>
              <a:gd name="connsiteX47" fmla="*/ 7901019 w 12192000"/>
              <a:gd name="connsiteY47" fmla="*/ 427394 h 2390466"/>
              <a:gd name="connsiteX48" fmla="*/ 7953628 w 12192000"/>
              <a:gd name="connsiteY48" fmla="*/ 414800 h 2390466"/>
              <a:gd name="connsiteX49" fmla="*/ 7959483 w 12192000"/>
              <a:gd name="connsiteY49" fmla="*/ 413640 h 2390466"/>
              <a:gd name="connsiteX50" fmla="*/ 8000268 w 12192000"/>
              <a:gd name="connsiteY50" fmla="*/ 408559 h 2390466"/>
              <a:gd name="connsiteX51" fmla="*/ 8126468 w 12192000"/>
              <a:gd name="connsiteY51" fmla="*/ 410535 h 2390466"/>
              <a:gd name="connsiteX52" fmla="*/ 8163540 w 12192000"/>
              <a:gd name="connsiteY52" fmla="*/ 410897 h 2390466"/>
              <a:gd name="connsiteX53" fmla="*/ 8189733 w 12192000"/>
              <a:gd name="connsiteY53" fmla="*/ 413869 h 2390466"/>
              <a:gd name="connsiteX54" fmla="*/ 8260604 w 12192000"/>
              <a:gd name="connsiteY54" fmla="*/ 406866 h 2390466"/>
              <a:gd name="connsiteX55" fmla="*/ 8379838 w 12192000"/>
              <a:gd name="connsiteY55" fmla="*/ 389167 h 2390466"/>
              <a:gd name="connsiteX56" fmla="*/ 8433895 w 12192000"/>
              <a:gd name="connsiteY56" fmla="*/ 393057 h 2390466"/>
              <a:gd name="connsiteX57" fmla="*/ 8624741 w 12192000"/>
              <a:gd name="connsiteY57" fmla="*/ 369980 h 2390466"/>
              <a:gd name="connsiteX58" fmla="*/ 8786230 w 12192000"/>
              <a:gd name="connsiteY58" fmla="*/ 358126 h 2390466"/>
              <a:gd name="connsiteX59" fmla="*/ 8911903 w 12192000"/>
              <a:gd name="connsiteY59" fmla="*/ 342099 h 2390466"/>
              <a:gd name="connsiteX60" fmla="*/ 9182090 w 12192000"/>
              <a:gd name="connsiteY60" fmla="*/ 301277 h 2390466"/>
              <a:gd name="connsiteX61" fmla="*/ 9196066 w 12192000"/>
              <a:gd name="connsiteY61" fmla="*/ 291440 h 2390466"/>
              <a:gd name="connsiteX62" fmla="*/ 9249142 w 12192000"/>
              <a:gd name="connsiteY62" fmla="*/ 276200 h 2390466"/>
              <a:gd name="connsiteX63" fmla="*/ 9316564 w 12192000"/>
              <a:gd name="connsiteY63" fmla="*/ 259543 h 2390466"/>
              <a:gd name="connsiteX64" fmla="*/ 9317108 w 12192000"/>
              <a:gd name="connsiteY64" fmla="*/ 260495 h 2390466"/>
              <a:gd name="connsiteX65" fmla="*/ 9348338 w 12192000"/>
              <a:gd name="connsiteY65" fmla="*/ 264323 h 2390466"/>
              <a:gd name="connsiteX66" fmla="*/ 9473084 w 12192000"/>
              <a:gd name="connsiteY66" fmla="*/ 266063 h 2390466"/>
              <a:gd name="connsiteX67" fmla="*/ 9478478 w 12192000"/>
              <a:gd name="connsiteY67" fmla="*/ 266804 h 2390466"/>
              <a:gd name="connsiteX68" fmla="*/ 9715853 w 12192000"/>
              <a:gd name="connsiteY68" fmla="*/ 258126 h 2390466"/>
              <a:gd name="connsiteX69" fmla="*/ 9818432 w 12192000"/>
              <a:gd name="connsiteY69" fmla="*/ 252883 h 2390466"/>
              <a:gd name="connsiteX70" fmla="*/ 9904781 w 12192000"/>
              <a:gd name="connsiteY70" fmla="*/ 257651 h 2390466"/>
              <a:gd name="connsiteX71" fmla="*/ 10027169 w 12192000"/>
              <a:gd name="connsiteY71" fmla="*/ 245494 h 2390466"/>
              <a:gd name="connsiteX72" fmla="*/ 10133939 w 12192000"/>
              <a:gd name="connsiteY72" fmla="*/ 205160 h 2390466"/>
              <a:gd name="connsiteX73" fmla="*/ 10149756 w 12192000"/>
              <a:gd name="connsiteY73" fmla="*/ 197031 h 2390466"/>
              <a:gd name="connsiteX74" fmla="*/ 10314272 w 12192000"/>
              <a:gd name="connsiteY74" fmla="*/ 148538 h 2390466"/>
              <a:gd name="connsiteX75" fmla="*/ 10432944 w 12192000"/>
              <a:gd name="connsiteY75" fmla="*/ 122284 h 2390466"/>
              <a:gd name="connsiteX76" fmla="*/ 10554052 w 12192000"/>
              <a:gd name="connsiteY76" fmla="*/ 72143 h 2390466"/>
              <a:gd name="connsiteX77" fmla="*/ 10757451 w 12192000"/>
              <a:gd name="connsiteY77" fmla="*/ 6065 h 2390466"/>
              <a:gd name="connsiteX78" fmla="*/ 10801045 w 12192000"/>
              <a:gd name="connsiteY78" fmla="*/ 201 h 2390466"/>
              <a:gd name="connsiteX0" fmla="*/ 10801045 w 12192000"/>
              <a:gd name="connsiteY0" fmla="*/ 201 h 2390466"/>
              <a:gd name="connsiteX1" fmla="*/ 10821038 w 12192000"/>
              <a:gd name="connsiteY1" fmla="*/ 2915 h 2390466"/>
              <a:gd name="connsiteX2" fmla="*/ 10835633 w 12192000"/>
              <a:gd name="connsiteY2" fmla="*/ 5460 h 2390466"/>
              <a:gd name="connsiteX3" fmla="*/ 10912235 w 12192000"/>
              <a:gd name="connsiteY3" fmla="*/ 11275 h 2390466"/>
              <a:gd name="connsiteX4" fmla="*/ 10996653 w 12192000"/>
              <a:gd name="connsiteY4" fmla="*/ 29720 h 2390466"/>
              <a:gd name="connsiteX5" fmla="*/ 11221749 w 12192000"/>
              <a:gd name="connsiteY5" fmla="*/ 20463 h 2390466"/>
              <a:gd name="connsiteX6" fmla="*/ 11379086 w 12192000"/>
              <a:gd name="connsiteY6" fmla="*/ 32130 h 2390466"/>
              <a:gd name="connsiteX7" fmla="*/ 11594775 w 12192000"/>
              <a:gd name="connsiteY7" fmla="*/ 63178 h 2390466"/>
              <a:gd name="connsiteX8" fmla="*/ 11671329 w 12192000"/>
              <a:gd name="connsiteY8" fmla="*/ 63198 h 2390466"/>
              <a:gd name="connsiteX9" fmla="*/ 11778165 w 12192000"/>
              <a:gd name="connsiteY9" fmla="*/ 89018 h 2390466"/>
              <a:gd name="connsiteX10" fmla="*/ 11815487 w 12192000"/>
              <a:gd name="connsiteY10" fmla="*/ 91973 h 2390466"/>
              <a:gd name="connsiteX11" fmla="*/ 11918614 w 12192000"/>
              <a:gd name="connsiteY11" fmla="*/ 104205 h 2390466"/>
              <a:gd name="connsiteX12" fmla="*/ 12114359 w 12192000"/>
              <a:gd name="connsiteY12" fmla="*/ 120975 h 2390466"/>
              <a:gd name="connsiteX13" fmla="*/ 12154355 w 12192000"/>
              <a:gd name="connsiteY13" fmla="*/ 133176 h 2390466"/>
              <a:gd name="connsiteX14" fmla="*/ 12187428 w 12192000"/>
              <a:gd name="connsiteY14" fmla="*/ 137775 h 2390466"/>
              <a:gd name="connsiteX15" fmla="*/ 12192000 w 12192000"/>
              <a:gd name="connsiteY15" fmla="*/ 138440 h 2390466"/>
              <a:gd name="connsiteX16" fmla="*/ 12192000 w 12192000"/>
              <a:gd name="connsiteY16" fmla="*/ 2390466 h 2390466"/>
              <a:gd name="connsiteX17" fmla="*/ 0 w 12192000"/>
              <a:gd name="connsiteY17" fmla="*/ 2390466 h 2390466"/>
              <a:gd name="connsiteX18" fmla="*/ 0 w 12192000"/>
              <a:gd name="connsiteY18" fmla="*/ 1588774 h 2390466"/>
              <a:gd name="connsiteX19" fmla="*/ 301314 w 12192000"/>
              <a:gd name="connsiteY19" fmla="*/ 1608551 h 2390466"/>
              <a:gd name="connsiteX20" fmla="*/ 542046 w 12192000"/>
              <a:gd name="connsiteY20" fmla="*/ 1590558 h 2390466"/>
              <a:gd name="connsiteX21" fmla="*/ 631576 w 12192000"/>
              <a:gd name="connsiteY21" fmla="*/ 1592277 h 2390466"/>
              <a:gd name="connsiteX22" fmla="*/ 833545 w 12192000"/>
              <a:gd name="connsiteY22" fmla="*/ 1592729 h 2390466"/>
              <a:gd name="connsiteX23" fmla="*/ 938627 w 12192000"/>
              <a:gd name="connsiteY23" fmla="*/ 1594718 h 2390466"/>
              <a:gd name="connsiteX24" fmla="*/ 975769 w 12192000"/>
              <a:gd name="connsiteY24" fmla="*/ 1596068 h 2390466"/>
              <a:gd name="connsiteX25" fmla="*/ 1834937 w 12192000"/>
              <a:gd name="connsiteY25" fmla="*/ 1549436 h 2390466"/>
              <a:gd name="connsiteX26" fmla="*/ 4867911 w 12192000"/>
              <a:gd name="connsiteY26" fmla="*/ 911197 h 2390466"/>
              <a:gd name="connsiteX27" fmla="*/ 6340771 w 12192000"/>
              <a:gd name="connsiteY27" fmla="*/ 489318 h 2390466"/>
              <a:gd name="connsiteX28" fmla="*/ 6368917 w 12192000"/>
              <a:gd name="connsiteY28" fmla="*/ 487274 h 2390466"/>
              <a:gd name="connsiteX29" fmla="*/ 6548466 w 12192000"/>
              <a:gd name="connsiteY29" fmla="*/ 466618 h 2390466"/>
              <a:gd name="connsiteX30" fmla="*/ 6673201 w 12192000"/>
              <a:gd name="connsiteY30" fmla="*/ 450192 h 2390466"/>
              <a:gd name="connsiteX31" fmla="*/ 6686986 w 12192000"/>
              <a:gd name="connsiteY31" fmla="*/ 449182 h 2390466"/>
              <a:gd name="connsiteX32" fmla="*/ 6738693 w 12192000"/>
              <a:gd name="connsiteY32" fmla="*/ 453246 h 2390466"/>
              <a:gd name="connsiteX33" fmla="*/ 6970467 w 12192000"/>
              <a:gd name="connsiteY33" fmla="*/ 419633 h 2390466"/>
              <a:gd name="connsiteX34" fmla="*/ 7042198 w 12192000"/>
              <a:gd name="connsiteY34" fmla="*/ 421879 h 2390466"/>
              <a:gd name="connsiteX35" fmla="*/ 7077073 w 12192000"/>
              <a:gd name="connsiteY35" fmla="*/ 418698 h 2390466"/>
              <a:gd name="connsiteX36" fmla="*/ 7083030 w 12192000"/>
              <a:gd name="connsiteY36" fmla="*/ 418582 h 2390466"/>
              <a:gd name="connsiteX37" fmla="*/ 7124039 w 12192000"/>
              <a:gd name="connsiteY37" fmla="*/ 420736 h 2390466"/>
              <a:gd name="connsiteX38" fmla="*/ 7184925 w 12192000"/>
              <a:gd name="connsiteY38" fmla="*/ 428516 h 2390466"/>
              <a:gd name="connsiteX39" fmla="*/ 7247913 w 12192000"/>
              <a:gd name="connsiteY39" fmla="*/ 444836 h 2390466"/>
              <a:gd name="connsiteX40" fmla="*/ 7309614 w 12192000"/>
              <a:gd name="connsiteY40" fmla="*/ 459228 h 2390466"/>
              <a:gd name="connsiteX41" fmla="*/ 7500925 w 12192000"/>
              <a:gd name="connsiteY41" fmla="*/ 468250 h 2390466"/>
              <a:gd name="connsiteX42" fmla="*/ 7551687 w 12192000"/>
              <a:gd name="connsiteY42" fmla="*/ 486478 h 2390466"/>
              <a:gd name="connsiteX43" fmla="*/ 7655497 w 12192000"/>
              <a:gd name="connsiteY43" fmla="*/ 485382 h 2390466"/>
              <a:gd name="connsiteX44" fmla="*/ 7678276 w 12192000"/>
              <a:gd name="connsiteY44" fmla="*/ 478273 h 2390466"/>
              <a:gd name="connsiteX45" fmla="*/ 7732190 w 12192000"/>
              <a:gd name="connsiteY45" fmla="*/ 471988 h 2390466"/>
              <a:gd name="connsiteX46" fmla="*/ 7901019 w 12192000"/>
              <a:gd name="connsiteY46" fmla="*/ 427394 h 2390466"/>
              <a:gd name="connsiteX47" fmla="*/ 7953628 w 12192000"/>
              <a:gd name="connsiteY47" fmla="*/ 414800 h 2390466"/>
              <a:gd name="connsiteX48" fmla="*/ 7959483 w 12192000"/>
              <a:gd name="connsiteY48" fmla="*/ 413640 h 2390466"/>
              <a:gd name="connsiteX49" fmla="*/ 8000268 w 12192000"/>
              <a:gd name="connsiteY49" fmla="*/ 408559 h 2390466"/>
              <a:gd name="connsiteX50" fmla="*/ 8126468 w 12192000"/>
              <a:gd name="connsiteY50" fmla="*/ 410535 h 2390466"/>
              <a:gd name="connsiteX51" fmla="*/ 8163540 w 12192000"/>
              <a:gd name="connsiteY51" fmla="*/ 410897 h 2390466"/>
              <a:gd name="connsiteX52" fmla="*/ 8189733 w 12192000"/>
              <a:gd name="connsiteY52" fmla="*/ 413869 h 2390466"/>
              <a:gd name="connsiteX53" fmla="*/ 8260604 w 12192000"/>
              <a:gd name="connsiteY53" fmla="*/ 406866 h 2390466"/>
              <a:gd name="connsiteX54" fmla="*/ 8379838 w 12192000"/>
              <a:gd name="connsiteY54" fmla="*/ 389167 h 2390466"/>
              <a:gd name="connsiteX55" fmla="*/ 8433895 w 12192000"/>
              <a:gd name="connsiteY55" fmla="*/ 393057 h 2390466"/>
              <a:gd name="connsiteX56" fmla="*/ 8624741 w 12192000"/>
              <a:gd name="connsiteY56" fmla="*/ 369980 h 2390466"/>
              <a:gd name="connsiteX57" fmla="*/ 8786230 w 12192000"/>
              <a:gd name="connsiteY57" fmla="*/ 358126 h 2390466"/>
              <a:gd name="connsiteX58" fmla="*/ 8911903 w 12192000"/>
              <a:gd name="connsiteY58" fmla="*/ 342099 h 2390466"/>
              <a:gd name="connsiteX59" fmla="*/ 9182090 w 12192000"/>
              <a:gd name="connsiteY59" fmla="*/ 301277 h 2390466"/>
              <a:gd name="connsiteX60" fmla="*/ 9196066 w 12192000"/>
              <a:gd name="connsiteY60" fmla="*/ 291440 h 2390466"/>
              <a:gd name="connsiteX61" fmla="*/ 9249142 w 12192000"/>
              <a:gd name="connsiteY61" fmla="*/ 276200 h 2390466"/>
              <a:gd name="connsiteX62" fmla="*/ 9316564 w 12192000"/>
              <a:gd name="connsiteY62" fmla="*/ 259543 h 2390466"/>
              <a:gd name="connsiteX63" fmla="*/ 9317108 w 12192000"/>
              <a:gd name="connsiteY63" fmla="*/ 260495 h 2390466"/>
              <a:gd name="connsiteX64" fmla="*/ 9348338 w 12192000"/>
              <a:gd name="connsiteY64" fmla="*/ 264323 h 2390466"/>
              <a:gd name="connsiteX65" fmla="*/ 9473084 w 12192000"/>
              <a:gd name="connsiteY65" fmla="*/ 266063 h 2390466"/>
              <a:gd name="connsiteX66" fmla="*/ 9478478 w 12192000"/>
              <a:gd name="connsiteY66" fmla="*/ 266804 h 2390466"/>
              <a:gd name="connsiteX67" fmla="*/ 9715853 w 12192000"/>
              <a:gd name="connsiteY67" fmla="*/ 258126 h 2390466"/>
              <a:gd name="connsiteX68" fmla="*/ 9818432 w 12192000"/>
              <a:gd name="connsiteY68" fmla="*/ 252883 h 2390466"/>
              <a:gd name="connsiteX69" fmla="*/ 9904781 w 12192000"/>
              <a:gd name="connsiteY69" fmla="*/ 257651 h 2390466"/>
              <a:gd name="connsiteX70" fmla="*/ 10027169 w 12192000"/>
              <a:gd name="connsiteY70" fmla="*/ 245494 h 2390466"/>
              <a:gd name="connsiteX71" fmla="*/ 10133939 w 12192000"/>
              <a:gd name="connsiteY71" fmla="*/ 205160 h 2390466"/>
              <a:gd name="connsiteX72" fmla="*/ 10149756 w 12192000"/>
              <a:gd name="connsiteY72" fmla="*/ 197031 h 2390466"/>
              <a:gd name="connsiteX73" fmla="*/ 10314272 w 12192000"/>
              <a:gd name="connsiteY73" fmla="*/ 148538 h 2390466"/>
              <a:gd name="connsiteX74" fmla="*/ 10432944 w 12192000"/>
              <a:gd name="connsiteY74" fmla="*/ 122284 h 2390466"/>
              <a:gd name="connsiteX75" fmla="*/ 10554052 w 12192000"/>
              <a:gd name="connsiteY75" fmla="*/ 72143 h 2390466"/>
              <a:gd name="connsiteX76" fmla="*/ 10757451 w 12192000"/>
              <a:gd name="connsiteY76" fmla="*/ 6065 h 2390466"/>
              <a:gd name="connsiteX77" fmla="*/ 10801045 w 12192000"/>
              <a:gd name="connsiteY77" fmla="*/ 201 h 2390466"/>
              <a:gd name="connsiteX0" fmla="*/ 10801045 w 12192000"/>
              <a:gd name="connsiteY0" fmla="*/ 201 h 2390466"/>
              <a:gd name="connsiteX1" fmla="*/ 10821038 w 12192000"/>
              <a:gd name="connsiteY1" fmla="*/ 2915 h 2390466"/>
              <a:gd name="connsiteX2" fmla="*/ 10835633 w 12192000"/>
              <a:gd name="connsiteY2" fmla="*/ 5460 h 2390466"/>
              <a:gd name="connsiteX3" fmla="*/ 10912235 w 12192000"/>
              <a:gd name="connsiteY3" fmla="*/ 11275 h 2390466"/>
              <a:gd name="connsiteX4" fmla="*/ 10996653 w 12192000"/>
              <a:gd name="connsiteY4" fmla="*/ 29720 h 2390466"/>
              <a:gd name="connsiteX5" fmla="*/ 11221749 w 12192000"/>
              <a:gd name="connsiteY5" fmla="*/ 20463 h 2390466"/>
              <a:gd name="connsiteX6" fmla="*/ 11379086 w 12192000"/>
              <a:gd name="connsiteY6" fmla="*/ 32130 h 2390466"/>
              <a:gd name="connsiteX7" fmla="*/ 11594775 w 12192000"/>
              <a:gd name="connsiteY7" fmla="*/ 63178 h 2390466"/>
              <a:gd name="connsiteX8" fmla="*/ 11671329 w 12192000"/>
              <a:gd name="connsiteY8" fmla="*/ 63198 h 2390466"/>
              <a:gd name="connsiteX9" fmla="*/ 11778165 w 12192000"/>
              <a:gd name="connsiteY9" fmla="*/ 89018 h 2390466"/>
              <a:gd name="connsiteX10" fmla="*/ 11815487 w 12192000"/>
              <a:gd name="connsiteY10" fmla="*/ 91973 h 2390466"/>
              <a:gd name="connsiteX11" fmla="*/ 11918614 w 12192000"/>
              <a:gd name="connsiteY11" fmla="*/ 104205 h 2390466"/>
              <a:gd name="connsiteX12" fmla="*/ 12114359 w 12192000"/>
              <a:gd name="connsiteY12" fmla="*/ 120975 h 2390466"/>
              <a:gd name="connsiteX13" fmla="*/ 12154355 w 12192000"/>
              <a:gd name="connsiteY13" fmla="*/ 133176 h 2390466"/>
              <a:gd name="connsiteX14" fmla="*/ 12187428 w 12192000"/>
              <a:gd name="connsiteY14" fmla="*/ 137775 h 2390466"/>
              <a:gd name="connsiteX15" fmla="*/ 12192000 w 12192000"/>
              <a:gd name="connsiteY15" fmla="*/ 138440 h 2390466"/>
              <a:gd name="connsiteX16" fmla="*/ 12192000 w 12192000"/>
              <a:gd name="connsiteY16" fmla="*/ 2390466 h 2390466"/>
              <a:gd name="connsiteX17" fmla="*/ 0 w 12192000"/>
              <a:gd name="connsiteY17" fmla="*/ 2390466 h 2390466"/>
              <a:gd name="connsiteX18" fmla="*/ 0 w 12192000"/>
              <a:gd name="connsiteY18" fmla="*/ 1588774 h 2390466"/>
              <a:gd name="connsiteX19" fmla="*/ 301314 w 12192000"/>
              <a:gd name="connsiteY19" fmla="*/ 1608551 h 2390466"/>
              <a:gd name="connsiteX20" fmla="*/ 542046 w 12192000"/>
              <a:gd name="connsiteY20" fmla="*/ 1590558 h 2390466"/>
              <a:gd name="connsiteX21" fmla="*/ 631576 w 12192000"/>
              <a:gd name="connsiteY21" fmla="*/ 1592277 h 2390466"/>
              <a:gd name="connsiteX22" fmla="*/ 833545 w 12192000"/>
              <a:gd name="connsiteY22" fmla="*/ 1592729 h 2390466"/>
              <a:gd name="connsiteX23" fmla="*/ 938627 w 12192000"/>
              <a:gd name="connsiteY23" fmla="*/ 1594718 h 2390466"/>
              <a:gd name="connsiteX24" fmla="*/ 1184424 w 12192000"/>
              <a:gd name="connsiteY24" fmla="*/ 1497877 h 2390466"/>
              <a:gd name="connsiteX25" fmla="*/ 1834937 w 12192000"/>
              <a:gd name="connsiteY25" fmla="*/ 1549436 h 2390466"/>
              <a:gd name="connsiteX26" fmla="*/ 4867911 w 12192000"/>
              <a:gd name="connsiteY26" fmla="*/ 911197 h 2390466"/>
              <a:gd name="connsiteX27" fmla="*/ 6340771 w 12192000"/>
              <a:gd name="connsiteY27" fmla="*/ 489318 h 2390466"/>
              <a:gd name="connsiteX28" fmla="*/ 6368917 w 12192000"/>
              <a:gd name="connsiteY28" fmla="*/ 487274 h 2390466"/>
              <a:gd name="connsiteX29" fmla="*/ 6548466 w 12192000"/>
              <a:gd name="connsiteY29" fmla="*/ 466618 h 2390466"/>
              <a:gd name="connsiteX30" fmla="*/ 6673201 w 12192000"/>
              <a:gd name="connsiteY30" fmla="*/ 450192 h 2390466"/>
              <a:gd name="connsiteX31" fmla="*/ 6686986 w 12192000"/>
              <a:gd name="connsiteY31" fmla="*/ 449182 h 2390466"/>
              <a:gd name="connsiteX32" fmla="*/ 6738693 w 12192000"/>
              <a:gd name="connsiteY32" fmla="*/ 453246 h 2390466"/>
              <a:gd name="connsiteX33" fmla="*/ 6970467 w 12192000"/>
              <a:gd name="connsiteY33" fmla="*/ 419633 h 2390466"/>
              <a:gd name="connsiteX34" fmla="*/ 7042198 w 12192000"/>
              <a:gd name="connsiteY34" fmla="*/ 421879 h 2390466"/>
              <a:gd name="connsiteX35" fmla="*/ 7077073 w 12192000"/>
              <a:gd name="connsiteY35" fmla="*/ 418698 h 2390466"/>
              <a:gd name="connsiteX36" fmla="*/ 7083030 w 12192000"/>
              <a:gd name="connsiteY36" fmla="*/ 418582 h 2390466"/>
              <a:gd name="connsiteX37" fmla="*/ 7124039 w 12192000"/>
              <a:gd name="connsiteY37" fmla="*/ 420736 h 2390466"/>
              <a:gd name="connsiteX38" fmla="*/ 7184925 w 12192000"/>
              <a:gd name="connsiteY38" fmla="*/ 428516 h 2390466"/>
              <a:gd name="connsiteX39" fmla="*/ 7247913 w 12192000"/>
              <a:gd name="connsiteY39" fmla="*/ 444836 h 2390466"/>
              <a:gd name="connsiteX40" fmla="*/ 7309614 w 12192000"/>
              <a:gd name="connsiteY40" fmla="*/ 459228 h 2390466"/>
              <a:gd name="connsiteX41" fmla="*/ 7500925 w 12192000"/>
              <a:gd name="connsiteY41" fmla="*/ 468250 h 2390466"/>
              <a:gd name="connsiteX42" fmla="*/ 7551687 w 12192000"/>
              <a:gd name="connsiteY42" fmla="*/ 486478 h 2390466"/>
              <a:gd name="connsiteX43" fmla="*/ 7655497 w 12192000"/>
              <a:gd name="connsiteY43" fmla="*/ 485382 h 2390466"/>
              <a:gd name="connsiteX44" fmla="*/ 7678276 w 12192000"/>
              <a:gd name="connsiteY44" fmla="*/ 478273 h 2390466"/>
              <a:gd name="connsiteX45" fmla="*/ 7732190 w 12192000"/>
              <a:gd name="connsiteY45" fmla="*/ 471988 h 2390466"/>
              <a:gd name="connsiteX46" fmla="*/ 7901019 w 12192000"/>
              <a:gd name="connsiteY46" fmla="*/ 427394 h 2390466"/>
              <a:gd name="connsiteX47" fmla="*/ 7953628 w 12192000"/>
              <a:gd name="connsiteY47" fmla="*/ 414800 h 2390466"/>
              <a:gd name="connsiteX48" fmla="*/ 7959483 w 12192000"/>
              <a:gd name="connsiteY48" fmla="*/ 413640 h 2390466"/>
              <a:gd name="connsiteX49" fmla="*/ 8000268 w 12192000"/>
              <a:gd name="connsiteY49" fmla="*/ 408559 h 2390466"/>
              <a:gd name="connsiteX50" fmla="*/ 8126468 w 12192000"/>
              <a:gd name="connsiteY50" fmla="*/ 410535 h 2390466"/>
              <a:gd name="connsiteX51" fmla="*/ 8163540 w 12192000"/>
              <a:gd name="connsiteY51" fmla="*/ 410897 h 2390466"/>
              <a:gd name="connsiteX52" fmla="*/ 8189733 w 12192000"/>
              <a:gd name="connsiteY52" fmla="*/ 413869 h 2390466"/>
              <a:gd name="connsiteX53" fmla="*/ 8260604 w 12192000"/>
              <a:gd name="connsiteY53" fmla="*/ 406866 h 2390466"/>
              <a:gd name="connsiteX54" fmla="*/ 8379838 w 12192000"/>
              <a:gd name="connsiteY54" fmla="*/ 389167 h 2390466"/>
              <a:gd name="connsiteX55" fmla="*/ 8433895 w 12192000"/>
              <a:gd name="connsiteY55" fmla="*/ 393057 h 2390466"/>
              <a:gd name="connsiteX56" fmla="*/ 8624741 w 12192000"/>
              <a:gd name="connsiteY56" fmla="*/ 369980 h 2390466"/>
              <a:gd name="connsiteX57" fmla="*/ 8786230 w 12192000"/>
              <a:gd name="connsiteY57" fmla="*/ 358126 h 2390466"/>
              <a:gd name="connsiteX58" fmla="*/ 8911903 w 12192000"/>
              <a:gd name="connsiteY58" fmla="*/ 342099 h 2390466"/>
              <a:gd name="connsiteX59" fmla="*/ 9182090 w 12192000"/>
              <a:gd name="connsiteY59" fmla="*/ 301277 h 2390466"/>
              <a:gd name="connsiteX60" fmla="*/ 9196066 w 12192000"/>
              <a:gd name="connsiteY60" fmla="*/ 291440 h 2390466"/>
              <a:gd name="connsiteX61" fmla="*/ 9249142 w 12192000"/>
              <a:gd name="connsiteY61" fmla="*/ 276200 h 2390466"/>
              <a:gd name="connsiteX62" fmla="*/ 9316564 w 12192000"/>
              <a:gd name="connsiteY62" fmla="*/ 259543 h 2390466"/>
              <a:gd name="connsiteX63" fmla="*/ 9317108 w 12192000"/>
              <a:gd name="connsiteY63" fmla="*/ 260495 h 2390466"/>
              <a:gd name="connsiteX64" fmla="*/ 9348338 w 12192000"/>
              <a:gd name="connsiteY64" fmla="*/ 264323 h 2390466"/>
              <a:gd name="connsiteX65" fmla="*/ 9473084 w 12192000"/>
              <a:gd name="connsiteY65" fmla="*/ 266063 h 2390466"/>
              <a:gd name="connsiteX66" fmla="*/ 9478478 w 12192000"/>
              <a:gd name="connsiteY66" fmla="*/ 266804 h 2390466"/>
              <a:gd name="connsiteX67" fmla="*/ 9715853 w 12192000"/>
              <a:gd name="connsiteY67" fmla="*/ 258126 h 2390466"/>
              <a:gd name="connsiteX68" fmla="*/ 9818432 w 12192000"/>
              <a:gd name="connsiteY68" fmla="*/ 252883 h 2390466"/>
              <a:gd name="connsiteX69" fmla="*/ 9904781 w 12192000"/>
              <a:gd name="connsiteY69" fmla="*/ 257651 h 2390466"/>
              <a:gd name="connsiteX70" fmla="*/ 10027169 w 12192000"/>
              <a:gd name="connsiteY70" fmla="*/ 245494 h 2390466"/>
              <a:gd name="connsiteX71" fmla="*/ 10133939 w 12192000"/>
              <a:gd name="connsiteY71" fmla="*/ 205160 h 2390466"/>
              <a:gd name="connsiteX72" fmla="*/ 10149756 w 12192000"/>
              <a:gd name="connsiteY72" fmla="*/ 197031 h 2390466"/>
              <a:gd name="connsiteX73" fmla="*/ 10314272 w 12192000"/>
              <a:gd name="connsiteY73" fmla="*/ 148538 h 2390466"/>
              <a:gd name="connsiteX74" fmla="*/ 10432944 w 12192000"/>
              <a:gd name="connsiteY74" fmla="*/ 122284 h 2390466"/>
              <a:gd name="connsiteX75" fmla="*/ 10554052 w 12192000"/>
              <a:gd name="connsiteY75" fmla="*/ 72143 h 2390466"/>
              <a:gd name="connsiteX76" fmla="*/ 10757451 w 12192000"/>
              <a:gd name="connsiteY76" fmla="*/ 6065 h 2390466"/>
              <a:gd name="connsiteX77" fmla="*/ 10801045 w 12192000"/>
              <a:gd name="connsiteY77" fmla="*/ 201 h 2390466"/>
              <a:gd name="connsiteX0" fmla="*/ 10801045 w 12192000"/>
              <a:gd name="connsiteY0" fmla="*/ 201 h 2390466"/>
              <a:gd name="connsiteX1" fmla="*/ 10821038 w 12192000"/>
              <a:gd name="connsiteY1" fmla="*/ 2915 h 2390466"/>
              <a:gd name="connsiteX2" fmla="*/ 10835633 w 12192000"/>
              <a:gd name="connsiteY2" fmla="*/ 5460 h 2390466"/>
              <a:gd name="connsiteX3" fmla="*/ 10912235 w 12192000"/>
              <a:gd name="connsiteY3" fmla="*/ 11275 h 2390466"/>
              <a:gd name="connsiteX4" fmla="*/ 10996653 w 12192000"/>
              <a:gd name="connsiteY4" fmla="*/ 29720 h 2390466"/>
              <a:gd name="connsiteX5" fmla="*/ 11221749 w 12192000"/>
              <a:gd name="connsiteY5" fmla="*/ 20463 h 2390466"/>
              <a:gd name="connsiteX6" fmla="*/ 11379086 w 12192000"/>
              <a:gd name="connsiteY6" fmla="*/ 32130 h 2390466"/>
              <a:gd name="connsiteX7" fmla="*/ 11594775 w 12192000"/>
              <a:gd name="connsiteY7" fmla="*/ 63178 h 2390466"/>
              <a:gd name="connsiteX8" fmla="*/ 11671329 w 12192000"/>
              <a:gd name="connsiteY8" fmla="*/ 63198 h 2390466"/>
              <a:gd name="connsiteX9" fmla="*/ 11778165 w 12192000"/>
              <a:gd name="connsiteY9" fmla="*/ 89018 h 2390466"/>
              <a:gd name="connsiteX10" fmla="*/ 11815487 w 12192000"/>
              <a:gd name="connsiteY10" fmla="*/ 91973 h 2390466"/>
              <a:gd name="connsiteX11" fmla="*/ 11918614 w 12192000"/>
              <a:gd name="connsiteY11" fmla="*/ 104205 h 2390466"/>
              <a:gd name="connsiteX12" fmla="*/ 12114359 w 12192000"/>
              <a:gd name="connsiteY12" fmla="*/ 120975 h 2390466"/>
              <a:gd name="connsiteX13" fmla="*/ 12154355 w 12192000"/>
              <a:gd name="connsiteY13" fmla="*/ 133176 h 2390466"/>
              <a:gd name="connsiteX14" fmla="*/ 12187428 w 12192000"/>
              <a:gd name="connsiteY14" fmla="*/ 137775 h 2390466"/>
              <a:gd name="connsiteX15" fmla="*/ 12192000 w 12192000"/>
              <a:gd name="connsiteY15" fmla="*/ 138440 h 2390466"/>
              <a:gd name="connsiteX16" fmla="*/ 12192000 w 12192000"/>
              <a:gd name="connsiteY16" fmla="*/ 2390466 h 2390466"/>
              <a:gd name="connsiteX17" fmla="*/ 0 w 12192000"/>
              <a:gd name="connsiteY17" fmla="*/ 2390466 h 2390466"/>
              <a:gd name="connsiteX18" fmla="*/ 0 w 12192000"/>
              <a:gd name="connsiteY18" fmla="*/ 1588774 h 2390466"/>
              <a:gd name="connsiteX19" fmla="*/ 301314 w 12192000"/>
              <a:gd name="connsiteY19" fmla="*/ 1608551 h 2390466"/>
              <a:gd name="connsiteX20" fmla="*/ 542046 w 12192000"/>
              <a:gd name="connsiteY20" fmla="*/ 1590558 h 2390466"/>
              <a:gd name="connsiteX21" fmla="*/ 631576 w 12192000"/>
              <a:gd name="connsiteY21" fmla="*/ 1592277 h 2390466"/>
              <a:gd name="connsiteX22" fmla="*/ 833545 w 12192000"/>
              <a:gd name="connsiteY22" fmla="*/ 1592729 h 2390466"/>
              <a:gd name="connsiteX23" fmla="*/ 938627 w 12192000"/>
              <a:gd name="connsiteY23" fmla="*/ 1594718 h 2390466"/>
              <a:gd name="connsiteX24" fmla="*/ 1184424 w 12192000"/>
              <a:gd name="connsiteY24" fmla="*/ 1497877 h 2390466"/>
              <a:gd name="connsiteX25" fmla="*/ 2104961 w 12192000"/>
              <a:gd name="connsiteY25" fmla="*/ 1561710 h 2390466"/>
              <a:gd name="connsiteX26" fmla="*/ 4867911 w 12192000"/>
              <a:gd name="connsiteY26" fmla="*/ 911197 h 2390466"/>
              <a:gd name="connsiteX27" fmla="*/ 6340771 w 12192000"/>
              <a:gd name="connsiteY27" fmla="*/ 489318 h 2390466"/>
              <a:gd name="connsiteX28" fmla="*/ 6368917 w 12192000"/>
              <a:gd name="connsiteY28" fmla="*/ 487274 h 2390466"/>
              <a:gd name="connsiteX29" fmla="*/ 6548466 w 12192000"/>
              <a:gd name="connsiteY29" fmla="*/ 466618 h 2390466"/>
              <a:gd name="connsiteX30" fmla="*/ 6673201 w 12192000"/>
              <a:gd name="connsiteY30" fmla="*/ 450192 h 2390466"/>
              <a:gd name="connsiteX31" fmla="*/ 6686986 w 12192000"/>
              <a:gd name="connsiteY31" fmla="*/ 449182 h 2390466"/>
              <a:gd name="connsiteX32" fmla="*/ 6738693 w 12192000"/>
              <a:gd name="connsiteY32" fmla="*/ 453246 h 2390466"/>
              <a:gd name="connsiteX33" fmla="*/ 6970467 w 12192000"/>
              <a:gd name="connsiteY33" fmla="*/ 419633 h 2390466"/>
              <a:gd name="connsiteX34" fmla="*/ 7042198 w 12192000"/>
              <a:gd name="connsiteY34" fmla="*/ 421879 h 2390466"/>
              <a:gd name="connsiteX35" fmla="*/ 7077073 w 12192000"/>
              <a:gd name="connsiteY35" fmla="*/ 418698 h 2390466"/>
              <a:gd name="connsiteX36" fmla="*/ 7083030 w 12192000"/>
              <a:gd name="connsiteY36" fmla="*/ 418582 h 2390466"/>
              <a:gd name="connsiteX37" fmla="*/ 7124039 w 12192000"/>
              <a:gd name="connsiteY37" fmla="*/ 420736 h 2390466"/>
              <a:gd name="connsiteX38" fmla="*/ 7184925 w 12192000"/>
              <a:gd name="connsiteY38" fmla="*/ 428516 h 2390466"/>
              <a:gd name="connsiteX39" fmla="*/ 7247913 w 12192000"/>
              <a:gd name="connsiteY39" fmla="*/ 444836 h 2390466"/>
              <a:gd name="connsiteX40" fmla="*/ 7309614 w 12192000"/>
              <a:gd name="connsiteY40" fmla="*/ 459228 h 2390466"/>
              <a:gd name="connsiteX41" fmla="*/ 7500925 w 12192000"/>
              <a:gd name="connsiteY41" fmla="*/ 468250 h 2390466"/>
              <a:gd name="connsiteX42" fmla="*/ 7551687 w 12192000"/>
              <a:gd name="connsiteY42" fmla="*/ 486478 h 2390466"/>
              <a:gd name="connsiteX43" fmla="*/ 7655497 w 12192000"/>
              <a:gd name="connsiteY43" fmla="*/ 485382 h 2390466"/>
              <a:gd name="connsiteX44" fmla="*/ 7678276 w 12192000"/>
              <a:gd name="connsiteY44" fmla="*/ 478273 h 2390466"/>
              <a:gd name="connsiteX45" fmla="*/ 7732190 w 12192000"/>
              <a:gd name="connsiteY45" fmla="*/ 471988 h 2390466"/>
              <a:gd name="connsiteX46" fmla="*/ 7901019 w 12192000"/>
              <a:gd name="connsiteY46" fmla="*/ 427394 h 2390466"/>
              <a:gd name="connsiteX47" fmla="*/ 7953628 w 12192000"/>
              <a:gd name="connsiteY47" fmla="*/ 414800 h 2390466"/>
              <a:gd name="connsiteX48" fmla="*/ 7959483 w 12192000"/>
              <a:gd name="connsiteY48" fmla="*/ 413640 h 2390466"/>
              <a:gd name="connsiteX49" fmla="*/ 8000268 w 12192000"/>
              <a:gd name="connsiteY49" fmla="*/ 408559 h 2390466"/>
              <a:gd name="connsiteX50" fmla="*/ 8126468 w 12192000"/>
              <a:gd name="connsiteY50" fmla="*/ 410535 h 2390466"/>
              <a:gd name="connsiteX51" fmla="*/ 8163540 w 12192000"/>
              <a:gd name="connsiteY51" fmla="*/ 410897 h 2390466"/>
              <a:gd name="connsiteX52" fmla="*/ 8189733 w 12192000"/>
              <a:gd name="connsiteY52" fmla="*/ 413869 h 2390466"/>
              <a:gd name="connsiteX53" fmla="*/ 8260604 w 12192000"/>
              <a:gd name="connsiteY53" fmla="*/ 406866 h 2390466"/>
              <a:gd name="connsiteX54" fmla="*/ 8379838 w 12192000"/>
              <a:gd name="connsiteY54" fmla="*/ 389167 h 2390466"/>
              <a:gd name="connsiteX55" fmla="*/ 8433895 w 12192000"/>
              <a:gd name="connsiteY55" fmla="*/ 393057 h 2390466"/>
              <a:gd name="connsiteX56" fmla="*/ 8624741 w 12192000"/>
              <a:gd name="connsiteY56" fmla="*/ 369980 h 2390466"/>
              <a:gd name="connsiteX57" fmla="*/ 8786230 w 12192000"/>
              <a:gd name="connsiteY57" fmla="*/ 358126 h 2390466"/>
              <a:gd name="connsiteX58" fmla="*/ 8911903 w 12192000"/>
              <a:gd name="connsiteY58" fmla="*/ 342099 h 2390466"/>
              <a:gd name="connsiteX59" fmla="*/ 9182090 w 12192000"/>
              <a:gd name="connsiteY59" fmla="*/ 301277 h 2390466"/>
              <a:gd name="connsiteX60" fmla="*/ 9196066 w 12192000"/>
              <a:gd name="connsiteY60" fmla="*/ 291440 h 2390466"/>
              <a:gd name="connsiteX61" fmla="*/ 9249142 w 12192000"/>
              <a:gd name="connsiteY61" fmla="*/ 276200 h 2390466"/>
              <a:gd name="connsiteX62" fmla="*/ 9316564 w 12192000"/>
              <a:gd name="connsiteY62" fmla="*/ 259543 h 2390466"/>
              <a:gd name="connsiteX63" fmla="*/ 9317108 w 12192000"/>
              <a:gd name="connsiteY63" fmla="*/ 260495 h 2390466"/>
              <a:gd name="connsiteX64" fmla="*/ 9348338 w 12192000"/>
              <a:gd name="connsiteY64" fmla="*/ 264323 h 2390466"/>
              <a:gd name="connsiteX65" fmla="*/ 9473084 w 12192000"/>
              <a:gd name="connsiteY65" fmla="*/ 266063 h 2390466"/>
              <a:gd name="connsiteX66" fmla="*/ 9478478 w 12192000"/>
              <a:gd name="connsiteY66" fmla="*/ 266804 h 2390466"/>
              <a:gd name="connsiteX67" fmla="*/ 9715853 w 12192000"/>
              <a:gd name="connsiteY67" fmla="*/ 258126 h 2390466"/>
              <a:gd name="connsiteX68" fmla="*/ 9818432 w 12192000"/>
              <a:gd name="connsiteY68" fmla="*/ 252883 h 2390466"/>
              <a:gd name="connsiteX69" fmla="*/ 9904781 w 12192000"/>
              <a:gd name="connsiteY69" fmla="*/ 257651 h 2390466"/>
              <a:gd name="connsiteX70" fmla="*/ 10027169 w 12192000"/>
              <a:gd name="connsiteY70" fmla="*/ 245494 h 2390466"/>
              <a:gd name="connsiteX71" fmla="*/ 10133939 w 12192000"/>
              <a:gd name="connsiteY71" fmla="*/ 205160 h 2390466"/>
              <a:gd name="connsiteX72" fmla="*/ 10149756 w 12192000"/>
              <a:gd name="connsiteY72" fmla="*/ 197031 h 2390466"/>
              <a:gd name="connsiteX73" fmla="*/ 10314272 w 12192000"/>
              <a:gd name="connsiteY73" fmla="*/ 148538 h 2390466"/>
              <a:gd name="connsiteX74" fmla="*/ 10432944 w 12192000"/>
              <a:gd name="connsiteY74" fmla="*/ 122284 h 2390466"/>
              <a:gd name="connsiteX75" fmla="*/ 10554052 w 12192000"/>
              <a:gd name="connsiteY75" fmla="*/ 72143 h 2390466"/>
              <a:gd name="connsiteX76" fmla="*/ 10757451 w 12192000"/>
              <a:gd name="connsiteY76" fmla="*/ 6065 h 2390466"/>
              <a:gd name="connsiteX77" fmla="*/ 10801045 w 12192000"/>
              <a:gd name="connsiteY77" fmla="*/ 201 h 2390466"/>
              <a:gd name="connsiteX0" fmla="*/ 10801045 w 12192000"/>
              <a:gd name="connsiteY0" fmla="*/ 201 h 2390466"/>
              <a:gd name="connsiteX1" fmla="*/ 10821038 w 12192000"/>
              <a:gd name="connsiteY1" fmla="*/ 2915 h 2390466"/>
              <a:gd name="connsiteX2" fmla="*/ 10835633 w 12192000"/>
              <a:gd name="connsiteY2" fmla="*/ 5460 h 2390466"/>
              <a:gd name="connsiteX3" fmla="*/ 10912235 w 12192000"/>
              <a:gd name="connsiteY3" fmla="*/ 11275 h 2390466"/>
              <a:gd name="connsiteX4" fmla="*/ 10996653 w 12192000"/>
              <a:gd name="connsiteY4" fmla="*/ 29720 h 2390466"/>
              <a:gd name="connsiteX5" fmla="*/ 11221749 w 12192000"/>
              <a:gd name="connsiteY5" fmla="*/ 20463 h 2390466"/>
              <a:gd name="connsiteX6" fmla="*/ 11379086 w 12192000"/>
              <a:gd name="connsiteY6" fmla="*/ 32130 h 2390466"/>
              <a:gd name="connsiteX7" fmla="*/ 11594775 w 12192000"/>
              <a:gd name="connsiteY7" fmla="*/ 63178 h 2390466"/>
              <a:gd name="connsiteX8" fmla="*/ 11671329 w 12192000"/>
              <a:gd name="connsiteY8" fmla="*/ 63198 h 2390466"/>
              <a:gd name="connsiteX9" fmla="*/ 11778165 w 12192000"/>
              <a:gd name="connsiteY9" fmla="*/ 89018 h 2390466"/>
              <a:gd name="connsiteX10" fmla="*/ 11815487 w 12192000"/>
              <a:gd name="connsiteY10" fmla="*/ 91973 h 2390466"/>
              <a:gd name="connsiteX11" fmla="*/ 11918614 w 12192000"/>
              <a:gd name="connsiteY11" fmla="*/ 104205 h 2390466"/>
              <a:gd name="connsiteX12" fmla="*/ 12114359 w 12192000"/>
              <a:gd name="connsiteY12" fmla="*/ 120975 h 2390466"/>
              <a:gd name="connsiteX13" fmla="*/ 12154355 w 12192000"/>
              <a:gd name="connsiteY13" fmla="*/ 133176 h 2390466"/>
              <a:gd name="connsiteX14" fmla="*/ 12187428 w 12192000"/>
              <a:gd name="connsiteY14" fmla="*/ 137775 h 2390466"/>
              <a:gd name="connsiteX15" fmla="*/ 12192000 w 12192000"/>
              <a:gd name="connsiteY15" fmla="*/ 138440 h 2390466"/>
              <a:gd name="connsiteX16" fmla="*/ 12192000 w 12192000"/>
              <a:gd name="connsiteY16" fmla="*/ 2390466 h 2390466"/>
              <a:gd name="connsiteX17" fmla="*/ 0 w 12192000"/>
              <a:gd name="connsiteY17" fmla="*/ 2390466 h 2390466"/>
              <a:gd name="connsiteX18" fmla="*/ 0 w 12192000"/>
              <a:gd name="connsiteY18" fmla="*/ 1588774 h 2390466"/>
              <a:gd name="connsiteX19" fmla="*/ 301314 w 12192000"/>
              <a:gd name="connsiteY19" fmla="*/ 1608551 h 2390466"/>
              <a:gd name="connsiteX20" fmla="*/ 542046 w 12192000"/>
              <a:gd name="connsiteY20" fmla="*/ 1590558 h 2390466"/>
              <a:gd name="connsiteX21" fmla="*/ 631576 w 12192000"/>
              <a:gd name="connsiteY21" fmla="*/ 1592277 h 2390466"/>
              <a:gd name="connsiteX22" fmla="*/ 833545 w 12192000"/>
              <a:gd name="connsiteY22" fmla="*/ 1592729 h 2390466"/>
              <a:gd name="connsiteX23" fmla="*/ 938627 w 12192000"/>
              <a:gd name="connsiteY23" fmla="*/ 1594718 h 2390466"/>
              <a:gd name="connsiteX24" fmla="*/ 1184424 w 12192000"/>
              <a:gd name="connsiteY24" fmla="*/ 1497877 h 2390466"/>
              <a:gd name="connsiteX25" fmla="*/ 2104961 w 12192000"/>
              <a:gd name="connsiteY25" fmla="*/ 1561710 h 2390466"/>
              <a:gd name="connsiteX26" fmla="*/ 4867911 w 12192000"/>
              <a:gd name="connsiteY26" fmla="*/ 911197 h 2390466"/>
              <a:gd name="connsiteX27" fmla="*/ 6340771 w 12192000"/>
              <a:gd name="connsiteY27" fmla="*/ 489318 h 2390466"/>
              <a:gd name="connsiteX28" fmla="*/ 6368917 w 12192000"/>
              <a:gd name="connsiteY28" fmla="*/ 487274 h 2390466"/>
              <a:gd name="connsiteX29" fmla="*/ 6548466 w 12192000"/>
              <a:gd name="connsiteY29" fmla="*/ 466618 h 2390466"/>
              <a:gd name="connsiteX30" fmla="*/ 6673201 w 12192000"/>
              <a:gd name="connsiteY30" fmla="*/ 450192 h 2390466"/>
              <a:gd name="connsiteX31" fmla="*/ 6686986 w 12192000"/>
              <a:gd name="connsiteY31" fmla="*/ 449182 h 2390466"/>
              <a:gd name="connsiteX32" fmla="*/ 6738693 w 12192000"/>
              <a:gd name="connsiteY32" fmla="*/ 453246 h 2390466"/>
              <a:gd name="connsiteX33" fmla="*/ 6970467 w 12192000"/>
              <a:gd name="connsiteY33" fmla="*/ 419633 h 2390466"/>
              <a:gd name="connsiteX34" fmla="*/ 7042198 w 12192000"/>
              <a:gd name="connsiteY34" fmla="*/ 421879 h 2390466"/>
              <a:gd name="connsiteX35" fmla="*/ 7077073 w 12192000"/>
              <a:gd name="connsiteY35" fmla="*/ 418698 h 2390466"/>
              <a:gd name="connsiteX36" fmla="*/ 7083030 w 12192000"/>
              <a:gd name="connsiteY36" fmla="*/ 418582 h 2390466"/>
              <a:gd name="connsiteX37" fmla="*/ 7124039 w 12192000"/>
              <a:gd name="connsiteY37" fmla="*/ 420736 h 2390466"/>
              <a:gd name="connsiteX38" fmla="*/ 7184925 w 12192000"/>
              <a:gd name="connsiteY38" fmla="*/ 428516 h 2390466"/>
              <a:gd name="connsiteX39" fmla="*/ 7247913 w 12192000"/>
              <a:gd name="connsiteY39" fmla="*/ 444836 h 2390466"/>
              <a:gd name="connsiteX40" fmla="*/ 7309614 w 12192000"/>
              <a:gd name="connsiteY40" fmla="*/ 459228 h 2390466"/>
              <a:gd name="connsiteX41" fmla="*/ 7500925 w 12192000"/>
              <a:gd name="connsiteY41" fmla="*/ 468250 h 2390466"/>
              <a:gd name="connsiteX42" fmla="*/ 7551687 w 12192000"/>
              <a:gd name="connsiteY42" fmla="*/ 486478 h 2390466"/>
              <a:gd name="connsiteX43" fmla="*/ 7655497 w 12192000"/>
              <a:gd name="connsiteY43" fmla="*/ 485382 h 2390466"/>
              <a:gd name="connsiteX44" fmla="*/ 7678276 w 12192000"/>
              <a:gd name="connsiteY44" fmla="*/ 478273 h 2390466"/>
              <a:gd name="connsiteX45" fmla="*/ 7732190 w 12192000"/>
              <a:gd name="connsiteY45" fmla="*/ 471988 h 2390466"/>
              <a:gd name="connsiteX46" fmla="*/ 7901019 w 12192000"/>
              <a:gd name="connsiteY46" fmla="*/ 427394 h 2390466"/>
              <a:gd name="connsiteX47" fmla="*/ 7953628 w 12192000"/>
              <a:gd name="connsiteY47" fmla="*/ 414800 h 2390466"/>
              <a:gd name="connsiteX48" fmla="*/ 7959483 w 12192000"/>
              <a:gd name="connsiteY48" fmla="*/ 413640 h 2390466"/>
              <a:gd name="connsiteX49" fmla="*/ 8000268 w 12192000"/>
              <a:gd name="connsiteY49" fmla="*/ 408559 h 2390466"/>
              <a:gd name="connsiteX50" fmla="*/ 8126468 w 12192000"/>
              <a:gd name="connsiteY50" fmla="*/ 410535 h 2390466"/>
              <a:gd name="connsiteX51" fmla="*/ 8163540 w 12192000"/>
              <a:gd name="connsiteY51" fmla="*/ 410897 h 2390466"/>
              <a:gd name="connsiteX52" fmla="*/ 8189733 w 12192000"/>
              <a:gd name="connsiteY52" fmla="*/ 413869 h 2390466"/>
              <a:gd name="connsiteX53" fmla="*/ 8260604 w 12192000"/>
              <a:gd name="connsiteY53" fmla="*/ 406866 h 2390466"/>
              <a:gd name="connsiteX54" fmla="*/ 8379838 w 12192000"/>
              <a:gd name="connsiteY54" fmla="*/ 389167 h 2390466"/>
              <a:gd name="connsiteX55" fmla="*/ 8433895 w 12192000"/>
              <a:gd name="connsiteY55" fmla="*/ 393057 h 2390466"/>
              <a:gd name="connsiteX56" fmla="*/ 8624741 w 12192000"/>
              <a:gd name="connsiteY56" fmla="*/ 369980 h 2390466"/>
              <a:gd name="connsiteX57" fmla="*/ 8786230 w 12192000"/>
              <a:gd name="connsiteY57" fmla="*/ 358126 h 2390466"/>
              <a:gd name="connsiteX58" fmla="*/ 8911903 w 12192000"/>
              <a:gd name="connsiteY58" fmla="*/ 342099 h 2390466"/>
              <a:gd name="connsiteX59" fmla="*/ 9182090 w 12192000"/>
              <a:gd name="connsiteY59" fmla="*/ 301277 h 2390466"/>
              <a:gd name="connsiteX60" fmla="*/ 9196066 w 12192000"/>
              <a:gd name="connsiteY60" fmla="*/ 291440 h 2390466"/>
              <a:gd name="connsiteX61" fmla="*/ 9249142 w 12192000"/>
              <a:gd name="connsiteY61" fmla="*/ 276200 h 2390466"/>
              <a:gd name="connsiteX62" fmla="*/ 9316564 w 12192000"/>
              <a:gd name="connsiteY62" fmla="*/ 259543 h 2390466"/>
              <a:gd name="connsiteX63" fmla="*/ 9317108 w 12192000"/>
              <a:gd name="connsiteY63" fmla="*/ 260495 h 2390466"/>
              <a:gd name="connsiteX64" fmla="*/ 9348338 w 12192000"/>
              <a:gd name="connsiteY64" fmla="*/ 264323 h 2390466"/>
              <a:gd name="connsiteX65" fmla="*/ 9473084 w 12192000"/>
              <a:gd name="connsiteY65" fmla="*/ 266063 h 2390466"/>
              <a:gd name="connsiteX66" fmla="*/ 9478478 w 12192000"/>
              <a:gd name="connsiteY66" fmla="*/ 266804 h 2390466"/>
              <a:gd name="connsiteX67" fmla="*/ 9715853 w 12192000"/>
              <a:gd name="connsiteY67" fmla="*/ 258126 h 2390466"/>
              <a:gd name="connsiteX68" fmla="*/ 9818432 w 12192000"/>
              <a:gd name="connsiteY68" fmla="*/ 252883 h 2390466"/>
              <a:gd name="connsiteX69" fmla="*/ 9904781 w 12192000"/>
              <a:gd name="connsiteY69" fmla="*/ 257651 h 2390466"/>
              <a:gd name="connsiteX70" fmla="*/ 10027169 w 12192000"/>
              <a:gd name="connsiteY70" fmla="*/ 245494 h 2390466"/>
              <a:gd name="connsiteX71" fmla="*/ 10133939 w 12192000"/>
              <a:gd name="connsiteY71" fmla="*/ 205160 h 2390466"/>
              <a:gd name="connsiteX72" fmla="*/ 10149756 w 12192000"/>
              <a:gd name="connsiteY72" fmla="*/ 197031 h 2390466"/>
              <a:gd name="connsiteX73" fmla="*/ 10314272 w 12192000"/>
              <a:gd name="connsiteY73" fmla="*/ 148538 h 2390466"/>
              <a:gd name="connsiteX74" fmla="*/ 10432944 w 12192000"/>
              <a:gd name="connsiteY74" fmla="*/ 122284 h 2390466"/>
              <a:gd name="connsiteX75" fmla="*/ 10554052 w 12192000"/>
              <a:gd name="connsiteY75" fmla="*/ 72143 h 2390466"/>
              <a:gd name="connsiteX76" fmla="*/ 10757451 w 12192000"/>
              <a:gd name="connsiteY76" fmla="*/ 6065 h 2390466"/>
              <a:gd name="connsiteX77" fmla="*/ 10801045 w 12192000"/>
              <a:gd name="connsiteY77" fmla="*/ 201 h 2390466"/>
              <a:gd name="connsiteX0" fmla="*/ 10801045 w 12192000"/>
              <a:gd name="connsiteY0" fmla="*/ 201 h 2390466"/>
              <a:gd name="connsiteX1" fmla="*/ 10821038 w 12192000"/>
              <a:gd name="connsiteY1" fmla="*/ 2915 h 2390466"/>
              <a:gd name="connsiteX2" fmla="*/ 10835633 w 12192000"/>
              <a:gd name="connsiteY2" fmla="*/ 5460 h 2390466"/>
              <a:gd name="connsiteX3" fmla="*/ 10912235 w 12192000"/>
              <a:gd name="connsiteY3" fmla="*/ 11275 h 2390466"/>
              <a:gd name="connsiteX4" fmla="*/ 10996653 w 12192000"/>
              <a:gd name="connsiteY4" fmla="*/ 29720 h 2390466"/>
              <a:gd name="connsiteX5" fmla="*/ 11221749 w 12192000"/>
              <a:gd name="connsiteY5" fmla="*/ 20463 h 2390466"/>
              <a:gd name="connsiteX6" fmla="*/ 11379086 w 12192000"/>
              <a:gd name="connsiteY6" fmla="*/ 32130 h 2390466"/>
              <a:gd name="connsiteX7" fmla="*/ 11594775 w 12192000"/>
              <a:gd name="connsiteY7" fmla="*/ 63178 h 2390466"/>
              <a:gd name="connsiteX8" fmla="*/ 11671329 w 12192000"/>
              <a:gd name="connsiteY8" fmla="*/ 63198 h 2390466"/>
              <a:gd name="connsiteX9" fmla="*/ 11778165 w 12192000"/>
              <a:gd name="connsiteY9" fmla="*/ 89018 h 2390466"/>
              <a:gd name="connsiteX10" fmla="*/ 11815487 w 12192000"/>
              <a:gd name="connsiteY10" fmla="*/ 91973 h 2390466"/>
              <a:gd name="connsiteX11" fmla="*/ 11918614 w 12192000"/>
              <a:gd name="connsiteY11" fmla="*/ 104205 h 2390466"/>
              <a:gd name="connsiteX12" fmla="*/ 12114359 w 12192000"/>
              <a:gd name="connsiteY12" fmla="*/ 120975 h 2390466"/>
              <a:gd name="connsiteX13" fmla="*/ 12154355 w 12192000"/>
              <a:gd name="connsiteY13" fmla="*/ 133176 h 2390466"/>
              <a:gd name="connsiteX14" fmla="*/ 12187428 w 12192000"/>
              <a:gd name="connsiteY14" fmla="*/ 137775 h 2390466"/>
              <a:gd name="connsiteX15" fmla="*/ 12192000 w 12192000"/>
              <a:gd name="connsiteY15" fmla="*/ 138440 h 2390466"/>
              <a:gd name="connsiteX16" fmla="*/ 12192000 w 12192000"/>
              <a:gd name="connsiteY16" fmla="*/ 2390466 h 2390466"/>
              <a:gd name="connsiteX17" fmla="*/ 0 w 12192000"/>
              <a:gd name="connsiteY17" fmla="*/ 2390466 h 2390466"/>
              <a:gd name="connsiteX18" fmla="*/ 0 w 12192000"/>
              <a:gd name="connsiteY18" fmla="*/ 1588774 h 2390466"/>
              <a:gd name="connsiteX19" fmla="*/ 301314 w 12192000"/>
              <a:gd name="connsiteY19" fmla="*/ 1608551 h 2390466"/>
              <a:gd name="connsiteX20" fmla="*/ 542046 w 12192000"/>
              <a:gd name="connsiteY20" fmla="*/ 1590558 h 2390466"/>
              <a:gd name="connsiteX21" fmla="*/ 631576 w 12192000"/>
              <a:gd name="connsiteY21" fmla="*/ 1592277 h 2390466"/>
              <a:gd name="connsiteX22" fmla="*/ 833545 w 12192000"/>
              <a:gd name="connsiteY22" fmla="*/ 1592729 h 2390466"/>
              <a:gd name="connsiteX23" fmla="*/ 938627 w 12192000"/>
              <a:gd name="connsiteY23" fmla="*/ 1594718 h 2390466"/>
              <a:gd name="connsiteX24" fmla="*/ 1184424 w 12192000"/>
              <a:gd name="connsiteY24" fmla="*/ 1497877 h 2390466"/>
              <a:gd name="connsiteX25" fmla="*/ 2104961 w 12192000"/>
              <a:gd name="connsiteY25" fmla="*/ 1561710 h 2390466"/>
              <a:gd name="connsiteX26" fmla="*/ 4831089 w 12192000"/>
              <a:gd name="connsiteY26" fmla="*/ 984840 h 2390466"/>
              <a:gd name="connsiteX27" fmla="*/ 6340771 w 12192000"/>
              <a:gd name="connsiteY27" fmla="*/ 489318 h 2390466"/>
              <a:gd name="connsiteX28" fmla="*/ 6368917 w 12192000"/>
              <a:gd name="connsiteY28" fmla="*/ 487274 h 2390466"/>
              <a:gd name="connsiteX29" fmla="*/ 6548466 w 12192000"/>
              <a:gd name="connsiteY29" fmla="*/ 466618 h 2390466"/>
              <a:gd name="connsiteX30" fmla="*/ 6673201 w 12192000"/>
              <a:gd name="connsiteY30" fmla="*/ 450192 h 2390466"/>
              <a:gd name="connsiteX31" fmla="*/ 6686986 w 12192000"/>
              <a:gd name="connsiteY31" fmla="*/ 449182 h 2390466"/>
              <a:gd name="connsiteX32" fmla="*/ 6738693 w 12192000"/>
              <a:gd name="connsiteY32" fmla="*/ 453246 h 2390466"/>
              <a:gd name="connsiteX33" fmla="*/ 6970467 w 12192000"/>
              <a:gd name="connsiteY33" fmla="*/ 419633 h 2390466"/>
              <a:gd name="connsiteX34" fmla="*/ 7042198 w 12192000"/>
              <a:gd name="connsiteY34" fmla="*/ 421879 h 2390466"/>
              <a:gd name="connsiteX35" fmla="*/ 7077073 w 12192000"/>
              <a:gd name="connsiteY35" fmla="*/ 418698 h 2390466"/>
              <a:gd name="connsiteX36" fmla="*/ 7083030 w 12192000"/>
              <a:gd name="connsiteY36" fmla="*/ 418582 h 2390466"/>
              <a:gd name="connsiteX37" fmla="*/ 7124039 w 12192000"/>
              <a:gd name="connsiteY37" fmla="*/ 420736 h 2390466"/>
              <a:gd name="connsiteX38" fmla="*/ 7184925 w 12192000"/>
              <a:gd name="connsiteY38" fmla="*/ 428516 h 2390466"/>
              <a:gd name="connsiteX39" fmla="*/ 7247913 w 12192000"/>
              <a:gd name="connsiteY39" fmla="*/ 444836 h 2390466"/>
              <a:gd name="connsiteX40" fmla="*/ 7309614 w 12192000"/>
              <a:gd name="connsiteY40" fmla="*/ 459228 h 2390466"/>
              <a:gd name="connsiteX41" fmla="*/ 7500925 w 12192000"/>
              <a:gd name="connsiteY41" fmla="*/ 468250 h 2390466"/>
              <a:gd name="connsiteX42" fmla="*/ 7551687 w 12192000"/>
              <a:gd name="connsiteY42" fmla="*/ 486478 h 2390466"/>
              <a:gd name="connsiteX43" fmla="*/ 7655497 w 12192000"/>
              <a:gd name="connsiteY43" fmla="*/ 485382 h 2390466"/>
              <a:gd name="connsiteX44" fmla="*/ 7678276 w 12192000"/>
              <a:gd name="connsiteY44" fmla="*/ 478273 h 2390466"/>
              <a:gd name="connsiteX45" fmla="*/ 7732190 w 12192000"/>
              <a:gd name="connsiteY45" fmla="*/ 471988 h 2390466"/>
              <a:gd name="connsiteX46" fmla="*/ 7901019 w 12192000"/>
              <a:gd name="connsiteY46" fmla="*/ 427394 h 2390466"/>
              <a:gd name="connsiteX47" fmla="*/ 7953628 w 12192000"/>
              <a:gd name="connsiteY47" fmla="*/ 414800 h 2390466"/>
              <a:gd name="connsiteX48" fmla="*/ 7959483 w 12192000"/>
              <a:gd name="connsiteY48" fmla="*/ 413640 h 2390466"/>
              <a:gd name="connsiteX49" fmla="*/ 8000268 w 12192000"/>
              <a:gd name="connsiteY49" fmla="*/ 408559 h 2390466"/>
              <a:gd name="connsiteX50" fmla="*/ 8126468 w 12192000"/>
              <a:gd name="connsiteY50" fmla="*/ 410535 h 2390466"/>
              <a:gd name="connsiteX51" fmla="*/ 8163540 w 12192000"/>
              <a:gd name="connsiteY51" fmla="*/ 410897 h 2390466"/>
              <a:gd name="connsiteX52" fmla="*/ 8189733 w 12192000"/>
              <a:gd name="connsiteY52" fmla="*/ 413869 h 2390466"/>
              <a:gd name="connsiteX53" fmla="*/ 8260604 w 12192000"/>
              <a:gd name="connsiteY53" fmla="*/ 406866 h 2390466"/>
              <a:gd name="connsiteX54" fmla="*/ 8379838 w 12192000"/>
              <a:gd name="connsiteY54" fmla="*/ 389167 h 2390466"/>
              <a:gd name="connsiteX55" fmla="*/ 8433895 w 12192000"/>
              <a:gd name="connsiteY55" fmla="*/ 393057 h 2390466"/>
              <a:gd name="connsiteX56" fmla="*/ 8624741 w 12192000"/>
              <a:gd name="connsiteY56" fmla="*/ 369980 h 2390466"/>
              <a:gd name="connsiteX57" fmla="*/ 8786230 w 12192000"/>
              <a:gd name="connsiteY57" fmla="*/ 358126 h 2390466"/>
              <a:gd name="connsiteX58" fmla="*/ 8911903 w 12192000"/>
              <a:gd name="connsiteY58" fmla="*/ 342099 h 2390466"/>
              <a:gd name="connsiteX59" fmla="*/ 9182090 w 12192000"/>
              <a:gd name="connsiteY59" fmla="*/ 301277 h 2390466"/>
              <a:gd name="connsiteX60" fmla="*/ 9196066 w 12192000"/>
              <a:gd name="connsiteY60" fmla="*/ 291440 h 2390466"/>
              <a:gd name="connsiteX61" fmla="*/ 9249142 w 12192000"/>
              <a:gd name="connsiteY61" fmla="*/ 276200 h 2390466"/>
              <a:gd name="connsiteX62" fmla="*/ 9316564 w 12192000"/>
              <a:gd name="connsiteY62" fmla="*/ 259543 h 2390466"/>
              <a:gd name="connsiteX63" fmla="*/ 9317108 w 12192000"/>
              <a:gd name="connsiteY63" fmla="*/ 260495 h 2390466"/>
              <a:gd name="connsiteX64" fmla="*/ 9348338 w 12192000"/>
              <a:gd name="connsiteY64" fmla="*/ 264323 h 2390466"/>
              <a:gd name="connsiteX65" fmla="*/ 9473084 w 12192000"/>
              <a:gd name="connsiteY65" fmla="*/ 266063 h 2390466"/>
              <a:gd name="connsiteX66" fmla="*/ 9478478 w 12192000"/>
              <a:gd name="connsiteY66" fmla="*/ 266804 h 2390466"/>
              <a:gd name="connsiteX67" fmla="*/ 9715853 w 12192000"/>
              <a:gd name="connsiteY67" fmla="*/ 258126 h 2390466"/>
              <a:gd name="connsiteX68" fmla="*/ 9818432 w 12192000"/>
              <a:gd name="connsiteY68" fmla="*/ 252883 h 2390466"/>
              <a:gd name="connsiteX69" fmla="*/ 9904781 w 12192000"/>
              <a:gd name="connsiteY69" fmla="*/ 257651 h 2390466"/>
              <a:gd name="connsiteX70" fmla="*/ 10027169 w 12192000"/>
              <a:gd name="connsiteY70" fmla="*/ 245494 h 2390466"/>
              <a:gd name="connsiteX71" fmla="*/ 10133939 w 12192000"/>
              <a:gd name="connsiteY71" fmla="*/ 205160 h 2390466"/>
              <a:gd name="connsiteX72" fmla="*/ 10149756 w 12192000"/>
              <a:gd name="connsiteY72" fmla="*/ 197031 h 2390466"/>
              <a:gd name="connsiteX73" fmla="*/ 10314272 w 12192000"/>
              <a:gd name="connsiteY73" fmla="*/ 148538 h 2390466"/>
              <a:gd name="connsiteX74" fmla="*/ 10432944 w 12192000"/>
              <a:gd name="connsiteY74" fmla="*/ 122284 h 2390466"/>
              <a:gd name="connsiteX75" fmla="*/ 10554052 w 12192000"/>
              <a:gd name="connsiteY75" fmla="*/ 72143 h 2390466"/>
              <a:gd name="connsiteX76" fmla="*/ 10757451 w 12192000"/>
              <a:gd name="connsiteY76" fmla="*/ 6065 h 2390466"/>
              <a:gd name="connsiteX77" fmla="*/ 10801045 w 12192000"/>
              <a:gd name="connsiteY77" fmla="*/ 201 h 2390466"/>
              <a:gd name="connsiteX0" fmla="*/ 10801045 w 12192000"/>
              <a:gd name="connsiteY0" fmla="*/ 201 h 2390466"/>
              <a:gd name="connsiteX1" fmla="*/ 10821038 w 12192000"/>
              <a:gd name="connsiteY1" fmla="*/ 2915 h 2390466"/>
              <a:gd name="connsiteX2" fmla="*/ 10835633 w 12192000"/>
              <a:gd name="connsiteY2" fmla="*/ 5460 h 2390466"/>
              <a:gd name="connsiteX3" fmla="*/ 10912235 w 12192000"/>
              <a:gd name="connsiteY3" fmla="*/ 11275 h 2390466"/>
              <a:gd name="connsiteX4" fmla="*/ 10996653 w 12192000"/>
              <a:gd name="connsiteY4" fmla="*/ 29720 h 2390466"/>
              <a:gd name="connsiteX5" fmla="*/ 11221749 w 12192000"/>
              <a:gd name="connsiteY5" fmla="*/ 20463 h 2390466"/>
              <a:gd name="connsiteX6" fmla="*/ 11379086 w 12192000"/>
              <a:gd name="connsiteY6" fmla="*/ 32130 h 2390466"/>
              <a:gd name="connsiteX7" fmla="*/ 11594775 w 12192000"/>
              <a:gd name="connsiteY7" fmla="*/ 63178 h 2390466"/>
              <a:gd name="connsiteX8" fmla="*/ 11671329 w 12192000"/>
              <a:gd name="connsiteY8" fmla="*/ 63198 h 2390466"/>
              <a:gd name="connsiteX9" fmla="*/ 11778165 w 12192000"/>
              <a:gd name="connsiteY9" fmla="*/ 89018 h 2390466"/>
              <a:gd name="connsiteX10" fmla="*/ 11815487 w 12192000"/>
              <a:gd name="connsiteY10" fmla="*/ 91973 h 2390466"/>
              <a:gd name="connsiteX11" fmla="*/ 11918614 w 12192000"/>
              <a:gd name="connsiteY11" fmla="*/ 104205 h 2390466"/>
              <a:gd name="connsiteX12" fmla="*/ 12114359 w 12192000"/>
              <a:gd name="connsiteY12" fmla="*/ 120975 h 2390466"/>
              <a:gd name="connsiteX13" fmla="*/ 12154355 w 12192000"/>
              <a:gd name="connsiteY13" fmla="*/ 133176 h 2390466"/>
              <a:gd name="connsiteX14" fmla="*/ 12187428 w 12192000"/>
              <a:gd name="connsiteY14" fmla="*/ 137775 h 2390466"/>
              <a:gd name="connsiteX15" fmla="*/ 12192000 w 12192000"/>
              <a:gd name="connsiteY15" fmla="*/ 138440 h 2390466"/>
              <a:gd name="connsiteX16" fmla="*/ 12192000 w 12192000"/>
              <a:gd name="connsiteY16" fmla="*/ 2390466 h 2390466"/>
              <a:gd name="connsiteX17" fmla="*/ 0 w 12192000"/>
              <a:gd name="connsiteY17" fmla="*/ 2390466 h 2390466"/>
              <a:gd name="connsiteX18" fmla="*/ 0 w 12192000"/>
              <a:gd name="connsiteY18" fmla="*/ 1588774 h 2390466"/>
              <a:gd name="connsiteX19" fmla="*/ 301314 w 12192000"/>
              <a:gd name="connsiteY19" fmla="*/ 1608551 h 2390466"/>
              <a:gd name="connsiteX20" fmla="*/ 542046 w 12192000"/>
              <a:gd name="connsiteY20" fmla="*/ 1590558 h 2390466"/>
              <a:gd name="connsiteX21" fmla="*/ 631576 w 12192000"/>
              <a:gd name="connsiteY21" fmla="*/ 1592277 h 2390466"/>
              <a:gd name="connsiteX22" fmla="*/ 833545 w 12192000"/>
              <a:gd name="connsiteY22" fmla="*/ 1592729 h 2390466"/>
              <a:gd name="connsiteX23" fmla="*/ 938627 w 12192000"/>
              <a:gd name="connsiteY23" fmla="*/ 1594718 h 2390466"/>
              <a:gd name="connsiteX24" fmla="*/ 1184424 w 12192000"/>
              <a:gd name="connsiteY24" fmla="*/ 1497877 h 2390466"/>
              <a:gd name="connsiteX25" fmla="*/ 2104961 w 12192000"/>
              <a:gd name="connsiteY25" fmla="*/ 1561710 h 2390466"/>
              <a:gd name="connsiteX26" fmla="*/ 4831089 w 12192000"/>
              <a:gd name="connsiteY26" fmla="*/ 984840 h 2390466"/>
              <a:gd name="connsiteX27" fmla="*/ 6340771 w 12192000"/>
              <a:gd name="connsiteY27" fmla="*/ 489318 h 2390466"/>
              <a:gd name="connsiteX28" fmla="*/ 6356643 w 12192000"/>
              <a:gd name="connsiteY28" fmla="*/ 597739 h 2390466"/>
              <a:gd name="connsiteX29" fmla="*/ 6548466 w 12192000"/>
              <a:gd name="connsiteY29" fmla="*/ 466618 h 2390466"/>
              <a:gd name="connsiteX30" fmla="*/ 6673201 w 12192000"/>
              <a:gd name="connsiteY30" fmla="*/ 450192 h 2390466"/>
              <a:gd name="connsiteX31" fmla="*/ 6686986 w 12192000"/>
              <a:gd name="connsiteY31" fmla="*/ 449182 h 2390466"/>
              <a:gd name="connsiteX32" fmla="*/ 6738693 w 12192000"/>
              <a:gd name="connsiteY32" fmla="*/ 453246 h 2390466"/>
              <a:gd name="connsiteX33" fmla="*/ 6970467 w 12192000"/>
              <a:gd name="connsiteY33" fmla="*/ 419633 h 2390466"/>
              <a:gd name="connsiteX34" fmla="*/ 7042198 w 12192000"/>
              <a:gd name="connsiteY34" fmla="*/ 421879 h 2390466"/>
              <a:gd name="connsiteX35" fmla="*/ 7077073 w 12192000"/>
              <a:gd name="connsiteY35" fmla="*/ 418698 h 2390466"/>
              <a:gd name="connsiteX36" fmla="*/ 7083030 w 12192000"/>
              <a:gd name="connsiteY36" fmla="*/ 418582 h 2390466"/>
              <a:gd name="connsiteX37" fmla="*/ 7124039 w 12192000"/>
              <a:gd name="connsiteY37" fmla="*/ 420736 h 2390466"/>
              <a:gd name="connsiteX38" fmla="*/ 7184925 w 12192000"/>
              <a:gd name="connsiteY38" fmla="*/ 428516 h 2390466"/>
              <a:gd name="connsiteX39" fmla="*/ 7247913 w 12192000"/>
              <a:gd name="connsiteY39" fmla="*/ 444836 h 2390466"/>
              <a:gd name="connsiteX40" fmla="*/ 7309614 w 12192000"/>
              <a:gd name="connsiteY40" fmla="*/ 459228 h 2390466"/>
              <a:gd name="connsiteX41" fmla="*/ 7500925 w 12192000"/>
              <a:gd name="connsiteY41" fmla="*/ 468250 h 2390466"/>
              <a:gd name="connsiteX42" fmla="*/ 7551687 w 12192000"/>
              <a:gd name="connsiteY42" fmla="*/ 486478 h 2390466"/>
              <a:gd name="connsiteX43" fmla="*/ 7655497 w 12192000"/>
              <a:gd name="connsiteY43" fmla="*/ 485382 h 2390466"/>
              <a:gd name="connsiteX44" fmla="*/ 7678276 w 12192000"/>
              <a:gd name="connsiteY44" fmla="*/ 478273 h 2390466"/>
              <a:gd name="connsiteX45" fmla="*/ 7732190 w 12192000"/>
              <a:gd name="connsiteY45" fmla="*/ 471988 h 2390466"/>
              <a:gd name="connsiteX46" fmla="*/ 7901019 w 12192000"/>
              <a:gd name="connsiteY46" fmla="*/ 427394 h 2390466"/>
              <a:gd name="connsiteX47" fmla="*/ 7953628 w 12192000"/>
              <a:gd name="connsiteY47" fmla="*/ 414800 h 2390466"/>
              <a:gd name="connsiteX48" fmla="*/ 7959483 w 12192000"/>
              <a:gd name="connsiteY48" fmla="*/ 413640 h 2390466"/>
              <a:gd name="connsiteX49" fmla="*/ 8000268 w 12192000"/>
              <a:gd name="connsiteY49" fmla="*/ 408559 h 2390466"/>
              <a:gd name="connsiteX50" fmla="*/ 8126468 w 12192000"/>
              <a:gd name="connsiteY50" fmla="*/ 410535 h 2390466"/>
              <a:gd name="connsiteX51" fmla="*/ 8163540 w 12192000"/>
              <a:gd name="connsiteY51" fmla="*/ 410897 h 2390466"/>
              <a:gd name="connsiteX52" fmla="*/ 8189733 w 12192000"/>
              <a:gd name="connsiteY52" fmla="*/ 413869 h 2390466"/>
              <a:gd name="connsiteX53" fmla="*/ 8260604 w 12192000"/>
              <a:gd name="connsiteY53" fmla="*/ 406866 h 2390466"/>
              <a:gd name="connsiteX54" fmla="*/ 8379838 w 12192000"/>
              <a:gd name="connsiteY54" fmla="*/ 389167 h 2390466"/>
              <a:gd name="connsiteX55" fmla="*/ 8433895 w 12192000"/>
              <a:gd name="connsiteY55" fmla="*/ 393057 h 2390466"/>
              <a:gd name="connsiteX56" fmla="*/ 8624741 w 12192000"/>
              <a:gd name="connsiteY56" fmla="*/ 369980 h 2390466"/>
              <a:gd name="connsiteX57" fmla="*/ 8786230 w 12192000"/>
              <a:gd name="connsiteY57" fmla="*/ 358126 h 2390466"/>
              <a:gd name="connsiteX58" fmla="*/ 8911903 w 12192000"/>
              <a:gd name="connsiteY58" fmla="*/ 342099 h 2390466"/>
              <a:gd name="connsiteX59" fmla="*/ 9182090 w 12192000"/>
              <a:gd name="connsiteY59" fmla="*/ 301277 h 2390466"/>
              <a:gd name="connsiteX60" fmla="*/ 9196066 w 12192000"/>
              <a:gd name="connsiteY60" fmla="*/ 291440 h 2390466"/>
              <a:gd name="connsiteX61" fmla="*/ 9249142 w 12192000"/>
              <a:gd name="connsiteY61" fmla="*/ 276200 h 2390466"/>
              <a:gd name="connsiteX62" fmla="*/ 9316564 w 12192000"/>
              <a:gd name="connsiteY62" fmla="*/ 259543 h 2390466"/>
              <a:gd name="connsiteX63" fmla="*/ 9317108 w 12192000"/>
              <a:gd name="connsiteY63" fmla="*/ 260495 h 2390466"/>
              <a:gd name="connsiteX64" fmla="*/ 9348338 w 12192000"/>
              <a:gd name="connsiteY64" fmla="*/ 264323 h 2390466"/>
              <a:gd name="connsiteX65" fmla="*/ 9473084 w 12192000"/>
              <a:gd name="connsiteY65" fmla="*/ 266063 h 2390466"/>
              <a:gd name="connsiteX66" fmla="*/ 9478478 w 12192000"/>
              <a:gd name="connsiteY66" fmla="*/ 266804 h 2390466"/>
              <a:gd name="connsiteX67" fmla="*/ 9715853 w 12192000"/>
              <a:gd name="connsiteY67" fmla="*/ 258126 h 2390466"/>
              <a:gd name="connsiteX68" fmla="*/ 9818432 w 12192000"/>
              <a:gd name="connsiteY68" fmla="*/ 252883 h 2390466"/>
              <a:gd name="connsiteX69" fmla="*/ 9904781 w 12192000"/>
              <a:gd name="connsiteY69" fmla="*/ 257651 h 2390466"/>
              <a:gd name="connsiteX70" fmla="*/ 10027169 w 12192000"/>
              <a:gd name="connsiteY70" fmla="*/ 245494 h 2390466"/>
              <a:gd name="connsiteX71" fmla="*/ 10133939 w 12192000"/>
              <a:gd name="connsiteY71" fmla="*/ 205160 h 2390466"/>
              <a:gd name="connsiteX72" fmla="*/ 10149756 w 12192000"/>
              <a:gd name="connsiteY72" fmla="*/ 197031 h 2390466"/>
              <a:gd name="connsiteX73" fmla="*/ 10314272 w 12192000"/>
              <a:gd name="connsiteY73" fmla="*/ 148538 h 2390466"/>
              <a:gd name="connsiteX74" fmla="*/ 10432944 w 12192000"/>
              <a:gd name="connsiteY74" fmla="*/ 122284 h 2390466"/>
              <a:gd name="connsiteX75" fmla="*/ 10554052 w 12192000"/>
              <a:gd name="connsiteY75" fmla="*/ 72143 h 2390466"/>
              <a:gd name="connsiteX76" fmla="*/ 10757451 w 12192000"/>
              <a:gd name="connsiteY76" fmla="*/ 6065 h 2390466"/>
              <a:gd name="connsiteX77" fmla="*/ 10801045 w 12192000"/>
              <a:gd name="connsiteY77" fmla="*/ 201 h 2390466"/>
              <a:gd name="connsiteX0" fmla="*/ 10801045 w 12192000"/>
              <a:gd name="connsiteY0" fmla="*/ 201 h 2390466"/>
              <a:gd name="connsiteX1" fmla="*/ 10821038 w 12192000"/>
              <a:gd name="connsiteY1" fmla="*/ 2915 h 2390466"/>
              <a:gd name="connsiteX2" fmla="*/ 10835633 w 12192000"/>
              <a:gd name="connsiteY2" fmla="*/ 5460 h 2390466"/>
              <a:gd name="connsiteX3" fmla="*/ 10912235 w 12192000"/>
              <a:gd name="connsiteY3" fmla="*/ 11275 h 2390466"/>
              <a:gd name="connsiteX4" fmla="*/ 10996653 w 12192000"/>
              <a:gd name="connsiteY4" fmla="*/ 29720 h 2390466"/>
              <a:gd name="connsiteX5" fmla="*/ 11221749 w 12192000"/>
              <a:gd name="connsiteY5" fmla="*/ 20463 h 2390466"/>
              <a:gd name="connsiteX6" fmla="*/ 11379086 w 12192000"/>
              <a:gd name="connsiteY6" fmla="*/ 32130 h 2390466"/>
              <a:gd name="connsiteX7" fmla="*/ 11594775 w 12192000"/>
              <a:gd name="connsiteY7" fmla="*/ 63178 h 2390466"/>
              <a:gd name="connsiteX8" fmla="*/ 11671329 w 12192000"/>
              <a:gd name="connsiteY8" fmla="*/ 63198 h 2390466"/>
              <a:gd name="connsiteX9" fmla="*/ 11778165 w 12192000"/>
              <a:gd name="connsiteY9" fmla="*/ 89018 h 2390466"/>
              <a:gd name="connsiteX10" fmla="*/ 11815487 w 12192000"/>
              <a:gd name="connsiteY10" fmla="*/ 91973 h 2390466"/>
              <a:gd name="connsiteX11" fmla="*/ 11918614 w 12192000"/>
              <a:gd name="connsiteY11" fmla="*/ 104205 h 2390466"/>
              <a:gd name="connsiteX12" fmla="*/ 12114359 w 12192000"/>
              <a:gd name="connsiteY12" fmla="*/ 120975 h 2390466"/>
              <a:gd name="connsiteX13" fmla="*/ 12154355 w 12192000"/>
              <a:gd name="connsiteY13" fmla="*/ 133176 h 2390466"/>
              <a:gd name="connsiteX14" fmla="*/ 12187428 w 12192000"/>
              <a:gd name="connsiteY14" fmla="*/ 137775 h 2390466"/>
              <a:gd name="connsiteX15" fmla="*/ 12192000 w 12192000"/>
              <a:gd name="connsiteY15" fmla="*/ 138440 h 2390466"/>
              <a:gd name="connsiteX16" fmla="*/ 12192000 w 12192000"/>
              <a:gd name="connsiteY16" fmla="*/ 2390466 h 2390466"/>
              <a:gd name="connsiteX17" fmla="*/ 0 w 12192000"/>
              <a:gd name="connsiteY17" fmla="*/ 2390466 h 2390466"/>
              <a:gd name="connsiteX18" fmla="*/ 0 w 12192000"/>
              <a:gd name="connsiteY18" fmla="*/ 1588774 h 2390466"/>
              <a:gd name="connsiteX19" fmla="*/ 301314 w 12192000"/>
              <a:gd name="connsiteY19" fmla="*/ 1608551 h 2390466"/>
              <a:gd name="connsiteX20" fmla="*/ 542046 w 12192000"/>
              <a:gd name="connsiteY20" fmla="*/ 1590558 h 2390466"/>
              <a:gd name="connsiteX21" fmla="*/ 631576 w 12192000"/>
              <a:gd name="connsiteY21" fmla="*/ 1592277 h 2390466"/>
              <a:gd name="connsiteX22" fmla="*/ 833545 w 12192000"/>
              <a:gd name="connsiteY22" fmla="*/ 1592729 h 2390466"/>
              <a:gd name="connsiteX23" fmla="*/ 938627 w 12192000"/>
              <a:gd name="connsiteY23" fmla="*/ 1594718 h 2390466"/>
              <a:gd name="connsiteX24" fmla="*/ 1184424 w 12192000"/>
              <a:gd name="connsiteY24" fmla="*/ 1497877 h 2390466"/>
              <a:gd name="connsiteX25" fmla="*/ 2104961 w 12192000"/>
              <a:gd name="connsiteY25" fmla="*/ 1561710 h 2390466"/>
              <a:gd name="connsiteX26" fmla="*/ 4831089 w 12192000"/>
              <a:gd name="connsiteY26" fmla="*/ 984840 h 2390466"/>
              <a:gd name="connsiteX27" fmla="*/ 5665710 w 12192000"/>
              <a:gd name="connsiteY27" fmla="*/ 796164 h 2390466"/>
              <a:gd name="connsiteX28" fmla="*/ 6356643 w 12192000"/>
              <a:gd name="connsiteY28" fmla="*/ 597739 h 2390466"/>
              <a:gd name="connsiteX29" fmla="*/ 6548466 w 12192000"/>
              <a:gd name="connsiteY29" fmla="*/ 466618 h 2390466"/>
              <a:gd name="connsiteX30" fmla="*/ 6673201 w 12192000"/>
              <a:gd name="connsiteY30" fmla="*/ 450192 h 2390466"/>
              <a:gd name="connsiteX31" fmla="*/ 6686986 w 12192000"/>
              <a:gd name="connsiteY31" fmla="*/ 449182 h 2390466"/>
              <a:gd name="connsiteX32" fmla="*/ 6738693 w 12192000"/>
              <a:gd name="connsiteY32" fmla="*/ 453246 h 2390466"/>
              <a:gd name="connsiteX33" fmla="*/ 6970467 w 12192000"/>
              <a:gd name="connsiteY33" fmla="*/ 419633 h 2390466"/>
              <a:gd name="connsiteX34" fmla="*/ 7042198 w 12192000"/>
              <a:gd name="connsiteY34" fmla="*/ 421879 h 2390466"/>
              <a:gd name="connsiteX35" fmla="*/ 7077073 w 12192000"/>
              <a:gd name="connsiteY35" fmla="*/ 418698 h 2390466"/>
              <a:gd name="connsiteX36" fmla="*/ 7083030 w 12192000"/>
              <a:gd name="connsiteY36" fmla="*/ 418582 h 2390466"/>
              <a:gd name="connsiteX37" fmla="*/ 7124039 w 12192000"/>
              <a:gd name="connsiteY37" fmla="*/ 420736 h 2390466"/>
              <a:gd name="connsiteX38" fmla="*/ 7184925 w 12192000"/>
              <a:gd name="connsiteY38" fmla="*/ 428516 h 2390466"/>
              <a:gd name="connsiteX39" fmla="*/ 7247913 w 12192000"/>
              <a:gd name="connsiteY39" fmla="*/ 444836 h 2390466"/>
              <a:gd name="connsiteX40" fmla="*/ 7309614 w 12192000"/>
              <a:gd name="connsiteY40" fmla="*/ 459228 h 2390466"/>
              <a:gd name="connsiteX41" fmla="*/ 7500925 w 12192000"/>
              <a:gd name="connsiteY41" fmla="*/ 468250 h 2390466"/>
              <a:gd name="connsiteX42" fmla="*/ 7551687 w 12192000"/>
              <a:gd name="connsiteY42" fmla="*/ 486478 h 2390466"/>
              <a:gd name="connsiteX43" fmla="*/ 7655497 w 12192000"/>
              <a:gd name="connsiteY43" fmla="*/ 485382 h 2390466"/>
              <a:gd name="connsiteX44" fmla="*/ 7678276 w 12192000"/>
              <a:gd name="connsiteY44" fmla="*/ 478273 h 2390466"/>
              <a:gd name="connsiteX45" fmla="*/ 7732190 w 12192000"/>
              <a:gd name="connsiteY45" fmla="*/ 471988 h 2390466"/>
              <a:gd name="connsiteX46" fmla="*/ 7901019 w 12192000"/>
              <a:gd name="connsiteY46" fmla="*/ 427394 h 2390466"/>
              <a:gd name="connsiteX47" fmla="*/ 7953628 w 12192000"/>
              <a:gd name="connsiteY47" fmla="*/ 414800 h 2390466"/>
              <a:gd name="connsiteX48" fmla="*/ 7959483 w 12192000"/>
              <a:gd name="connsiteY48" fmla="*/ 413640 h 2390466"/>
              <a:gd name="connsiteX49" fmla="*/ 8000268 w 12192000"/>
              <a:gd name="connsiteY49" fmla="*/ 408559 h 2390466"/>
              <a:gd name="connsiteX50" fmla="*/ 8126468 w 12192000"/>
              <a:gd name="connsiteY50" fmla="*/ 410535 h 2390466"/>
              <a:gd name="connsiteX51" fmla="*/ 8163540 w 12192000"/>
              <a:gd name="connsiteY51" fmla="*/ 410897 h 2390466"/>
              <a:gd name="connsiteX52" fmla="*/ 8189733 w 12192000"/>
              <a:gd name="connsiteY52" fmla="*/ 413869 h 2390466"/>
              <a:gd name="connsiteX53" fmla="*/ 8260604 w 12192000"/>
              <a:gd name="connsiteY53" fmla="*/ 406866 h 2390466"/>
              <a:gd name="connsiteX54" fmla="*/ 8379838 w 12192000"/>
              <a:gd name="connsiteY54" fmla="*/ 389167 h 2390466"/>
              <a:gd name="connsiteX55" fmla="*/ 8433895 w 12192000"/>
              <a:gd name="connsiteY55" fmla="*/ 393057 h 2390466"/>
              <a:gd name="connsiteX56" fmla="*/ 8624741 w 12192000"/>
              <a:gd name="connsiteY56" fmla="*/ 369980 h 2390466"/>
              <a:gd name="connsiteX57" fmla="*/ 8786230 w 12192000"/>
              <a:gd name="connsiteY57" fmla="*/ 358126 h 2390466"/>
              <a:gd name="connsiteX58" fmla="*/ 8911903 w 12192000"/>
              <a:gd name="connsiteY58" fmla="*/ 342099 h 2390466"/>
              <a:gd name="connsiteX59" fmla="*/ 9182090 w 12192000"/>
              <a:gd name="connsiteY59" fmla="*/ 301277 h 2390466"/>
              <a:gd name="connsiteX60" fmla="*/ 9196066 w 12192000"/>
              <a:gd name="connsiteY60" fmla="*/ 291440 h 2390466"/>
              <a:gd name="connsiteX61" fmla="*/ 9249142 w 12192000"/>
              <a:gd name="connsiteY61" fmla="*/ 276200 h 2390466"/>
              <a:gd name="connsiteX62" fmla="*/ 9316564 w 12192000"/>
              <a:gd name="connsiteY62" fmla="*/ 259543 h 2390466"/>
              <a:gd name="connsiteX63" fmla="*/ 9317108 w 12192000"/>
              <a:gd name="connsiteY63" fmla="*/ 260495 h 2390466"/>
              <a:gd name="connsiteX64" fmla="*/ 9348338 w 12192000"/>
              <a:gd name="connsiteY64" fmla="*/ 264323 h 2390466"/>
              <a:gd name="connsiteX65" fmla="*/ 9473084 w 12192000"/>
              <a:gd name="connsiteY65" fmla="*/ 266063 h 2390466"/>
              <a:gd name="connsiteX66" fmla="*/ 9478478 w 12192000"/>
              <a:gd name="connsiteY66" fmla="*/ 266804 h 2390466"/>
              <a:gd name="connsiteX67" fmla="*/ 9715853 w 12192000"/>
              <a:gd name="connsiteY67" fmla="*/ 258126 h 2390466"/>
              <a:gd name="connsiteX68" fmla="*/ 9818432 w 12192000"/>
              <a:gd name="connsiteY68" fmla="*/ 252883 h 2390466"/>
              <a:gd name="connsiteX69" fmla="*/ 9904781 w 12192000"/>
              <a:gd name="connsiteY69" fmla="*/ 257651 h 2390466"/>
              <a:gd name="connsiteX70" fmla="*/ 10027169 w 12192000"/>
              <a:gd name="connsiteY70" fmla="*/ 245494 h 2390466"/>
              <a:gd name="connsiteX71" fmla="*/ 10133939 w 12192000"/>
              <a:gd name="connsiteY71" fmla="*/ 205160 h 2390466"/>
              <a:gd name="connsiteX72" fmla="*/ 10149756 w 12192000"/>
              <a:gd name="connsiteY72" fmla="*/ 197031 h 2390466"/>
              <a:gd name="connsiteX73" fmla="*/ 10314272 w 12192000"/>
              <a:gd name="connsiteY73" fmla="*/ 148538 h 2390466"/>
              <a:gd name="connsiteX74" fmla="*/ 10432944 w 12192000"/>
              <a:gd name="connsiteY74" fmla="*/ 122284 h 2390466"/>
              <a:gd name="connsiteX75" fmla="*/ 10554052 w 12192000"/>
              <a:gd name="connsiteY75" fmla="*/ 72143 h 2390466"/>
              <a:gd name="connsiteX76" fmla="*/ 10757451 w 12192000"/>
              <a:gd name="connsiteY76" fmla="*/ 6065 h 2390466"/>
              <a:gd name="connsiteX77" fmla="*/ 10801045 w 12192000"/>
              <a:gd name="connsiteY77" fmla="*/ 201 h 2390466"/>
              <a:gd name="connsiteX0" fmla="*/ 10801045 w 12192000"/>
              <a:gd name="connsiteY0" fmla="*/ 201 h 2390466"/>
              <a:gd name="connsiteX1" fmla="*/ 10821038 w 12192000"/>
              <a:gd name="connsiteY1" fmla="*/ 2915 h 2390466"/>
              <a:gd name="connsiteX2" fmla="*/ 10835633 w 12192000"/>
              <a:gd name="connsiteY2" fmla="*/ 5460 h 2390466"/>
              <a:gd name="connsiteX3" fmla="*/ 10912235 w 12192000"/>
              <a:gd name="connsiteY3" fmla="*/ 11275 h 2390466"/>
              <a:gd name="connsiteX4" fmla="*/ 10996653 w 12192000"/>
              <a:gd name="connsiteY4" fmla="*/ 29720 h 2390466"/>
              <a:gd name="connsiteX5" fmla="*/ 11221749 w 12192000"/>
              <a:gd name="connsiteY5" fmla="*/ 20463 h 2390466"/>
              <a:gd name="connsiteX6" fmla="*/ 11379086 w 12192000"/>
              <a:gd name="connsiteY6" fmla="*/ 32130 h 2390466"/>
              <a:gd name="connsiteX7" fmla="*/ 11594775 w 12192000"/>
              <a:gd name="connsiteY7" fmla="*/ 63178 h 2390466"/>
              <a:gd name="connsiteX8" fmla="*/ 11671329 w 12192000"/>
              <a:gd name="connsiteY8" fmla="*/ 63198 h 2390466"/>
              <a:gd name="connsiteX9" fmla="*/ 11778165 w 12192000"/>
              <a:gd name="connsiteY9" fmla="*/ 89018 h 2390466"/>
              <a:gd name="connsiteX10" fmla="*/ 11815487 w 12192000"/>
              <a:gd name="connsiteY10" fmla="*/ 91973 h 2390466"/>
              <a:gd name="connsiteX11" fmla="*/ 11918614 w 12192000"/>
              <a:gd name="connsiteY11" fmla="*/ 104205 h 2390466"/>
              <a:gd name="connsiteX12" fmla="*/ 12114359 w 12192000"/>
              <a:gd name="connsiteY12" fmla="*/ 120975 h 2390466"/>
              <a:gd name="connsiteX13" fmla="*/ 12154355 w 12192000"/>
              <a:gd name="connsiteY13" fmla="*/ 133176 h 2390466"/>
              <a:gd name="connsiteX14" fmla="*/ 12187428 w 12192000"/>
              <a:gd name="connsiteY14" fmla="*/ 137775 h 2390466"/>
              <a:gd name="connsiteX15" fmla="*/ 12192000 w 12192000"/>
              <a:gd name="connsiteY15" fmla="*/ 138440 h 2390466"/>
              <a:gd name="connsiteX16" fmla="*/ 12192000 w 12192000"/>
              <a:gd name="connsiteY16" fmla="*/ 2390466 h 2390466"/>
              <a:gd name="connsiteX17" fmla="*/ 0 w 12192000"/>
              <a:gd name="connsiteY17" fmla="*/ 2390466 h 2390466"/>
              <a:gd name="connsiteX18" fmla="*/ 0 w 12192000"/>
              <a:gd name="connsiteY18" fmla="*/ 1588774 h 2390466"/>
              <a:gd name="connsiteX19" fmla="*/ 301314 w 12192000"/>
              <a:gd name="connsiteY19" fmla="*/ 1608551 h 2390466"/>
              <a:gd name="connsiteX20" fmla="*/ 542046 w 12192000"/>
              <a:gd name="connsiteY20" fmla="*/ 1590558 h 2390466"/>
              <a:gd name="connsiteX21" fmla="*/ 631576 w 12192000"/>
              <a:gd name="connsiteY21" fmla="*/ 1592277 h 2390466"/>
              <a:gd name="connsiteX22" fmla="*/ 833545 w 12192000"/>
              <a:gd name="connsiteY22" fmla="*/ 1592729 h 2390466"/>
              <a:gd name="connsiteX23" fmla="*/ 938627 w 12192000"/>
              <a:gd name="connsiteY23" fmla="*/ 1594718 h 2390466"/>
              <a:gd name="connsiteX24" fmla="*/ 1184424 w 12192000"/>
              <a:gd name="connsiteY24" fmla="*/ 1497877 h 2390466"/>
              <a:gd name="connsiteX25" fmla="*/ 2104961 w 12192000"/>
              <a:gd name="connsiteY25" fmla="*/ 1561710 h 2390466"/>
              <a:gd name="connsiteX26" fmla="*/ 4831089 w 12192000"/>
              <a:gd name="connsiteY26" fmla="*/ 984840 h 2390466"/>
              <a:gd name="connsiteX27" fmla="*/ 5665710 w 12192000"/>
              <a:gd name="connsiteY27" fmla="*/ 796164 h 2390466"/>
              <a:gd name="connsiteX28" fmla="*/ 5988429 w 12192000"/>
              <a:gd name="connsiteY28" fmla="*/ 610013 h 2390466"/>
              <a:gd name="connsiteX29" fmla="*/ 6548466 w 12192000"/>
              <a:gd name="connsiteY29" fmla="*/ 466618 h 2390466"/>
              <a:gd name="connsiteX30" fmla="*/ 6673201 w 12192000"/>
              <a:gd name="connsiteY30" fmla="*/ 450192 h 2390466"/>
              <a:gd name="connsiteX31" fmla="*/ 6686986 w 12192000"/>
              <a:gd name="connsiteY31" fmla="*/ 449182 h 2390466"/>
              <a:gd name="connsiteX32" fmla="*/ 6738693 w 12192000"/>
              <a:gd name="connsiteY32" fmla="*/ 453246 h 2390466"/>
              <a:gd name="connsiteX33" fmla="*/ 6970467 w 12192000"/>
              <a:gd name="connsiteY33" fmla="*/ 419633 h 2390466"/>
              <a:gd name="connsiteX34" fmla="*/ 7042198 w 12192000"/>
              <a:gd name="connsiteY34" fmla="*/ 421879 h 2390466"/>
              <a:gd name="connsiteX35" fmla="*/ 7077073 w 12192000"/>
              <a:gd name="connsiteY35" fmla="*/ 418698 h 2390466"/>
              <a:gd name="connsiteX36" fmla="*/ 7083030 w 12192000"/>
              <a:gd name="connsiteY36" fmla="*/ 418582 h 2390466"/>
              <a:gd name="connsiteX37" fmla="*/ 7124039 w 12192000"/>
              <a:gd name="connsiteY37" fmla="*/ 420736 h 2390466"/>
              <a:gd name="connsiteX38" fmla="*/ 7184925 w 12192000"/>
              <a:gd name="connsiteY38" fmla="*/ 428516 h 2390466"/>
              <a:gd name="connsiteX39" fmla="*/ 7247913 w 12192000"/>
              <a:gd name="connsiteY39" fmla="*/ 444836 h 2390466"/>
              <a:gd name="connsiteX40" fmla="*/ 7309614 w 12192000"/>
              <a:gd name="connsiteY40" fmla="*/ 459228 h 2390466"/>
              <a:gd name="connsiteX41" fmla="*/ 7500925 w 12192000"/>
              <a:gd name="connsiteY41" fmla="*/ 468250 h 2390466"/>
              <a:gd name="connsiteX42" fmla="*/ 7551687 w 12192000"/>
              <a:gd name="connsiteY42" fmla="*/ 486478 h 2390466"/>
              <a:gd name="connsiteX43" fmla="*/ 7655497 w 12192000"/>
              <a:gd name="connsiteY43" fmla="*/ 485382 h 2390466"/>
              <a:gd name="connsiteX44" fmla="*/ 7678276 w 12192000"/>
              <a:gd name="connsiteY44" fmla="*/ 478273 h 2390466"/>
              <a:gd name="connsiteX45" fmla="*/ 7732190 w 12192000"/>
              <a:gd name="connsiteY45" fmla="*/ 471988 h 2390466"/>
              <a:gd name="connsiteX46" fmla="*/ 7901019 w 12192000"/>
              <a:gd name="connsiteY46" fmla="*/ 427394 h 2390466"/>
              <a:gd name="connsiteX47" fmla="*/ 7953628 w 12192000"/>
              <a:gd name="connsiteY47" fmla="*/ 414800 h 2390466"/>
              <a:gd name="connsiteX48" fmla="*/ 7959483 w 12192000"/>
              <a:gd name="connsiteY48" fmla="*/ 413640 h 2390466"/>
              <a:gd name="connsiteX49" fmla="*/ 8000268 w 12192000"/>
              <a:gd name="connsiteY49" fmla="*/ 408559 h 2390466"/>
              <a:gd name="connsiteX50" fmla="*/ 8126468 w 12192000"/>
              <a:gd name="connsiteY50" fmla="*/ 410535 h 2390466"/>
              <a:gd name="connsiteX51" fmla="*/ 8163540 w 12192000"/>
              <a:gd name="connsiteY51" fmla="*/ 410897 h 2390466"/>
              <a:gd name="connsiteX52" fmla="*/ 8189733 w 12192000"/>
              <a:gd name="connsiteY52" fmla="*/ 413869 h 2390466"/>
              <a:gd name="connsiteX53" fmla="*/ 8260604 w 12192000"/>
              <a:gd name="connsiteY53" fmla="*/ 406866 h 2390466"/>
              <a:gd name="connsiteX54" fmla="*/ 8379838 w 12192000"/>
              <a:gd name="connsiteY54" fmla="*/ 389167 h 2390466"/>
              <a:gd name="connsiteX55" fmla="*/ 8433895 w 12192000"/>
              <a:gd name="connsiteY55" fmla="*/ 393057 h 2390466"/>
              <a:gd name="connsiteX56" fmla="*/ 8624741 w 12192000"/>
              <a:gd name="connsiteY56" fmla="*/ 369980 h 2390466"/>
              <a:gd name="connsiteX57" fmla="*/ 8786230 w 12192000"/>
              <a:gd name="connsiteY57" fmla="*/ 358126 h 2390466"/>
              <a:gd name="connsiteX58" fmla="*/ 8911903 w 12192000"/>
              <a:gd name="connsiteY58" fmla="*/ 342099 h 2390466"/>
              <a:gd name="connsiteX59" fmla="*/ 9182090 w 12192000"/>
              <a:gd name="connsiteY59" fmla="*/ 301277 h 2390466"/>
              <a:gd name="connsiteX60" fmla="*/ 9196066 w 12192000"/>
              <a:gd name="connsiteY60" fmla="*/ 291440 h 2390466"/>
              <a:gd name="connsiteX61" fmla="*/ 9249142 w 12192000"/>
              <a:gd name="connsiteY61" fmla="*/ 276200 h 2390466"/>
              <a:gd name="connsiteX62" fmla="*/ 9316564 w 12192000"/>
              <a:gd name="connsiteY62" fmla="*/ 259543 h 2390466"/>
              <a:gd name="connsiteX63" fmla="*/ 9317108 w 12192000"/>
              <a:gd name="connsiteY63" fmla="*/ 260495 h 2390466"/>
              <a:gd name="connsiteX64" fmla="*/ 9348338 w 12192000"/>
              <a:gd name="connsiteY64" fmla="*/ 264323 h 2390466"/>
              <a:gd name="connsiteX65" fmla="*/ 9473084 w 12192000"/>
              <a:gd name="connsiteY65" fmla="*/ 266063 h 2390466"/>
              <a:gd name="connsiteX66" fmla="*/ 9478478 w 12192000"/>
              <a:gd name="connsiteY66" fmla="*/ 266804 h 2390466"/>
              <a:gd name="connsiteX67" fmla="*/ 9715853 w 12192000"/>
              <a:gd name="connsiteY67" fmla="*/ 258126 h 2390466"/>
              <a:gd name="connsiteX68" fmla="*/ 9818432 w 12192000"/>
              <a:gd name="connsiteY68" fmla="*/ 252883 h 2390466"/>
              <a:gd name="connsiteX69" fmla="*/ 9904781 w 12192000"/>
              <a:gd name="connsiteY69" fmla="*/ 257651 h 2390466"/>
              <a:gd name="connsiteX70" fmla="*/ 10027169 w 12192000"/>
              <a:gd name="connsiteY70" fmla="*/ 245494 h 2390466"/>
              <a:gd name="connsiteX71" fmla="*/ 10133939 w 12192000"/>
              <a:gd name="connsiteY71" fmla="*/ 205160 h 2390466"/>
              <a:gd name="connsiteX72" fmla="*/ 10149756 w 12192000"/>
              <a:gd name="connsiteY72" fmla="*/ 197031 h 2390466"/>
              <a:gd name="connsiteX73" fmla="*/ 10314272 w 12192000"/>
              <a:gd name="connsiteY73" fmla="*/ 148538 h 2390466"/>
              <a:gd name="connsiteX74" fmla="*/ 10432944 w 12192000"/>
              <a:gd name="connsiteY74" fmla="*/ 122284 h 2390466"/>
              <a:gd name="connsiteX75" fmla="*/ 10554052 w 12192000"/>
              <a:gd name="connsiteY75" fmla="*/ 72143 h 2390466"/>
              <a:gd name="connsiteX76" fmla="*/ 10757451 w 12192000"/>
              <a:gd name="connsiteY76" fmla="*/ 6065 h 2390466"/>
              <a:gd name="connsiteX77" fmla="*/ 10801045 w 12192000"/>
              <a:gd name="connsiteY77" fmla="*/ 201 h 2390466"/>
              <a:gd name="connsiteX0" fmla="*/ 10801045 w 12192000"/>
              <a:gd name="connsiteY0" fmla="*/ 201 h 2390466"/>
              <a:gd name="connsiteX1" fmla="*/ 10821038 w 12192000"/>
              <a:gd name="connsiteY1" fmla="*/ 2915 h 2390466"/>
              <a:gd name="connsiteX2" fmla="*/ 10835633 w 12192000"/>
              <a:gd name="connsiteY2" fmla="*/ 5460 h 2390466"/>
              <a:gd name="connsiteX3" fmla="*/ 10912235 w 12192000"/>
              <a:gd name="connsiteY3" fmla="*/ 11275 h 2390466"/>
              <a:gd name="connsiteX4" fmla="*/ 10996653 w 12192000"/>
              <a:gd name="connsiteY4" fmla="*/ 29720 h 2390466"/>
              <a:gd name="connsiteX5" fmla="*/ 11221749 w 12192000"/>
              <a:gd name="connsiteY5" fmla="*/ 20463 h 2390466"/>
              <a:gd name="connsiteX6" fmla="*/ 11379086 w 12192000"/>
              <a:gd name="connsiteY6" fmla="*/ 32130 h 2390466"/>
              <a:gd name="connsiteX7" fmla="*/ 11594775 w 12192000"/>
              <a:gd name="connsiteY7" fmla="*/ 63178 h 2390466"/>
              <a:gd name="connsiteX8" fmla="*/ 11671329 w 12192000"/>
              <a:gd name="connsiteY8" fmla="*/ 63198 h 2390466"/>
              <a:gd name="connsiteX9" fmla="*/ 11778165 w 12192000"/>
              <a:gd name="connsiteY9" fmla="*/ 89018 h 2390466"/>
              <a:gd name="connsiteX10" fmla="*/ 11815487 w 12192000"/>
              <a:gd name="connsiteY10" fmla="*/ 91973 h 2390466"/>
              <a:gd name="connsiteX11" fmla="*/ 11918614 w 12192000"/>
              <a:gd name="connsiteY11" fmla="*/ 104205 h 2390466"/>
              <a:gd name="connsiteX12" fmla="*/ 12114359 w 12192000"/>
              <a:gd name="connsiteY12" fmla="*/ 120975 h 2390466"/>
              <a:gd name="connsiteX13" fmla="*/ 12154355 w 12192000"/>
              <a:gd name="connsiteY13" fmla="*/ 133176 h 2390466"/>
              <a:gd name="connsiteX14" fmla="*/ 12187428 w 12192000"/>
              <a:gd name="connsiteY14" fmla="*/ 137775 h 2390466"/>
              <a:gd name="connsiteX15" fmla="*/ 12192000 w 12192000"/>
              <a:gd name="connsiteY15" fmla="*/ 138440 h 2390466"/>
              <a:gd name="connsiteX16" fmla="*/ 12192000 w 12192000"/>
              <a:gd name="connsiteY16" fmla="*/ 2390466 h 2390466"/>
              <a:gd name="connsiteX17" fmla="*/ 0 w 12192000"/>
              <a:gd name="connsiteY17" fmla="*/ 2390466 h 2390466"/>
              <a:gd name="connsiteX18" fmla="*/ 0 w 12192000"/>
              <a:gd name="connsiteY18" fmla="*/ 1588774 h 2390466"/>
              <a:gd name="connsiteX19" fmla="*/ 301314 w 12192000"/>
              <a:gd name="connsiteY19" fmla="*/ 1608551 h 2390466"/>
              <a:gd name="connsiteX20" fmla="*/ 542046 w 12192000"/>
              <a:gd name="connsiteY20" fmla="*/ 1590558 h 2390466"/>
              <a:gd name="connsiteX21" fmla="*/ 631576 w 12192000"/>
              <a:gd name="connsiteY21" fmla="*/ 1592277 h 2390466"/>
              <a:gd name="connsiteX22" fmla="*/ 833545 w 12192000"/>
              <a:gd name="connsiteY22" fmla="*/ 1592729 h 2390466"/>
              <a:gd name="connsiteX23" fmla="*/ 938627 w 12192000"/>
              <a:gd name="connsiteY23" fmla="*/ 1594718 h 2390466"/>
              <a:gd name="connsiteX24" fmla="*/ 1184424 w 12192000"/>
              <a:gd name="connsiteY24" fmla="*/ 1497877 h 2390466"/>
              <a:gd name="connsiteX25" fmla="*/ 2104961 w 12192000"/>
              <a:gd name="connsiteY25" fmla="*/ 1561710 h 2390466"/>
              <a:gd name="connsiteX26" fmla="*/ 4831089 w 12192000"/>
              <a:gd name="connsiteY26" fmla="*/ 984840 h 2390466"/>
              <a:gd name="connsiteX27" fmla="*/ 5665710 w 12192000"/>
              <a:gd name="connsiteY27" fmla="*/ 796164 h 2390466"/>
              <a:gd name="connsiteX28" fmla="*/ 5988429 w 12192000"/>
              <a:gd name="connsiteY28" fmla="*/ 610013 h 2390466"/>
              <a:gd name="connsiteX29" fmla="*/ 6352084 w 12192000"/>
              <a:gd name="connsiteY29" fmla="*/ 478892 h 2390466"/>
              <a:gd name="connsiteX30" fmla="*/ 6673201 w 12192000"/>
              <a:gd name="connsiteY30" fmla="*/ 450192 h 2390466"/>
              <a:gd name="connsiteX31" fmla="*/ 6686986 w 12192000"/>
              <a:gd name="connsiteY31" fmla="*/ 449182 h 2390466"/>
              <a:gd name="connsiteX32" fmla="*/ 6738693 w 12192000"/>
              <a:gd name="connsiteY32" fmla="*/ 453246 h 2390466"/>
              <a:gd name="connsiteX33" fmla="*/ 6970467 w 12192000"/>
              <a:gd name="connsiteY33" fmla="*/ 419633 h 2390466"/>
              <a:gd name="connsiteX34" fmla="*/ 7042198 w 12192000"/>
              <a:gd name="connsiteY34" fmla="*/ 421879 h 2390466"/>
              <a:gd name="connsiteX35" fmla="*/ 7077073 w 12192000"/>
              <a:gd name="connsiteY35" fmla="*/ 418698 h 2390466"/>
              <a:gd name="connsiteX36" fmla="*/ 7083030 w 12192000"/>
              <a:gd name="connsiteY36" fmla="*/ 418582 h 2390466"/>
              <a:gd name="connsiteX37" fmla="*/ 7124039 w 12192000"/>
              <a:gd name="connsiteY37" fmla="*/ 420736 h 2390466"/>
              <a:gd name="connsiteX38" fmla="*/ 7184925 w 12192000"/>
              <a:gd name="connsiteY38" fmla="*/ 428516 h 2390466"/>
              <a:gd name="connsiteX39" fmla="*/ 7247913 w 12192000"/>
              <a:gd name="connsiteY39" fmla="*/ 444836 h 2390466"/>
              <a:gd name="connsiteX40" fmla="*/ 7309614 w 12192000"/>
              <a:gd name="connsiteY40" fmla="*/ 459228 h 2390466"/>
              <a:gd name="connsiteX41" fmla="*/ 7500925 w 12192000"/>
              <a:gd name="connsiteY41" fmla="*/ 468250 h 2390466"/>
              <a:gd name="connsiteX42" fmla="*/ 7551687 w 12192000"/>
              <a:gd name="connsiteY42" fmla="*/ 486478 h 2390466"/>
              <a:gd name="connsiteX43" fmla="*/ 7655497 w 12192000"/>
              <a:gd name="connsiteY43" fmla="*/ 485382 h 2390466"/>
              <a:gd name="connsiteX44" fmla="*/ 7678276 w 12192000"/>
              <a:gd name="connsiteY44" fmla="*/ 478273 h 2390466"/>
              <a:gd name="connsiteX45" fmla="*/ 7732190 w 12192000"/>
              <a:gd name="connsiteY45" fmla="*/ 471988 h 2390466"/>
              <a:gd name="connsiteX46" fmla="*/ 7901019 w 12192000"/>
              <a:gd name="connsiteY46" fmla="*/ 427394 h 2390466"/>
              <a:gd name="connsiteX47" fmla="*/ 7953628 w 12192000"/>
              <a:gd name="connsiteY47" fmla="*/ 414800 h 2390466"/>
              <a:gd name="connsiteX48" fmla="*/ 7959483 w 12192000"/>
              <a:gd name="connsiteY48" fmla="*/ 413640 h 2390466"/>
              <a:gd name="connsiteX49" fmla="*/ 8000268 w 12192000"/>
              <a:gd name="connsiteY49" fmla="*/ 408559 h 2390466"/>
              <a:gd name="connsiteX50" fmla="*/ 8126468 w 12192000"/>
              <a:gd name="connsiteY50" fmla="*/ 410535 h 2390466"/>
              <a:gd name="connsiteX51" fmla="*/ 8163540 w 12192000"/>
              <a:gd name="connsiteY51" fmla="*/ 410897 h 2390466"/>
              <a:gd name="connsiteX52" fmla="*/ 8189733 w 12192000"/>
              <a:gd name="connsiteY52" fmla="*/ 413869 h 2390466"/>
              <a:gd name="connsiteX53" fmla="*/ 8260604 w 12192000"/>
              <a:gd name="connsiteY53" fmla="*/ 406866 h 2390466"/>
              <a:gd name="connsiteX54" fmla="*/ 8379838 w 12192000"/>
              <a:gd name="connsiteY54" fmla="*/ 389167 h 2390466"/>
              <a:gd name="connsiteX55" fmla="*/ 8433895 w 12192000"/>
              <a:gd name="connsiteY55" fmla="*/ 393057 h 2390466"/>
              <a:gd name="connsiteX56" fmla="*/ 8624741 w 12192000"/>
              <a:gd name="connsiteY56" fmla="*/ 369980 h 2390466"/>
              <a:gd name="connsiteX57" fmla="*/ 8786230 w 12192000"/>
              <a:gd name="connsiteY57" fmla="*/ 358126 h 2390466"/>
              <a:gd name="connsiteX58" fmla="*/ 8911903 w 12192000"/>
              <a:gd name="connsiteY58" fmla="*/ 342099 h 2390466"/>
              <a:gd name="connsiteX59" fmla="*/ 9182090 w 12192000"/>
              <a:gd name="connsiteY59" fmla="*/ 301277 h 2390466"/>
              <a:gd name="connsiteX60" fmla="*/ 9196066 w 12192000"/>
              <a:gd name="connsiteY60" fmla="*/ 291440 h 2390466"/>
              <a:gd name="connsiteX61" fmla="*/ 9249142 w 12192000"/>
              <a:gd name="connsiteY61" fmla="*/ 276200 h 2390466"/>
              <a:gd name="connsiteX62" fmla="*/ 9316564 w 12192000"/>
              <a:gd name="connsiteY62" fmla="*/ 259543 h 2390466"/>
              <a:gd name="connsiteX63" fmla="*/ 9317108 w 12192000"/>
              <a:gd name="connsiteY63" fmla="*/ 260495 h 2390466"/>
              <a:gd name="connsiteX64" fmla="*/ 9348338 w 12192000"/>
              <a:gd name="connsiteY64" fmla="*/ 264323 h 2390466"/>
              <a:gd name="connsiteX65" fmla="*/ 9473084 w 12192000"/>
              <a:gd name="connsiteY65" fmla="*/ 266063 h 2390466"/>
              <a:gd name="connsiteX66" fmla="*/ 9478478 w 12192000"/>
              <a:gd name="connsiteY66" fmla="*/ 266804 h 2390466"/>
              <a:gd name="connsiteX67" fmla="*/ 9715853 w 12192000"/>
              <a:gd name="connsiteY67" fmla="*/ 258126 h 2390466"/>
              <a:gd name="connsiteX68" fmla="*/ 9818432 w 12192000"/>
              <a:gd name="connsiteY68" fmla="*/ 252883 h 2390466"/>
              <a:gd name="connsiteX69" fmla="*/ 9904781 w 12192000"/>
              <a:gd name="connsiteY69" fmla="*/ 257651 h 2390466"/>
              <a:gd name="connsiteX70" fmla="*/ 10027169 w 12192000"/>
              <a:gd name="connsiteY70" fmla="*/ 245494 h 2390466"/>
              <a:gd name="connsiteX71" fmla="*/ 10133939 w 12192000"/>
              <a:gd name="connsiteY71" fmla="*/ 205160 h 2390466"/>
              <a:gd name="connsiteX72" fmla="*/ 10149756 w 12192000"/>
              <a:gd name="connsiteY72" fmla="*/ 197031 h 2390466"/>
              <a:gd name="connsiteX73" fmla="*/ 10314272 w 12192000"/>
              <a:gd name="connsiteY73" fmla="*/ 148538 h 2390466"/>
              <a:gd name="connsiteX74" fmla="*/ 10432944 w 12192000"/>
              <a:gd name="connsiteY74" fmla="*/ 122284 h 2390466"/>
              <a:gd name="connsiteX75" fmla="*/ 10554052 w 12192000"/>
              <a:gd name="connsiteY75" fmla="*/ 72143 h 2390466"/>
              <a:gd name="connsiteX76" fmla="*/ 10757451 w 12192000"/>
              <a:gd name="connsiteY76" fmla="*/ 6065 h 2390466"/>
              <a:gd name="connsiteX77" fmla="*/ 10801045 w 12192000"/>
              <a:gd name="connsiteY77" fmla="*/ 201 h 23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2192000" h="2390466">
                <a:moveTo>
                  <a:pt x="10801045" y="201"/>
                </a:moveTo>
                <a:cubicBezTo>
                  <a:pt x="10809751" y="868"/>
                  <a:pt x="10814523" y="2965"/>
                  <a:pt x="10821038" y="2915"/>
                </a:cubicBezTo>
                <a:lnTo>
                  <a:pt x="10835633" y="5460"/>
                </a:lnTo>
                <a:cubicBezTo>
                  <a:pt x="10850832" y="6853"/>
                  <a:pt x="10885398" y="7232"/>
                  <a:pt x="10912235" y="11275"/>
                </a:cubicBezTo>
                <a:cubicBezTo>
                  <a:pt x="10931890" y="20375"/>
                  <a:pt x="10982150" y="30522"/>
                  <a:pt x="10996653" y="29720"/>
                </a:cubicBezTo>
                <a:cubicBezTo>
                  <a:pt x="11020097" y="24895"/>
                  <a:pt x="11158708" y="18940"/>
                  <a:pt x="11221749" y="20463"/>
                </a:cubicBezTo>
                <a:cubicBezTo>
                  <a:pt x="11278142" y="28951"/>
                  <a:pt x="11334159" y="24310"/>
                  <a:pt x="11379086" y="32130"/>
                </a:cubicBezTo>
                <a:cubicBezTo>
                  <a:pt x="11429033" y="63385"/>
                  <a:pt x="11546068" y="58000"/>
                  <a:pt x="11594775" y="63178"/>
                </a:cubicBezTo>
                <a:cubicBezTo>
                  <a:pt x="11616110" y="67668"/>
                  <a:pt x="11657629" y="62889"/>
                  <a:pt x="11671329" y="63198"/>
                </a:cubicBezTo>
                <a:cubicBezTo>
                  <a:pt x="11736280" y="69124"/>
                  <a:pt x="11742553" y="80411"/>
                  <a:pt x="11778165" y="89018"/>
                </a:cubicBezTo>
                <a:cubicBezTo>
                  <a:pt x="11790041" y="81568"/>
                  <a:pt x="11802378" y="85028"/>
                  <a:pt x="11815487" y="91973"/>
                </a:cubicBezTo>
                <a:cubicBezTo>
                  <a:pt x="11847624" y="89791"/>
                  <a:pt x="11880597" y="100222"/>
                  <a:pt x="11918614" y="104205"/>
                </a:cubicBezTo>
                <a:cubicBezTo>
                  <a:pt x="11968426" y="109039"/>
                  <a:pt x="12075069" y="116146"/>
                  <a:pt x="12114359" y="120975"/>
                </a:cubicBezTo>
                <a:lnTo>
                  <a:pt x="12154355" y="133176"/>
                </a:lnTo>
                <a:cubicBezTo>
                  <a:pt x="12162312" y="139385"/>
                  <a:pt x="12175466" y="137782"/>
                  <a:pt x="12187428" y="137775"/>
                </a:cubicBezTo>
                <a:lnTo>
                  <a:pt x="12192000" y="138440"/>
                </a:lnTo>
                <a:lnTo>
                  <a:pt x="12192000" y="2390466"/>
                </a:lnTo>
                <a:lnTo>
                  <a:pt x="0" y="2390466"/>
                </a:lnTo>
                <a:lnTo>
                  <a:pt x="0" y="1588774"/>
                </a:lnTo>
                <a:cubicBezTo>
                  <a:pt x="157588" y="1582309"/>
                  <a:pt x="200876" y="1601958"/>
                  <a:pt x="301314" y="1608551"/>
                </a:cubicBezTo>
                <a:cubicBezTo>
                  <a:pt x="391655" y="1608847"/>
                  <a:pt x="487002" y="1593270"/>
                  <a:pt x="542046" y="1590558"/>
                </a:cubicBezTo>
                <a:cubicBezTo>
                  <a:pt x="578952" y="1599817"/>
                  <a:pt x="598969" y="1599966"/>
                  <a:pt x="631576" y="1592277"/>
                </a:cubicBezTo>
                <a:cubicBezTo>
                  <a:pt x="703084" y="1592668"/>
                  <a:pt x="742331" y="1565232"/>
                  <a:pt x="833545" y="1592729"/>
                </a:cubicBezTo>
                <a:cubicBezTo>
                  <a:pt x="854656" y="1588907"/>
                  <a:pt x="898051" y="1592256"/>
                  <a:pt x="938627" y="1594718"/>
                </a:cubicBezTo>
                <a:lnTo>
                  <a:pt x="1184424" y="1497877"/>
                </a:lnTo>
                <a:lnTo>
                  <a:pt x="2104961" y="1561710"/>
                </a:lnTo>
                <a:cubicBezTo>
                  <a:pt x="3025944" y="1467610"/>
                  <a:pt x="3910106" y="1201678"/>
                  <a:pt x="4831089" y="984840"/>
                </a:cubicBezTo>
                <a:lnTo>
                  <a:pt x="5665710" y="796164"/>
                </a:lnTo>
                <a:lnTo>
                  <a:pt x="5988429" y="610013"/>
                </a:lnTo>
                <a:lnTo>
                  <a:pt x="6352084" y="478892"/>
                </a:lnTo>
                <a:lnTo>
                  <a:pt x="6673201" y="450192"/>
                </a:lnTo>
                <a:lnTo>
                  <a:pt x="6686986" y="449182"/>
                </a:lnTo>
                <a:lnTo>
                  <a:pt x="6738693" y="453246"/>
                </a:lnTo>
                <a:cubicBezTo>
                  <a:pt x="6827215" y="431780"/>
                  <a:pt x="6919883" y="424861"/>
                  <a:pt x="6970467" y="419633"/>
                </a:cubicBezTo>
                <a:lnTo>
                  <a:pt x="7042198" y="421879"/>
                </a:lnTo>
                <a:cubicBezTo>
                  <a:pt x="7053738" y="422158"/>
                  <a:pt x="7067093" y="419247"/>
                  <a:pt x="7077073" y="418698"/>
                </a:cubicBezTo>
                <a:lnTo>
                  <a:pt x="7083030" y="418582"/>
                </a:lnTo>
                <a:lnTo>
                  <a:pt x="7124039" y="420736"/>
                </a:lnTo>
                <a:lnTo>
                  <a:pt x="7184925" y="428516"/>
                </a:lnTo>
                <a:cubicBezTo>
                  <a:pt x="7204997" y="433937"/>
                  <a:pt x="7222741" y="454691"/>
                  <a:pt x="7247913" y="444836"/>
                </a:cubicBezTo>
                <a:cubicBezTo>
                  <a:pt x="7268694" y="449955"/>
                  <a:pt x="7287506" y="455907"/>
                  <a:pt x="7309614" y="459228"/>
                </a:cubicBezTo>
                <a:cubicBezTo>
                  <a:pt x="7351783" y="463130"/>
                  <a:pt x="7460579" y="463708"/>
                  <a:pt x="7500925" y="468250"/>
                </a:cubicBezTo>
                <a:cubicBezTo>
                  <a:pt x="7534209" y="473175"/>
                  <a:pt x="7529853" y="483677"/>
                  <a:pt x="7551687" y="486478"/>
                </a:cubicBezTo>
                <a:cubicBezTo>
                  <a:pt x="7577449" y="489334"/>
                  <a:pt x="7639161" y="488055"/>
                  <a:pt x="7655497" y="485382"/>
                </a:cubicBezTo>
                <a:lnTo>
                  <a:pt x="7678276" y="478273"/>
                </a:lnTo>
                <a:lnTo>
                  <a:pt x="7732190" y="471988"/>
                </a:lnTo>
                <a:lnTo>
                  <a:pt x="7901019" y="427394"/>
                </a:lnTo>
                <a:cubicBezTo>
                  <a:pt x="7914492" y="424433"/>
                  <a:pt x="7943884" y="417092"/>
                  <a:pt x="7953628" y="414800"/>
                </a:cubicBezTo>
                <a:lnTo>
                  <a:pt x="7959483" y="413640"/>
                </a:lnTo>
                <a:lnTo>
                  <a:pt x="8000268" y="408559"/>
                </a:lnTo>
                <a:lnTo>
                  <a:pt x="8126468" y="410535"/>
                </a:lnTo>
                <a:cubicBezTo>
                  <a:pt x="8122695" y="422772"/>
                  <a:pt x="8155220" y="402360"/>
                  <a:pt x="8163540" y="410897"/>
                </a:cubicBezTo>
                <a:cubicBezTo>
                  <a:pt x="8168776" y="418259"/>
                  <a:pt x="8179862" y="413783"/>
                  <a:pt x="8189733" y="413869"/>
                </a:cubicBezTo>
                <a:cubicBezTo>
                  <a:pt x="8199251" y="420007"/>
                  <a:pt x="8245905" y="413063"/>
                  <a:pt x="8260604" y="406866"/>
                </a:cubicBezTo>
                <a:cubicBezTo>
                  <a:pt x="8300068" y="384582"/>
                  <a:pt x="8347941" y="406135"/>
                  <a:pt x="8379838" y="389167"/>
                </a:cubicBezTo>
                <a:cubicBezTo>
                  <a:pt x="8413482" y="388172"/>
                  <a:pt x="8411898" y="394133"/>
                  <a:pt x="8433895" y="393057"/>
                </a:cubicBezTo>
                <a:cubicBezTo>
                  <a:pt x="8474712" y="389859"/>
                  <a:pt x="8566018" y="375802"/>
                  <a:pt x="8624741" y="369980"/>
                </a:cubicBezTo>
                <a:cubicBezTo>
                  <a:pt x="8679135" y="365237"/>
                  <a:pt x="8728356" y="365030"/>
                  <a:pt x="8786230" y="358126"/>
                </a:cubicBezTo>
                <a:cubicBezTo>
                  <a:pt x="8830973" y="344224"/>
                  <a:pt x="8879561" y="360081"/>
                  <a:pt x="8911903" y="342099"/>
                </a:cubicBezTo>
                <a:cubicBezTo>
                  <a:pt x="9071021" y="315433"/>
                  <a:pt x="9139653" y="327943"/>
                  <a:pt x="9182090" y="301277"/>
                </a:cubicBezTo>
                <a:cubicBezTo>
                  <a:pt x="9186125" y="297338"/>
                  <a:pt x="9190862" y="294124"/>
                  <a:pt x="9196066" y="291440"/>
                </a:cubicBezTo>
                <a:lnTo>
                  <a:pt x="9249142" y="276200"/>
                </a:lnTo>
                <a:lnTo>
                  <a:pt x="9316564" y="259543"/>
                </a:lnTo>
                <a:lnTo>
                  <a:pt x="9317108" y="260495"/>
                </a:lnTo>
                <a:cubicBezTo>
                  <a:pt x="9322404" y="261291"/>
                  <a:pt x="9335211" y="260823"/>
                  <a:pt x="9348338" y="264323"/>
                </a:cubicBezTo>
                <a:lnTo>
                  <a:pt x="9473084" y="266063"/>
                </a:lnTo>
                <a:lnTo>
                  <a:pt x="9478478" y="266804"/>
                </a:lnTo>
                <a:lnTo>
                  <a:pt x="9715853" y="258126"/>
                </a:lnTo>
                <a:cubicBezTo>
                  <a:pt x="9754866" y="241766"/>
                  <a:pt x="9778153" y="256806"/>
                  <a:pt x="9818432" y="252883"/>
                </a:cubicBezTo>
                <a:cubicBezTo>
                  <a:pt x="9849920" y="252804"/>
                  <a:pt x="9883031" y="259766"/>
                  <a:pt x="9904781" y="257651"/>
                </a:cubicBezTo>
                <a:cubicBezTo>
                  <a:pt x="9970026" y="242871"/>
                  <a:pt x="9986373" y="249547"/>
                  <a:pt x="10027169" y="245494"/>
                </a:cubicBezTo>
                <a:cubicBezTo>
                  <a:pt x="10058004" y="237915"/>
                  <a:pt x="10113508" y="213236"/>
                  <a:pt x="10133939" y="205160"/>
                </a:cubicBezTo>
                <a:lnTo>
                  <a:pt x="10149756" y="197031"/>
                </a:lnTo>
                <a:cubicBezTo>
                  <a:pt x="10179424" y="187552"/>
                  <a:pt x="10295649" y="137491"/>
                  <a:pt x="10314272" y="148538"/>
                </a:cubicBezTo>
                <a:cubicBezTo>
                  <a:pt x="10352854" y="147487"/>
                  <a:pt x="10373231" y="140024"/>
                  <a:pt x="10432944" y="122284"/>
                </a:cubicBezTo>
                <a:cubicBezTo>
                  <a:pt x="10472909" y="109553"/>
                  <a:pt x="10500506" y="84415"/>
                  <a:pt x="10554052" y="72143"/>
                </a:cubicBezTo>
                <a:cubicBezTo>
                  <a:pt x="10604694" y="35376"/>
                  <a:pt x="10695759" y="33327"/>
                  <a:pt x="10757451" y="6065"/>
                </a:cubicBezTo>
                <a:cubicBezTo>
                  <a:pt x="10779700" y="296"/>
                  <a:pt x="10792339" y="-467"/>
                  <a:pt x="10801045" y="201"/>
                </a:cubicBez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Rectangle 144">
            <a:extLst>
              <a:ext uri="{FF2B5EF4-FFF2-40B4-BE49-F238E27FC236}">
                <a16:creationId xmlns:a16="http://schemas.microsoft.com/office/drawing/2014/main" id="{4F4B01C3-5078-4039-811E-D840C6262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460170" y="522020"/>
            <a:ext cx="5952906" cy="5836036"/>
          </a:xfrm>
          <a:prstGeom prst="rect">
            <a:avLst/>
          </a:prstGeom>
          <a:solidFill>
            <a:srgbClr val="EFEEE9"/>
          </a:solidFill>
          <a:ln>
            <a:noFill/>
          </a:ln>
          <a:effectLst>
            <a:outerShdw blurRad="50800" dist="38100" dir="36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2EE9B49B-B44A-4DAC-BD6E-17ABCE56D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874">
            <a:off x="476529" y="524155"/>
            <a:ext cx="5950818" cy="5843439"/>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276445 w 4553447"/>
              <a:gd name="connsiteY0" fmla="*/ 0 h 5531266"/>
              <a:gd name="connsiteX1" fmla="*/ 3305612 w 4553447"/>
              <a:gd name="connsiteY1" fmla="*/ 153134 h 5531266"/>
              <a:gd name="connsiteX2" fmla="*/ 4134423 w 4553447"/>
              <a:gd name="connsiteY2" fmla="*/ 208242 h 5531266"/>
              <a:gd name="connsiteX3" fmla="*/ 4507617 w 4553447"/>
              <a:gd name="connsiteY3" fmla="*/ 228666 h 5531266"/>
              <a:gd name="connsiteX4" fmla="*/ 4535496 w 4553447"/>
              <a:gd name="connsiteY4" fmla="*/ 250471 h 5531266"/>
              <a:gd name="connsiteX5" fmla="*/ 4533722 w 4553447"/>
              <a:gd name="connsiteY5" fmla="*/ 282222 h 5531266"/>
              <a:gd name="connsiteX6" fmla="*/ 4536644 w 4553447"/>
              <a:gd name="connsiteY6" fmla="*/ 283939 h 5531266"/>
              <a:gd name="connsiteX7" fmla="*/ 4553070 w 4553447"/>
              <a:gd name="connsiteY7" fmla="*/ 315514 h 5531266"/>
              <a:gd name="connsiteX8" fmla="*/ 4530809 w 4553447"/>
              <a:gd name="connsiteY8" fmla="*/ 373160 h 5531266"/>
              <a:gd name="connsiteX9" fmla="*/ 4527321 w 4553447"/>
              <a:gd name="connsiteY9" fmla="*/ 396781 h 5531266"/>
              <a:gd name="connsiteX10" fmla="*/ 4522216 w 4553447"/>
              <a:gd name="connsiteY10" fmla="*/ 488120 h 5531266"/>
              <a:gd name="connsiteX11" fmla="*/ 4521566 w 4553447"/>
              <a:gd name="connsiteY11" fmla="*/ 534537 h 5531266"/>
              <a:gd name="connsiteX12" fmla="*/ 4518467 w 4553447"/>
              <a:gd name="connsiteY12" fmla="*/ 563001 h 5531266"/>
              <a:gd name="connsiteX13" fmla="*/ 4517798 w 4553447"/>
              <a:gd name="connsiteY13" fmla="*/ 567182 h 5531266"/>
              <a:gd name="connsiteX14" fmla="*/ 4504861 w 4553447"/>
              <a:gd name="connsiteY14" fmla="*/ 798696 h 5531266"/>
              <a:gd name="connsiteX15" fmla="*/ 4506574 w 4553447"/>
              <a:gd name="connsiteY15" fmla="*/ 803530 h 5531266"/>
              <a:gd name="connsiteX16" fmla="*/ 4504423 w 4553447"/>
              <a:gd name="connsiteY16" fmla="*/ 827361 h 5531266"/>
              <a:gd name="connsiteX17" fmla="*/ 4502823 w 4553447"/>
              <a:gd name="connsiteY17" fmla="*/ 835146 h 5531266"/>
              <a:gd name="connsiteX18" fmla="*/ 4496585 w 4553447"/>
              <a:gd name="connsiteY18" fmla="*/ 946777 h 5531266"/>
              <a:gd name="connsiteX19" fmla="*/ 4498662 w 4553447"/>
              <a:gd name="connsiteY19" fmla="*/ 947677 h 5531266"/>
              <a:gd name="connsiteX20" fmla="*/ 4502781 w 4553447"/>
              <a:gd name="connsiteY20" fmla="*/ 983859 h 5531266"/>
              <a:gd name="connsiteX21" fmla="*/ 4497983 w 4553447"/>
              <a:gd name="connsiteY21" fmla="*/ 1082386 h 5531266"/>
              <a:gd name="connsiteX22" fmla="*/ 4497878 w 4553447"/>
              <a:gd name="connsiteY22" fmla="*/ 1140681 h 5531266"/>
              <a:gd name="connsiteX23" fmla="*/ 4502181 w 4553447"/>
              <a:gd name="connsiteY23" fmla="*/ 1161797 h 5531266"/>
              <a:gd name="connsiteX24" fmla="*/ 4505271 w 4553447"/>
              <a:gd name="connsiteY24" fmla="*/ 1191979 h 5531266"/>
              <a:gd name="connsiteX25" fmla="*/ 4514088 w 4553447"/>
              <a:gd name="connsiteY25" fmla="*/ 1244449 h 5531266"/>
              <a:gd name="connsiteX26" fmla="*/ 4516365 w 4553447"/>
              <a:gd name="connsiteY26" fmla="*/ 1294666 h 5531266"/>
              <a:gd name="connsiteX27" fmla="*/ 4515485 w 4553447"/>
              <a:gd name="connsiteY27" fmla="*/ 1328296 h 5531266"/>
              <a:gd name="connsiteX28" fmla="*/ 4515022 w 4553447"/>
              <a:gd name="connsiteY28" fmla="*/ 1333156 h 5531266"/>
              <a:gd name="connsiteX29" fmla="*/ 4505903 w 4553447"/>
              <a:gd name="connsiteY29" fmla="*/ 1373054 h 5531266"/>
              <a:gd name="connsiteX30" fmla="*/ 4509167 w 4553447"/>
              <a:gd name="connsiteY30" fmla="*/ 1376999 h 5531266"/>
              <a:gd name="connsiteX31" fmla="*/ 4512009 w 4553447"/>
              <a:gd name="connsiteY31" fmla="*/ 1389816 h 5531266"/>
              <a:gd name="connsiteX32" fmla="*/ 4507268 w 4553447"/>
              <a:gd name="connsiteY32" fmla="*/ 1400401 h 5531266"/>
              <a:gd name="connsiteX33" fmla="*/ 4497084 w 4553447"/>
              <a:gd name="connsiteY33" fmla="*/ 1450629 h 5531266"/>
              <a:gd name="connsiteX34" fmla="*/ 4486187 w 4553447"/>
              <a:gd name="connsiteY34" fmla="*/ 1524330 h 5531266"/>
              <a:gd name="connsiteX35" fmla="*/ 4481306 w 4553447"/>
              <a:gd name="connsiteY35" fmla="*/ 1535289 h 5531266"/>
              <a:gd name="connsiteX36" fmla="*/ 4466878 w 4553447"/>
              <a:gd name="connsiteY36" fmla="*/ 1607363 h 5531266"/>
              <a:gd name="connsiteX37" fmla="*/ 4463163 w 4553447"/>
              <a:gd name="connsiteY37" fmla="*/ 1645395 h 5531266"/>
              <a:gd name="connsiteX38" fmla="*/ 4466823 w 4553447"/>
              <a:gd name="connsiteY38" fmla="*/ 1649850 h 5531266"/>
              <a:gd name="connsiteX39" fmla="*/ 4465173 w 4553447"/>
              <a:gd name="connsiteY39" fmla="*/ 1661048 h 5531266"/>
              <a:gd name="connsiteX40" fmla="*/ 4465585 w 4553447"/>
              <a:gd name="connsiteY40" fmla="*/ 1664107 h 5531266"/>
              <a:gd name="connsiteX41" fmla="*/ 4467096 w 4553447"/>
              <a:gd name="connsiteY41" fmla="*/ 1681560 h 5531266"/>
              <a:gd name="connsiteX42" fmla="*/ 4455626 w 4553447"/>
              <a:gd name="connsiteY42" fmla="*/ 1716455 h 5531266"/>
              <a:gd name="connsiteX43" fmla="*/ 4453566 w 4553447"/>
              <a:gd name="connsiteY43" fmla="*/ 1716581 h 5531266"/>
              <a:gd name="connsiteX44" fmla="*/ 4445068 w 4553447"/>
              <a:gd name="connsiteY44" fmla="*/ 1868666 h 5531266"/>
              <a:gd name="connsiteX45" fmla="*/ 4453759 w 4553447"/>
              <a:gd name="connsiteY45" fmla="*/ 1892828 h 5531266"/>
              <a:gd name="connsiteX46" fmla="*/ 4456037 w 4553447"/>
              <a:gd name="connsiteY46" fmla="*/ 1943047 h 5531266"/>
              <a:gd name="connsiteX47" fmla="*/ 4455156 w 4553447"/>
              <a:gd name="connsiteY47" fmla="*/ 1976676 h 5531266"/>
              <a:gd name="connsiteX48" fmla="*/ 4454694 w 4553447"/>
              <a:gd name="connsiteY48" fmla="*/ 1981536 h 5531266"/>
              <a:gd name="connsiteX49" fmla="*/ 4445574 w 4553447"/>
              <a:gd name="connsiteY49" fmla="*/ 2021434 h 5531266"/>
              <a:gd name="connsiteX50" fmla="*/ 4448839 w 4553447"/>
              <a:gd name="connsiteY50" fmla="*/ 2025379 h 5531266"/>
              <a:gd name="connsiteX51" fmla="*/ 4451680 w 4553447"/>
              <a:gd name="connsiteY51" fmla="*/ 2038196 h 5531266"/>
              <a:gd name="connsiteX52" fmla="*/ 4446939 w 4553447"/>
              <a:gd name="connsiteY52" fmla="*/ 2048781 h 5531266"/>
              <a:gd name="connsiteX53" fmla="*/ 4436755 w 4553447"/>
              <a:gd name="connsiteY53" fmla="*/ 2099011 h 5531266"/>
              <a:gd name="connsiteX54" fmla="*/ 4429424 w 4553447"/>
              <a:gd name="connsiteY54" fmla="*/ 2148592 h 5531266"/>
              <a:gd name="connsiteX55" fmla="*/ 4373341 w 4553447"/>
              <a:gd name="connsiteY55" fmla="*/ 3204925 h 5531266"/>
              <a:gd name="connsiteX56" fmla="*/ 4360555 w 4553447"/>
              <a:gd name="connsiteY56" fmla="*/ 3458573 h 5531266"/>
              <a:gd name="connsiteX57" fmla="*/ 4349470 w 4553447"/>
              <a:gd name="connsiteY57" fmla="*/ 3621276 h 5531266"/>
              <a:gd name="connsiteX58" fmla="*/ 4258709 w 4553447"/>
              <a:gd name="connsiteY58" fmla="*/ 5260213 h 5531266"/>
              <a:gd name="connsiteX59" fmla="*/ 4264007 w 4553447"/>
              <a:gd name="connsiteY59" fmla="*/ 5296918 h 5531266"/>
              <a:gd name="connsiteX60" fmla="*/ 4267541 w 4553447"/>
              <a:gd name="connsiteY60" fmla="*/ 5331382 h 5531266"/>
              <a:gd name="connsiteX61" fmla="*/ 4270373 w 4553447"/>
              <a:gd name="connsiteY61" fmla="*/ 5431691 h 5531266"/>
              <a:gd name="connsiteX62" fmla="*/ 4251816 w 4553447"/>
              <a:gd name="connsiteY62" fmla="*/ 5466096 h 5531266"/>
              <a:gd name="connsiteX63" fmla="*/ 4247164 w 4553447"/>
              <a:gd name="connsiteY63" fmla="*/ 5468796 h 5531266"/>
              <a:gd name="connsiteX64" fmla="*/ 4243707 w 4553447"/>
              <a:gd name="connsiteY64" fmla="*/ 5531243 h 5531266"/>
              <a:gd name="connsiteX65" fmla="*/ 310344 w 4553447"/>
              <a:gd name="connsiteY65" fmla="*/ 5278553 h 5531266"/>
              <a:gd name="connsiteX66" fmla="*/ 0 w 4553447"/>
              <a:gd name="connsiteY66" fmla="*/ 5261459 h 5531266"/>
              <a:gd name="connsiteX67" fmla="*/ 4324 w 4553447"/>
              <a:gd name="connsiteY67" fmla="*/ 5221195 h 5531266"/>
              <a:gd name="connsiteX68" fmla="*/ 8544 w 4553447"/>
              <a:gd name="connsiteY68" fmla="*/ 5214590 h 5531266"/>
              <a:gd name="connsiteX69" fmla="*/ 8813 w 4553447"/>
              <a:gd name="connsiteY69" fmla="*/ 5211844 h 5531266"/>
              <a:gd name="connsiteX70" fmla="*/ 9083 w 4553447"/>
              <a:gd name="connsiteY70" fmla="*/ 5209096 h 5531266"/>
              <a:gd name="connsiteX71" fmla="*/ 9620 w 4553447"/>
              <a:gd name="connsiteY71" fmla="*/ 5203600 h 5531266"/>
              <a:gd name="connsiteX72" fmla="*/ 9305 w 4553447"/>
              <a:gd name="connsiteY72" fmla="*/ 5197697 h 5531266"/>
              <a:gd name="connsiteX73" fmla="*/ 8721 w 4553447"/>
              <a:gd name="connsiteY73" fmla="*/ 5194541 h 5531266"/>
              <a:gd name="connsiteX74" fmla="*/ 8990 w 4553447"/>
              <a:gd name="connsiteY74" fmla="*/ 5191792 h 5531266"/>
              <a:gd name="connsiteX75" fmla="*/ 8674 w 4553447"/>
              <a:gd name="connsiteY75" fmla="*/ 5185889 h 5531266"/>
              <a:gd name="connsiteX76" fmla="*/ 8091 w 4553447"/>
              <a:gd name="connsiteY76" fmla="*/ 5182733 h 5531266"/>
              <a:gd name="connsiteX77" fmla="*/ 7461 w 4553447"/>
              <a:gd name="connsiteY77" fmla="*/ 5170924 h 5531266"/>
              <a:gd name="connsiteX78" fmla="*/ 6877 w 4553447"/>
              <a:gd name="connsiteY78" fmla="*/ 5167769 h 5531266"/>
              <a:gd name="connsiteX79" fmla="*/ 7145 w 4553447"/>
              <a:gd name="connsiteY79" fmla="*/ 5165020 h 5531266"/>
              <a:gd name="connsiteX80" fmla="*/ 5710 w 4553447"/>
              <a:gd name="connsiteY80" fmla="*/ 5161455 h 5531266"/>
              <a:gd name="connsiteX81" fmla="*/ 11122 w 4553447"/>
              <a:gd name="connsiteY81" fmla="*/ 5097858 h 5531266"/>
              <a:gd name="connsiteX82" fmla="*/ 78736 w 4553447"/>
              <a:gd name="connsiteY82" fmla="*/ 3820602 h 5531266"/>
              <a:gd name="connsiteX83" fmla="*/ 276445 w 4553447"/>
              <a:gd name="connsiteY83" fmla="*/ 0 h 5531266"/>
              <a:gd name="connsiteX0" fmla="*/ 276445 w 4553447"/>
              <a:gd name="connsiteY0" fmla="*/ 0 h 5531266"/>
              <a:gd name="connsiteX1" fmla="*/ 3305612 w 4553447"/>
              <a:gd name="connsiteY1" fmla="*/ 153134 h 5531266"/>
              <a:gd name="connsiteX2" fmla="*/ 4134423 w 4553447"/>
              <a:gd name="connsiteY2" fmla="*/ 208242 h 5531266"/>
              <a:gd name="connsiteX3" fmla="*/ 4507617 w 4553447"/>
              <a:gd name="connsiteY3" fmla="*/ 228666 h 5531266"/>
              <a:gd name="connsiteX4" fmla="*/ 4535496 w 4553447"/>
              <a:gd name="connsiteY4" fmla="*/ 250471 h 5531266"/>
              <a:gd name="connsiteX5" fmla="*/ 4533722 w 4553447"/>
              <a:gd name="connsiteY5" fmla="*/ 282222 h 5531266"/>
              <a:gd name="connsiteX6" fmla="*/ 4536644 w 4553447"/>
              <a:gd name="connsiteY6" fmla="*/ 283939 h 5531266"/>
              <a:gd name="connsiteX7" fmla="*/ 4553070 w 4553447"/>
              <a:gd name="connsiteY7" fmla="*/ 315514 h 5531266"/>
              <a:gd name="connsiteX8" fmla="*/ 4530809 w 4553447"/>
              <a:gd name="connsiteY8" fmla="*/ 373160 h 5531266"/>
              <a:gd name="connsiteX9" fmla="*/ 4527321 w 4553447"/>
              <a:gd name="connsiteY9" fmla="*/ 396781 h 5531266"/>
              <a:gd name="connsiteX10" fmla="*/ 4522216 w 4553447"/>
              <a:gd name="connsiteY10" fmla="*/ 488120 h 5531266"/>
              <a:gd name="connsiteX11" fmla="*/ 4521566 w 4553447"/>
              <a:gd name="connsiteY11" fmla="*/ 534537 h 5531266"/>
              <a:gd name="connsiteX12" fmla="*/ 4518467 w 4553447"/>
              <a:gd name="connsiteY12" fmla="*/ 563001 h 5531266"/>
              <a:gd name="connsiteX13" fmla="*/ 4517798 w 4553447"/>
              <a:gd name="connsiteY13" fmla="*/ 567182 h 5531266"/>
              <a:gd name="connsiteX14" fmla="*/ 4504861 w 4553447"/>
              <a:gd name="connsiteY14" fmla="*/ 798696 h 5531266"/>
              <a:gd name="connsiteX15" fmla="*/ 4506574 w 4553447"/>
              <a:gd name="connsiteY15" fmla="*/ 803530 h 5531266"/>
              <a:gd name="connsiteX16" fmla="*/ 4504423 w 4553447"/>
              <a:gd name="connsiteY16" fmla="*/ 827361 h 5531266"/>
              <a:gd name="connsiteX17" fmla="*/ 4502823 w 4553447"/>
              <a:gd name="connsiteY17" fmla="*/ 835146 h 5531266"/>
              <a:gd name="connsiteX18" fmla="*/ 4496585 w 4553447"/>
              <a:gd name="connsiteY18" fmla="*/ 946777 h 5531266"/>
              <a:gd name="connsiteX19" fmla="*/ 4498662 w 4553447"/>
              <a:gd name="connsiteY19" fmla="*/ 947677 h 5531266"/>
              <a:gd name="connsiteX20" fmla="*/ 4502781 w 4553447"/>
              <a:gd name="connsiteY20" fmla="*/ 983859 h 5531266"/>
              <a:gd name="connsiteX21" fmla="*/ 4497983 w 4553447"/>
              <a:gd name="connsiteY21" fmla="*/ 1082386 h 5531266"/>
              <a:gd name="connsiteX22" fmla="*/ 4497878 w 4553447"/>
              <a:gd name="connsiteY22" fmla="*/ 1140681 h 5531266"/>
              <a:gd name="connsiteX23" fmla="*/ 4502181 w 4553447"/>
              <a:gd name="connsiteY23" fmla="*/ 1161797 h 5531266"/>
              <a:gd name="connsiteX24" fmla="*/ 4505271 w 4553447"/>
              <a:gd name="connsiteY24" fmla="*/ 1191979 h 5531266"/>
              <a:gd name="connsiteX25" fmla="*/ 4514088 w 4553447"/>
              <a:gd name="connsiteY25" fmla="*/ 1244449 h 5531266"/>
              <a:gd name="connsiteX26" fmla="*/ 4516365 w 4553447"/>
              <a:gd name="connsiteY26" fmla="*/ 1294666 h 5531266"/>
              <a:gd name="connsiteX27" fmla="*/ 4515485 w 4553447"/>
              <a:gd name="connsiteY27" fmla="*/ 1328296 h 5531266"/>
              <a:gd name="connsiteX28" fmla="*/ 4515022 w 4553447"/>
              <a:gd name="connsiteY28" fmla="*/ 1333156 h 5531266"/>
              <a:gd name="connsiteX29" fmla="*/ 4505903 w 4553447"/>
              <a:gd name="connsiteY29" fmla="*/ 1373054 h 5531266"/>
              <a:gd name="connsiteX30" fmla="*/ 4509167 w 4553447"/>
              <a:gd name="connsiteY30" fmla="*/ 1376999 h 5531266"/>
              <a:gd name="connsiteX31" fmla="*/ 4512009 w 4553447"/>
              <a:gd name="connsiteY31" fmla="*/ 1389816 h 5531266"/>
              <a:gd name="connsiteX32" fmla="*/ 4507268 w 4553447"/>
              <a:gd name="connsiteY32" fmla="*/ 1400401 h 5531266"/>
              <a:gd name="connsiteX33" fmla="*/ 4497084 w 4553447"/>
              <a:gd name="connsiteY33" fmla="*/ 1450629 h 5531266"/>
              <a:gd name="connsiteX34" fmla="*/ 4486187 w 4553447"/>
              <a:gd name="connsiteY34" fmla="*/ 1524330 h 5531266"/>
              <a:gd name="connsiteX35" fmla="*/ 4481306 w 4553447"/>
              <a:gd name="connsiteY35" fmla="*/ 1535289 h 5531266"/>
              <a:gd name="connsiteX36" fmla="*/ 4466878 w 4553447"/>
              <a:gd name="connsiteY36" fmla="*/ 1607363 h 5531266"/>
              <a:gd name="connsiteX37" fmla="*/ 4463163 w 4553447"/>
              <a:gd name="connsiteY37" fmla="*/ 1645395 h 5531266"/>
              <a:gd name="connsiteX38" fmla="*/ 4466823 w 4553447"/>
              <a:gd name="connsiteY38" fmla="*/ 1649850 h 5531266"/>
              <a:gd name="connsiteX39" fmla="*/ 4465173 w 4553447"/>
              <a:gd name="connsiteY39" fmla="*/ 1661048 h 5531266"/>
              <a:gd name="connsiteX40" fmla="*/ 4465585 w 4553447"/>
              <a:gd name="connsiteY40" fmla="*/ 1664107 h 5531266"/>
              <a:gd name="connsiteX41" fmla="*/ 4467096 w 4553447"/>
              <a:gd name="connsiteY41" fmla="*/ 1681560 h 5531266"/>
              <a:gd name="connsiteX42" fmla="*/ 4455626 w 4553447"/>
              <a:gd name="connsiteY42" fmla="*/ 1716455 h 5531266"/>
              <a:gd name="connsiteX43" fmla="*/ 4453566 w 4553447"/>
              <a:gd name="connsiteY43" fmla="*/ 1716581 h 5531266"/>
              <a:gd name="connsiteX44" fmla="*/ 4445068 w 4553447"/>
              <a:gd name="connsiteY44" fmla="*/ 1868666 h 5531266"/>
              <a:gd name="connsiteX45" fmla="*/ 4453759 w 4553447"/>
              <a:gd name="connsiteY45" fmla="*/ 1892828 h 5531266"/>
              <a:gd name="connsiteX46" fmla="*/ 4456037 w 4553447"/>
              <a:gd name="connsiteY46" fmla="*/ 1943047 h 5531266"/>
              <a:gd name="connsiteX47" fmla="*/ 4455156 w 4553447"/>
              <a:gd name="connsiteY47" fmla="*/ 1976676 h 5531266"/>
              <a:gd name="connsiteX48" fmla="*/ 4454694 w 4553447"/>
              <a:gd name="connsiteY48" fmla="*/ 1981536 h 5531266"/>
              <a:gd name="connsiteX49" fmla="*/ 4445574 w 4553447"/>
              <a:gd name="connsiteY49" fmla="*/ 2021434 h 5531266"/>
              <a:gd name="connsiteX50" fmla="*/ 4448839 w 4553447"/>
              <a:gd name="connsiteY50" fmla="*/ 2025379 h 5531266"/>
              <a:gd name="connsiteX51" fmla="*/ 4451680 w 4553447"/>
              <a:gd name="connsiteY51" fmla="*/ 2038196 h 5531266"/>
              <a:gd name="connsiteX52" fmla="*/ 4446939 w 4553447"/>
              <a:gd name="connsiteY52" fmla="*/ 2048781 h 5531266"/>
              <a:gd name="connsiteX53" fmla="*/ 4436755 w 4553447"/>
              <a:gd name="connsiteY53" fmla="*/ 2099011 h 5531266"/>
              <a:gd name="connsiteX54" fmla="*/ 4429424 w 4553447"/>
              <a:gd name="connsiteY54" fmla="*/ 2148592 h 5531266"/>
              <a:gd name="connsiteX55" fmla="*/ 4373341 w 4553447"/>
              <a:gd name="connsiteY55" fmla="*/ 3204925 h 5531266"/>
              <a:gd name="connsiteX56" fmla="*/ 4360555 w 4553447"/>
              <a:gd name="connsiteY56" fmla="*/ 3458573 h 5531266"/>
              <a:gd name="connsiteX57" fmla="*/ 4349470 w 4553447"/>
              <a:gd name="connsiteY57" fmla="*/ 3621276 h 5531266"/>
              <a:gd name="connsiteX58" fmla="*/ 4258709 w 4553447"/>
              <a:gd name="connsiteY58" fmla="*/ 5260213 h 5531266"/>
              <a:gd name="connsiteX59" fmla="*/ 4264007 w 4553447"/>
              <a:gd name="connsiteY59" fmla="*/ 5296918 h 5531266"/>
              <a:gd name="connsiteX60" fmla="*/ 4267541 w 4553447"/>
              <a:gd name="connsiteY60" fmla="*/ 5331382 h 5531266"/>
              <a:gd name="connsiteX61" fmla="*/ 4270373 w 4553447"/>
              <a:gd name="connsiteY61" fmla="*/ 5431691 h 5531266"/>
              <a:gd name="connsiteX62" fmla="*/ 4251816 w 4553447"/>
              <a:gd name="connsiteY62" fmla="*/ 5466096 h 5531266"/>
              <a:gd name="connsiteX63" fmla="*/ 4247164 w 4553447"/>
              <a:gd name="connsiteY63" fmla="*/ 5468796 h 5531266"/>
              <a:gd name="connsiteX64" fmla="*/ 4243707 w 4553447"/>
              <a:gd name="connsiteY64" fmla="*/ 5531243 h 5531266"/>
              <a:gd name="connsiteX65" fmla="*/ 310344 w 4553447"/>
              <a:gd name="connsiteY65" fmla="*/ 5278553 h 5531266"/>
              <a:gd name="connsiteX66" fmla="*/ 0 w 4553447"/>
              <a:gd name="connsiteY66" fmla="*/ 5261459 h 5531266"/>
              <a:gd name="connsiteX67" fmla="*/ 4324 w 4553447"/>
              <a:gd name="connsiteY67" fmla="*/ 5221195 h 5531266"/>
              <a:gd name="connsiteX68" fmla="*/ 8544 w 4553447"/>
              <a:gd name="connsiteY68" fmla="*/ 5214590 h 5531266"/>
              <a:gd name="connsiteX69" fmla="*/ 8813 w 4553447"/>
              <a:gd name="connsiteY69" fmla="*/ 5211844 h 5531266"/>
              <a:gd name="connsiteX70" fmla="*/ 9083 w 4553447"/>
              <a:gd name="connsiteY70" fmla="*/ 5209096 h 5531266"/>
              <a:gd name="connsiteX71" fmla="*/ 9620 w 4553447"/>
              <a:gd name="connsiteY71" fmla="*/ 5203600 h 5531266"/>
              <a:gd name="connsiteX72" fmla="*/ 9305 w 4553447"/>
              <a:gd name="connsiteY72" fmla="*/ 5197697 h 5531266"/>
              <a:gd name="connsiteX73" fmla="*/ 8721 w 4553447"/>
              <a:gd name="connsiteY73" fmla="*/ 5194541 h 5531266"/>
              <a:gd name="connsiteX74" fmla="*/ 8990 w 4553447"/>
              <a:gd name="connsiteY74" fmla="*/ 5191792 h 5531266"/>
              <a:gd name="connsiteX75" fmla="*/ 8674 w 4553447"/>
              <a:gd name="connsiteY75" fmla="*/ 5185889 h 5531266"/>
              <a:gd name="connsiteX76" fmla="*/ 8091 w 4553447"/>
              <a:gd name="connsiteY76" fmla="*/ 5182733 h 5531266"/>
              <a:gd name="connsiteX77" fmla="*/ 7461 w 4553447"/>
              <a:gd name="connsiteY77" fmla="*/ 5170924 h 5531266"/>
              <a:gd name="connsiteX78" fmla="*/ 6877 w 4553447"/>
              <a:gd name="connsiteY78" fmla="*/ 5167769 h 5531266"/>
              <a:gd name="connsiteX79" fmla="*/ 7145 w 4553447"/>
              <a:gd name="connsiteY79" fmla="*/ 5165020 h 5531266"/>
              <a:gd name="connsiteX80" fmla="*/ 5710 w 4553447"/>
              <a:gd name="connsiteY80" fmla="*/ 5161455 h 5531266"/>
              <a:gd name="connsiteX81" fmla="*/ 11122 w 4553447"/>
              <a:gd name="connsiteY81" fmla="*/ 5097858 h 5531266"/>
              <a:gd name="connsiteX82" fmla="*/ 276445 w 4553447"/>
              <a:gd name="connsiteY82" fmla="*/ 0 h 5531266"/>
              <a:gd name="connsiteX0" fmla="*/ 276445 w 4553447"/>
              <a:gd name="connsiteY0" fmla="*/ 0 h 5531266"/>
              <a:gd name="connsiteX1" fmla="*/ 3305612 w 4553447"/>
              <a:gd name="connsiteY1" fmla="*/ 153134 h 5531266"/>
              <a:gd name="connsiteX2" fmla="*/ 4134423 w 4553447"/>
              <a:gd name="connsiteY2" fmla="*/ 208242 h 5531266"/>
              <a:gd name="connsiteX3" fmla="*/ 4507617 w 4553447"/>
              <a:gd name="connsiteY3" fmla="*/ 228666 h 5531266"/>
              <a:gd name="connsiteX4" fmla="*/ 4535496 w 4553447"/>
              <a:gd name="connsiteY4" fmla="*/ 250471 h 5531266"/>
              <a:gd name="connsiteX5" fmla="*/ 4533722 w 4553447"/>
              <a:gd name="connsiteY5" fmla="*/ 282222 h 5531266"/>
              <a:gd name="connsiteX6" fmla="*/ 4536644 w 4553447"/>
              <a:gd name="connsiteY6" fmla="*/ 283939 h 5531266"/>
              <a:gd name="connsiteX7" fmla="*/ 4553070 w 4553447"/>
              <a:gd name="connsiteY7" fmla="*/ 315514 h 5531266"/>
              <a:gd name="connsiteX8" fmla="*/ 4530809 w 4553447"/>
              <a:gd name="connsiteY8" fmla="*/ 373160 h 5531266"/>
              <a:gd name="connsiteX9" fmla="*/ 4527321 w 4553447"/>
              <a:gd name="connsiteY9" fmla="*/ 396781 h 5531266"/>
              <a:gd name="connsiteX10" fmla="*/ 4522216 w 4553447"/>
              <a:gd name="connsiteY10" fmla="*/ 488120 h 5531266"/>
              <a:gd name="connsiteX11" fmla="*/ 4521566 w 4553447"/>
              <a:gd name="connsiteY11" fmla="*/ 534537 h 5531266"/>
              <a:gd name="connsiteX12" fmla="*/ 4518467 w 4553447"/>
              <a:gd name="connsiteY12" fmla="*/ 563001 h 5531266"/>
              <a:gd name="connsiteX13" fmla="*/ 4517798 w 4553447"/>
              <a:gd name="connsiteY13" fmla="*/ 567182 h 5531266"/>
              <a:gd name="connsiteX14" fmla="*/ 4504861 w 4553447"/>
              <a:gd name="connsiteY14" fmla="*/ 798696 h 5531266"/>
              <a:gd name="connsiteX15" fmla="*/ 4506574 w 4553447"/>
              <a:gd name="connsiteY15" fmla="*/ 803530 h 5531266"/>
              <a:gd name="connsiteX16" fmla="*/ 4504423 w 4553447"/>
              <a:gd name="connsiteY16" fmla="*/ 827361 h 5531266"/>
              <a:gd name="connsiteX17" fmla="*/ 4502823 w 4553447"/>
              <a:gd name="connsiteY17" fmla="*/ 835146 h 5531266"/>
              <a:gd name="connsiteX18" fmla="*/ 4496585 w 4553447"/>
              <a:gd name="connsiteY18" fmla="*/ 946777 h 5531266"/>
              <a:gd name="connsiteX19" fmla="*/ 4498662 w 4553447"/>
              <a:gd name="connsiteY19" fmla="*/ 947677 h 5531266"/>
              <a:gd name="connsiteX20" fmla="*/ 4502781 w 4553447"/>
              <a:gd name="connsiteY20" fmla="*/ 983859 h 5531266"/>
              <a:gd name="connsiteX21" fmla="*/ 4497983 w 4553447"/>
              <a:gd name="connsiteY21" fmla="*/ 1082386 h 5531266"/>
              <a:gd name="connsiteX22" fmla="*/ 4497878 w 4553447"/>
              <a:gd name="connsiteY22" fmla="*/ 1140681 h 5531266"/>
              <a:gd name="connsiteX23" fmla="*/ 4502181 w 4553447"/>
              <a:gd name="connsiteY23" fmla="*/ 1161797 h 5531266"/>
              <a:gd name="connsiteX24" fmla="*/ 4505271 w 4553447"/>
              <a:gd name="connsiteY24" fmla="*/ 1191979 h 5531266"/>
              <a:gd name="connsiteX25" fmla="*/ 4514088 w 4553447"/>
              <a:gd name="connsiteY25" fmla="*/ 1244449 h 5531266"/>
              <a:gd name="connsiteX26" fmla="*/ 4516365 w 4553447"/>
              <a:gd name="connsiteY26" fmla="*/ 1294666 h 5531266"/>
              <a:gd name="connsiteX27" fmla="*/ 4515485 w 4553447"/>
              <a:gd name="connsiteY27" fmla="*/ 1328296 h 5531266"/>
              <a:gd name="connsiteX28" fmla="*/ 4515022 w 4553447"/>
              <a:gd name="connsiteY28" fmla="*/ 1333156 h 5531266"/>
              <a:gd name="connsiteX29" fmla="*/ 4505903 w 4553447"/>
              <a:gd name="connsiteY29" fmla="*/ 1373054 h 5531266"/>
              <a:gd name="connsiteX30" fmla="*/ 4509167 w 4553447"/>
              <a:gd name="connsiteY30" fmla="*/ 1376999 h 5531266"/>
              <a:gd name="connsiteX31" fmla="*/ 4512009 w 4553447"/>
              <a:gd name="connsiteY31" fmla="*/ 1389816 h 5531266"/>
              <a:gd name="connsiteX32" fmla="*/ 4507268 w 4553447"/>
              <a:gd name="connsiteY32" fmla="*/ 1400401 h 5531266"/>
              <a:gd name="connsiteX33" fmla="*/ 4497084 w 4553447"/>
              <a:gd name="connsiteY33" fmla="*/ 1450629 h 5531266"/>
              <a:gd name="connsiteX34" fmla="*/ 4486187 w 4553447"/>
              <a:gd name="connsiteY34" fmla="*/ 1524330 h 5531266"/>
              <a:gd name="connsiteX35" fmla="*/ 4481306 w 4553447"/>
              <a:gd name="connsiteY35" fmla="*/ 1535289 h 5531266"/>
              <a:gd name="connsiteX36" fmla="*/ 4466878 w 4553447"/>
              <a:gd name="connsiteY36" fmla="*/ 1607363 h 5531266"/>
              <a:gd name="connsiteX37" fmla="*/ 4463163 w 4553447"/>
              <a:gd name="connsiteY37" fmla="*/ 1645395 h 5531266"/>
              <a:gd name="connsiteX38" fmla="*/ 4466823 w 4553447"/>
              <a:gd name="connsiteY38" fmla="*/ 1649850 h 5531266"/>
              <a:gd name="connsiteX39" fmla="*/ 4465173 w 4553447"/>
              <a:gd name="connsiteY39" fmla="*/ 1661048 h 5531266"/>
              <a:gd name="connsiteX40" fmla="*/ 4465585 w 4553447"/>
              <a:gd name="connsiteY40" fmla="*/ 1664107 h 5531266"/>
              <a:gd name="connsiteX41" fmla="*/ 4467096 w 4553447"/>
              <a:gd name="connsiteY41" fmla="*/ 1681560 h 5531266"/>
              <a:gd name="connsiteX42" fmla="*/ 4455626 w 4553447"/>
              <a:gd name="connsiteY42" fmla="*/ 1716455 h 5531266"/>
              <a:gd name="connsiteX43" fmla="*/ 4453566 w 4553447"/>
              <a:gd name="connsiteY43" fmla="*/ 1716581 h 5531266"/>
              <a:gd name="connsiteX44" fmla="*/ 4445068 w 4553447"/>
              <a:gd name="connsiteY44" fmla="*/ 1868666 h 5531266"/>
              <a:gd name="connsiteX45" fmla="*/ 4453759 w 4553447"/>
              <a:gd name="connsiteY45" fmla="*/ 1892828 h 5531266"/>
              <a:gd name="connsiteX46" fmla="*/ 4456037 w 4553447"/>
              <a:gd name="connsiteY46" fmla="*/ 1943047 h 5531266"/>
              <a:gd name="connsiteX47" fmla="*/ 4455156 w 4553447"/>
              <a:gd name="connsiteY47" fmla="*/ 1976676 h 5531266"/>
              <a:gd name="connsiteX48" fmla="*/ 4454694 w 4553447"/>
              <a:gd name="connsiteY48" fmla="*/ 1981536 h 5531266"/>
              <a:gd name="connsiteX49" fmla="*/ 4445574 w 4553447"/>
              <a:gd name="connsiteY49" fmla="*/ 2021434 h 5531266"/>
              <a:gd name="connsiteX50" fmla="*/ 4448839 w 4553447"/>
              <a:gd name="connsiteY50" fmla="*/ 2025379 h 5531266"/>
              <a:gd name="connsiteX51" fmla="*/ 4451680 w 4553447"/>
              <a:gd name="connsiteY51" fmla="*/ 2038196 h 5531266"/>
              <a:gd name="connsiteX52" fmla="*/ 4446939 w 4553447"/>
              <a:gd name="connsiteY52" fmla="*/ 2048781 h 5531266"/>
              <a:gd name="connsiteX53" fmla="*/ 4436755 w 4553447"/>
              <a:gd name="connsiteY53" fmla="*/ 2099011 h 5531266"/>
              <a:gd name="connsiteX54" fmla="*/ 4429424 w 4553447"/>
              <a:gd name="connsiteY54" fmla="*/ 2148592 h 5531266"/>
              <a:gd name="connsiteX55" fmla="*/ 4373341 w 4553447"/>
              <a:gd name="connsiteY55" fmla="*/ 3204925 h 5531266"/>
              <a:gd name="connsiteX56" fmla="*/ 4360555 w 4553447"/>
              <a:gd name="connsiteY56" fmla="*/ 3458573 h 5531266"/>
              <a:gd name="connsiteX57" fmla="*/ 4349470 w 4553447"/>
              <a:gd name="connsiteY57" fmla="*/ 3621276 h 5531266"/>
              <a:gd name="connsiteX58" fmla="*/ 4258709 w 4553447"/>
              <a:gd name="connsiteY58" fmla="*/ 5260213 h 5531266"/>
              <a:gd name="connsiteX59" fmla="*/ 4264007 w 4553447"/>
              <a:gd name="connsiteY59" fmla="*/ 5296918 h 5531266"/>
              <a:gd name="connsiteX60" fmla="*/ 4267541 w 4553447"/>
              <a:gd name="connsiteY60" fmla="*/ 5331382 h 5531266"/>
              <a:gd name="connsiteX61" fmla="*/ 4270373 w 4553447"/>
              <a:gd name="connsiteY61" fmla="*/ 5431691 h 5531266"/>
              <a:gd name="connsiteX62" fmla="*/ 4251816 w 4553447"/>
              <a:gd name="connsiteY62" fmla="*/ 5466096 h 5531266"/>
              <a:gd name="connsiteX63" fmla="*/ 4247164 w 4553447"/>
              <a:gd name="connsiteY63" fmla="*/ 5468796 h 5531266"/>
              <a:gd name="connsiteX64" fmla="*/ 4243707 w 4553447"/>
              <a:gd name="connsiteY64" fmla="*/ 5531243 h 5531266"/>
              <a:gd name="connsiteX65" fmla="*/ 310344 w 4553447"/>
              <a:gd name="connsiteY65" fmla="*/ 5278553 h 5531266"/>
              <a:gd name="connsiteX66" fmla="*/ 0 w 4553447"/>
              <a:gd name="connsiteY66" fmla="*/ 5261459 h 5531266"/>
              <a:gd name="connsiteX67" fmla="*/ 4324 w 4553447"/>
              <a:gd name="connsiteY67" fmla="*/ 5221195 h 5531266"/>
              <a:gd name="connsiteX68" fmla="*/ 8544 w 4553447"/>
              <a:gd name="connsiteY68" fmla="*/ 5214590 h 5531266"/>
              <a:gd name="connsiteX69" fmla="*/ 8813 w 4553447"/>
              <a:gd name="connsiteY69" fmla="*/ 5211844 h 5531266"/>
              <a:gd name="connsiteX70" fmla="*/ 9083 w 4553447"/>
              <a:gd name="connsiteY70" fmla="*/ 5209096 h 5531266"/>
              <a:gd name="connsiteX71" fmla="*/ 9620 w 4553447"/>
              <a:gd name="connsiteY71" fmla="*/ 5203600 h 5531266"/>
              <a:gd name="connsiteX72" fmla="*/ 9305 w 4553447"/>
              <a:gd name="connsiteY72" fmla="*/ 5197697 h 5531266"/>
              <a:gd name="connsiteX73" fmla="*/ 8721 w 4553447"/>
              <a:gd name="connsiteY73" fmla="*/ 5194541 h 5531266"/>
              <a:gd name="connsiteX74" fmla="*/ 8990 w 4553447"/>
              <a:gd name="connsiteY74" fmla="*/ 5191792 h 5531266"/>
              <a:gd name="connsiteX75" fmla="*/ 8674 w 4553447"/>
              <a:gd name="connsiteY75" fmla="*/ 5185889 h 5531266"/>
              <a:gd name="connsiteX76" fmla="*/ 8091 w 4553447"/>
              <a:gd name="connsiteY76" fmla="*/ 5182733 h 5531266"/>
              <a:gd name="connsiteX77" fmla="*/ 7461 w 4553447"/>
              <a:gd name="connsiteY77" fmla="*/ 5170924 h 5531266"/>
              <a:gd name="connsiteX78" fmla="*/ 6877 w 4553447"/>
              <a:gd name="connsiteY78" fmla="*/ 5167769 h 5531266"/>
              <a:gd name="connsiteX79" fmla="*/ 7145 w 4553447"/>
              <a:gd name="connsiteY79" fmla="*/ 5165020 h 5531266"/>
              <a:gd name="connsiteX80" fmla="*/ 5710 w 4553447"/>
              <a:gd name="connsiteY80" fmla="*/ 5161455 h 5531266"/>
              <a:gd name="connsiteX81" fmla="*/ 276445 w 4553447"/>
              <a:gd name="connsiteY81" fmla="*/ 0 h 5531266"/>
              <a:gd name="connsiteX0" fmla="*/ 324515 w 4601517"/>
              <a:gd name="connsiteY0" fmla="*/ 0 h 5548359"/>
              <a:gd name="connsiteX1" fmla="*/ 3353682 w 4601517"/>
              <a:gd name="connsiteY1" fmla="*/ 153134 h 5548359"/>
              <a:gd name="connsiteX2" fmla="*/ 4182493 w 4601517"/>
              <a:gd name="connsiteY2" fmla="*/ 208242 h 5548359"/>
              <a:gd name="connsiteX3" fmla="*/ 4555687 w 4601517"/>
              <a:gd name="connsiteY3" fmla="*/ 228666 h 5548359"/>
              <a:gd name="connsiteX4" fmla="*/ 4583566 w 4601517"/>
              <a:gd name="connsiteY4" fmla="*/ 250471 h 5548359"/>
              <a:gd name="connsiteX5" fmla="*/ 4581792 w 4601517"/>
              <a:gd name="connsiteY5" fmla="*/ 282222 h 5548359"/>
              <a:gd name="connsiteX6" fmla="*/ 4584714 w 4601517"/>
              <a:gd name="connsiteY6" fmla="*/ 283939 h 5548359"/>
              <a:gd name="connsiteX7" fmla="*/ 4601140 w 4601517"/>
              <a:gd name="connsiteY7" fmla="*/ 315514 h 5548359"/>
              <a:gd name="connsiteX8" fmla="*/ 4578879 w 4601517"/>
              <a:gd name="connsiteY8" fmla="*/ 373160 h 5548359"/>
              <a:gd name="connsiteX9" fmla="*/ 4575391 w 4601517"/>
              <a:gd name="connsiteY9" fmla="*/ 396781 h 5548359"/>
              <a:gd name="connsiteX10" fmla="*/ 4570286 w 4601517"/>
              <a:gd name="connsiteY10" fmla="*/ 488120 h 5548359"/>
              <a:gd name="connsiteX11" fmla="*/ 4569636 w 4601517"/>
              <a:gd name="connsiteY11" fmla="*/ 534537 h 5548359"/>
              <a:gd name="connsiteX12" fmla="*/ 4566537 w 4601517"/>
              <a:gd name="connsiteY12" fmla="*/ 563001 h 5548359"/>
              <a:gd name="connsiteX13" fmla="*/ 4565868 w 4601517"/>
              <a:gd name="connsiteY13" fmla="*/ 567182 h 5548359"/>
              <a:gd name="connsiteX14" fmla="*/ 4552931 w 4601517"/>
              <a:gd name="connsiteY14" fmla="*/ 798696 h 5548359"/>
              <a:gd name="connsiteX15" fmla="*/ 4554644 w 4601517"/>
              <a:gd name="connsiteY15" fmla="*/ 803530 h 5548359"/>
              <a:gd name="connsiteX16" fmla="*/ 4552493 w 4601517"/>
              <a:gd name="connsiteY16" fmla="*/ 827361 h 5548359"/>
              <a:gd name="connsiteX17" fmla="*/ 4550893 w 4601517"/>
              <a:gd name="connsiteY17" fmla="*/ 835146 h 5548359"/>
              <a:gd name="connsiteX18" fmla="*/ 4544655 w 4601517"/>
              <a:gd name="connsiteY18" fmla="*/ 946777 h 5548359"/>
              <a:gd name="connsiteX19" fmla="*/ 4546732 w 4601517"/>
              <a:gd name="connsiteY19" fmla="*/ 947677 h 5548359"/>
              <a:gd name="connsiteX20" fmla="*/ 4550851 w 4601517"/>
              <a:gd name="connsiteY20" fmla="*/ 983859 h 5548359"/>
              <a:gd name="connsiteX21" fmla="*/ 4546053 w 4601517"/>
              <a:gd name="connsiteY21" fmla="*/ 1082386 h 5548359"/>
              <a:gd name="connsiteX22" fmla="*/ 4545948 w 4601517"/>
              <a:gd name="connsiteY22" fmla="*/ 1140681 h 5548359"/>
              <a:gd name="connsiteX23" fmla="*/ 4550251 w 4601517"/>
              <a:gd name="connsiteY23" fmla="*/ 1161797 h 5548359"/>
              <a:gd name="connsiteX24" fmla="*/ 4553341 w 4601517"/>
              <a:gd name="connsiteY24" fmla="*/ 1191979 h 5548359"/>
              <a:gd name="connsiteX25" fmla="*/ 4562158 w 4601517"/>
              <a:gd name="connsiteY25" fmla="*/ 1244449 h 5548359"/>
              <a:gd name="connsiteX26" fmla="*/ 4564435 w 4601517"/>
              <a:gd name="connsiteY26" fmla="*/ 1294666 h 5548359"/>
              <a:gd name="connsiteX27" fmla="*/ 4563555 w 4601517"/>
              <a:gd name="connsiteY27" fmla="*/ 1328296 h 5548359"/>
              <a:gd name="connsiteX28" fmla="*/ 4563092 w 4601517"/>
              <a:gd name="connsiteY28" fmla="*/ 1333156 h 5548359"/>
              <a:gd name="connsiteX29" fmla="*/ 4553973 w 4601517"/>
              <a:gd name="connsiteY29" fmla="*/ 1373054 h 5548359"/>
              <a:gd name="connsiteX30" fmla="*/ 4557237 w 4601517"/>
              <a:gd name="connsiteY30" fmla="*/ 1376999 h 5548359"/>
              <a:gd name="connsiteX31" fmla="*/ 4560079 w 4601517"/>
              <a:gd name="connsiteY31" fmla="*/ 1389816 h 5548359"/>
              <a:gd name="connsiteX32" fmla="*/ 4555338 w 4601517"/>
              <a:gd name="connsiteY32" fmla="*/ 1400401 h 5548359"/>
              <a:gd name="connsiteX33" fmla="*/ 4545154 w 4601517"/>
              <a:gd name="connsiteY33" fmla="*/ 1450629 h 5548359"/>
              <a:gd name="connsiteX34" fmla="*/ 4534257 w 4601517"/>
              <a:gd name="connsiteY34" fmla="*/ 1524330 h 5548359"/>
              <a:gd name="connsiteX35" fmla="*/ 4529376 w 4601517"/>
              <a:gd name="connsiteY35" fmla="*/ 1535289 h 5548359"/>
              <a:gd name="connsiteX36" fmla="*/ 4514948 w 4601517"/>
              <a:gd name="connsiteY36" fmla="*/ 1607363 h 5548359"/>
              <a:gd name="connsiteX37" fmla="*/ 4511233 w 4601517"/>
              <a:gd name="connsiteY37" fmla="*/ 1645395 h 5548359"/>
              <a:gd name="connsiteX38" fmla="*/ 4514893 w 4601517"/>
              <a:gd name="connsiteY38" fmla="*/ 1649850 h 5548359"/>
              <a:gd name="connsiteX39" fmla="*/ 4513243 w 4601517"/>
              <a:gd name="connsiteY39" fmla="*/ 1661048 h 5548359"/>
              <a:gd name="connsiteX40" fmla="*/ 4513655 w 4601517"/>
              <a:gd name="connsiteY40" fmla="*/ 1664107 h 5548359"/>
              <a:gd name="connsiteX41" fmla="*/ 4515166 w 4601517"/>
              <a:gd name="connsiteY41" fmla="*/ 1681560 h 5548359"/>
              <a:gd name="connsiteX42" fmla="*/ 4503696 w 4601517"/>
              <a:gd name="connsiteY42" fmla="*/ 1716455 h 5548359"/>
              <a:gd name="connsiteX43" fmla="*/ 4501636 w 4601517"/>
              <a:gd name="connsiteY43" fmla="*/ 1716581 h 5548359"/>
              <a:gd name="connsiteX44" fmla="*/ 4493138 w 4601517"/>
              <a:gd name="connsiteY44" fmla="*/ 1868666 h 5548359"/>
              <a:gd name="connsiteX45" fmla="*/ 4501829 w 4601517"/>
              <a:gd name="connsiteY45" fmla="*/ 1892828 h 5548359"/>
              <a:gd name="connsiteX46" fmla="*/ 4504107 w 4601517"/>
              <a:gd name="connsiteY46" fmla="*/ 1943047 h 5548359"/>
              <a:gd name="connsiteX47" fmla="*/ 4503226 w 4601517"/>
              <a:gd name="connsiteY47" fmla="*/ 1976676 h 5548359"/>
              <a:gd name="connsiteX48" fmla="*/ 4502764 w 4601517"/>
              <a:gd name="connsiteY48" fmla="*/ 1981536 h 5548359"/>
              <a:gd name="connsiteX49" fmla="*/ 4493644 w 4601517"/>
              <a:gd name="connsiteY49" fmla="*/ 2021434 h 5548359"/>
              <a:gd name="connsiteX50" fmla="*/ 4496909 w 4601517"/>
              <a:gd name="connsiteY50" fmla="*/ 2025379 h 5548359"/>
              <a:gd name="connsiteX51" fmla="*/ 4499750 w 4601517"/>
              <a:gd name="connsiteY51" fmla="*/ 2038196 h 5548359"/>
              <a:gd name="connsiteX52" fmla="*/ 4495009 w 4601517"/>
              <a:gd name="connsiteY52" fmla="*/ 2048781 h 5548359"/>
              <a:gd name="connsiteX53" fmla="*/ 4484825 w 4601517"/>
              <a:gd name="connsiteY53" fmla="*/ 2099011 h 5548359"/>
              <a:gd name="connsiteX54" fmla="*/ 4477494 w 4601517"/>
              <a:gd name="connsiteY54" fmla="*/ 2148592 h 5548359"/>
              <a:gd name="connsiteX55" fmla="*/ 4421411 w 4601517"/>
              <a:gd name="connsiteY55" fmla="*/ 3204925 h 5548359"/>
              <a:gd name="connsiteX56" fmla="*/ 4408625 w 4601517"/>
              <a:gd name="connsiteY56" fmla="*/ 3458573 h 5548359"/>
              <a:gd name="connsiteX57" fmla="*/ 4397540 w 4601517"/>
              <a:gd name="connsiteY57" fmla="*/ 3621276 h 5548359"/>
              <a:gd name="connsiteX58" fmla="*/ 4306779 w 4601517"/>
              <a:gd name="connsiteY58" fmla="*/ 5260213 h 5548359"/>
              <a:gd name="connsiteX59" fmla="*/ 4312077 w 4601517"/>
              <a:gd name="connsiteY59" fmla="*/ 5296918 h 5548359"/>
              <a:gd name="connsiteX60" fmla="*/ 4315611 w 4601517"/>
              <a:gd name="connsiteY60" fmla="*/ 5331382 h 5548359"/>
              <a:gd name="connsiteX61" fmla="*/ 4318443 w 4601517"/>
              <a:gd name="connsiteY61" fmla="*/ 5431691 h 5548359"/>
              <a:gd name="connsiteX62" fmla="*/ 4299886 w 4601517"/>
              <a:gd name="connsiteY62" fmla="*/ 5466096 h 5548359"/>
              <a:gd name="connsiteX63" fmla="*/ 4295234 w 4601517"/>
              <a:gd name="connsiteY63" fmla="*/ 5468796 h 5548359"/>
              <a:gd name="connsiteX64" fmla="*/ 4291777 w 4601517"/>
              <a:gd name="connsiteY64" fmla="*/ 5531243 h 5548359"/>
              <a:gd name="connsiteX65" fmla="*/ 358414 w 4601517"/>
              <a:gd name="connsiteY65" fmla="*/ 5278553 h 5548359"/>
              <a:gd name="connsiteX66" fmla="*/ 48070 w 4601517"/>
              <a:gd name="connsiteY66" fmla="*/ 5261459 h 5548359"/>
              <a:gd name="connsiteX67" fmla="*/ 52394 w 4601517"/>
              <a:gd name="connsiteY67" fmla="*/ 5221195 h 5548359"/>
              <a:gd name="connsiteX68" fmla="*/ 56614 w 4601517"/>
              <a:gd name="connsiteY68" fmla="*/ 5214590 h 5548359"/>
              <a:gd name="connsiteX69" fmla="*/ 56883 w 4601517"/>
              <a:gd name="connsiteY69" fmla="*/ 5211844 h 5548359"/>
              <a:gd name="connsiteX70" fmla="*/ 57153 w 4601517"/>
              <a:gd name="connsiteY70" fmla="*/ 5209096 h 5548359"/>
              <a:gd name="connsiteX71" fmla="*/ 57690 w 4601517"/>
              <a:gd name="connsiteY71" fmla="*/ 5203600 h 5548359"/>
              <a:gd name="connsiteX72" fmla="*/ 57375 w 4601517"/>
              <a:gd name="connsiteY72" fmla="*/ 5197697 h 5548359"/>
              <a:gd name="connsiteX73" fmla="*/ 56791 w 4601517"/>
              <a:gd name="connsiteY73" fmla="*/ 5194541 h 5548359"/>
              <a:gd name="connsiteX74" fmla="*/ 57060 w 4601517"/>
              <a:gd name="connsiteY74" fmla="*/ 5191792 h 5548359"/>
              <a:gd name="connsiteX75" fmla="*/ 56744 w 4601517"/>
              <a:gd name="connsiteY75" fmla="*/ 5185889 h 5548359"/>
              <a:gd name="connsiteX76" fmla="*/ 56161 w 4601517"/>
              <a:gd name="connsiteY76" fmla="*/ 5182733 h 5548359"/>
              <a:gd name="connsiteX77" fmla="*/ 55531 w 4601517"/>
              <a:gd name="connsiteY77" fmla="*/ 5170924 h 5548359"/>
              <a:gd name="connsiteX78" fmla="*/ 54947 w 4601517"/>
              <a:gd name="connsiteY78" fmla="*/ 5167769 h 5548359"/>
              <a:gd name="connsiteX79" fmla="*/ 55215 w 4601517"/>
              <a:gd name="connsiteY79" fmla="*/ 5165020 h 5548359"/>
              <a:gd name="connsiteX80" fmla="*/ 324515 w 4601517"/>
              <a:gd name="connsiteY80" fmla="*/ 0 h 5548359"/>
              <a:gd name="connsiteX0" fmla="*/ 324691 w 4601693"/>
              <a:gd name="connsiteY0" fmla="*/ 0 h 5531266"/>
              <a:gd name="connsiteX1" fmla="*/ 3353858 w 4601693"/>
              <a:gd name="connsiteY1" fmla="*/ 153134 h 5531266"/>
              <a:gd name="connsiteX2" fmla="*/ 4182669 w 4601693"/>
              <a:gd name="connsiteY2" fmla="*/ 208242 h 5531266"/>
              <a:gd name="connsiteX3" fmla="*/ 4555863 w 4601693"/>
              <a:gd name="connsiteY3" fmla="*/ 228666 h 5531266"/>
              <a:gd name="connsiteX4" fmla="*/ 4583742 w 4601693"/>
              <a:gd name="connsiteY4" fmla="*/ 250471 h 5531266"/>
              <a:gd name="connsiteX5" fmla="*/ 4581968 w 4601693"/>
              <a:gd name="connsiteY5" fmla="*/ 282222 h 5531266"/>
              <a:gd name="connsiteX6" fmla="*/ 4584890 w 4601693"/>
              <a:gd name="connsiteY6" fmla="*/ 283939 h 5531266"/>
              <a:gd name="connsiteX7" fmla="*/ 4601316 w 4601693"/>
              <a:gd name="connsiteY7" fmla="*/ 315514 h 5531266"/>
              <a:gd name="connsiteX8" fmla="*/ 4579055 w 4601693"/>
              <a:gd name="connsiteY8" fmla="*/ 373160 h 5531266"/>
              <a:gd name="connsiteX9" fmla="*/ 4575567 w 4601693"/>
              <a:gd name="connsiteY9" fmla="*/ 396781 h 5531266"/>
              <a:gd name="connsiteX10" fmla="*/ 4570462 w 4601693"/>
              <a:gd name="connsiteY10" fmla="*/ 488120 h 5531266"/>
              <a:gd name="connsiteX11" fmla="*/ 4569812 w 4601693"/>
              <a:gd name="connsiteY11" fmla="*/ 534537 h 5531266"/>
              <a:gd name="connsiteX12" fmla="*/ 4566713 w 4601693"/>
              <a:gd name="connsiteY12" fmla="*/ 563001 h 5531266"/>
              <a:gd name="connsiteX13" fmla="*/ 4566044 w 4601693"/>
              <a:gd name="connsiteY13" fmla="*/ 567182 h 5531266"/>
              <a:gd name="connsiteX14" fmla="*/ 4553107 w 4601693"/>
              <a:gd name="connsiteY14" fmla="*/ 798696 h 5531266"/>
              <a:gd name="connsiteX15" fmla="*/ 4554820 w 4601693"/>
              <a:gd name="connsiteY15" fmla="*/ 803530 h 5531266"/>
              <a:gd name="connsiteX16" fmla="*/ 4552669 w 4601693"/>
              <a:gd name="connsiteY16" fmla="*/ 827361 h 5531266"/>
              <a:gd name="connsiteX17" fmla="*/ 4551069 w 4601693"/>
              <a:gd name="connsiteY17" fmla="*/ 835146 h 5531266"/>
              <a:gd name="connsiteX18" fmla="*/ 4544831 w 4601693"/>
              <a:gd name="connsiteY18" fmla="*/ 946777 h 5531266"/>
              <a:gd name="connsiteX19" fmla="*/ 4546908 w 4601693"/>
              <a:gd name="connsiteY19" fmla="*/ 947677 h 5531266"/>
              <a:gd name="connsiteX20" fmla="*/ 4551027 w 4601693"/>
              <a:gd name="connsiteY20" fmla="*/ 983859 h 5531266"/>
              <a:gd name="connsiteX21" fmla="*/ 4546229 w 4601693"/>
              <a:gd name="connsiteY21" fmla="*/ 1082386 h 5531266"/>
              <a:gd name="connsiteX22" fmla="*/ 4546124 w 4601693"/>
              <a:gd name="connsiteY22" fmla="*/ 1140681 h 5531266"/>
              <a:gd name="connsiteX23" fmla="*/ 4550427 w 4601693"/>
              <a:gd name="connsiteY23" fmla="*/ 1161797 h 5531266"/>
              <a:gd name="connsiteX24" fmla="*/ 4553517 w 4601693"/>
              <a:gd name="connsiteY24" fmla="*/ 1191979 h 5531266"/>
              <a:gd name="connsiteX25" fmla="*/ 4562334 w 4601693"/>
              <a:gd name="connsiteY25" fmla="*/ 1244449 h 5531266"/>
              <a:gd name="connsiteX26" fmla="*/ 4564611 w 4601693"/>
              <a:gd name="connsiteY26" fmla="*/ 1294666 h 5531266"/>
              <a:gd name="connsiteX27" fmla="*/ 4563731 w 4601693"/>
              <a:gd name="connsiteY27" fmla="*/ 1328296 h 5531266"/>
              <a:gd name="connsiteX28" fmla="*/ 4563268 w 4601693"/>
              <a:gd name="connsiteY28" fmla="*/ 1333156 h 5531266"/>
              <a:gd name="connsiteX29" fmla="*/ 4554149 w 4601693"/>
              <a:gd name="connsiteY29" fmla="*/ 1373054 h 5531266"/>
              <a:gd name="connsiteX30" fmla="*/ 4557413 w 4601693"/>
              <a:gd name="connsiteY30" fmla="*/ 1376999 h 5531266"/>
              <a:gd name="connsiteX31" fmla="*/ 4560255 w 4601693"/>
              <a:gd name="connsiteY31" fmla="*/ 1389816 h 5531266"/>
              <a:gd name="connsiteX32" fmla="*/ 4555514 w 4601693"/>
              <a:gd name="connsiteY32" fmla="*/ 1400401 h 5531266"/>
              <a:gd name="connsiteX33" fmla="*/ 4545330 w 4601693"/>
              <a:gd name="connsiteY33" fmla="*/ 1450629 h 5531266"/>
              <a:gd name="connsiteX34" fmla="*/ 4534433 w 4601693"/>
              <a:gd name="connsiteY34" fmla="*/ 1524330 h 5531266"/>
              <a:gd name="connsiteX35" fmla="*/ 4529552 w 4601693"/>
              <a:gd name="connsiteY35" fmla="*/ 1535289 h 5531266"/>
              <a:gd name="connsiteX36" fmla="*/ 4515124 w 4601693"/>
              <a:gd name="connsiteY36" fmla="*/ 1607363 h 5531266"/>
              <a:gd name="connsiteX37" fmla="*/ 4511409 w 4601693"/>
              <a:gd name="connsiteY37" fmla="*/ 1645395 h 5531266"/>
              <a:gd name="connsiteX38" fmla="*/ 4515069 w 4601693"/>
              <a:gd name="connsiteY38" fmla="*/ 1649850 h 5531266"/>
              <a:gd name="connsiteX39" fmla="*/ 4513419 w 4601693"/>
              <a:gd name="connsiteY39" fmla="*/ 1661048 h 5531266"/>
              <a:gd name="connsiteX40" fmla="*/ 4513831 w 4601693"/>
              <a:gd name="connsiteY40" fmla="*/ 1664107 h 5531266"/>
              <a:gd name="connsiteX41" fmla="*/ 4515342 w 4601693"/>
              <a:gd name="connsiteY41" fmla="*/ 1681560 h 5531266"/>
              <a:gd name="connsiteX42" fmla="*/ 4503872 w 4601693"/>
              <a:gd name="connsiteY42" fmla="*/ 1716455 h 5531266"/>
              <a:gd name="connsiteX43" fmla="*/ 4501812 w 4601693"/>
              <a:gd name="connsiteY43" fmla="*/ 1716581 h 5531266"/>
              <a:gd name="connsiteX44" fmla="*/ 4493314 w 4601693"/>
              <a:gd name="connsiteY44" fmla="*/ 1868666 h 5531266"/>
              <a:gd name="connsiteX45" fmla="*/ 4502005 w 4601693"/>
              <a:gd name="connsiteY45" fmla="*/ 1892828 h 5531266"/>
              <a:gd name="connsiteX46" fmla="*/ 4504283 w 4601693"/>
              <a:gd name="connsiteY46" fmla="*/ 1943047 h 5531266"/>
              <a:gd name="connsiteX47" fmla="*/ 4503402 w 4601693"/>
              <a:gd name="connsiteY47" fmla="*/ 1976676 h 5531266"/>
              <a:gd name="connsiteX48" fmla="*/ 4502940 w 4601693"/>
              <a:gd name="connsiteY48" fmla="*/ 1981536 h 5531266"/>
              <a:gd name="connsiteX49" fmla="*/ 4493820 w 4601693"/>
              <a:gd name="connsiteY49" fmla="*/ 2021434 h 5531266"/>
              <a:gd name="connsiteX50" fmla="*/ 4497085 w 4601693"/>
              <a:gd name="connsiteY50" fmla="*/ 2025379 h 5531266"/>
              <a:gd name="connsiteX51" fmla="*/ 4499926 w 4601693"/>
              <a:gd name="connsiteY51" fmla="*/ 2038196 h 5531266"/>
              <a:gd name="connsiteX52" fmla="*/ 4495185 w 4601693"/>
              <a:gd name="connsiteY52" fmla="*/ 2048781 h 5531266"/>
              <a:gd name="connsiteX53" fmla="*/ 4485001 w 4601693"/>
              <a:gd name="connsiteY53" fmla="*/ 2099011 h 5531266"/>
              <a:gd name="connsiteX54" fmla="*/ 4477670 w 4601693"/>
              <a:gd name="connsiteY54" fmla="*/ 2148592 h 5531266"/>
              <a:gd name="connsiteX55" fmla="*/ 4421587 w 4601693"/>
              <a:gd name="connsiteY55" fmla="*/ 3204925 h 5531266"/>
              <a:gd name="connsiteX56" fmla="*/ 4408801 w 4601693"/>
              <a:gd name="connsiteY56" fmla="*/ 3458573 h 5531266"/>
              <a:gd name="connsiteX57" fmla="*/ 4397716 w 4601693"/>
              <a:gd name="connsiteY57" fmla="*/ 3621276 h 5531266"/>
              <a:gd name="connsiteX58" fmla="*/ 4306955 w 4601693"/>
              <a:gd name="connsiteY58" fmla="*/ 5260213 h 5531266"/>
              <a:gd name="connsiteX59" fmla="*/ 4312253 w 4601693"/>
              <a:gd name="connsiteY59" fmla="*/ 5296918 h 5531266"/>
              <a:gd name="connsiteX60" fmla="*/ 4315787 w 4601693"/>
              <a:gd name="connsiteY60" fmla="*/ 5331382 h 5531266"/>
              <a:gd name="connsiteX61" fmla="*/ 4318619 w 4601693"/>
              <a:gd name="connsiteY61" fmla="*/ 5431691 h 5531266"/>
              <a:gd name="connsiteX62" fmla="*/ 4300062 w 4601693"/>
              <a:gd name="connsiteY62" fmla="*/ 5466096 h 5531266"/>
              <a:gd name="connsiteX63" fmla="*/ 4295410 w 4601693"/>
              <a:gd name="connsiteY63" fmla="*/ 5468796 h 5531266"/>
              <a:gd name="connsiteX64" fmla="*/ 4291953 w 4601693"/>
              <a:gd name="connsiteY64" fmla="*/ 5531243 h 5531266"/>
              <a:gd name="connsiteX65" fmla="*/ 358590 w 4601693"/>
              <a:gd name="connsiteY65" fmla="*/ 5278553 h 5531266"/>
              <a:gd name="connsiteX66" fmla="*/ 48246 w 4601693"/>
              <a:gd name="connsiteY66" fmla="*/ 5261459 h 5531266"/>
              <a:gd name="connsiteX67" fmla="*/ 52570 w 4601693"/>
              <a:gd name="connsiteY67" fmla="*/ 5221195 h 5531266"/>
              <a:gd name="connsiteX68" fmla="*/ 56790 w 4601693"/>
              <a:gd name="connsiteY68" fmla="*/ 5214590 h 5531266"/>
              <a:gd name="connsiteX69" fmla="*/ 57059 w 4601693"/>
              <a:gd name="connsiteY69" fmla="*/ 5211844 h 5531266"/>
              <a:gd name="connsiteX70" fmla="*/ 57329 w 4601693"/>
              <a:gd name="connsiteY70" fmla="*/ 5209096 h 5531266"/>
              <a:gd name="connsiteX71" fmla="*/ 57866 w 4601693"/>
              <a:gd name="connsiteY71" fmla="*/ 5203600 h 5531266"/>
              <a:gd name="connsiteX72" fmla="*/ 57551 w 4601693"/>
              <a:gd name="connsiteY72" fmla="*/ 5197697 h 5531266"/>
              <a:gd name="connsiteX73" fmla="*/ 56967 w 4601693"/>
              <a:gd name="connsiteY73" fmla="*/ 5194541 h 5531266"/>
              <a:gd name="connsiteX74" fmla="*/ 57236 w 4601693"/>
              <a:gd name="connsiteY74" fmla="*/ 5191792 h 5531266"/>
              <a:gd name="connsiteX75" fmla="*/ 56920 w 4601693"/>
              <a:gd name="connsiteY75" fmla="*/ 5185889 h 5531266"/>
              <a:gd name="connsiteX76" fmla="*/ 56337 w 4601693"/>
              <a:gd name="connsiteY76" fmla="*/ 5182733 h 5531266"/>
              <a:gd name="connsiteX77" fmla="*/ 55707 w 4601693"/>
              <a:gd name="connsiteY77" fmla="*/ 5170924 h 5531266"/>
              <a:gd name="connsiteX78" fmla="*/ 55123 w 4601693"/>
              <a:gd name="connsiteY78" fmla="*/ 5167769 h 5531266"/>
              <a:gd name="connsiteX79" fmla="*/ 324691 w 4601693"/>
              <a:gd name="connsiteY79" fmla="*/ 0 h 5531266"/>
              <a:gd name="connsiteX0" fmla="*/ 324422 w 4601424"/>
              <a:gd name="connsiteY0" fmla="*/ 0 h 5531266"/>
              <a:gd name="connsiteX1" fmla="*/ 3353589 w 4601424"/>
              <a:gd name="connsiteY1" fmla="*/ 153134 h 5531266"/>
              <a:gd name="connsiteX2" fmla="*/ 4182400 w 4601424"/>
              <a:gd name="connsiteY2" fmla="*/ 208242 h 5531266"/>
              <a:gd name="connsiteX3" fmla="*/ 4555594 w 4601424"/>
              <a:gd name="connsiteY3" fmla="*/ 228666 h 5531266"/>
              <a:gd name="connsiteX4" fmla="*/ 4583473 w 4601424"/>
              <a:gd name="connsiteY4" fmla="*/ 250471 h 5531266"/>
              <a:gd name="connsiteX5" fmla="*/ 4581699 w 4601424"/>
              <a:gd name="connsiteY5" fmla="*/ 282222 h 5531266"/>
              <a:gd name="connsiteX6" fmla="*/ 4584621 w 4601424"/>
              <a:gd name="connsiteY6" fmla="*/ 283939 h 5531266"/>
              <a:gd name="connsiteX7" fmla="*/ 4601047 w 4601424"/>
              <a:gd name="connsiteY7" fmla="*/ 315514 h 5531266"/>
              <a:gd name="connsiteX8" fmla="*/ 4578786 w 4601424"/>
              <a:gd name="connsiteY8" fmla="*/ 373160 h 5531266"/>
              <a:gd name="connsiteX9" fmla="*/ 4575298 w 4601424"/>
              <a:gd name="connsiteY9" fmla="*/ 396781 h 5531266"/>
              <a:gd name="connsiteX10" fmla="*/ 4570193 w 4601424"/>
              <a:gd name="connsiteY10" fmla="*/ 488120 h 5531266"/>
              <a:gd name="connsiteX11" fmla="*/ 4569543 w 4601424"/>
              <a:gd name="connsiteY11" fmla="*/ 534537 h 5531266"/>
              <a:gd name="connsiteX12" fmla="*/ 4566444 w 4601424"/>
              <a:gd name="connsiteY12" fmla="*/ 563001 h 5531266"/>
              <a:gd name="connsiteX13" fmla="*/ 4565775 w 4601424"/>
              <a:gd name="connsiteY13" fmla="*/ 567182 h 5531266"/>
              <a:gd name="connsiteX14" fmla="*/ 4552838 w 4601424"/>
              <a:gd name="connsiteY14" fmla="*/ 798696 h 5531266"/>
              <a:gd name="connsiteX15" fmla="*/ 4554551 w 4601424"/>
              <a:gd name="connsiteY15" fmla="*/ 803530 h 5531266"/>
              <a:gd name="connsiteX16" fmla="*/ 4552400 w 4601424"/>
              <a:gd name="connsiteY16" fmla="*/ 827361 h 5531266"/>
              <a:gd name="connsiteX17" fmla="*/ 4550800 w 4601424"/>
              <a:gd name="connsiteY17" fmla="*/ 835146 h 5531266"/>
              <a:gd name="connsiteX18" fmla="*/ 4544562 w 4601424"/>
              <a:gd name="connsiteY18" fmla="*/ 946777 h 5531266"/>
              <a:gd name="connsiteX19" fmla="*/ 4546639 w 4601424"/>
              <a:gd name="connsiteY19" fmla="*/ 947677 h 5531266"/>
              <a:gd name="connsiteX20" fmla="*/ 4550758 w 4601424"/>
              <a:gd name="connsiteY20" fmla="*/ 983859 h 5531266"/>
              <a:gd name="connsiteX21" fmla="*/ 4545960 w 4601424"/>
              <a:gd name="connsiteY21" fmla="*/ 1082386 h 5531266"/>
              <a:gd name="connsiteX22" fmla="*/ 4545855 w 4601424"/>
              <a:gd name="connsiteY22" fmla="*/ 1140681 h 5531266"/>
              <a:gd name="connsiteX23" fmla="*/ 4550158 w 4601424"/>
              <a:gd name="connsiteY23" fmla="*/ 1161797 h 5531266"/>
              <a:gd name="connsiteX24" fmla="*/ 4553248 w 4601424"/>
              <a:gd name="connsiteY24" fmla="*/ 1191979 h 5531266"/>
              <a:gd name="connsiteX25" fmla="*/ 4562065 w 4601424"/>
              <a:gd name="connsiteY25" fmla="*/ 1244449 h 5531266"/>
              <a:gd name="connsiteX26" fmla="*/ 4564342 w 4601424"/>
              <a:gd name="connsiteY26" fmla="*/ 1294666 h 5531266"/>
              <a:gd name="connsiteX27" fmla="*/ 4563462 w 4601424"/>
              <a:gd name="connsiteY27" fmla="*/ 1328296 h 5531266"/>
              <a:gd name="connsiteX28" fmla="*/ 4562999 w 4601424"/>
              <a:gd name="connsiteY28" fmla="*/ 1333156 h 5531266"/>
              <a:gd name="connsiteX29" fmla="*/ 4553880 w 4601424"/>
              <a:gd name="connsiteY29" fmla="*/ 1373054 h 5531266"/>
              <a:gd name="connsiteX30" fmla="*/ 4557144 w 4601424"/>
              <a:gd name="connsiteY30" fmla="*/ 1376999 h 5531266"/>
              <a:gd name="connsiteX31" fmla="*/ 4559986 w 4601424"/>
              <a:gd name="connsiteY31" fmla="*/ 1389816 h 5531266"/>
              <a:gd name="connsiteX32" fmla="*/ 4555245 w 4601424"/>
              <a:gd name="connsiteY32" fmla="*/ 1400401 h 5531266"/>
              <a:gd name="connsiteX33" fmla="*/ 4545061 w 4601424"/>
              <a:gd name="connsiteY33" fmla="*/ 1450629 h 5531266"/>
              <a:gd name="connsiteX34" fmla="*/ 4534164 w 4601424"/>
              <a:gd name="connsiteY34" fmla="*/ 1524330 h 5531266"/>
              <a:gd name="connsiteX35" fmla="*/ 4529283 w 4601424"/>
              <a:gd name="connsiteY35" fmla="*/ 1535289 h 5531266"/>
              <a:gd name="connsiteX36" fmla="*/ 4514855 w 4601424"/>
              <a:gd name="connsiteY36" fmla="*/ 1607363 h 5531266"/>
              <a:gd name="connsiteX37" fmla="*/ 4511140 w 4601424"/>
              <a:gd name="connsiteY37" fmla="*/ 1645395 h 5531266"/>
              <a:gd name="connsiteX38" fmla="*/ 4514800 w 4601424"/>
              <a:gd name="connsiteY38" fmla="*/ 1649850 h 5531266"/>
              <a:gd name="connsiteX39" fmla="*/ 4513150 w 4601424"/>
              <a:gd name="connsiteY39" fmla="*/ 1661048 h 5531266"/>
              <a:gd name="connsiteX40" fmla="*/ 4513562 w 4601424"/>
              <a:gd name="connsiteY40" fmla="*/ 1664107 h 5531266"/>
              <a:gd name="connsiteX41" fmla="*/ 4515073 w 4601424"/>
              <a:gd name="connsiteY41" fmla="*/ 1681560 h 5531266"/>
              <a:gd name="connsiteX42" fmla="*/ 4503603 w 4601424"/>
              <a:gd name="connsiteY42" fmla="*/ 1716455 h 5531266"/>
              <a:gd name="connsiteX43" fmla="*/ 4501543 w 4601424"/>
              <a:gd name="connsiteY43" fmla="*/ 1716581 h 5531266"/>
              <a:gd name="connsiteX44" fmla="*/ 4493045 w 4601424"/>
              <a:gd name="connsiteY44" fmla="*/ 1868666 h 5531266"/>
              <a:gd name="connsiteX45" fmla="*/ 4501736 w 4601424"/>
              <a:gd name="connsiteY45" fmla="*/ 1892828 h 5531266"/>
              <a:gd name="connsiteX46" fmla="*/ 4504014 w 4601424"/>
              <a:gd name="connsiteY46" fmla="*/ 1943047 h 5531266"/>
              <a:gd name="connsiteX47" fmla="*/ 4503133 w 4601424"/>
              <a:gd name="connsiteY47" fmla="*/ 1976676 h 5531266"/>
              <a:gd name="connsiteX48" fmla="*/ 4502671 w 4601424"/>
              <a:gd name="connsiteY48" fmla="*/ 1981536 h 5531266"/>
              <a:gd name="connsiteX49" fmla="*/ 4493551 w 4601424"/>
              <a:gd name="connsiteY49" fmla="*/ 2021434 h 5531266"/>
              <a:gd name="connsiteX50" fmla="*/ 4496816 w 4601424"/>
              <a:gd name="connsiteY50" fmla="*/ 2025379 h 5531266"/>
              <a:gd name="connsiteX51" fmla="*/ 4499657 w 4601424"/>
              <a:gd name="connsiteY51" fmla="*/ 2038196 h 5531266"/>
              <a:gd name="connsiteX52" fmla="*/ 4494916 w 4601424"/>
              <a:gd name="connsiteY52" fmla="*/ 2048781 h 5531266"/>
              <a:gd name="connsiteX53" fmla="*/ 4484732 w 4601424"/>
              <a:gd name="connsiteY53" fmla="*/ 2099011 h 5531266"/>
              <a:gd name="connsiteX54" fmla="*/ 4477401 w 4601424"/>
              <a:gd name="connsiteY54" fmla="*/ 2148592 h 5531266"/>
              <a:gd name="connsiteX55" fmla="*/ 4421318 w 4601424"/>
              <a:gd name="connsiteY55" fmla="*/ 3204925 h 5531266"/>
              <a:gd name="connsiteX56" fmla="*/ 4408532 w 4601424"/>
              <a:gd name="connsiteY56" fmla="*/ 3458573 h 5531266"/>
              <a:gd name="connsiteX57" fmla="*/ 4397447 w 4601424"/>
              <a:gd name="connsiteY57" fmla="*/ 3621276 h 5531266"/>
              <a:gd name="connsiteX58" fmla="*/ 4306686 w 4601424"/>
              <a:gd name="connsiteY58" fmla="*/ 5260213 h 5531266"/>
              <a:gd name="connsiteX59" fmla="*/ 4311984 w 4601424"/>
              <a:gd name="connsiteY59" fmla="*/ 5296918 h 5531266"/>
              <a:gd name="connsiteX60" fmla="*/ 4315518 w 4601424"/>
              <a:gd name="connsiteY60" fmla="*/ 5331382 h 5531266"/>
              <a:gd name="connsiteX61" fmla="*/ 4318350 w 4601424"/>
              <a:gd name="connsiteY61" fmla="*/ 5431691 h 5531266"/>
              <a:gd name="connsiteX62" fmla="*/ 4299793 w 4601424"/>
              <a:gd name="connsiteY62" fmla="*/ 5466096 h 5531266"/>
              <a:gd name="connsiteX63" fmla="*/ 4295141 w 4601424"/>
              <a:gd name="connsiteY63" fmla="*/ 5468796 h 5531266"/>
              <a:gd name="connsiteX64" fmla="*/ 4291684 w 4601424"/>
              <a:gd name="connsiteY64" fmla="*/ 5531243 h 5531266"/>
              <a:gd name="connsiteX65" fmla="*/ 358321 w 4601424"/>
              <a:gd name="connsiteY65" fmla="*/ 5278553 h 5531266"/>
              <a:gd name="connsiteX66" fmla="*/ 47977 w 4601424"/>
              <a:gd name="connsiteY66" fmla="*/ 5261459 h 5531266"/>
              <a:gd name="connsiteX67" fmla="*/ 52301 w 4601424"/>
              <a:gd name="connsiteY67" fmla="*/ 5221195 h 5531266"/>
              <a:gd name="connsiteX68" fmla="*/ 56521 w 4601424"/>
              <a:gd name="connsiteY68" fmla="*/ 5214590 h 5531266"/>
              <a:gd name="connsiteX69" fmla="*/ 56790 w 4601424"/>
              <a:gd name="connsiteY69" fmla="*/ 5211844 h 5531266"/>
              <a:gd name="connsiteX70" fmla="*/ 57060 w 4601424"/>
              <a:gd name="connsiteY70" fmla="*/ 5209096 h 5531266"/>
              <a:gd name="connsiteX71" fmla="*/ 57597 w 4601424"/>
              <a:gd name="connsiteY71" fmla="*/ 5203600 h 5531266"/>
              <a:gd name="connsiteX72" fmla="*/ 57282 w 4601424"/>
              <a:gd name="connsiteY72" fmla="*/ 5197697 h 5531266"/>
              <a:gd name="connsiteX73" fmla="*/ 56698 w 4601424"/>
              <a:gd name="connsiteY73" fmla="*/ 5194541 h 5531266"/>
              <a:gd name="connsiteX74" fmla="*/ 56967 w 4601424"/>
              <a:gd name="connsiteY74" fmla="*/ 5191792 h 5531266"/>
              <a:gd name="connsiteX75" fmla="*/ 56651 w 4601424"/>
              <a:gd name="connsiteY75" fmla="*/ 5185889 h 5531266"/>
              <a:gd name="connsiteX76" fmla="*/ 56068 w 4601424"/>
              <a:gd name="connsiteY76" fmla="*/ 5182733 h 5531266"/>
              <a:gd name="connsiteX77" fmla="*/ 55438 w 4601424"/>
              <a:gd name="connsiteY77" fmla="*/ 5170924 h 5531266"/>
              <a:gd name="connsiteX78" fmla="*/ 324422 w 4601424"/>
              <a:gd name="connsiteY78" fmla="*/ 0 h 5531266"/>
              <a:gd name="connsiteX0" fmla="*/ 324125 w 4601127"/>
              <a:gd name="connsiteY0" fmla="*/ 0 h 5531266"/>
              <a:gd name="connsiteX1" fmla="*/ 3353292 w 4601127"/>
              <a:gd name="connsiteY1" fmla="*/ 153134 h 5531266"/>
              <a:gd name="connsiteX2" fmla="*/ 4182103 w 4601127"/>
              <a:gd name="connsiteY2" fmla="*/ 208242 h 5531266"/>
              <a:gd name="connsiteX3" fmla="*/ 4555297 w 4601127"/>
              <a:gd name="connsiteY3" fmla="*/ 228666 h 5531266"/>
              <a:gd name="connsiteX4" fmla="*/ 4583176 w 4601127"/>
              <a:gd name="connsiteY4" fmla="*/ 250471 h 5531266"/>
              <a:gd name="connsiteX5" fmla="*/ 4581402 w 4601127"/>
              <a:gd name="connsiteY5" fmla="*/ 282222 h 5531266"/>
              <a:gd name="connsiteX6" fmla="*/ 4584324 w 4601127"/>
              <a:gd name="connsiteY6" fmla="*/ 283939 h 5531266"/>
              <a:gd name="connsiteX7" fmla="*/ 4600750 w 4601127"/>
              <a:gd name="connsiteY7" fmla="*/ 315514 h 5531266"/>
              <a:gd name="connsiteX8" fmla="*/ 4578489 w 4601127"/>
              <a:gd name="connsiteY8" fmla="*/ 373160 h 5531266"/>
              <a:gd name="connsiteX9" fmla="*/ 4575001 w 4601127"/>
              <a:gd name="connsiteY9" fmla="*/ 396781 h 5531266"/>
              <a:gd name="connsiteX10" fmla="*/ 4569896 w 4601127"/>
              <a:gd name="connsiteY10" fmla="*/ 488120 h 5531266"/>
              <a:gd name="connsiteX11" fmla="*/ 4569246 w 4601127"/>
              <a:gd name="connsiteY11" fmla="*/ 534537 h 5531266"/>
              <a:gd name="connsiteX12" fmla="*/ 4566147 w 4601127"/>
              <a:gd name="connsiteY12" fmla="*/ 563001 h 5531266"/>
              <a:gd name="connsiteX13" fmla="*/ 4565478 w 4601127"/>
              <a:gd name="connsiteY13" fmla="*/ 567182 h 5531266"/>
              <a:gd name="connsiteX14" fmla="*/ 4552541 w 4601127"/>
              <a:gd name="connsiteY14" fmla="*/ 798696 h 5531266"/>
              <a:gd name="connsiteX15" fmla="*/ 4554254 w 4601127"/>
              <a:gd name="connsiteY15" fmla="*/ 803530 h 5531266"/>
              <a:gd name="connsiteX16" fmla="*/ 4552103 w 4601127"/>
              <a:gd name="connsiteY16" fmla="*/ 827361 h 5531266"/>
              <a:gd name="connsiteX17" fmla="*/ 4550503 w 4601127"/>
              <a:gd name="connsiteY17" fmla="*/ 835146 h 5531266"/>
              <a:gd name="connsiteX18" fmla="*/ 4544265 w 4601127"/>
              <a:gd name="connsiteY18" fmla="*/ 946777 h 5531266"/>
              <a:gd name="connsiteX19" fmla="*/ 4546342 w 4601127"/>
              <a:gd name="connsiteY19" fmla="*/ 947677 h 5531266"/>
              <a:gd name="connsiteX20" fmla="*/ 4550461 w 4601127"/>
              <a:gd name="connsiteY20" fmla="*/ 983859 h 5531266"/>
              <a:gd name="connsiteX21" fmla="*/ 4545663 w 4601127"/>
              <a:gd name="connsiteY21" fmla="*/ 1082386 h 5531266"/>
              <a:gd name="connsiteX22" fmla="*/ 4545558 w 4601127"/>
              <a:gd name="connsiteY22" fmla="*/ 1140681 h 5531266"/>
              <a:gd name="connsiteX23" fmla="*/ 4549861 w 4601127"/>
              <a:gd name="connsiteY23" fmla="*/ 1161797 h 5531266"/>
              <a:gd name="connsiteX24" fmla="*/ 4552951 w 4601127"/>
              <a:gd name="connsiteY24" fmla="*/ 1191979 h 5531266"/>
              <a:gd name="connsiteX25" fmla="*/ 4561768 w 4601127"/>
              <a:gd name="connsiteY25" fmla="*/ 1244449 h 5531266"/>
              <a:gd name="connsiteX26" fmla="*/ 4564045 w 4601127"/>
              <a:gd name="connsiteY26" fmla="*/ 1294666 h 5531266"/>
              <a:gd name="connsiteX27" fmla="*/ 4563165 w 4601127"/>
              <a:gd name="connsiteY27" fmla="*/ 1328296 h 5531266"/>
              <a:gd name="connsiteX28" fmla="*/ 4562702 w 4601127"/>
              <a:gd name="connsiteY28" fmla="*/ 1333156 h 5531266"/>
              <a:gd name="connsiteX29" fmla="*/ 4553583 w 4601127"/>
              <a:gd name="connsiteY29" fmla="*/ 1373054 h 5531266"/>
              <a:gd name="connsiteX30" fmla="*/ 4556847 w 4601127"/>
              <a:gd name="connsiteY30" fmla="*/ 1376999 h 5531266"/>
              <a:gd name="connsiteX31" fmla="*/ 4559689 w 4601127"/>
              <a:gd name="connsiteY31" fmla="*/ 1389816 h 5531266"/>
              <a:gd name="connsiteX32" fmla="*/ 4554948 w 4601127"/>
              <a:gd name="connsiteY32" fmla="*/ 1400401 h 5531266"/>
              <a:gd name="connsiteX33" fmla="*/ 4544764 w 4601127"/>
              <a:gd name="connsiteY33" fmla="*/ 1450629 h 5531266"/>
              <a:gd name="connsiteX34" fmla="*/ 4533867 w 4601127"/>
              <a:gd name="connsiteY34" fmla="*/ 1524330 h 5531266"/>
              <a:gd name="connsiteX35" fmla="*/ 4528986 w 4601127"/>
              <a:gd name="connsiteY35" fmla="*/ 1535289 h 5531266"/>
              <a:gd name="connsiteX36" fmla="*/ 4514558 w 4601127"/>
              <a:gd name="connsiteY36" fmla="*/ 1607363 h 5531266"/>
              <a:gd name="connsiteX37" fmla="*/ 4510843 w 4601127"/>
              <a:gd name="connsiteY37" fmla="*/ 1645395 h 5531266"/>
              <a:gd name="connsiteX38" fmla="*/ 4514503 w 4601127"/>
              <a:gd name="connsiteY38" fmla="*/ 1649850 h 5531266"/>
              <a:gd name="connsiteX39" fmla="*/ 4512853 w 4601127"/>
              <a:gd name="connsiteY39" fmla="*/ 1661048 h 5531266"/>
              <a:gd name="connsiteX40" fmla="*/ 4513265 w 4601127"/>
              <a:gd name="connsiteY40" fmla="*/ 1664107 h 5531266"/>
              <a:gd name="connsiteX41" fmla="*/ 4514776 w 4601127"/>
              <a:gd name="connsiteY41" fmla="*/ 1681560 h 5531266"/>
              <a:gd name="connsiteX42" fmla="*/ 4503306 w 4601127"/>
              <a:gd name="connsiteY42" fmla="*/ 1716455 h 5531266"/>
              <a:gd name="connsiteX43" fmla="*/ 4501246 w 4601127"/>
              <a:gd name="connsiteY43" fmla="*/ 1716581 h 5531266"/>
              <a:gd name="connsiteX44" fmla="*/ 4492748 w 4601127"/>
              <a:gd name="connsiteY44" fmla="*/ 1868666 h 5531266"/>
              <a:gd name="connsiteX45" fmla="*/ 4501439 w 4601127"/>
              <a:gd name="connsiteY45" fmla="*/ 1892828 h 5531266"/>
              <a:gd name="connsiteX46" fmla="*/ 4503717 w 4601127"/>
              <a:gd name="connsiteY46" fmla="*/ 1943047 h 5531266"/>
              <a:gd name="connsiteX47" fmla="*/ 4502836 w 4601127"/>
              <a:gd name="connsiteY47" fmla="*/ 1976676 h 5531266"/>
              <a:gd name="connsiteX48" fmla="*/ 4502374 w 4601127"/>
              <a:gd name="connsiteY48" fmla="*/ 1981536 h 5531266"/>
              <a:gd name="connsiteX49" fmla="*/ 4493254 w 4601127"/>
              <a:gd name="connsiteY49" fmla="*/ 2021434 h 5531266"/>
              <a:gd name="connsiteX50" fmla="*/ 4496519 w 4601127"/>
              <a:gd name="connsiteY50" fmla="*/ 2025379 h 5531266"/>
              <a:gd name="connsiteX51" fmla="*/ 4499360 w 4601127"/>
              <a:gd name="connsiteY51" fmla="*/ 2038196 h 5531266"/>
              <a:gd name="connsiteX52" fmla="*/ 4494619 w 4601127"/>
              <a:gd name="connsiteY52" fmla="*/ 2048781 h 5531266"/>
              <a:gd name="connsiteX53" fmla="*/ 4484435 w 4601127"/>
              <a:gd name="connsiteY53" fmla="*/ 2099011 h 5531266"/>
              <a:gd name="connsiteX54" fmla="*/ 4477104 w 4601127"/>
              <a:gd name="connsiteY54" fmla="*/ 2148592 h 5531266"/>
              <a:gd name="connsiteX55" fmla="*/ 4421021 w 4601127"/>
              <a:gd name="connsiteY55" fmla="*/ 3204925 h 5531266"/>
              <a:gd name="connsiteX56" fmla="*/ 4408235 w 4601127"/>
              <a:gd name="connsiteY56" fmla="*/ 3458573 h 5531266"/>
              <a:gd name="connsiteX57" fmla="*/ 4397150 w 4601127"/>
              <a:gd name="connsiteY57" fmla="*/ 3621276 h 5531266"/>
              <a:gd name="connsiteX58" fmla="*/ 4306389 w 4601127"/>
              <a:gd name="connsiteY58" fmla="*/ 5260213 h 5531266"/>
              <a:gd name="connsiteX59" fmla="*/ 4311687 w 4601127"/>
              <a:gd name="connsiteY59" fmla="*/ 5296918 h 5531266"/>
              <a:gd name="connsiteX60" fmla="*/ 4315221 w 4601127"/>
              <a:gd name="connsiteY60" fmla="*/ 5331382 h 5531266"/>
              <a:gd name="connsiteX61" fmla="*/ 4318053 w 4601127"/>
              <a:gd name="connsiteY61" fmla="*/ 5431691 h 5531266"/>
              <a:gd name="connsiteX62" fmla="*/ 4299496 w 4601127"/>
              <a:gd name="connsiteY62" fmla="*/ 5466096 h 5531266"/>
              <a:gd name="connsiteX63" fmla="*/ 4294844 w 4601127"/>
              <a:gd name="connsiteY63" fmla="*/ 5468796 h 5531266"/>
              <a:gd name="connsiteX64" fmla="*/ 4291387 w 4601127"/>
              <a:gd name="connsiteY64" fmla="*/ 5531243 h 5531266"/>
              <a:gd name="connsiteX65" fmla="*/ 358024 w 4601127"/>
              <a:gd name="connsiteY65" fmla="*/ 5278553 h 5531266"/>
              <a:gd name="connsiteX66" fmla="*/ 47680 w 4601127"/>
              <a:gd name="connsiteY66" fmla="*/ 5261459 h 5531266"/>
              <a:gd name="connsiteX67" fmla="*/ 52004 w 4601127"/>
              <a:gd name="connsiteY67" fmla="*/ 5221195 h 5531266"/>
              <a:gd name="connsiteX68" fmla="*/ 56224 w 4601127"/>
              <a:gd name="connsiteY68" fmla="*/ 5214590 h 5531266"/>
              <a:gd name="connsiteX69" fmla="*/ 56493 w 4601127"/>
              <a:gd name="connsiteY69" fmla="*/ 5211844 h 5531266"/>
              <a:gd name="connsiteX70" fmla="*/ 56763 w 4601127"/>
              <a:gd name="connsiteY70" fmla="*/ 5209096 h 5531266"/>
              <a:gd name="connsiteX71" fmla="*/ 57300 w 4601127"/>
              <a:gd name="connsiteY71" fmla="*/ 5203600 h 5531266"/>
              <a:gd name="connsiteX72" fmla="*/ 56985 w 4601127"/>
              <a:gd name="connsiteY72" fmla="*/ 5197697 h 5531266"/>
              <a:gd name="connsiteX73" fmla="*/ 56401 w 4601127"/>
              <a:gd name="connsiteY73" fmla="*/ 5194541 h 5531266"/>
              <a:gd name="connsiteX74" fmla="*/ 56670 w 4601127"/>
              <a:gd name="connsiteY74" fmla="*/ 5191792 h 5531266"/>
              <a:gd name="connsiteX75" fmla="*/ 56354 w 4601127"/>
              <a:gd name="connsiteY75" fmla="*/ 5185889 h 5531266"/>
              <a:gd name="connsiteX76" fmla="*/ 55771 w 4601127"/>
              <a:gd name="connsiteY76" fmla="*/ 5182733 h 5531266"/>
              <a:gd name="connsiteX77" fmla="*/ 324125 w 4601127"/>
              <a:gd name="connsiteY77" fmla="*/ 0 h 5531266"/>
              <a:gd name="connsiteX0" fmla="*/ 276445 w 4553447"/>
              <a:gd name="connsiteY0" fmla="*/ 0 h 5531266"/>
              <a:gd name="connsiteX1" fmla="*/ 3305612 w 4553447"/>
              <a:gd name="connsiteY1" fmla="*/ 153134 h 5531266"/>
              <a:gd name="connsiteX2" fmla="*/ 4134423 w 4553447"/>
              <a:gd name="connsiteY2" fmla="*/ 208242 h 5531266"/>
              <a:gd name="connsiteX3" fmla="*/ 4507617 w 4553447"/>
              <a:gd name="connsiteY3" fmla="*/ 228666 h 5531266"/>
              <a:gd name="connsiteX4" fmla="*/ 4535496 w 4553447"/>
              <a:gd name="connsiteY4" fmla="*/ 250471 h 5531266"/>
              <a:gd name="connsiteX5" fmla="*/ 4533722 w 4553447"/>
              <a:gd name="connsiteY5" fmla="*/ 282222 h 5531266"/>
              <a:gd name="connsiteX6" fmla="*/ 4536644 w 4553447"/>
              <a:gd name="connsiteY6" fmla="*/ 283939 h 5531266"/>
              <a:gd name="connsiteX7" fmla="*/ 4553070 w 4553447"/>
              <a:gd name="connsiteY7" fmla="*/ 315514 h 5531266"/>
              <a:gd name="connsiteX8" fmla="*/ 4530809 w 4553447"/>
              <a:gd name="connsiteY8" fmla="*/ 373160 h 5531266"/>
              <a:gd name="connsiteX9" fmla="*/ 4527321 w 4553447"/>
              <a:gd name="connsiteY9" fmla="*/ 396781 h 5531266"/>
              <a:gd name="connsiteX10" fmla="*/ 4522216 w 4553447"/>
              <a:gd name="connsiteY10" fmla="*/ 488120 h 5531266"/>
              <a:gd name="connsiteX11" fmla="*/ 4521566 w 4553447"/>
              <a:gd name="connsiteY11" fmla="*/ 534537 h 5531266"/>
              <a:gd name="connsiteX12" fmla="*/ 4518467 w 4553447"/>
              <a:gd name="connsiteY12" fmla="*/ 563001 h 5531266"/>
              <a:gd name="connsiteX13" fmla="*/ 4517798 w 4553447"/>
              <a:gd name="connsiteY13" fmla="*/ 567182 h 5531266"/>
              <a:gd name="connsiteX14" fmla="*/ 4504861 w 4553447"/>
              <a:gd name="connsiteY14" fmla="*/ 798696 h 5531266"/>
              <a:gd name="connsiteX15" fmla="*/ 4506574 w 4553447"/>
              <a:gd name="connsiteY15" fmla="*/ 803530 h 5531266"/>
              <a:gd name="connsiteX16" fmla="*/ 4504423 w 4553447"/>
              <a:gd name="connsiteY16" fmla="*/ 827361 h 5531266"/>
              <a:gd name="connsiteX17" fmla="*/ 4502823 w 4553447"/>
              <a:gd name="connsiteY17" fmla="*/ 835146 h 5531266"/>
              <a:gd name="connsiteX18" fmla="*/ 4496585 w 4553447"/>
              <a:gd name="connsiteY18" fmla="*/ 946777 h 5531266"/>
              <a:gd name="connsiteX19" fmla="*/ 4498662 w 4553447"/>
              <a:gd name="connsiteY19" fmla="*/ 947677 h 5531266"/>
              <a:gd name="connsiteX20" fmla="*/ 4502781 w 4553447"/>
              <a:gd name="connsiteY20" fmla="*/ 983859 h 5531266"/>
              <a:gd name="connsiteX21" fmla="*/ 4497983 w 4553447"/>
              <a:gd name="connsiteY21" fmla="*/ 1082386 h 5531266"/>
              <a:gd name="connsiteX22" fmla="*/ 4497878 w 4553447"/>
              <a:gd name="connsiteY22" fmla="*/ 1140681 h 5531266"/>
              <a:gd name="connsiteX23" fmla="*/ 4502181 w 4553447"/>
              <a:gd name="connsiteY23" fmla="*/ 1161797 h 5531266"/>
              <a:gd name="connsiteX24" fmla="*/ 4505271 w 4553447"/>
              <a:gd name="connsiteY24" fmla="*/ 1191979 h 5531266"/>
              <a:gd name="connsiteX25" fmla="*/ 4514088 w 4553447"/>
              <a:gd name="connsiteY25" fmla="*/ 1244449 h 5531266"/>
              <a:gd name="connsiteX26" fmla="*/ 4516365 w 4553447"/>
              <a:gd name="connsiteY26" fmla="*/ 1294666 h 5531266"/>
              <a:gd name="connsiteX27" fmla="*/ 4515485 w 4553447"/>
              <a:gd name="connsiteY27" fmla="*/ 1328296 h 5531266"/>
              <a:gd name="connsiteX28" fmla="*/ 4515022 w 4553447"/>
              <a:gd name="connsiteY28" fmla="*/ 1333156 h 5531266"/>
              <a:gd name="connsiteX29" fmla="*/ 4505903 w 4553447"/>
              <a:gd name="connsiteY29" fmla="*/ 1373054 h 5531266"/>
              <a:gd name="connsiteX30" fmla="*/ 4509167 w 4553447"/>
              <a:gd name="connsiteY30" fmla="*/ 1376999 h 5531266"/>
              <a:gd name="connsiteX31" fmla="*/ 4512009 w 4553447"/>
              <a:gd name="connsiteY31" fmla="*/ 1389816 h 5531266"/>
              <a:gd name="connsiteX32" fmla="*/ 4507268 w 4553447"/>
              <a:gd name="connsiteY32" fmla="*/ 1400401 h 5531266"/>
              <a:gd name="connsiteX33" fmla="*/ 4497084 w 4553447"/>
              <a:gd name="connsiteY33" fmla="*/ 1450629 h 5531266"/>
              <a:gd name="connsiteX34" fmla="*/ 4486187 w 4553447"/>
              <a:gd name="connsiteY34" fmla="*/ 1524330 h 5531266"/>
              <a:gd name="connsiteX35" fmla="*/ 4481306 w 4553447"/>
              <a:gd name="connsiteY35" fmla="*/ 1535289 h 5531266"/>
              <a:gd name="connsiteX36" fmla="*/ 4466878 w 4553447"/>
              <a:gd name="connsiteY36" fmla="*/ 1607363 h 5531266"/>
              <a:gd name="connsiteX37" fmla="*/ 4463163 w 4553447"/>
              <a:gd name="connsiteY37" fmla="*/ 1645395 h 5531266"/>
              <a:gd name="connsiteX38" fmla="*/ 4466823 w 4553447"/>
              <a:gd name="connsiteY38" fmla="*/ 1649850 h 5531266"/>
              <a:gd name="connsiteX39" fmla="*/ 4465173 w 4553447"/>
              <a:gd name="connsiteY39" fmla="*/ 1661048 h 5531266"/>
              <a:gd name="connsiteX40" fmla="*/ 4465585 w 4553447"/>
              <a:gd name="connsiteY40" fmla="*/ 1664107 h 5531266"/>
              <a:gd name="connsiteX41" fmla="*/ 4467096 w 4553447"/>
              <a:gd name="connsiteY41" fmla="*/ 1681560 h 5531266"/>
              <a:gd name="connsiteX42" fmla="*/ 4455626 w 4553447"/>
              <a:gd name="connsiteY42" fmla="*/ 1716455 h 5531266"/>
              <a:gd name="connsiteX43" fmla="*/ 4453566 w 4553447"/>
              <a:gd name="connsiteY43" fmla="*/ 1716581 h 5531266"/>
              <a:gd name="connsiteX44" fmla="*/ 4445068 w 4553447"/>
              <a:gd name="connsiteY44" fmla="*/ 1868666 h 5531266"/>
              <a:gd name="connsiteX45" fmla="*/ 4453759 w 4553447"/>
              <a:gd name="connsiteY45" fmla="*/ 1892828 h 5531266"/>
              <a:gd name="connsiteX46" fmla="*/ 4456037 w 4553447"/>
              <a:gd name="connsiteY46" fmla="*/ 1943047 h 5531266"/>
              <a:gd name="connsiteX47" fmla="*/ 4455156 w 4553447"/>
              <a:gd name="connsiteY47" fmla="*/ 1976676 h 5531266"/>
              <a:gd name="connsiteX48" fmla="*/ 4454694 w 4553447"/>
              <a:gd name="connsiteY48" fmla="*/ 1981536 h 5531266"/>
              <a:gd name="connsiteX49" fmla="*/ 4445574 w 4553447"/>
              <a:gd name="connsiteY49" fmla="*/ 2021434 h 5531266"/>
              <a:gd name="connsiteX50" fmla="*/ 4448839 w 4553447"/>
              <a:gd name="connsiteY50" fmla="*/ 2025379 h 5531266"/>
              <a:gd name="connsiteX51" fmla="*/ 4451680 w 4553447"/>
              <a:gd name="connsiteY51" fmla="*/ 2038196 h 5531266"/>
              <a:gd name="connsiteX52" fmla="*/ 4446939 w 4553447"/>
              <a:gd name="connsiteY52" fmla="*/ 2048781 h 5531266"/>
              <a:gd name="connsiteX53" fmla="*/ 4436755 w 4553447"/>
              <a:gd name="connsiteY53" fmla="*/ 2099011 h 5531266"/>
              <a:gd name="connsiteX54" fmla="*/ 4429424 w 4553447"/>
              <a:gd name="connsiteY54" fmla="*/ 2148592 h 5531266"/>
              <a:gd name="connsiteX55" fmla="*/ 4373341 w 4553447"/>
              <a:gd name="connsiteY55" fmla="*/ 3204925 h 5531266"/>
              <a:gd name="connsiteX56" fmla="*/ 4360555 w 4553447"/>
              <a:gd name="connsiteY56" fmla="*/ 3458573 h 5531266"/>
              <a:gd name="connsiteX57" fmla="*/ 4349470 w 4553447"/>
              <a:gd name="connsiteY57" fmla="*/ 3621276 h 5531266"/>
              <a:gd name="connsiteX58" fmla="*/ 4258709 w 4553447"/>
              <a:gd name="connsiteY58" fmla="*/ 5260213 h 5531266"/>
              <a:gd name="connsiteX59" fmla="*/ 4264007 w 4553447"/>
              <a:gd name="connsiteY59" fmla="*/ 5296918 h 5531266"/>
              <a:gd name="connsiteX60" fmla="*/ 4267541 w 4553447"/>
              <a:gd name="connsiteY60" fmla="*/ 5331382 h 5531266"/>
              <a:gd name="connsiteX61" fmla="*/ 4270373 w 4553447"/>
              <a:gd name="connsiteY61" fmla="*/ 5431691 h 5531266"/>
              <a:gd name="connsiteX62" fmla="*/ 4251816 w 4553447"/>
              <a:gd name="connsiteY62" fmla="*/ 5466096 h 5531266"/>
              <a:gd name="connsiteX63" fmla="*/ 4247164 w 4553447"/>
              <a:gd name="connsiteY63" fmla="*/ 5468796 h 5531266"/>
              <a:gd name="connsiteX64" fmla="*/ 4243707 w 4553447"/>
              <a:gd name="connsiteY64" fmla="*/ 5531243 h 5531266"/>
              <a:gd name="connsiteX65" fmla="*/ 310344 w 4553447"/>
              <a:gd name="connsiteY65" fmla="*/ 5278553 h 5531266"/>
              <a:gd name="connsiteX66" fmla="*/ 0 w 4553447"/>
              <a:gd name="connsiteY66" fmla="*/ 5261459 h 5531266"/>
              <a:gd name="connsiteX67" fmla="*/ 4324 w 4553447"/>
              <a:gd name="connsiteY67" fmla="*/ 5221195 h 5531266"/>
              <a:gd name="connsiteX68" fmla="*/ 8544 w 4553447"/>
              <a:gd name="connsiteY68" fmla="*/ 5214590 h 5531266"/>
              <a:gd name="connsiteX69" fmla="*/ 8813 w 4553447"/>
              <a:gd name="connsiteY69" fmla="*/ 5211844 h 5531266"/>
              <a:gd name="connsiteX70" fmla="*/ 9083 w 4553447"/>
              <a:gd name="connsiteY70" fmla="*/ 5209096 h 5531266"/>
              <a:gd name="connsiteX71" fmla="*/ 9620 w 4553447"/>
              <a:gd name="connsiteY71" fmla="*/ 5203600 h 5531266"/>
              <a:gd name="connsiteX72" fmla="*/ 9305 w 4553447"/>
              <a:gd name="connsiteY72" fmla="*/ 5197697 h 5531266"/>
              <a:gd name="connsiteX73" fmla="*/ 8721 w 4553447"/>
              <a:gd name="connsiteY73" fmla="*/ 5194541 h 5531266"/>
              <a:gd name="connsiteX74" fmla="*/ 8990 w 4553447"/>
              <a:gd name="connsiteY74" fmla="*/ 5191792 h 5531266"/>
              <a:gd name="connsiteX75" fmla="*/ 8674 w 4553447"/>
              <a:gd name="connsiteY75" fmla="*/ 5185889 h 5531266"/>
              <a:gd name="connsiteX76" fmla="*/ 276445 w 4553447"/>
              <a:gd name="connsiteY76" fmla="*/ 0 h 5531266"/>
              <a:gd name="connsiteX0" fmla="*/ 323654 w 4600656"/>
              <a:gd name="connsiteY0" fmla="*/ 0 h 5531266"/>
              <a:gd name="connsiteX1" fmla="*/ 3352821 w 4600656"/>
              <a:gd name="connsiteY1" fmla="*/ 153134 h 5531266"/>
              <a:gd name="connsiteX2" fmla="*/ 4181632 w 4600656"/>
              <a:gd name="connsiteY2" fmla="*/ 208242 h 5531266"/>
              <a:gd name="connsiteX3" fmla="*/ 4554826 w 4600656"/>
              <a:gd name="connsiteY3" fmla="*/ 228666 h 5531266"/>
              <a:gd name="connsiteX4" fmla="*/ 4582705 w 4600656"/>
              <a:gd name="connsiteY4" fmla="*/ 250471 h 5531266"/>
              <a:gd name="connsiteX5" fmla="*/ 4580931 w 4600656"/>
              <a:gd name="connsiteY5" fmla="*/ 282222 h 5531266"/>
              <a:gd name="connsiteX6" fmla="*/ 4583853 w 4600656"/>
              <a:gd name="connsiteY6" fmla="*/ 283939 h 5531266"/>
              <a:gd name="connsiteX7" fmla="*/ 4600279 w 4600656"/>
              <a:gd name="connsiteY7" fmla="*/ 315514 h 5531266"/>
              <a:gd name="connsiteX8" fmla="*/ 4578018 w 4600656"/>
              <a:gd name="connsiteY8" fmla="*/ 373160 h 5531266"/>
              <a:gd name="connsiteX9" fmla="*/ 4574530 w 4600656"/>
              <a:gd name="connsiteY9" fmla="*/ 396781 h 5531266"/>
              <a:gd name="connsiteX10" fmla="*/ 4569425 w 4600656"/>
              <a:gd name="connsiteY10" fmla="*/ 488120 h 5531266"/>
              <a:gd name="connsiteX11" fmla="*/ 4568775 w 4600656"/>
              <a:gd name="connsiteY11" fmla="*/ 534537 h 5531266"/>
              <a:gd name="connsiteX12" fmla="*/ 4565676 w 4600656"/>
              <a:gd name="connsiteY12" fmla="*/ 563001 h 5531266"/>
              <a:gd name="connsiteX13" fmla="*/ 4565007 w 4600656"/>
              <a:gd name="connsiteY13" fmla="*/ 567182 h 5531266"/>
              <a:gd name="connsiteX14" fmla="*/ 4552070 w 4600656"/>
              <a:gd name="connsiteY14" fmla="*/ 798696 h 5531266"/>
              <a:gd name="connsiteX15" fmla="*/ 4553783 w 4600656"/>
              <a:gd name="connsiteY15" fmla="*/ 803530 h 5531266"/>
              <a:gd name="connsiteX16" fmla="*/ 4551632 w 4600656"/>
              <a:gd name="connsiteY16" fmla="*/ 827361 h 5531266"/>
              <a:gd name="connsiteX17" fmla="*/ 4550032 w 4600656"/>
              <a:gd name="connsiteY17" fmla="*/ 835146 h 5531266"/>
              <a:gd name="connsiteX18" fmla="*/ 4543794 w 4600656"/>
              <a:gd name="connsiteY18" fmla="*/ 946777 h 5531266"/>
              <a:gd name="connsiteX19" fmla="*/ 4545871 w 4600656"/>
              <a:gd name="connsiteY19" fmla="*/ 947677 h 5531266"/>
              <a:gd name="connsiteX20" fmla="*/ 4549990 w 4600656"/>
              <a:gd name="connsiteY20" fmla="*/ 983859 h 5531266"/>
              <a:gd name="connsiteX21" fmla="*/ 4545192 w 4600656"/>
              <a:gd name="connsiteY21" fmla="*/ 1082386 h 5531266"/>
              <a:gd name="connsiteX22" fmla="*/ 4545087 w 4600656"/>
              <a:gd name="connsiteY22" fmla="*/ 1140681 h 5531266"/>
              <a:gd name="connsiteX23" fmla="*/ 4549390 w 4600656"/>
              <a:gd name="connsiteY23" fmla="*/ 1161797 h 5531266"/>
              <a:gd name="connsiteX24" fmla="*/ 4552480 w 4600656"/>
              <a:gd name="connsiteY24" fmla="*/ 1191979 h 5531266"/>
              <a:gd name="connsiteX25" fmla="*/ 4561297 w 4600656"/>
              <a:gd name="connsiteY25" fmla="*/ 1244449 h 5531266"/>
              <a:gd name="connsiteX26" fmla="*/ 4563574 w 4600656"/>
              <a:gd name="connsiteY26" fmla="*/ 1294666 h 5531266"/>
              <a:gd name="connsiteX27" fmla="*/ 4562694 w 4600656"/>
              <a:gd name="connsiteY27" fmla="*/ 1328296 h 5531266"/>
              <a:gd name="connsiteX28" fmla="*/ 4562231 w 4600656"/>
              <a:gd name="connsiteY28" fmla="*/ 1333156 h 5531266"/>
              <a:gd name="connsiteX29" fmla="*/ 4553112 w 4600656"/>
              <a:gd name="connsiteY29" fmla="*/ 1373054 h 5531266"/>
              <a:gd name="connsiteX30" fmla="*/ 4556376 w 4600656"/>
              <a:gd name="connsiteY30" fmla="*/ 1376999 h 5531266"/>
              <a:gd name="connsiteX31" fmla="*/ 4559218 w 4600656"/>
              <a:gd name="connsiteY31" fmla="*/ 1389816 h 5531266"/>
              <a:gd name="connsiteX32" fmla="*/ 4554477 w 4600656"/>
              <a:gd name="connsiteY32" fmla="*/ 1400401 h 5531266"/>
              <a:gd name="connsiteX33" fmla="*/ 4544293 w 4600656"/>
              <a:gd name="connsiteY33" fmla="*/ 1450629 h 5531266"/>
              <a:gd name="connsiteX34" fmla="*/ 4533396 w 4600656"/>
              <a:gd name="connsiteY34" fmla="*/ 1524330 h 5531266"/>
              <a:gd name="connsiteX35" fmla="*/ 4528515 w 4600656"/>
              <a:gd name="connsiteY35" fmla="*/ 1535289 h 5531266"/>
              <a:gd name="connsiteX36" fmla="*/ 4514087 w 4600656"/>
              <a:gd name="connsiteY36" fmla="*/ 1607363 h 5531266"/>
              <a:gd name="connsiteX37" fmla="*/ 4510372 w 4600656"/>
              <a:gd name="connsiteY37" fmla="*/ 1645395 h 5531266"/>
              <a:gd name="connsiteX38" fmla="*/ 4514032 w 4600656"/>
              <a:gd name="connsiteY38" fmla="*/ 1649850 h 5531266"/>
              <a:gd name="connsiteX39" fmla="*/ 4512382 w 4600656"/>
              <a:gd name="connsiteY39" fmla="*/ 1661048 h 5531266"/>
              <a:gd name="connsiteX40" fmla="*/ 4512794 w 4600656"/>
              <a:gd name="connsiteY40" fmla="*/ 1664107 h 5531266"/>
              <a:gd name="connsiteX41" fmla="*/ 4514305 w 4600656"/>
              <a:gd name="connsiteY41" fmla="*/ 1681560 h 5531266"/>
              <a:gd name="connsiteX42" fmla="*/ 4502835 w 4600656"/>
              <a:gd name="connsiteY42" fmla="*/ 1716455 h 5531266"/>
              <a:gd name="connsiteX43" fmla="*/ 4500775 w 4600656"/>
              <a:gd name="connsiteY43" fmla="*/ 1716581 h 5531266"/>
              <a:gd name="connsiteX44" fmla="*/ 4492277 w 4600656"/>
              <a:gd name="connsiteY44" fmla="*/ 1868666 h 5531266"/>
              <a:gd name="connsiteX45" fmla="*/ 4500968 w 4600656"/>
              <a:gd name="connsiteY45" fmla="*/ 1892828 h 5531266"/>
              <a:gd name="connsiteX46" fmla="*/ 4503246 w 4600656"/>
              <a:gd name="connsiteY46" fmla="*/ 1943047 h 5531266"/>
              <a:gd name="connsiteX47" fmla="*/ 4502365 w 4600656"/>
              <a:gd name="connsiteY47" fmla="*/ 1976676 h 5531266"/>
              <a:gd name="connsiteX48" fmla="*/ 4501903 w 4600656"/>
              <a:gd name="connsiteY48" fmla="*/ 1981536 h 5531266"/>
              <a:gd name="connsiteX49" fmla="*/ 4492783 w 4600656"/>
              <a:gd name="connsiteY49" fmla="*/ 2021434 h 5531266"/>
              <a:gd name="connsiteX50" fmla="*/ 4496048 w 4600656"/>
              <a:gd name="connsiteY50" fmla="*/ 2025379 h 5531266"/>
              <a:gd name="connsiteX51" fmla="*/ 4498889 w 4600656"/>
              <a:gd name="connsiteY51" fmla="*/ 2038196 h 5531266"/>
              <a:gd name="connsiteX52" fmla="*/ 4494148 w 4600656"/>
              <a:gd name="connsiteY52" fmla="*/ 2048781 h 5531266"/>
              <a:gd name="connsiteX53" fmla="*/ 4483964 w 4600656"/>
              <a:gd name="connsiteY53" fmla="*/ 2099011 h 5531266"/>
              <a:gd name="connsiteX54" fmla="*/ 4476633 w 4600656"/>
              <a:gd name="connsiteY54" fmla="*/ 2148592 h 5531266"/>
              <a:gd name="connsiteX55" fmla="*/ 4420550 w 4600656"/>
              <a:gd name="connsiteY55" fmla="*/ 3204925 h 5531266"/>
              <a:gd name="connsiteX56" fmla="*/ 4407764 w 4600656"/>
              <a:gd name="connsiteY56" fmla="*/ 3458573 h 5531266"/>
              <a:gd name="connsiteX57" fmla="*/ 4396679 w 4600656"/>
              <a:gd name="connsiteY57" fmla="*/ 3621276 h 5531266"/>
              <a:gd name="connsiteX58" fmla="*/ 4305918 w 4600656"/>
              <a:gd name="connsiteY58" fmla="*/ 5260213 h 5531266"/>
              <a:gd name="connsiteX59" fmla="*/ 4311216 w 4600656"/>
              <a:gd name="connsiteY59" fmla="*/ 5296918 h 5531266"/>
              <a:gd name="connsiteX60" fmla="*/ 4314750 w 4600656"/>
              <a:gd name="connsiteY60" fmla="*/ 5331382 h 5531266"/>
              <a:gd name="connsiteX61" fmla="*/ 4317582 w 4600656"/>
              <a:gd name="connsiteY61" fmla="*/ 5431691 h 5531266"/>
              <a:gd name="connsiteX62" fmla="*/ 4299025 w 4600656"/>
              <a:gd name="connsiteY62" fmla="*/ 5466096 h 5531266"/>
              <a:gd name="connsiteX63" fmla="*/ 4294373 w 4600656"/>
              <a:gd name="connsiteY63" fmla="*/ 5468796 h 5531266"/>
              <a:gd name="connsiteX64" fmla="*/ 4290916 w 4600656"/>
              <a:gd name="connsiteY64" fmla="*/ 5531243 h 5531266"/>
              <a:gd name="connsiteX65" fmla="*/ 357553 w 4600656"/>
              <a:gd name="connsiteY65" fmla="*/ 5278553 h 5531266"/>
              <a:gd name="connsiteX66" fmla="*/ 47209 w 4600656"/>
              <a:gd name="connsiteY66" fmla="*/ 5261459 h 5531266"/>
              <a:gd name="connsiteX67" fmla="*/ 51533 w 4600656"/>
              <a:gd name="connsiteY67" fmla="*/ 5221195 h 5531266"/>
              <a:gd name="connsiteX68" fmla="*/ 55753 w 4600656"/>
              <a:gd name="connsiteY68" fmla="*/ 5214590 h 5531266"/>
              <a:gd name="connsiteX69" fmla="*/ 56022 w 4600656"/>
              <a:gd name="connsiteY69" fmla="*/ 5211844 h 5531266"/>
              <a:gd name="connsiteX70" fmla="*/ 56292 w 4600656"/>
              <a:gd name="connsiteY70" fmla="*/ 5209096 h 5531266"/>
              <a:gd name="connsiteX71" fmla="*/ 56829 w 4600656"/>
              <a:gd name="connsiteY71" fmla="*/ 5203600 h 5531266"/>
              <a:gd name="connsiteX72" fmla="*/ 56514 w 4600656"/>
              <a:gd name="connsiteY72" fmla="*/ 5197697 h 5531266"/>
              <a:gd name="connsiteX73" fmla="*/ 55930 w 4600656"/>
              <a:gd name="connsiteY73" fmla="*/ 5194541 h 5531266"/>
              <a:gd name="connsiteX74" fmla="*/ 56199 w 4600656"/>
              <a:gd name="connsiteY74" fmla="*/ 5191792 h 5531266"/>
              <a:gd name="connsiteX75" fmla="*/ 323654 w 4600656"/>
              <a:gd name="connsiteY75" fmla="*/ 0 h 5531266"/>
              <a:gd name="connsiteX0" fmla="*/ 323830 w 4600832"/>
              <a:gd name="connsiteY0" fmla="*/ 0 h 5531266"/>
              <a:gd name="connsiteX1" fmla="*/ 3352997 w 4600832"/>
              <a:gd name="connsiteY1" fmla="*/ 153134 h 5531266"/>
              <a:gd name="connsiteX2" fmla="*/ 4181808 w 4600832"/>
              <a:gd name="connsiteY2" fmla="*/ 208242 h 5531266"/>
              <a:gd name="connsiteX3" fmla="*/ 4555002 w 4600832"/>
              <a:gd name="connsiteY3" fmla="*/ 228666 h 5531266"/>
              <a:gd name="connsiteX4" fmla="*/ 4582881 w 4600832"/>
              <a:gd name="connsiteY4" fmla="*/ 250471 h 5531266"/>
              <a:gd name="connsiteX5" fmla="*/ 4581107 w 4600832"/>
              <a:gd name="connsiteY5" fmla="*/ 282222 h 5531266"/>
              <a:gd name="connsiteX6" fmla="*/ 4584029 w 4600832"/>
              <a:gd name="connsiteY6" fmla="*/ 283939 h 5531266"/>
              <a:gd name="connsiteX7" fmla="*/ 4600455 w 4600832"/>
              <a:gd name="connsiteY7" fmla="*/ 315514 h 5531266"/>
              <a:gd name="connsiteX8" fmla="*/ 4578194 w 4600832"/>
              <a:gd name="connsiteY8" fmla="*/ 373160 h 5531266"/>
              <a:gd name="connsiteX9" fmla="*/ 4574706 w 4600832"/>
              <a:gd name="connsiteY9" fmla="*/ 396781 h 5531266"/>
              <a:gd name="connsiteX10" fmla="*/ 4569601 w 4600832"/>
              <a:gd name="connsiteY10" fmla="*/ 488120 h 5531266"/>
              <a:gd name="connsiteX11" fmla="*/ 4568951 w 4600832"/>
              <a:gd name="connsiteY11" fmla="*/ 534537 h 5531266"/>
              <a:gd name="connsiteX12" fmla="*/ 4565852 w 4600832"/>
              <a:gd name="connsiteY12" fmla="*/ 563001 h 5531266"/>
              <a:gd name="connsiteX13" fmla="*/ 4565183 w 4600832"/>
              <a:gd name="connsiteY13" fmla="*/ 567182 h 5531266"/>
              <a:gd name="connsiteX14" fmla="*/ 4552246 w 4600832"/>
              <a:gd name="connsiteY14" fmla="*/ 798696 h 5531266"/>
              <a:gd name="connsiteX15" fmla="*/ 4553959 w 4600832"/>
              <a:gd name="connsiteY15" fmla="*/ 803530 h 5531266"/>
              <a:gd name="connsiteX16" fmla="*/ 4551808 w 4600832"/>
              <a:gd name="connsiteY16" fmla="*/ 827361 h 5531266"/>
              <a:gd name="connsiteX17" fmla="*/ 4550208 w 4600832"/>
              <a:gd name="connsiteY17" fmla="*/ 835146 h 5531266"/>
              <a:gd name="connsiteX18" fmla="*/ 4543970 w 4600832"/>
              <a:gd name="connsiteY18" fmla="*/ 946777 h 5531266"/>
              <a:gd name="connsiteX19" fmla="*/ 4546047 w 4600832"/>
              <a:gd name="connsiteY19" fmla="*/ 947677 h 5531266"/>
              <a:gd name="connsiteX20" fmla="*/ 4550166 w 4600832"/>
              <a:gd name="connsiteY20" fmla="*/ 983859 h 5531266"/>
              <a:gd name="connsiteX21" fmla="*/ 4545368 w 4600832"/>
              <a:gd name="connsiteY21" fmla="*/ 1082386 h 5531266"/>
              <a:gd name="connsiteX22" fmla="*/ 4545263 w 4600832"/>
              <a:gd name="connsiteY22" fmla="*/ 1140681 h 5531266"/>
              <a:gd name="connsiteX23" fmla="*/ 4549566 w 4600832"/>
              <a:gd name="connsiteY23" fmla="*/ 1161797 h 5531266"/>
              <a:gd name="connsiteX24" fmla="*/ 4552656 w 4600832"/>
              <a:gd name="connsiteY24" fmla="*/ 1191979 h 5531266"/>
              <a:gd name="connsiteX25" fmla="*/ 4561473 w 4600832"/>
              <a:gd name="connsiteY25" fmla="*/ 1244449 h 5531266"/>
              <a:gd name="connsiteX26" fmla="*/ 4563750 w 4600832"/>
              <a:gd name="connsiteY26" fmla="*/ 1294666 h 5531266"/>
              <a:gd name="connsiteX27" fmla="*/ 4562870 w 4600832"/>
              <a:gd name="connsiteY27" fmla="*/ 1328296 h 5531266"/>
              <a:gd name="connsiteX28" fmla="*/ 4562407 w 4600832"/>
              <a:gd name="connsiteY28" fmla="*/ 1333156 h 5531266"/>
              <a:gd name="connsiteX29" fmla="*/ 4553288 w 4600832"/>
              <a:gd name="connsiteY29" fmla="*/ 1373054 h 5531266"/>
              <a:gd name="connsiteX30" fmla="*/ 4556552 w 4600832"/>
              <a:gd name="connsiteY30" fmla="*/ 1376999 h 5531266"/>
              <a:gd name="connsiteX31" fmla="*/ 4559394 w 4600832"/>
              <a:gd name="connsiteY31" fmla="*/ 1389816 h 5531266"/>
              <a:gd name="connsiteX32" fmla="*/ 4554653 w 4600832"/>
              <a:gd name="connsiteY32" fmla="*/ 1400401 h 5531266"/>
              <a:gd name="connsiteX33" fmla="*/ 4544469 w 4600832"/>
              <a:gd name="connsiteY33" fmla="*/ 1450629 h 5531266"/>
              <a:gd name="connsiteX34" fmla="*/ 4533572 w 4600832"/>
              <a:gd name="connsiteY34" fmla="*/ 1524330 h 5531266"/>
              <a:gd name="connsiteX35" fmla="*/ 4528691 w 4600832"/>
              <a:gd name="connsiteY35" fmla="*/ 1535289 h 5531266"/>
              <a:gd name="connsiteX36" fmla="*/ 4514263 w 4600832"/>
              <a:gd name="connsiteY36" fmla="*/ 1607363 h 5531266"/>
              <a:gd name="connsiteX37" fmla="*/ 4510548 w 4600832"/>
              <a:gd name="connsiteY37" fmla="*/ 1645395 h 5531266"/>
              <a:gd name="connsiteX38" fmla="*/ 4514208 w 4600832"/>
              <a:gd name="connsiteY38" fmla="*/ 1649850 h 5531266"/>
              <a:gd name="connsiteX39" fmla="*/ 4512558 w 4600832"/>
              <a:gd name="connsiteY39" fmla="*/ 1661048 h 5531266"/>
              <a:gd name="connsiteX40" fmla="*/ 4512970 w 4600832"/>
              <a:gd name="connsiteY40" fmla="*/ 1664107 h 5531266"/>
              <a:gd name="connsiteX41" fmla="*/ 4514481 w 4600832"/>
              <a:gd name="connsiteY41" fmla="*/ 1681560 h 5531266"/>
              <a:gd name="connsiteX42" fmla="*/ 4503011 w 4600832"/>
              <a:gd name="connsiteY42" fmla="*/ 1716455 h 5531266"/>
              <a:gd name="connsiteX43" fmla="*/ 4500951 w 4600832"/>
              <a:gd name="connsiteY43" fmla="*/ 1716581 h 5531266"/>
              <a:gd name="connsiteX44" fmla="*/ 4492453 w 4600832"/>
              <a:gd name="connsiteY44" fmla="*/ 1868666 h 5531266"/>
              <a:gd name="connsiteX45" fmla="*/ 4501144 w 4600832"/>
              <a:gd name="connsiteY45" fmla="*/ 1892828 h 5531266"/>
              <a:gd name="connsiteX46" fmla="*/ 4503422 w 4600832"/>
              <a:gd name="connsiteY46" fmla="*/ 1943047 h 5531266"/>
              <a:gd name="connsiteX47" fmla="*/ 4502541 w 4600832"/>
              <a:gd name="connsiteY47" fmla="*/ 1976676 h 5531266"/>
              <a:gd name="connsiteX48" fmla="*/ 4502079 w 4600832"/>
              <a:gd name="connsiteY48" fmla="*/ 1981536 h 5531266"/>
              <a:gd name="connsiteX49" fmla="*/ 4492959 w 4600832"/>
              <a:gd name="connsiteY49" fmla="*/ 2021434 h 5531266"/>
              <a:gd name="connsiteX50" fmla="*/ 4496224 w 4600832"/>
              <a:gd name="connsiteY50" fmla="*/ 2025379 h 5531266"/>
              <a:gd name="connsiteX51" fmla="*/ 4499065 w 4600832"/>
              <a:gd name="connsiteY51" fmla="*/ 2038196 h 5531266"/>
              <a:gd name="connsiteX52" fmla="*/ 4494324 w 4600832"/>
              <a:gd name="connsiteY52" fmla="*/ 2048781 h 5531266"/>
              <a:gd name="connsiteX53" fmla="*/ 4484140 w 4600832"/>
              <a:gd name="connsiteY53" fmla="*/ 2099011 h 5531266"/>
              <a:gd name="connsiteX54" fmla="*/ 4476809 w 4600832"/>
              <a:gd name="connsiteY54" fmla="*/ 2148592 h 5531266"/>
              <a:gd name="connsiteX55" fmla="*/ 4420726 w 4600832"/>
              <a:gd name="connsiteY55" fmla="*/ 3204925 h 5531266"/>
              <a:gd name="connsiteX56" fmla="*/ 4407940 w 4600832"/>
              <a:gd name="connsiteY56" fmla="*/ 3458573 h 5531266"/>
              <a:gd name="connsiteX57" fmla="*/ 4396855 w 4600832"/>
              <a:gd name="connsiteY57" fmla="*/ 3621276 h 5531266"/>
              <a:gd name="connsiteX58" fmla="*/ 4306094 w 4600832"/>
              <a:gd name="connsiteY58" fmla="*/ 5260213 h 5531266"/>
              <a:gd name="connsiteX59" fmla="*/ 4311392 w 4600832"/>
              <a:gd name="connsiteY59" fmla="*/ 5296918 h 5531266"/>
              <a:gd name="connsiteX60" fmla="*/ 4314926 w 4600832"/>
              <a:gd name="connsiteY60" fmla="*/ 5331382 h 5531266"/>
              <a:gd name="connsiteX61" fmla="*/ 4317758 w 4600832"/>
              <a:gd name="connsiteY61" fmla="*/ 5431691 h 5531266"/>
              <a:gd name="connsiteX62" fmla="*/ 4299201 w 4600832"/>
              <a:gd name="connsiteY62" fmla="*/ 5466096 h 5531266"/>
              <a:gd name="connsiteX63" fmla="*/ 4294549 w 4600832"/>
              <a:gd name="connsiteY63" fmla="*/ 5468796 h 5531266"/>
              <a:gd name="connsiteX64" fmla="*/ 4291092 w 4600832"/>
              <a:gd name="connsiteY64" fmla="*/ 5531243 h 5531266"/>
              <a:gd name="connsiteX65" fmla="*/ 357729 w 4600832"/>
              <a:gd name="connsiteY65" fmla="*/ 5278553 h 5531266"/>
              <a:gd name="connsiteX66" fmla="*/ 47385 w 4600832"/>
              <a:gd name="connsiteY66" fmla="*/ 5261459 h 5531266"/>
              <a:gd name="connsiteX67" fmla="*/ 51709 w 4600832"/>
              <a:gd name="connsiteY67" fmla="*/ 5221195 h 5531266"/>
              <a:gd name="connsiteX68" fmla="*/ 55929 w 4600832"/>
              <a:gd name="connsiteY68" fmla="*/ 5214590 h 5531266"/>
              <a:gd name="connsiteX69" fmla="*/ 56198 w 4600832"/>
              <a:gd name="connsiteY69" fmla="*/ 5211844 h 5531266"/>
              <a:gd name="connsiteX70" fmla="*/ 56468 w 4600832"/>
              <a:gd name="connsiteY70" fmla="*/ 5209096 h 5531266"/>
              <a:gd name="connsiteX71" fmla="*/ 57005 w 4600832"/>
              <a:gd name="connsiteY71" fmla="*/ 5203600 h 5531266"/>
              <a:gd name="connsiteX72" fmla="*/ 56690 w 4600832"/>
              <a:gd name="connsiteY72" fmla="*/ 5197697 h 5531266"/>
              <a:gd name="connsiteX73" fmla="*/ 56106 w 4600832"/>
              <a:gd name="connsiteY73" fmla="*/ 5194541 h 5531266"/>
              <a:gd name="connsiteX74" fmla="*/ 323830 w 4600832"/>
              <a:gd name="connsiteY74" fmla="*/ 0 h 5531266"/>
              <a:gd name="connsiteX0" fmla="*/ 323543 w 4600545"/>
              <a:gd name="connsiteY0" fmla="*/ 0 h 5531266"/>
              <a:gd name="connsiteX1" fmla="*/ 3352710 w 4600545"/>
              <a:gd name="connsiteY1" fmla="*/ 153134 h 5531266"/>
              <a:gd name="connsiteX2" fmla="*/ 4181521 w 4600545"/>
              <a:gd name="connsiteY2" fmla="*/ 208242 h 5531266"/>
              <a:gd name="connsiteX3" fmla="*/ 4554715 w 4600545"/>
              <a:gd name="connsiteY3" fmla="*/ 228666 h 5531266"/>
              <a:gd name="connsiteX4" fmla="*/ 4582594 w 4600545"/>
              <a:gd name="connsiteY4" fmla="*/ 250471 h 5531266"/>
              <a:gd name="connsiteX5" fmla="*/ 4580820 w 4600545"/>
              <a:gd name="connsiteY5" fmla="*/ 282222 h 5531266"/>
              <a:gd name="connsiteX6" fmla="*/ 4583742 w 4600545"/>
              <a:gd name="connsiteY6" fmla="*/ 283939 h 5531266"/>
              <a:gd name="connsiteX7" fmla="*/ 4600168 w 4600545"/>
              <a:gd name="connsiteY7" fmla="*/ 315514 h 5531266"/>
              <a:gd name="connsiteX8" fmla="*/ 4577907 w 4600545"/>
              <a:gd name="connsiteY8" fmla="*/ 373160 h 5531266"/>
              <a:gd name="connsiteX9" fmla="*/ 4574419 w 4600545"/>
              <a:gd name="connsiteY9" fmla="*/ 396781 h 5531266"/>
              <a:gd name="connsiteX10" fmla="*/ 4569314 w 4600545"/>
              <a:gd name="connsiteY10" fmla="*/ 488120 h 5531266"/>
              <a:gd name="connsiteX11" fmla="*/ 4568664 w 4600545"/>
              <a:gd name="connsiteY11" fmla="*/ 534537 h 5531266"/>
              <a:gd name="connsiteX12" fmla="*/ 4565565 w 4600545"/>
              <a:gd name="connsiteY12" fmla="*/ 563001 h 5531266"/>
              <a:gd name="connsiteX13" fmla="*/ 4564896 w 4600545"/>
              <a:gd name="connsiteY13" fmla="*/ 567182 h 5531266"/>
              <a:gd name="connsiteX14" fmla="*/ 4551959 w 4600545"/>
              <a:gd name="connsiteY14" fmla="*/ 798696 h 5531266"/>
              <a:gd name="connsiteX15" fmla="*/ 4553672 w 4600545"/>
              <a:gd name="connsiteY15" fmla="*/ 803530 h 5531266"/>
              <a:gd name="connsiteX16" fmla="*/ 4551521 w 4600545"/>
              <a:gd name="connsiteY16" fmla="*/ 827361 h 5531266"/>
              <a:gd name="connsiteX17" fmla="*/ 4549921 w 4600545"/>
              <a:gd name="connsiteY17" fmla="*/ 835146 h 5531266"/>
              <a:gd name="connsiteX18" fmla="*/ 4543683 w 4600545"/>
              <a:gd name="connsiteY18" fmla="*/ 946777 h 5531266"/>
              <a:gd name="connsiteX19" fmla="*/ 4545760 w 4600545"/>
              <a:gd name="connsiteY19" fmla="*/ 947677 h 5531266"/>
              <a:gd name="connsiteX20" fmla="*/ 4549879 w 4600545"/>
              <a:gd name="connsiteY20" fmla="*/ 983859 h 5531266"/>
              <a:gd name="connsiteX21" fmla="*/ 4545081 w 4600545"/>
              <a:gd name="connsiteY21" fmla="*/ 1082386 h 5531266"/>
              <a:gd name="connsiteX22" fmla="*/ 4544976 w 4600545"/>
              <a:gd name="connsiteY22" fmla="*/ 1140681 h 5531266"/>
              <a:gd name="connsiteX23" fmla="*/ 4549279 w 4600545"/>
              <a:gd name="connsiteY23" fmla="*/ 1161797 h 5531266"/>
              <a:gd name="connsiteX24" fmla="*/ 4552369 w 4600545"/>
              <a:gd name="connsiteY24" fmla="*/ 1191979 h 5531266"/>
              <a:gd name="connsiteX25" fmla="*/ 4561186 w 4600545"/>
              <a:gd name="connsiteY25" fmla="*/ 1244449 h 5531266"/>
              <a:gd name="connsiteX26" fmla="*/ 4563463 w 4600545"/>
              <a:gd name="connsiteY26" fmla="*/ 1294666 h 5531266"/>
              <a:gd name="connsiteX27" fmla="*/ 4562583 w 4600545"/>
              <a:gd name="connsiteY27" fmla="*/ 1328296 h 5531266"/>
              <a:gd name="connsiteX28" fmla="*/ 4562120 w 4600545"/>
              <a:gd name="connsiteY28" fmla="*/ 1333156 h 5531266"/>
              <a:gd name="connsiteX29" fmla="*/ 4553001 w 4600545"/>
              <a:gd name="connsiteY29" fmla="*/ 1373054 h 5531266"/>
              <a:gd name="connsiteX30" fmla="*/ 4556265 w 4600545"/>
              <a:gd name="connsiteY30" fmla="*/ 1376999 h 5531266"/>
              <a:gd name="connsiteX31" fmla="*/ 4559107 w 4600545"/>
              <a:gd name="connsiteY31" fmla="*/ 1389816 h 5531266"/>
              <a:gd name="connsiteX32" fmla="*/ 4554366 w 4600545"/>
              <a:gd name="connsiteY32" fmla="*/ 1400401 h 5531266"/>
              <a:gd name="connsiteX33" fmla="*/ 4544182 w 4600545"/>
              <a:gd name="connsiteY33" fmla="*/ 1450629 h 5531266"/>
              <a:gd name="connsiteX34" fmla="*/ 4533285 w 4600545"/>
              <a:gd name="connsiteY34" fmla="*/ 1524330 h 5531266"/>
              <a:gd name="connsiteX35" fmla="*/ 4528404 w 4600545"/>
              <a:gd name="connsiteY35" fmla="*/ 1535289 h 5531266"/>
              <a:gd name="connsiteX36" fmla="*/ 4513976 w 4600545"/>
              <a:gd name="connsiteY36" fmla="*/ 1607363 h 5531266"/>
              <a:gd name="connsiteX37" fmla="*/ 4510261 w 4600545"/>
              <a:gd name="connsiteY37" fmla="*/ 1645395 h 5531266"/>
              <a:gd name="connsiteX38" fmla="*/ 4513921 w 4600545"/>
              <a:gd name="connsiteY38" fmla="*/ 1649850 h 5531266"/>
              <a:gd name="connsiteX39" fmla="*/ 4512271 w 4600545"/>
              <a:gd name="connsiteY39" fmla="*/ 1661048 h 5531266"/>
              <a:gd name="connsiteX40" fmla="*/ 4512683 w 4600545"/>
              <a:gd name="connsiteY40" fmla="*/ 1664107 h 5531266"/>
              <a:gd name="connsiteX41" fmla="*/ 4514194 w 4600545"/>
              <a:gd name="connsiteY41" fmla="*/ 1681560 h 5531266"/>
              <a:gd name="connsiteX42" fmla="*/ 4502724 w 4600545"/>
              <a:gd name="connsiteY42" fmla="*/ 1716455 h 5531266"/>
              <a:gd name="connsiteX43" fmla="*/ 4500664 w 4600545"/>
              <a:gd name="connsiteY43" fmla="*/ 1716581 h 5531266"/>
              <a:gd name="connsiteX44" fmla="*/ 4492166 w 4600545"/>
              <a:gd name="connsiteY44" fmla="*/ 1868666 h 5531266"/>
              <a:gd name="connsiteX45" fmla="*/ 4500857 w 4600545"/>
              <a:gd name="connsiteY45" fmla="*/ 1892828 h 5531266"/>
              <a:gd name="connsiteX46" fmla="*/ 4503135 w 4600545"/>
              <a:gd name="connsiteY46" fmla="*/ 1943047 h 5531266"/>
              <a:gd name="connsiteX47" fmla="*/ 4502254 w 4600545"/>
              <a:gd name="connsiteY47" fmla="*/ 1976676 h 5531266"/>
              <a:gd name="connsiteX48" fmla="*/ 4501792 w 4600545"/>
              <a:gd name="connsiteY48" fmla="*/ 1981536 h 5531266"/>
              <a:gd name="connsiteX49" fmla="*/ 4492672 w 4600545"/>
              <a:gd name="connsiteY49" fmla="*/ 2021434 h 5531266"/>
              <a:gd name="connsiteX50" fmla="*/ 4495937 w 4600545"/>
              <a:gd name="connsiteY50" fmla="*/ 2025379 h 5531266"/>
              <a:gd name="connsiteX51" fmla="*/ 4498778 w 4600545"/>
              <a:gd name="connsiteY51" fmla="*/ 2038196 h 5531266"/>
              <a:gd name="connsiteX52" fmla="*/ 4494037 w 4600545"/>
              <a:gd name="connsiteY52" fmla="*/ 2048781 h 5531266"/>
              <a:gd name="connsiteX53" fmla="*/ 4483853 w 4600545"/>
              <a:gd name="connsiteY53" fmla="*/ 2099011 h 5531266"/>
              <a:gd name="connsiteX54" fmla="*/ 4476522 w 4600545"/>
              <a:gd name="connsiteY54" fmla="*/ 2148592 h 5531266"/>
              <a:gd name="connsiteX55" fmla="*/ 4420439 w 4600545"/>
              <a:gd name="connsiteY55" fmla="*/ 3204925 h 5531266"/>
              <a:gd name="connsiteX56" fmla="*/ 4407653 w 4600545"/>
              <a:gd name="connsiteY56" fmla="*/ 3458573 h 5531266"/>
              <a:gd name="connsiteX57" fmla="*/ 4396568 w 4600545"/>
              <a:gd name="connsiteY57" fmla="*/ 3621276 h 5531266"/>
              <a:gd name="connsiteX58" fmla="*/ 4305807 w 4600545"/>
              <a:gd name="connsiteY58" fmla="*/ 5260213 h 5531266"/>
              <a:gd name="connsiteX59" fmla="*/ 4311105 w 4600545"/>
              <a:gd name="connsiteY59" fmla="*/ 5296918 h 5531266"/>
              <a:gd name="connsiteX60" fmla="*/ 4314639 w 4600545"/>
              <a:gd name="connsiteY60" fmla="*/ 5331382 h 5531266"/>
              <a:gd name="connsiteX61" fmla="*/ 4317471 w 4600545"/>
              <a:gd name="connsiteY61" fmla="*/ 5431691 h 5531266"/>
              <a:gd name="connsiteX62" fmla="*/ 4298914 w 4600545"/>
              <a:gd name="connsiteY62" fmla="*/ 5466096 h 5531266"/>
              <a:gd name="connsiteX63" fmla="*/ 4294262 w 4600545"/>
              <a:gd name="connsiteY63" fmla="*/ 5468796 h 5531266"/>
              <a:gd name="connsiteX64" fmla="*/ 4290805 w 4600545"/>
              <a:gd name="connsiteY64" fmla="*/ 5531243 h 5531266"/>
              <a:gd name="connsiteX65" fmla="*/ 357442 w 4600545"/>
              <a:gd name="connsiteY65" fmla="*/ 5278553 h 5531266"/>
              <a:gd name="connsiteX66" fmla="*/ 47098 w 4600545"/>
              <a:gd name="connsiteY66" fmla="*/ 5261459 h 5531266"/>
              <a:gd name="connsiteX67" fmla="*/ 51422 w 4600545"/>
              <a:gd name="connsiteY67" fmla="*/ 5221195 h 5531266"/>
              <a:gd name="connsiteX68" fmla="*/ 55642 w 4600545"/>
              <a:gd name="connsiteY68" fmla="*/ 5214590 h 5531266"/>
              <a:gd name="connsiteX69" fmla="*/ 55911 w 4600545"/>
              <a:gd name="connsiteY69" fmla="*/ 5211844 h 5531266"/>
              <a:gd name="connsiteX70" fmla="*/ 56181 w 4600545"/>
              <a:gd name="connsiteY70" fmla="*/ 5209096 h 5531266"/>
              <a:gd name="connsiteX71" fmla="*/ 56718 w 4600545"/>
              <a:gd name="connsiteY71" fmla="*/ 5203600 h 5531266"/>
              <a:gd name="connsiteX72" fmla="*/ 56403 w 4600545"/>
              <a:gd name="connsiteY72" fmla="*/ 5197697 h 5531266"/>
              <a:gd name="connsiteX73" fmla="*/ 323543 w 4600545"/>
              <a:gd name="connsiteY73" fmla="*/ 0 h 5531266"/>
              <a:gd name="connsiteX0" fmla="*/ 323347 w 4600349"/>
              <a:gd name="connsiteY0" fmla="*/ 0 h 5531266"/>
              <a:gd name="connsiteX1" fmla="*/ 3352514 w 4600349"/>
              <a:gd name="connsiteY1" fmla="*/ 153134 h 5531266"/>
              <a:gd name="connsiteX2" fmla="*/ 4181325 w 4600349"/>
              <a:gd name="connsiteY2" fmla="*/ 208242 h 5531266"/>
              <a:gd name="connsiteX3" fmla="*/ 4554519 w 4600349"/>
              <a:gd name="connsiteY3" fmla="*/ 228666 h 5531266"/>
              <a:gd name="connsiteX4" fmla="*/ 4582398 w 4600349"/>
              <a:gd name="connsiteY4" fmla="*/ 250471 h 5531266"/>
              <a:gd name="connsiteX5" fmla="*/ 4580624 w 4600349"/>
              <a:gd name="connsiteY5" fmla="*/ 282222 h 5531266"/>
              <a:gd name="connsiteX6" fmla="*/ 4583546 w 4600349"/>
              <a:gd name="connsiteY6" fmla="*/ 283939 h 5531266"/>
              <a:gd name="connsiteX7" fmla="*/ 4599972 w 4600349"/>
              <a:gd name="connsiteY7" fmla="*/ 315514 h 5531266"/>
              <a:gd name="connsiteX8" fmla="*/ 4577711 w 4600349"/>
              <a:gd name="connsiteY8" fmla="*/ 373160 h 5531266"/>
              <a:gd name="connsiteX9" fmla="*/ 4574223 w 4600349"/>
              <a:gd name="connsiteY9" fmla="*/ 396781 h 5531266"/>
              <a:gd name="connsiteX10" fmla="*/ 4569118 w 4600349"/>
              <a:gd name="connsiteY10" fmla="*/ 488120 h 5531266"/>
              <a:gd name="connsiteX11" fmla="*/ 4568468 w 4600349"/>
              <a:gd name="connsiteY11" fmla="*/ 534537 h 5531266"/>
              <a:gd name="connsiteX12" fmla="*/ 4565369 w 4600349"/>
              <a:gd name="connsiteY12" fmla="*/ 563001 h 5531266"/>
              <a:gd name="connsiteX13" fmla="*/ 4564700 w 4600349"/>
              <a:gd name="connsiteY13" fmla="*/ 567182 h 5531266"/>
              <a:gd name="connsiteX14" fmla="*/ 4551763 w 4600349"/>
              <a:gd name="connsiteY14" fmla="*/ 798696 h 5531266"/>
              <a:gd name="connsiteX15" fmla="*/ 4553476 w 4600349"/>
              <a:gd name="connsiteY15" fmla="*/ 803530 h 5531266"/>
              <a:gd name="connsiteX16" fmla="*/ 4551325 w 4600349"/>
              <a:gd name="connsiteY16" fmla="*/ 827361 h 5531266"/>
              <a:gd name="connsiteX17" fmla="*/ 4549725 w 4600349"/>
              <a:gd name="connsiteY17" fmla="*/ 835146 h 5531266"/>
              <a:gd name="connsiteX18" fmla="*/ 4543487 w 4600349"/>
              <a:gd name="connsiteY18" fmla="*/ 946777 h 5531266"/>
              <a:gd name="connsiteX19" fmla="*/ 4545564 w 4600349"/>
              <a:gd name="connsiteY19" fmla="*/ 947677 h 5531266"/>
              <a:gd name="connsiteX20" fmla="*/ 4549683 w 4600349"/>
              <a:gd name="connsiteY20" fmla="*/ 983859 h 5531266"/>
              <a:gd name="connsiteX21" fmla="*/ 4544885 w 4600349"/>
              <a:gd name="connsiteY21" fmla="*/ 1082386 h 5531266"/>
              <a:gd name="connsiteX22" fmla="*/ 4544780 w 4600349"/>
              <a:gd name="connsiteY22" fmla="*/ 1140681 h 5531266"/>
              <a:gd name="connsiteX23" fmla="*/ 4549083 w 4600349"/>
              <a:gd name="connsiteY23" fmla="*/ 1161797 h 5531266"/>
              <a:gd name="connsiteX24" fmla="*/ 4552173 w 4600349"/>
              <a:gd name="connsiteY24" fmla="*/ 1191979 h 5531266"/>
              <a:gd name="connsiteX25" fmla="*/ 4560990 w 4600349"/>
              <a:gd name="connsiteY25" fmla="*/ 1244449 h 5531266"/>
              <a:gd name="connsiteX26" fmla="*/ 4563267 w 4600349"/>
              <a:gd name="connsiteY26" fmla="*/ 1294666 h 5531266"/>
              <a:gd name="connsiteX27" fmla="*/ 4562387 w 4600349"/>
              <a:gd name="connsiteY27" fmla="*/ 1328296 h 5531266"/>
              <a:gd name="connsiteX28" fmla="*/ 4561924 w 4600349"/>
              <a:gd name="connsiteY28" fmla="*/ 1333156 h 5531266"/>
              <a:gd name="connsiteX29" fmla="*/ 4552805 w 4600349"/>
              <a:gd name="connsiteY29" fmla="*/ 1373054 h 5531266"/>
              <a:gd name="connsiteX30" fmla="*/ 4556069 w 4600349"/>
              <a:gd name="connsiteY30" fmla="*/ 1376999 h 5531266"/>
              <a:gd name="connsiteX31" fmla="*/ 4558911 w 4600349"/>
              <a:gd name="connsiteY31" fmla="*/ 1389816 h 5531266"/>
              <a:gd name="connsiteX32" fmla="*/ 4554170 w 4600349"/>
              <a:gd name="connsiteY32" fmla="*/ 1400401 h 5531266"/>
              <a:gd name="connsiteX33" fmla="*/ 4543986 w 4600349"/>
              <a:gd name="connsiteY33" fmla="*/ 1450629 h 5531266"/>
              <a:gd name="connsiteX34" fmla="*/ 4533089 w 4600349"/>
              <a:gd name="connsiteY34" fmla="*/ 1524330 h 5531266"/>
              <a:gd name="connsiteX35" fmla="*/ 4528208 w 4600349"/>
              <a:gd name="connsiteY35" fmla="*/ 1535289 h 5531266"/>
              <a:gd name="connsiteX36" fmla="*/ 4513780 w 4600349"/>
              <a:gd name="connsiteY36" fmla="*/ 1607363 h 5531266"/>
              <a:gd name="connsiteX37" fmla="*/ 4510065 w 4600349"/>
              <a:gd name="connsiteY37" fmla="*/ 1645395 h 5531266"/>
              <a:gd name="connsiteX38" fmla="*/ 4513725 w 4600349"/>
              <a:gd name="connsiteY38" fmla="*/ 1649850 h 5531266"/>
              <a:gd name="connsiteX39" fmla="*/ 4512075 w 4600349"/>
              <a:gd name="connsiteY39" fmla="*/ 1661048 h 5531266"/>
              <a:gd name="connsiteX40" fmla="*/ 4512487 w 4600349"/>
              <a:gd name="connsiteY40" fmla="*/ 1664107 h 5531266"/>
              <a:gd name="connsiteX41" fmla="*/ 4513998 w 4600349"/>
              <a:gd name="connsiteY41" fmla="*/ 1681560 h 5531266"/>
              <a:gd name="connsiteX42" fmla="*/ 4502528 w 4600349"/>
              <a:gd name="connsiteY42" fmla="*/ 1716455 h 5531266"/>
              <a:gd name="connsiteX43" fmla="*/ 4500468 w 4600349"/>
              <a:gd name="connsiteY43" fmla="*/ 1716581 h 5531266"/>
              <a:gd name="connsiteX44" fmla="*/ 4491970 w 4600349"/>
              <a:gd name="connsiteY44" fmla="*/ 1868666 h 5531266"/>
              <a:gd name="connsiteX45" fmla="*/ 4500661 w 4600349"/>
              <a:gd name="connsiteY45" fmla="*/ 1892828 h 5531266"/>
              <a:gd name="connsiteX46" fmla="*/ 4502939 w 4600349"/>
              <a:gd name="connsiteY46" fmla="*/ 1943047 h 5531266"/>
              <a:gd name="connsiteX47" fmla="*/ 4502058 w 4600349"/>
              <a:gd name="connsiteY47" fmla="*/ 1976676 h 5531266"/>
              <a:gd name="connsiteX48" fmla="*/ 4501596 w 4600349"/>
              <a:gd name="connsiteY48" fmla="*/ 1981536 h 5531266"/>
              <a:gd name="connsiteX49" fmla="*/ 4492476 w 4600349"/>
              <a:gd name="connsiteY49" fmla="*/ 2021434 h 5531266"/>
              <a:gd name="connsiteX50" fmla="*/ 4495741 w 4600349"/>
              <a:gd name="connsiteY50" fmla="*/ 2025379 h 5531266"/>
              <a:gd name="connsiteX51" fmla="*/ 4498582 w 4600349"/>
              <a:gd name="connsiteY51" fmla="*/ 2038196 h 5531266"/>
              <a:gd name="connsiteX52" fmla="*/ 4493841 w 4600349"/>
              <a:gd name="connsiteY52" fmla="*/ 2048781 h 5531266"/>
              <a:gd name="connsiteX53" fmla="*/ 4483657 w 4600349"/>
              <a:gd name="connsiteY53" fmla="*/ 2099011 h 5531266"/>
              <a:gd name="connsiteX54" fmla="*/ 4476326 w 4600349"/>
              <a:gd name="connsiteY54" fmla="*/ 2148592 h 5531266"/>
              <a:gd name="connsiteX55" fmla="*/ 4420243 w 4600349"/>
              <a:gd name="connsiteY55" fmla="*/ 3204925 h 5531266"/>
              <a:gd name="connsiteX56" fmla="*/ 4407457 w 4600349"/>
              <a:gd name="connsiteY56" fmla="*/ 3458573 h 5531266"/>
              <a:gd name="connsiteX57" fmla="*/ 4396372 w 4600349"/>
              <a:gd name="connsiteY57" fmla="*/ 3621276 h 5531266"/>
              <a:gd name="connsiteX58" fmla="*/ 4305611 w 4600349"/>
              <a:gd name="connsiteY58" fmla="*/ 5260213 h 5531266"/>
              <a:gd name="connsiteX59" fmla="*/ 4310909 w 4600349"/>
              <a:gd name="connsiteY59" fmla="*/ 5296918 h 5531266"/>
              <a:gd name="connsiteX60" fmla="*/ 4314443 w 4600349"/>
              <a:gd name="connsiteY60" fmla="*/ 5331382 h 5531266"/>
              <a:gd name="connsiteX61" fmla="*/ 4317275 w 4600349"/>
              <a:gd name="connsiteY61" fmla="*/ 5431691 h 5531266"/>
              <a:gd name="connsiteX62" fmla="*/ 4298718 w 4600349"/>
              <a:gd name="connsiteY62" fmla="*/ 5466096 h 5531266"/>
              <a:gd name="connsiteX63" fmla="*/ 4294066 w 4600349"/>
              <a:gd name="connsiteY63" fmla="*/ 5468796 h 5531266"/>
              <a:gd name="connsiteX64" fmla="*/ 4290609 w 4600349"/>
              <a:gd name="connsiteY64" fmla="*/ 5531243 h 5531266"/>
              <a:gd name="connsiteX65" fmla="*/ 357246 w 4600349"/>
              <a:gd name="connsiteY65" fmla="*/ 5278553 h 5531266"/>
              <a:gd name="connsiteX66" fmla="*/ 46902 w 4600349"/>
              <a:gd name="connsiteY66" fmla="*/ 5261459 h 5531266"/>
              <a:gd name="connsiteX67" fmla="*/ 51226 w 4600349"/>
              <a:gd name="connsiteY67" fmla="*/ 5221195 h 5531266"/>
              <a:gd name="connsiteX68" fmla="*/ 55446 w 4600349"/>
              <a:gd name="connsiteY68" fmla="*/ 5214590 h 5531266"/>
              <a:gd name="connsiteX69" fmla="*/ 55715 w 4600349"/>
              <a:gd name="connsiteY69" fmla="*/ 5211844 h 5531266"/>
              <a:gd name="connsiteX70" fmla="*/ 55985 w 4600349"/>
              <a:gd name="connsiteY70" fmla="*/ 5209096 h 5531266"/>
              <a:gd name="connsiteX71" fmla="*/ 56522 w 4600349"/>
              <a:gd name="connsiteY71" fmla="*/ 5203600 h 5531266"/>
              <a:gd name="connsiteX72" fmla="*/ 323347 w 4600349"/>
              <a:gd name="connsiteY72" fmla="*/ 0 h 5531266"/>
              <a:gd name="connsiteX0" fmla="*/ 323611 w 4600613"/>
              <a:gd name="connsiteY0" fmla="*/ 0 h 5531266"/>
              <a:gd name="connsiteX1" fmla="*/ 3352778 w 4600613"/>
              <a:gd name="connsiteY1" fmla="*/ 153134 h 5531266"/>
              <a:gd name="connsiteX2" fmla="*/ 4181589 w 4600613"/>
              <a:gd name="connsiteY2" fmla="*/ 208242 h 5531266"/>
              <a:gd name="connsiteX3" fmla="*/ 4554783 w 4600613"/>
              <a:gd name="connsiteY3" fmla="*/ 228666 h 5531266"/>
              <a:gd name="connsiteX4" fmla="*/ 4582662 w 4600613"/>
              <a:gd name="connsiteY4" fmla="*/ 250471 h 5531266"/>
              <a:gd name="connsiteX5" fmla="*/ 4580888 w 4600613"/>
              <a:gd name="connsiteY5" fmla="*/ 282222 h 5531266"/>
              <a:gd name="connsiteX6" fmla="*/ 4583810 w 4600613"/>
              <a:gd name="connsiteY6" fmla="*/ 283939 h 5531266"/>
              <a:gd name="connsiteX7" fmla="*/ 4600236 w 4600613"/>
              <a:gd name="connsiteY7" fmla="*/ 315514 h 5531266"/>
              <a:gd name="connsiteX8" fmla="*/ 4577975 w 4600613"/>
              <a:gd name="connsiteY8" fmla="*/ 373160 h 5531266"/>
              <a:gd name="connsiteX9" fmla="*/ 4574487 w 4600613"/>
              <a:gd name="connsiteY9" fmla="*/ 396781 h 5531266"/>
              <a:gd name="connsiteX10" fmla="*/ 4569382 w 4600613"/>
              <a:gd name="connsiteY10" fmla="*/ 488120 h 5531266"/>
              <a:gd name="connsiteX11" fmla="*/ 4568732 w 4600613"/>
              <a:gd name="connsiteY11" fmla="*/ 534537 h 5531266"/>
              <a:gd name="connsiteX12" fmla="*/ 4565633 w 4600613"/>
              <a:gd name="connsiteY12" fmla="*/ 563001 h 5531266"/>
              <a:gd name="connsiteX13" fmla="*/ 4564964 w 4600613"/>
              <a:gd name="connsiteY13" fmla="*/ 567182 h 5531266"/>
              <a:gd name="connsiteX14" fmla="*/ 4552027 w 4600613"/>
              <a:gd name="connsiteY14" fmla="*/ 798696 h 5531266"/>
              <a:gd name="connsiteX15" fmla="*/ 4553740 w 4600613"/>
              <a:gd name="connsiteY15" fmla="*/ 803530 h 5531266"/>
              <a:gd name="connsiteX16" fmla="*/ 4551589 w 4600613"/>
              <a:gd name="connsiteY16" fmla="*/ 827361 h 5531266"/>
              <a:gd name="connsiteX17" fmla="*/ 4549989 w 4600613"/>
              <a:gd name="connsiteY17" fmla="*/ 835146 h 5531266"/>
              <a:gd name="connsiteX18" fmla="*/ 4543751 w 4600613"/>
              <a:gd name="connsiteY18" fmla="*/ 946777 h 5531266"/>
              <a:gd name="connsiteX19" fmla="*/ 4545828 w 4600613"/>
              <a:gd name="connsiteY19" fmla="*/ 947677 h 5531266"/>
              <a:gd name="connsiteX20" fmla="*/ 4549947 w 4600613"/>
              <a:gd name="connsiteY20" fmla="*/ 983859 h 5531266"/>
              <a:gd name="connsiteX21" fmla="*/ 4545149 w 4600613"/>
              <a:gd name="connsiteY21" fmla="*/ 1082386 h 5531266"/>
              <a:gd name="connsiteX22" fmla="*/ 4545044 w 4600613"/>
              <a:gd name="connsiteY22" fmla="*/ 1140681 h 5531266"/>
              <a:gd name="connsiteX23" fmla="*/ 4549347 w 4600613"/>
              <a:gd name="connsiteY23" fmla="*/ 1161797 h 5531266"/>
              <a:gd name="connsiteX24" fmla="*/ 4552437 w 4600613"/>
              <a:gd name="connsiteY24" fmla="*/ 1191979 h 5531266"/>
              <a:gd name="connsiteX25" fmla="*/ 4561254 w 4600613"/>
              <a:gd name="connsiteY25" fmla="*/ 1244449 h 5531266"/>
              <a:gd name="connsiteX26" fmla="*/ 4563531 w 4600613"/>
              <a:gd name="connsiteY26" fmla="*/ 1294666 h 5531266"/>
              <a:gd name="connsiteX27" fmla="*/ 4562651 w 4600613"/>
              <a:gd name="connsiteY27" fmla="*/ 1328296 h 5531266"/>
              <a:gd name="connsiteX28" fmla="*/ 4562188 w 4600613"/>
              <a:gd name="connsiteY28" fmla="*/ 1333156 h 5531266"/>
              <a:gd name="connsiteX29" fmla="*/ 4553069 w 4600613"/>
              <a:gd name="connsiteY29" fmla="*/ 1373054 h 5531266"/>
              <a:gd name="connsiteX30" fmla="*/ 4556333 w 4600613"/>
              <a:gd name="connsiteY30" fmla="*/ 1376999 h 5531266"/>
              <a:gd name="connsiteX31" fmla="*/ 4559175 w 4600613"/>
              <a:gd name="connsiteY31" fmla="*/ 1389816 h 5531266"/>
              <a:gd name="connsiteX32" fmla="*/ 4554434 w 4600613"/>
              <a:gd name="connsiteY32" fmla="*/ 1400401 h 5531266"/>
              <a:gd name="connsiteX33" fmla="*/ 4544250 w 4600613"/>
              <a:gd name="connsiteY33" fmla="*/ 1450629 h 5531266"/>
              <a:gd name="connsiteX34" fmla="*/ 4533353 w 4600613"/>
              <a:gd name="connsiteY34" fmla="*/ 1524330 h 5531266"/>
              <a:gd name="connsiteX35" fmla="*/ 4528472 w 4600613"/>
              <a:gd name="connsiteY35" fmla="*/ 1535289 h 5531266"/>
              <a:gd name="connsiteX36" fmla="*/ 4514044 w 4600613"/>
              <a:gd name="connsiteY36" fmla="*/ 1607363 h 5531266"/>
              <a:gd name="connsiteX37" fmla="*/ 4510329 w 4600613"/>
              <a:gd name="connsiteY37" fmla="*/ 1645395 h 5531266"/>
              <a:gd name="connsiteX38" fmla="*/ 4513989 w 4600613"/>
              <a:gd name="connsiteY38" fmla="*/ 1649850 h 5531266"/>
              <a:gd name="connsiteX39" fmla="*/ 4512339 w 4600613"/>
              <a:gd name="connsiteY39" fmla="*/ 1661048 h 5531266"/>
              <a:gd name="connsiteX40" fmla="*/ 4512751 w 4600613"/>
              <a:gd name="connsiteY40" fmla="*/ 1664107 h 5531266"/>
              <a:gd name="connsiteX41" fmla="*/ 4514262 w 4600613"/>
              <a:gd name="connsiteY41" fmla="*/ 1681560 h 5531266"/>
              <a:gd name="connsiteX42" fmla="*/ 4502792 w 4600613"/>
              <a:gd name="connsiteY42" fmla="*/ 1716455 h 5531266"/>
              <a:gd name="connsiteX43" fmla="*/ 4500732 w 4600613"/>
              <a:gd name="connsiteY43" fmla="*/ 1716581 h 5531266"/>
              <a:gd name="connsiteX44" fmla="*/ 4492234 w 4600613"/>
              <a:gd name="connsiteY44" fmla="*/ 1868666 h 5531266"/>
              <a:gd name="connsiteX45" fmla="*/ 4500925 w 4600613"/>
              <a:gd name="connsiteY45" fmla="*/ 1892828 h 5531266"/>
              <a:gd name="connsiteX46" fmla="*/ 4503203 w 4600613"/>
              <a:gd name="connsiteY46" fmla="*/ 1943047 h 5531266"/>
              <a:gd name="connsiteX47" fmla="*/ 4502322 w 4600613"/>
              <a:gd name="connsiteY47" fmla="*/ 1976676 h 5531266"/>
              <a:gd name="connsiteX48" fmla="*/ 4501860 w 4600613"/>
              <a:gd name="connsiteY48" fmla="*/ 1981536 h 5531266"/>
              <a:gd name="connsiteX49" fmla="*/ 4492740 w 4600613"/>
              <a:gd name="connsiteY49" fmla="*/ 2021434 h 5531266"/>
              <a:gd name="connsiteX50" fmla="*/ 4496005 w 4600613"/>
              <a:gd name="connsiteY50" fmla="*/ 2025379 h 5531266"/>
              <a:gd name="connsiteX51" fmla="*/ 4498846 w 4600613"/>
              <a:gd name="connsiteY51" fmla="*/ 2038196 h 5531266"/>
              <a:gd name="connsiteX52" fmla="*/ 4494105 w 4600613"/>
              <a:gd name="connsiteY52" fmla="*/ 2048781 h 5531266"/>
              <a:gd name="connsiteX53" fmla="*/ 4483921 w 4600613"/>
              <a:gd name="connsiteY53" fmla="*/ 2099011 h 5531266"/>
              <a:gd name="connsiteX54" fmla="*/ 4476590 w 4600613"/>
              <a:gd name="connsiteY54" fmla="*/ 2148592 h 5531266"/>
              <a:gd name="connsiteX55" fmla="*/ 4420507 w 4600613"/>
              <a:gd name="connsiteY55" fmla="*/ 3204925 h 5531266"/>
              <a:gd name="connsiteX56" fmla="*/ 4407721 w 4600613"/>
              <a:gd name="connsiteY56" fmla="*/ 3458573 h 5531266"/>
              <a:gd name="connsiteX57" fmla="*/ 4396636 w 4600613"/>
              <a:gd name="connsiteY57" fmla="*/ 3621276 h 5531266"/>
              <a:gd name="connsiteX58" fmla="*/ 4305875 w 4600613"/>
              <a:gd name="connsiteY58" fmla="*/ 5260213 h 5531266"/>
              <a:gd name="connsiteX59" fmla="*/ 4311173 w 4600613"/>
              <a:gd name="connsiteY59" fmla="*/ 5296918 h 5531266"/>
              <a:gd name="connsiteX60" fmla="*/ 4314707 w 4600613"/>
              <a:gd name="connsiteY60" fmla="*/ 5331382 h 5531266"/>
              <a:gd name="connsiteX61" fmla="*/ 4317539 w 4600613"/>
              <a:gd name="connsiteY61" fmla="*/ 5431691 h 5531266"/>
              <a:gd name="connsiteX62" fmla="*/ 4298982 w 4600613"/>
              <a:gd name="connsiteY62" fmla="*/ 5466096 h 5531266"/>
              <a:gd name="connsiteX63" fmla="*/ 4294330 w 4600613"/>
              <a:gd name="connsiteY63" fmla="*/ 5468796 h 5531266"/>
              <a:gd name="connsiteX64" fmla="*/ 4290873 w 4600613"/>
              <a:gd name="connsiteY64" fmla="*/ 5531243 h 5531266"/>
              <a:gd name="connsiteX65" fmla="*/ 357510 w 4600613"/>
              <a:gd name="connsiteY65" fmla="*/ 5278553 h 5531266"/>
              <a:gd name="connsiteX66" fmla="*/ 47166 w 4600613"/>
              <a:gd name="connsiteY66" fmla="*/ 5261459 h 5531266"/>
              <a:gd name="connsiteX67" fmla="*/ 51490 w 4600613"/>
              <a:gd name="connsiteY67" fmla="*/ 5221195 h 5531266"/>
              <a:gd name="connsiteX68" fmla="*/ 55710 w 4600613"/>
              <a:gd name="connsiteY68" fmla="*/ 5214590 h 5531266"/>
              <a:gd name="connsiteX69" fmla="*/ 55979 w 4600613"/>
              <a:gd name="connsiteY69" fmla="*/ 5211844 h 5531266"/>
              <a:gd name="connsiteX70" fmla="*/ 56249 w 4600613"/>
              <a:gd name="connsiteY70" fmla="*/ 5209096 h 5531266"/>
              <a:gd name="connsiteX71" fmla="*/ 323611 w 4600613"/>
              <a:gd name="connsiteY71" fmla="*/ 0 h 5531266"/>
              <a:gd name="connsiteX0" fmla="*/ 276445 w 4553447"/>
              <a:gd name="connsiteY0" fmla="*/ 0 h 5531266"/>
              <a:gd name="connsiteX1" fmla="*/ 3305612 w 4553447"/>
              <a:gd name="connsiteY1" fmla="*/ 153134 h 5531266"/>
              <a:gd name="connsiteX2" fmla="*/ 4134423 w 4553447"/>
              <a:gd name="connsiteY2" fmla="*/ 208242 h 5531266"/>
              <a:gd name="connsiteX3" fmla="*/ 4507617 w 4553447"/>
              <a:gd name="connsiteY3" fmla="*/ 228666 h 5531266"/>
              <a:gd name="connsiteX4" fmla="*/ 4535496 w 4553447"/>
              <a:gd name="connsiteY4" fmla="*/ 250471 h 5531266"/>
              <a:gd name="connsiteX5" fmla="*/ 4533722 w 4553447"/>
              <a:gd name="connsiteY5" fmla="*/ 282222 h 5531266"/>
              <a:gd name="connsiteX6" fmla="*/ 4536644 w 4553447"/>
              <a:gd name="connsiteY6" fmla="*/ 283939 h 5531266"/>
              <a:gd name="connsiteX7" fmla="*/ 4553070 w 4553447"/>
              <a:gd name="connsiteY7" fmla="*/ 315514 h 5531266"/>
              <a:gd name="connsiteX8" fmla="*/ 4530809 w 4553447"/>
              <a:gd name="connsiteY8" fmla="*/ 373160 h 5531266"/>
              <a:gd name="connsiteX9" fmla="*/ 4527321 w 4553447"/>
              <a:gd name="connsiteY9" fmla="*/ 396781 h 5531266"/>
              <a:gd name="connsiteX10" fmla="*/ 4522216 w 4553447"/>
              <a:gd name="connsiteY10" fmla="*/ 488120 h 5531266"/>
              <a:gd name="connsiteX11" fmla="*/ 4521566 w 4553447"/>
              <a:gd name="connsiteY11" fmla="*/ 534537 h 5531266"/>
              <a:gd name="connsiteX12" fmla="*/ 4518467 w 4553447"/>
              <a:gd name="connsiteY12" fmla="*/ 563001 h 5531266"/>
              <a:gd name="connsiteX13" fmla="*/ 4517798 w 4553447"/>
              <a:gd name="connsiteY13" fmla="*/ 567182 h 5531266"/>
              <a:gd name="connsiteX14" fmla="*/ 4504861 w 4553447"/>
              <a:gd name="connsiteY14" fmla="*/ 798696 h 5531266"/>
              <a:gd name="connsiteX15" fmla="*/ 4506574 w 4553447"/>
              <a:gd name="connsiteY15" fmla="*/ 803530 h 5531266"/>
              <a:gd name="connsiteX16" fmla="*/ 4504423 w 4553447"/>
              <a:gd name="connsiteY16" fmla="*/ 827361 h 5531266"/>
              <a:gd name="connsiteX17" fmla="*/ 4502823 w 4553447"/>
              <a:gd name="connsiteY17" fmla="*/ 835146 h 5531266"/>
              <a:gd name="connsiteX18" fmla="*/ 4496585 w 4553447"/>
              <a:gd name="connsiteY18" fmla="*/ 946777 h 5531266"/>
              <a:gd name="connsiteX19" fmla="*/ 4498662 w 4553447"/>
              <a:gd name="connsiteY19" fmla="*/ 947677 h 5531266"/>
              <a:gd name="connsiteX20" fmla="*/ 4502781 w 4553447"/>
              <a:gd name="connsiteY20" fmla="*/ 983859 h 5531266"/>
              <a:gd name="connsiteX21" fmla="*/ 4497983 w 4553447"/>
              <a:gd name="connsiteY21" fmla="*/ 1082386 h 5531266"/>
              <a:gd name="connsiteX22" fmla="*/ 4497878 w 4553447"/>
              <a:gd name="connsiteY22" fmla="*/ 1140681 h 5531266"/>
              <a:gd name="connsiteX23" fmla="*/ 4502181 w 4553447"/>
              <a:gd name="connsiteY23" fmla="*/ 1161797 h 5531266"/>
              <a:gd name="connsiteX24" fmla="*/ 4505271 w 4553447"/>
              <a:gd name="connsiteY24" fmla="*/ 1191979 h 5531266"/>
              <a:gd name="connsiteX25" fmla="*/ 4514088 w 4553447"/>
              <a:gd name="connsiteY25" fmla="*/ 1244449 h 5531266"/>
              <a:gd name="connsiteX26" fmla="*/ 4516365 w 4553447"/>
              <a:gd name="connsiteY26" fmla="*/ 1294666 h 5531266"/>
              <a:gd name="connsiteX27" fmla="*/ 4515485 w 4553447"/>
              <a:gd name="connsiteY27" fmla="*/ 1328296 h 5531266"/>
              <a:gd name="connsiteX28" fmla="*/ 4515022 w 4553447"/>
              <a:gd name="connsiteY28" fmla="*/ 1333156 h 5531266"/>
              <a:gd name="connsiteX29" fmla="*/ 4505903 w 4553447"/>
              <a:gd name="connsiteY29" fmla="*/ 1373054 h 5531266"/>
              <a:gd name="connsiteX30" fmla="*/ 4509167 w 4553447"/>
              <a:gd name="connsiteY30" fmla="*/ 1376999 h 5531266"/>
              <a:gd name="connsiteX31" fmla="*/ 4512009 w 4553447"/>
              <a:gd name="connsiteY31" fmla="*/ 1389816 h 5531266"/>
              <a:gd name="connsiteX32" fmla="*/ 4507268 w 4553447"/>
              <a:gd name="connsiteY32" fmla="*/ 1400401 h 5531266"/>
              <a:gd name="connsiteX33" fmla="*/ 4497084 w 4553447"/>
              <a:gd name="connsiteY33" fmla="*/ 1450629 h 5531266"/>
              <a:gd name="connsiteX34" fmla="*/ 4486187 w 4553447"/>
              <a:gd name="connsiteY34" fmla="*/ 1524330 h 5531266"/>
              <a:gd name="connsiteX35" fmla="*/ 4481306 w 4553447"/>
              <a:gd name="connsiteY35" fmla="*/ 1535289 h 5531266"/>
              <a:gd name="connsiteX36" fmla="*/ 4466878 w 4553447"/>
              <a:gd name="connsiteY36" fmla="*/ 1607363 h 5531266"/>
              <a:gd name="connsiteX37" fmla="*/ 4463163 w 4553447"/>
              <a:gd name="connsiteY37" fmla="*/ 1645395 h 5531266"/>
              <a:gd name="connsiteX38" fmla="*/ 4466823 w 4553447"/>
              <a:gd name="connsiteY38" fmla="*/ 1649850 h 5531266"/>
              <a:gd name="connsiteX39" fmla="*/ 4465173 w 4553447"/>
              <a:gd name="connsiteY39" fmla="*/ 1661048 h 5531266"/>
              <a:gd name="connsiteX40" fmla="*/ 4465585 w 4553447"/>
              <a:gd name="connsiteY40" fmla="*/ 1664107 h 5531266"/>
              <a:gd name="connsiteX41" fmla="*/ 4467096 w 4553447"/>
              <a:gd name="connsiteY41" fmla="*/ 1681560 h 5531266"/>
              <a:gd name="connsiteX42" fmla="*/ 4455626 w 4553447"/>
              <a:gd name="connsiteY42" fmla="*/ 1716455 h 5531266"/>
              <a:gd name="connsiteX43" fmla="*/ 4453566 w 4553447"/>
              <a:gd name="connsiteY43" fmla="*/ 1716581 h 5531266"/>
              <a:gd name="connsiteX44" fmla="*/ 4445068 w 4553447"/>
              <a:gd name="connsiteY44" fmla="*/ 1868666 h 5531266"/>
              <a:gd name="connsiteX45" fmla="*/ 4453759 w 4553447"/>
              <a:gd name="connsiteY45" fmla="*/ 1892828 h 5531266"/>
              <a:gd name="connsiteX46" fmla="*/ 4456037 w 4553447"/>
              <a:gd name="connsiteY46" fmla="*/ 1943047 h 5531266"/>
              <a:gd name="connsiteX47" fmla="*/ 4455156 w 4553447"/>
              <a:gd name="connsiteY47" fmla="*/ 1976676 h 5531266"/>
              <a:gd name="connsiteX48" fmla="*/ 4454694 w 4553447"/>
              <a:gd name="connsiteY48" fmla="*/ 1981536 h 5531266"/>
              <a:gd name="connsiteX49" fmla="*/ 4445574 w 4553447"/>
              <a:gd name="connsiteY49" fmla="*/ 2021434 h 5531266"/>
              <a:gd name="connsiteX50" fmla="*/ 4448839 w 4553447"/>
              <a:gd name="connsiteY50" fmla="*/ 2025379 h 5531266"/>
              <a:gd name="connsiteX51" fmla="*/ 4451680 w 4553447"/>
              <a:gd name="connsiteY51" fmla="*/ 2038196 h 5531266"/>
              <a:gd name="connsiteX52" fmla="*/ 4446939 w 4553447"/>
              <a:gd name="connsiteY52" fmla="*/ 2048781 h 5531266"/>
              <a:gd name="connsiteX53" fmla="*/ 4436755 w 4553447"/>
              <a:gd name="connsiteY53" fmla="*/ 2099011 h 5531266"/>
              <a:gd name="connsiteX54" fmla="*/ 4429424 w 4553447"/>
              <a:gd name="connsiteY54" fmla="*/ 2148592 h 5531266"/>
              <a:gd name="connsiteX55" fmla="*/ 4373341 w 4553447"/>
              <a:gd name="connsiteY55" fmla="*/ 3204925 h 5531266"/>
              <a:gd name="connsiteX56" fmla="*/ 4360555 w 4553447"/>
              <a:gd name="connsiteY56" fmla="*/ 3458573 h 5531266"/>
              <a:gd name="connsiteX57" fmla="*/ 4349470 w 4553447"/>
              <a:gd name="connsiteY57" fmla="*/ 3621276 h 5531266"/>
              <a:gd name="connsiteX58" fmla="*/ 4258709 w 4553447"/>
              <a:gd name="connsiteY58" fmla="*/ 5260213 h 5531266"/>
              <a:gd name="connsiteX59" fmla="*/ 4264007 w 4553447"/>
              <a:gd name="connsiteY59" fmla="*/ 5296918 h 5531266"/>
              <a:gd name="connsiteX60" fmla="*/ 4267541 w 4553447"/>
              <a:gd name="connsiteY60" fmla="*/ 5331382 h 5531266"/>
              <a:gd name="connsiteX61" fmla="*/ 4270373 w 4553447"/>
              <a:gd name="connsiteY61" fmla="*/ 5431691 h 5531266"/>
              <a:gd name="connsiteX62" fmla="*/ 4251816 w 4553447"/>
              <a:gd name="connsiteY62" fmla="*/ 5466096 h 5531266"/>
              <a:gd name="connsiteX63" fmla="*/ 4247164 w 4553447"/>
              <a:gd name="connsiteY63" fmla="*/ 5468796 h 5531266"/>
              <a:gd name="connsiteX64" fmla="*/ 4243707 w 4553447"/>
              <a:gd name="connsiteY64" fmla="*/ 5531243 h 5531266"/>
              <a:gd name="connsiteX65" fmla="*/ 310344 w 4553447"/>
              <a:gd name="connsiteY65" fmla="*/ 5278553 h 5531266"/>
              <a:gd name="connsiteX66" fmla="*/ 0 w 4553447"/>
              <a:gd name="connsiteY66" fmla="*/ 5261459 h 5531266"/>
              <a:gd name="connsiteX67" fmla="*/ 4324 w 4553447"/>
              <a:gd name="connsiteY67" fmla="*/ 5221195 h 5531266"/>
              <a:gd name="connsiteX68" fmla="*/ 8544 w 4553447"/>
              <a:gd name="connsiteY68" fmla="*/ 5214590 h 5531266"/>
              <a:gd name="connsiteX69" fmla="*/ 8813 w 4553447"/>
              <a:gd name="connsiteY69" fmla="*/ 5211844 h 5531266"/>
              <a:gd name="connsiteX70" fmla="*/ 276445 w 4553447"/>
              <a:gd name="connsiteY70" fmla="*/ 0 h 5531266"/>
              <a:gd name="connsiteX0" fmla="*/ 276445 w 4553447"/>
              <a:gd name="connsiteY0" fmla="*/ 0 h 5531266"/>
              <a:gd name="connsiteX1" fmla="*/ 3305612 w 4553447"/>
              <a:gd name="connsiteY1" fmla="*/ 153134 h 5531266"/>
              <a:gd name="connsiteX2" fmla="*/ 4134423 w 4553447"/>
              <a:gd name="connsiteY2" fmla="*/ 208242 h 5531266"/>
              <a:gd name="connsiteX3" fmla="*/ 4507617 w 4553447"/>
              <a:gd name="connsiteY3" fmla="*/ 228666 h 5531266"/>
              <a:gd name="connsiteX4" fmla="*/ 4535496 w 4553447"/>
              <a:gd name="connsiteY4" fmla="*/ 250471 h 5531266"/>
              <a:gd name="connsiteX5" fmla="*/ 4533722 w 4553447"/>
              <a:gd name="connsiteY5" fmla="*/ 282222 h 5531266"/>
              <a:gd name="connsiteX6" fmla="*/ 4536644 w 4553447"/>
              <a:gd name="connsiteY6" fmla="*/ 283939 h 5531266"/>
              <a:gd name="connsiteX7" fmla="*/ 4553070 w 4553447"/>
              <a:gd name="connsiteY7" fmla="*/ 315514 h 5531266"/>
              <a:gd name="connsiteX8" fmla="*/ 4530809 w 4553447"/>
              <a:gd name="connsiteY8" fmla="*/ 373160 h 5531266"/>
              <a:gd name="connsiteX9" fmla="*/ 4527321 w 4553447"/>
              <a:gd name="connsiteY9" fmla="*/ 396781 h 5531266"/>
              <a:gd name="connsiteX10" fmla="*/ 4522216 w 4553447"/>
              <a:gd name="connsiteY10" fmla="*/ 488120 h 5531266"/>
              <a:gd name="connsiteX11" fmla="*/ 4521566 w 4553447"/>
              <a:gd name="connsiteY11" fmla="*/ 534537 h 5531266"/>
              <a:gd name="connsiteX12" fmla="*/ 4518467 w 4553447"/>
              <a:gd name="connsiteY12" fmla="*/ 563001 h 5531266"/>
              <a:gd name="connsiteX13" fmla="*/ 4517798 w 4553447"/>
              <a:gd name="connsiteY13" fmla="*/ 567182 h 5531266"/>
              <a:gd name="connsiteX14" fmla="*/ 4504861 w 4553447"/>
              <a:gd name="connsiteY14" fmla="*/ 798696 h 5531266"/>
              <a:gd name="connsiteX15" fmla="*/ 4506574 w 4553447"/>
              <a:gd name="connsiteY15" fmla="*/ 803530 h 5531266"/>
              <a:gd name="connsiteX16" fmla="*/ 4504423 w 4553447"/>
              <a:gd name="connsiteY16" fmla="*/ 827361 h 5531266"/>
              <a:gd name="connsiteX17" fmla="*/ 4502823 w 4553447"/>
              <a:gd name="connsiteY17" fmla="*/ 835146 h 5531266"/>
              <a:gd name="connsiteX18" fmla="*/ 4496585 w 4553447"/>
              <a:gd name="connsiteY18" fmla="*/ 946777 h 5531266"/>
              <a:gd name="connsiteX19" fmla="*/ 4498662 w 4553447"/>
              <a:gd name="connsiteY19" fmla="*/ 947677 h 5531266"/>
              <a:gd name="connsiteX20" fmla="*/ 4502781 w 4553447"/>
              <a:gd name="connsiteY20" fmla="*/ 983859 h 5531266"/>
              <a:gd name="connsiteX21" fmla="*/ 4497983 w 4553447"/>
              <a:gd name="connsiteY21" fmla="*/ 1082386 h 5531266"/>
              <a:gd name="connsiteX22" fmla="*/ 4497878 w 4553447"/>
              <a:gd name="connsiteY22" fmla="*/ 1140681 h 5531266"/>
              <a:gd name="connsiteX23" fmla="*/ 4502181 w 4553447"/>
              <a:gd name="connsiteY23" fmla="*/ 1161797 h 5531266"/>
              <a:gd name="connsiteX24" fmla="*/ 4505271 w 4553447"/>
              <a:gd name="connsiteY24" fmla="*/ 1191979 h 5531266"/>
              <a:gd name="connsiteX25" fmla="*/ 4514088 w 4553447"/>
              <a:gd name="connsiteY25" fmla="*/ 1244449 h 5531266"/>
              <a:gd name="connsiteX26" fmla="*/ 4516365 w 4553447"/>
              <a:gd name="connsiteY26" fmla="*/ 1294666 h 5531266"/>
              <a:gd name="connsiteX27" fmla="*/ 4515485 w 4553447"/>
              <a:gd name="connsiteY27" fmla="*/ 1328296 h 5531266"/>
              <a:gd name="connsiteX28" fmla="*/ 4515022 w 4553447"/>
              <a:gd name="connsiteY28" fmla="*/ 1333156 h 5531266"/>
              <a:gd name="connsiteX29" fmla="*/ 4505903 w 4553447"/>
              <a:gd name="connsiteY29" fmla="*/ 1373054 h 5531266"/>
              <a:gd name="connsiteX30" fmla="*/ 4509167 w 4553447"/>
              <a:gd name="connsiteY30" fmla="*/ 1376999 h 5531266"/>
              <a:gd name="connsiteX31" fmla="*/ 4512009 w 4553447"/>
              <a:gd name="connsiteY31" fmla="*/ 1389816 h 5531266"/>
              <a:gd name="connsiteX32" fmla="*/ 4507268 w 4553447"/>
              <a:gd name="connsiteY32" fmla="*/ 1400401 h 5531266"/>
              <a:gd name="connsiteX33" fmla="*/ 4497084 w 4553447"/>
              <a:gd name="connsiteY33" fmla="*/ 1450629 h 5531266"/>
              <a:gd name="connsiteX34" fmla="*/ 4486187 w 4553447"/>
              <a:gd name="connsiteY34" fmla="*/ 1524330 h 5531266"/>
              <a:gd name="connsiteX35" fmla="*/ 4481306 w 4553447"/>
              <a:gd name="connsiteY35" fmla="*/ 1535289 h 5531266"/>
              <a:gd name="connsiteX36" fmla="*/ 4466878 w 4553447"/>
              <a:gd name="connsiteY36" fmla="*/ 1607363 h 5531266"/>
              <a:gd name="connsiteX37" fmla="*/ 4463163 w 4553447"/>
              <a:gd name="connsiteY37" fmla="*/ 1645395 h 5531266"/>
              <a:gd name="connsiteX38" fmla="*/ 4466823 w 4553447"/>
              <a:gd name="connsiteY38" fmla="*/ 1649850 h 5531266"/>
              <a:gd name="connsiteX39" fmla="*/ 4465173 w 4553447"/>
              <a:gd name="connsiteY39" fmla="*/ 1661048 h 5531266"/>
              <a:gd name="connsiteX40" fmla="*/ 4465585 w 4553447"/>
              <a:gd name="connsiteY40" fmla="*/ 1664107 h 5531266"/>
              <a:gd name="connsiteX41" fmla="*/ 4467096 w 4553447"/>
              <a:gd name="connsiteY41" fmla="*/ 1681560 h 5531266"/>
              <a:gd name="connsiteX42" fmla="*/ 4455626 w 4553447"/>
              <a:gd name="connsiteY42" fmla="*/ 1716455 h 5531266"/>
              <a:gd name="connsiteX43" fmla="*/ 4453566 w 4553447"/>
              <a:gd name="connsiteY43" fmla="*/ 1716581 h 5531266"/>
              <a:gd name="connsiteX44" fmla="*/ 4445068 w 4553447"/>
              <a:gd name="connsiteY44" fmla="*/ 1868666 h 5531266"/>
              <a:gd name="connsiteX45" fmla="*/ 4453759 w 4553447"/>
              <a:gd name="connsiteY45" fmla="*/ 1892828 h 5531266"/>
              <a:gd name="connsiteX46" fmla="*/ 4456037 w 4553447"/>
              <a:gd name="connsiteY46" fmla="*/ 1943047 h 5531266"/>
              <a:gd name="connsiteX47" fmla="*/ 4455156 w 4553447"/>
              <a:gd name="connsiteY47" fmla="*/ 1976676 h 5531266"/>
              <a:gd name="connsiteX48" fmla="*/ 4454694 w 4553447"/>
              <a:gd name="connsiteY48" fmla="*/ 1981536 h 5531266"/>
              <a:gd name="connsiteX49" fmla="*/ 4445574 w 4553447"/>
              <a:gd name="connsiteY49" fmla="*/ 2021434 h 5531266"/>
              <a:gd name="connsiteX50" fmla="*/ 4448839 w 4553447"/>
              <a:gd name="connsiteY50" fmla="*/ 2025379 h 5531266"/>
              <a:gd name="connsiteX51" fmla="*/ 4451680 w 4553447"/>
              <a:gd name="connsiteY51" fmla="*/ 2038196 h 5531266"/>
              <a:gd name="connsiteX52" fmla="*/ 4446939 w 4553447"/>
              <a:gd name="connsiteY52" fmla="*/ 2048781 h 5531266"/>
              <a:gd name="connsiteX53" fmla="*/ 4436755 w 4553447"/>
              <a:gd name="connsiteY53" fmla="*/ 2099011 h 5531266"/>
              <a:gd name="connsiteX54" fmla="*/ 4429424 w 4553447"/>
              <a:gd name="connsiteY54" fmla="*/ 2148592 h 5531266"/>
              <a:gd name="connsiteX55" fmla="*/ 4373341 w 4553447"/>
              <a:gd name="connsiteY55" fmla="*/ 3204925 h 5531266"/>
              <a:gd name="connsiteX56" fmla="*/ 4360555 w 4553447"/>
              <a:gd name="connsiteY56" fmla="*/ 3458573 h 5531266"/>
              <a:gd name="connsiteX57" fmla="*/ 4349470 w 4553447"/>
              <a:gd name="connsiteY57" fmla="*/ 3621276 h 5531266"/>
              <a:gd name="connsiteX58" fmla="*/ 4258709 w 4553447"/>
              <a:gd name="connsiteY58" fmla="*/ 5260213 h 5531266"/>
              <a:gd name="connsiteX59" fmla="*/ 4264007 w 4553447"/>
              <a:gd name="connsiteY59" fmla="*/ 5296918 h 5531266"/>
              <a:gd name="connsiteX60" fmla="*/ 4267541 w 4553447"/>
              <a:gd name="connsiteY60" fmla="*/ 5331382 h 5531266"/>
              <a:gd name="connsiteX61" fmla="*/ 4270373 w 4553447"/>
              <a:gd name="connsiteY61" fmla="*/ 5431691 h 5531266"/>
              <a:gd name="connsiteX62" fmla="*/ 4251816 w 4553447"/>
              <a:gd name="connsiteY62" fmla="*/ 5466096 h 5531266"/>
              <a:gd name="connsiteX63" fmla="*/ 4247164 w 4553447"/>
              <a:gd name="connsiteY63" fmla="*/ 5468796 h 5531266"/>
              <a:gd name="connsiteX64" fmla="*/ 4243707 w 4553447"/>
              <a:gd name="connsiteY64" fmla="*/ 5531243 h 5531266"/>
              <a:gd name="connsiteX65" fmla="*/ 310344 w 4553447"/>
              <a:gd name="connsiteY65" fmla="*/ 5278553 h 5531266"/>
              <a:gd name="connsiteX66" fmla="*/ 0 w 4553447"/>
              <a:gd name="connsiteY66" fmla="*/ 5261459 h 5531266"/>
              <a:gd name="connsiteX67" fmla="*/ 4324 w 4553447"/>
              <a:gd name="connsiteY67" fmla="*/ 5221195 h 5531266"/>
              <a:gd name="connsiteX68" fmla="*/ 8544 w 4553447"/>
              <a:gd name="connsiteY68" fmla="*/ 5214590 h 5531266"/>
              <a:gd name="connsiteX69" fmla="*/ 74694 w 4553447"/>
              <a:gd name="connsiteY69" fmla="*/ 4752822 h 5531266"/>
              <a:gd name="connsiteX70" fmla="*/ 276445 w 4553447"/>
              <a:gd name="connsiteY70" fmla="*/ 0 h 5531266"/>
              <a:gd name="connsiteX0" fmla="*/ 272121 w 4549123"/>
              <a:gd name="connsiteY0" fmla="*/ 0 h 5531266"/>
              <a:gd name="connsiteX1" fmla="*/ 3301288 w 4549123"/>
              <a:gd name="connsiteY1" fmla="*/ 153134 h 5531266"/>
              <a:gd name="connsiteX2" fmla="*/ 4130099 w 4549123"/>
              <a:gd name="connsiteY2" fmla="*/ 208242 h 5531266"/>
              <a:gd name="connsiteX3" fmla="*/ 4503293 w 4549123"/>
              <a:gd name="connsiteY3" fmla="*/ 228666 h 5531266"/>
              <a:gd name="connsiteX4" fmla="*/ 4531172 w 4549123"/>
              <a:gd name="connsiteY4" fmla="*/ 250471 h 5531266"/>
              <a:gd name="connsiteX5" fmla="*/ 4529398 w 4549123"/>
              <a:gd name="connsiteY5" fmla="*/ 282222 h 5531266"/>
              <a:gd name="connsiteX6" fmla="*/ 4532320 w 4549123"/>
              <a:gd name="connsiteY6" fmla="*/ 283939 h 5531266"/>
              <a:gd name="connsiteX7" fmla="*/ 4548746 w 4549123"/>
              <a:gd name="connsiteY7" fmla="*/ 315514 h 5531266"/>
              <a:gd name="connsiteX8" fmla="*/ 4526485 w 4549123"/>
              <a:gd name="connsiteY8" fmla="*/ 373160 h 5531266"/>
              <a:gd name="connsiteX9" fmla="*/ 4522997 w 4549123"/>
              <a:gd name="connsiteY9" fmla="*/ 396781 h 5531266"/>
              <a:gd name="connsiteX10" fmla="*/ 4517892 w 4549123"/>
              <a:gd name="connsiteY10" fmla="*/ 488120 h 5531266"/>
              <a:gd name="connsiteX11" fmla="*/ 4517242 w 4549123"/>
              <a:gd name="connsiteY11" fmla="*/ 534537 h 5531266"/>
              <a:gd name="connsiteX12" fmla="*/ 4514143 w 4549123"/>
              <a:gd name="connsiteY12" fmla="*/ 563001 h 5531266"/>
              <a:gd name="connsiteX13" fmla="*/ 4513474 w 4549123"/>
              <a:gd name="connsiteY13" fmla="*/ 567182 h 5531266"/>
              <a:gd name="connsiteX14" fmla="*/ 4500537 w 4549123"/>
              <a:gd name="connsiteY14" fmla="*/ 798696 h 5531266"/>
              <a:gd name="connsiteX15" fmla="*/ 4502250 w 4549123"/>
              <a:gd name="connsiteY15" fmla="*/ 803530 h 5531266"/>
              <a:gd name="connsiteX16" fmla="*/ 4500099 w 4549123"/>
              <a:gd name="connsiteY16" fmla="*/ 827361 h 5531266"/>
              <a:gd name="connsiteX17" fmla="*/ 4498499 w 4549123"/>
              <a:gd name="connsiteY17" fmla="*/ 835146 h 5531266"/>
              <a:gd name="connsiteX18" fmla="*/ 4492261 w 4549123"/>
              <a:gd name="connsiteY18" fmla="*/ 946777 h 5531266"/>
              <a:gd name="connsiteX19" fmla="*/ 4494338 w 4549123"/>
              <a:gd name="connsiteY19" fmla="*/ 947677 h 5531266"/>
              <a:gd name="connsiteX20" fmla="*/ 4498457 w 4549123"/>
              <a:gd name="connsiteY20" fmla="*/ 983859 h 5531266"/>
              <a:gd name="connsiteX21" fmla="*/ 4493659 w 4549123"/>
              <a:gd name="connsiteY21" fmla="*/ 1082386 h 5531266"/>
              <a:gd name="connsiteX22" fmla="*/ 4493554 w 4549123"/>
              <a:gd name="connsiteY22" fmla="*/ 1140681 h 5531266"/>
              <a:gd name="connsiteX23" fmla="*/ 4497857 w 4549123"/>
              <a:gd name="connsiteY23" fmla="*/ 1161797 h 5531266"/>
              <a:gd name="connsiteX24" fmla="*/ 4500947 w 4549123"/>
              <a:gd name="connsiteY24" fmla="*/ 1191979 h 5531266"/>
              <a:gd name="connsiteX25" fmla="*/ 4509764 w 4549123"/>
              <a:gd name="connsiteY25" fmla="*/ 1244449 h 5531266"/>
              <a:gd name="connsiteX26" fmla="*/ 4512041 w 4549123"/>
              <a:gd name="connsiteY26" fmla="*/ 1294666 h 5531266"/>
              <a:gd name="connsiteX27" fmla="*/ 4511161 w 4549123"/>
              <a:gd name="connsiteY27" fmla="*/ 1328296 h 5531266"/>
              <a:gd name="connsiteX28" fmla="*/ 4510698 w 4549123"/>
              <a:gd name="connsiteY28" fmla="*/ 1333156 h 5531266"/>
              <a:gd name="connsiteX29" fmla="*/ 4501579 w 4549123"/>
              <a:gd name="connsiteY29" fmla="*/ 1373054 h 5531266"/>
              <a:gd name="connsiteX30" fmla="*/ 4504843 w 4549123"/>
              <a:gd name="connsiteY30" fmla="*/ 1376999 h 5531266"/>
              <a:gd name="connsiteX31" fmla="*/ 4507685 w 4549123"/>
              <a:gd name="connsiteY31" fmla="*/ 1389816 h 5531266"/>
              <a:gd name="connsiteX32" fmla="*/ 4502944 w 4549123"/>
              <a:gd name="connsiteY32" fmla="*/ 1400401 h 5531266"/>
              <a:gd name="connsiteX33" fmla="*/ 4492760 w 4549123"/>
              <a:gd name="connsiteY33" fmla="*/ 1450629 h 5531266"/>
              <a:gd name="connsiteX34" fmla="*/ 4481863 w 4549123"/>
              <a:gd name="connsiteY34" fmla="*/ 1524330 h 5531266"/>
              <a:gd name="connsiteX35" fmla="*/ 4476982 w 4549123"/>
              <a:gd name="connsiteY35" fmla="*/ 1535289 h 5531266"/>
              <a:gd name="connsiteX36" fmla="*/ 4462554 w 4549123"/>
              <a:gd name="connsiteY36" fmla="*/ 1607363 h 5531266"/>
              <a:gd name="connsiteX37" fmla="*/ 4458839 w 4549123"/>
              <a:gd name="connsiteY37" fmla="*/ 1645395 h 5531266"/>
              <a:gd name="connsiteX38" fmla="*/ 4462499 w 4549123"/>
              <a:gd name="connsiteY38" fmla="*/ 1649850 h 5531266"/>
              <a:gd name="connsiteX39" fmla="*/ 4460849 w 4549123"/>
              <a:gd name="connsiteY39" fmla="*/ 1661048 h 5531266"/>
              <a:gd name="connsiteX40" fmla="*/ 4461261 w 4549123"/>
              <a:gd name="connsiteY40" fmla="*/ 1664107 h 5531266"/>
              <a:gd name="connsiteX41" fmla="*/ 4462772 w 4549123"/>
              <a:gd name="connsiteY41" fmla="*/ 1681560 h 5531266"/>
              <a:gd name="connsiteX42" fmla="*/ 4451302 w 4549123"/>
              <a:gd name="connsiteY42" fmla="*/ 1716455 h 5531266"/>
              <a:gd name="connsiteX43" fmla="*/ 4449242 w 4549123"/>
              <a:gd name="connsiteY43" fmla="*/ 1716581 h 5531266"/>
              <a:gd name="connsiteX44" fmla="*/ 4440744 w 4549123"/>
              <a:gd name="connsiteY44" fmla="*/ 1868666 h 5531266"/>
              <a:gd name="connsiteX45" fmla="*/ 4449435 w 4549123"/>
              <a:gd name="connsiteY45" fmla="*/ 1892828 h 5531266"/>
              <a:gd name="connsiteX46" fmla="*/ 4451713 w 4549123"/>
              <a:gd name="connsiteY46" fmla="*/ 1943047 h 5531266"/>
              <a:gd name="connsiteX47" fmla="*/ 4450832 w 4549123"/>
              <a:gd name="connsiteY47" fmla="*/ 1976676 h 5531266"/>
              <a:gd name="connsiteX48" fmla="*/ 4450370 w 4549123"/>
              <a:gd name="connsiteY48" fmla="*/ 1981536 h 5531266"/>
              <a:gd name="connsiteX49" fmla="*/ 4441250 w 4549123"/>
              <a:gd name="connsiteY49" fmla="*/ 2021434 h 5531266"/>
              <a:gd name="connsiteX50" fmla="*/ 4444515 w 4549123"/>
              <a:gd name="connsiteY50" fmla="*/ 2025379 h 5531266"/>
              <a:gd name="connsiteX51" fmla="*/ 4447356 w 4549123"/>
              <a:gd name="connsiteY51" fmla="*/ 2038196 h 5531266"/>
              <a:gd name="connsiteX52" fmla="*/ 4442615 w 4549123"/>
              <a:gd name="connsiteY52" fmla="*/ 2048781 h 5531266"/>
              <a:gd name="connsiteX53" fmla="*/ 4432431 w 4549123"/>
              <a:gd name="connsiteY53" fmla="*/ 2099011 h 5531266"/>
              <a:gd name="connsiteX54" fmla="*/ 4425100 w 4549123"/>
              <a:gd name="connsiteY54" fmla="*/ 2148592 h 5531266"/>
              <a:gd name="connsiteX55" fmla="*/ 4369017 w 4549123"/>
              <a:gd name="connsiteY55" fmla="*/ 3204925 h 5531266"/>
              <a:gd name="connsiteX56" fmla="*/ 4356231 w 4549123"/>
              <a:gd name="connsiteY56" fmla="*/ 3458573 h 5531266"/>
              <a:gd name="connsiteX57" fmla="*/ 4345146 w 4549123"/>
              <a:gd name="connsiteY57" fmla="*/ 3621276 h 5531266"/>
              <a:gd name="connsiteX58" fmla="*/ 4254385 w 4549123"/>
              <a:gd name="connsiteY58" fmla="*/ 5260213 h 5531266"/>
              <a:gd name="connsiteX59" fmla="*/ 4259683 w 4549123"/>
              <a:gd name="connsiteY59" fmla="*/ 5296918 h 5531266"/>
              <a:gd name="connsiteX60" fmla="*/ 4263217 w 4549123"/>
              <a:gd name="connsiteY60" fmla="*/ 5331382 h 5531266"/>
              <a:gd name="connsiteX61" fmla="*/ 4266049 w 4549123"/>
              <a:gd name="connsiteY61" fmla="*/ 5431691 h 5531266"/>
              <a:gd name="connsiteX62" fmla="*/ 4247492 w 4549123"/>
              <a:gd name="connsiteY62" fmla="*/ 5466096 h 5531266"/>
              <a:gd name="connsiteX63" fmla="*/ 4242840 w 4549123"/>
              <a:gd name="connsiteY63" fmla="*/ 5468796 h 5531266"/>
              <a:gd name="connsiteX64" fmla="*/ 4239383 w 4549123"/>
              <a:gd name="connsiteY64" fmla="*/ 5531243 h 5531266"/>
              <a:gd name="connsiteX65" fmla="*/ 306020 w 4549123"/>
              <a:gd name="connsiteY65" fmla="*/ 5278553 h 5531266"/>
              <a:gd name="connsiteX66" fmla="*/ 76653 w 4549123"/>
              <a:gd name="connsiteY66" fmla="*/ 5257630 h 5531266"/>
              <a:gd name="connsiteX67" fmla="*/ 0 w 4549123"/>
              <a:gd name="connsiteY67" fmla="*/ 5221195 h 5531266"/>
              <a:gd name="connsiteX68" fmla="*/ 4220 w 4549123"/>
              <a:gd name="connsiteY68" fmla="*/ 5214590 h 5531266"/>
              <a:gd name="connsiteX69" fmla="*/ 70370 w 4549123"/>
              <a:gd name="connsiteY69" fmla="*/ 4752822 h 5531266"/>
              <a:gd name="connsiteX70" fmla="*/ 272121 w 4549123"/>
              <a:gd name="connsiteY70" fmla="*/ 0 h 5531266"/>
              <a:gd name="connsiteX0" fmla="*/ 272121 w 4549123"/>
              <a:gd name="connsiteY0" fmla="*/ 0 h 5531266"/>
              <a:gd name="connsiteX1" fmla="*/ 3301288 w 4549123"/>
              <a:gd name="connsiteY1" fmla="*/ 153134 h 5531266"/>
              <a:gd name="connsiteX2" fmla="*/ 4130099 w 4549123"/>
              <a:gd name="connsiteY2" fmla="*/ 208242 h 5531266"/>
              <a:gd name="connsiteX3" fmla="*/ 4503293 w 4549123"/>
              <a:gd name="connsiteY3" fmla="*/ 228666 h 5531266"/>
              <a:gd name="connsiteX4" fmla="*/ 4531172 w 4549123"/>
              <a:gd name="connsiteY4" fmla="*/ 250471 h 5531266"/>
              <a:gd name="connsiteX5" fmla="*/ 4529398 w 4549123"/>
              <a:gd name="connsiteY5" fmla="*/ 282222 h 5531266"/>
              <a:gd name="connsiteX6" fmla="*/ 4532320 w 4549123"/>
              <a:gd name="connsiteY6" fmla="*/ 283939 h 5531266"/>
              <a:gd name="connsiteX7" fmla="*/ 4548746 w 4549123"/>
              <a:gd name="connsiteY7" fmla="*/ 315514 h 5531266"/>
              <a:gd name="connsiteX8" fmla="*/ 4526485 w 4549123"/>
              <a:gd name="connsiteY8" fmla="*/ 373160 h 5531266"/>
              <a:gd name="connsiteX9" fmla="*/ 4522997 w 4549123"/>
              <a:gd name="connsiteY9" fmla="*/ 396781 h 5531266"/>
              <a:gd name="connsiteX10" fmla="*/ 4517892 w 4549123"/>
              <a:gd name="connsiteY10" fmla="*/ 488120 h 5531266"/>
              <a:gd name="connsiteX11" fmla="*/ 4517242 w 4549123"/>
              <a:gd name="connsiteY11" fmla="*/ 534537 h 5531266"/>
              <a:gd name="connsiteX12" fmla="*/ 4514143 w 4549123"/>
              <a:gd name="connsiteY12" fmla="*/ 563001 h 5531266"/>
              <a:gd name="connsiteX13" fmla="*/ 4513474 w 4549123"/>
              <a:gd name="connsiteY13" fmla="*/ 567182 h 5531266"/>
              <a:gd name="connsiteX14" fmla="*/ 4500537 w 4549123"/>
              <a:gd name="connsiteY14" fmla="*/ 798696 h 5531266"/>
              <a:gd name="connsiteX15" fmla="*/ 4502250 w 4549123"/>
              <a:gd name="connsiteY15" fmla="*/ 803530 h 5531266"/>
              <a:gd name="connsiteX16" fmla="*/ 4500099 w 4549123"/>
              <a:gd name="connsiteY16" fmla="*/ 827361 h 5531266"/>
              <a:gd name="connsiteX17" fmla="*/ 4498499 w 4549123"/>
              <a:gd name="connsiteY17" fmla="*/ 835146 h 5531266"/>
              <a:gd name="connsiteX18" fmla="*/ 4492261 w 4549123"/>
              <a:gd name="connsiteY18" fmla="*/ 946777 h 5531266"/>
              <a:gd name="connsiteX19" fmla="*/ 4494338 w 4549123"/>
              <a:gd name="connsiteY19" fmla="*/ 947677 h 5531266"/>
              <a:gd name="connsiteX20" fmla="*/ 4498457 w 4549123"/>
              <a:gd name="connsiteY20" fmla="*/ 983859 h 5531266"/>
              <a:gd name="connsiteX21" fmla="*/ 4493659 w 4549123"/>
              <a:gd name="connsiteY21" fmla="*/ 1082386 h 5531266"/>
              <a:gd name="connsiteX22" fmla="*/ 4493554 w 4549123"/>
              <a:gd name="connsiteY22" fmla="*/ 1140681 h 5531266"/>
              <a:gd name="connsiteX23" fmla="*/ 4497857 w 4549123"/>
              <a:gd name="connsiteY23" fmla="*/ 1161797 h 5531266"/>
              <a:gd name="connsiteX24" fmla="*/ 4500947 w 4549123"/>
              <a:gd name="connsiteY24" fmla="*/ 1191979 h 5531266"/>
              <a:gd name="connsiteX25" fmla="*/ 4509764 w 4549123"/>
              <a:gd name="connsiteY25" fmla="*/ 1244449 h 5531266"/>
              <a:gd name="connsiteX26" fmla="*/ 4512041 w 4549123"/>
              <a:gd name="connsiteY26" fmla="*/ 1294666 h 5531266"/>
              <a:gd name="connsiteX27" fmla="*/ 4511161 w 4549123"/>
              <a:gd name="connsiteY27" fmla="*/ 1328296 h 5531266"/>
              <a:gd name="connsiteX28" fmla="*/ 4510698 w 4549123"/>
              <a:gd name="connsiteY28" fmla="*/ 1333156 h 5531266"/>
              <a:gd name="connsiteX29" fmla="*/ 4501579 w 4549123"/>
              <a:gd name="connsiteY29" fmla="*/ 1373054 h 5531266"/>
              <a:gd name="connsiteX30" fmla="*/ 4504843 w 4549123"/>
              <a:gd name="connsiteY30" fmla="*/ 1376999 h 5531266"/>
              <a:gd name="connsiteX31" fmla="*/ 4507685 w 4549123"/>
              <a:gd name="connsiteY31" fmla="*/ 1389816 h 5531266"/>
              <a:gd name="connsiteX32" fmla="*/ 4502944 w 4549123"/>
              <a:gd name="connsiteY32" fmla="*/ 1400401 h 5531266"/>
              <a:gd name="connsiteX33" fmla="*/ 4492760 w 4549123"/>
              <a:gd name="connsiteY33" fmla="*/ 1450629 h 5531266"/>
              <a:gd name="connsiteX34" fmla="*/ 4481863 w 4549123"/>
              <a:gd name="connsiteY34" fmla="*/ 1524330 h 5531266"/>
              <a:gd name="connsiteX35" fmla="*/ 4476982 w 4549123"/>
              <a:gd name="connsiteY35" fmla="*/ 1535289 h 5531266"/>
              <a:gd name="connsiteX36" fmla="*/ 4462554 w 4549123"/>
              <a:gd name="connsiteY36" fmla="*/ 1607363 h 5531266"/>
              <a:gd name="connsiteX37" fmla="*/ 4458839 w 4549123"/>
              <a:gd name="connsiteY37" fmla="*/ 1645395 h 5531266"/>
              <a:gd name="connsiteX38" fmla="*/ 4462499 w 4549123"/>
              <a:gd name="connsiteY38" fmla="*/ 1649850 h 5531266"/>
              <a:gd name="connsiteX39" fmla="*/ 4460849 w 4549123"/>
              <a:gd name="connsiteY39" fmla="*/ 1661048 h 5531266"/>
              <a:gd name="connsiteX40" fmla="*/ 4461261 w 4549123"/>
              <a:gd name="connsiteY40" fmla="*/ 1664107 h 5531266"/>
              <a:gd name="connsiteX41" fmla="*/ 4462772 w 4549123"/>
              <a:gd name="connsiteY41" fmla="*/ 1681560 h 5531266"/>
              <a:gd name="connsiteX42" fmla="*/ 4451302 w 4549123"/>
              <a:gd name="connsiteY42" fmla="*/ 1716455 h 5531266"/>
              <a:gd name="connsiteX43" fmla="*/ 4449242 w 4549123"/>
              <a:gd name="connsiteY43" fmla="*/ 1716581 h 5531266"/>
              <a:gd name="connsiteX44" fmla="*/ 4440744 w 4549123"/>
              <a:gd name="connsiteY44" fmla="*/ 1868666 h 5531266"/>
              <a:gd name="connsiteX45" fmla="*/ 4449435 w 4549123"/>
              <a:gd name="connsiteY45" fmla="*/ 1892828 h 5531266"/>
              <a:gd name="connsiteX46" fmla="*/ 4451713 w 4549123"/>
              <a:gd name="connsiteY46" fmla="*/ 1943047 h 5531266"/>
              <a:gd name="connsiteX47" fmla="*/ 4450832 w 4549123"/>
              <a:gd name="connsiteY47" fmla="*/ 1976676 h 5531266"/>
              <a:gd name="connsiteX48" fmla="*/ 4450370 w 4549123"/>
              <a:gd name="connsiteY48" fmla="*/ 1981536 h 5531266"/>
              <a:gd name="connsiteX49" fmla="*/ 4441250 w 4549123"/>
              <a:gd name="connsiteY49" fmla="*/ 2021434 h 5531266"/>
              <a:gd name="connsiteX50" fmla="*/ 4444515 w 4549123"/>
              <a:gd name="connsiteY50" fmla="*/ 2025379 h 5531266"/>
              <a:gd name="connsiteX51" fmla="*/ 4447356 w 4549123"/>
              <a:gd name="connsiteY51" fmla="*/ 2038196 h 5531266"/>
              <a:gd name="connsiteX52" fmla="*/ 4442615 w 4549123"/>
              <a:gd name="connsiteY52" fmla="*/ 2048781 h 5531266"/>
              <a:gd name="connsiteX53" fmla="*/ 4432431 w 4549123"/>
              <a:gd name="connsiteY53" fmla="*/ 2099011 h 5531266"/>
              <a:gd name="connsiteX54" fmla="*/ 4425100 w 4549123"/>
              <a:gd name="connsiteY54" fmla="*/ 2148592 h 5531266"/>
              <a:gd name="connsiteX55" fmla="*/ 4369017 w 4549123"/>
              <a:gd name="connsiteY55" fmla="*/ 3204925 h 5531266"/>
              <a:gd name="connsiteX56" fmla="*/ 4356231 w 4549123"/>
              <a:gd name="connsiteY56" fmla="*/ 3458573 h 5531266"/>
              <a:gd name="connsiteX57" fmla="*/ 4345146 w 4549123"/>
              <a:gd name="connsiteY57" fmla="*/ 3621276 h 5531266"/>
              <a:gd name="connsiteX58" fmla="*/ 4254385 w 4549123"/>
              <a:gd name="connsiteY58" fmla="*/ 5260213 h 5531266"/>
              <a:gd name="connsiteX59" fmla="*/ 4259683 w 4549123"/>
              <a:gd name="connsiteY59" fmla="*/ 5296918 h 5531266"/>
              <a:gd name="connsiteX60" fmla="*/ 4263217 w 4549123"/>
              <a:gd name="connsiteY60" fmla="*/ 5331382 h 5531266"/>
              <a:gd name="connsiteX61" fmla="*/ 4266049 w 4549123"/>
              <a:gd name="connsiteY61" fmla="*/ 5431691 h 5531266"/>
              <a:gd name="connsiteX62" fmla="*/ 4247492 w 4549123"/>
              <a:gd name="connsiteY62" fmla="*/ 5466096 h 5531266"/>
              <a:gd name="connsiteX63" fmla="*/ 4242840 w 4549123"/>
              <a:gd name="connsiteY63" fmla="*/ 5468796 h 5531266"/>
              <a:gd name="connsiteX64" fmla="*/ 4239383 w 4549123"/>
              <a:gd name="connsiteY64" fmla="*/ 5531243 h 5531266"/>
              <a:gd name="connsiteX65" fmla="*/ 306020 w 4549123"/>
              <a:gd name="connsiteY65" fmla="*/ 5278553 h 5531266"/>
              <a:gd name="connsiteX66" fmla="*/ 76653 w 4549123"/>
              <a:gd name="connsiteY66" fmla="*/ 5257630 h 5531266"/>
              <a:gd name="connsiteX67" fmla="*/ 0 w 4549123"/>
              <a:gd name="connsiteY67" fmla="*/ 5221195 h 5531266"/>
              <a:gd name="connsiteX68" fmla="*/ 47787 w 4549123"/>
              <a:gd name="connsiteY68" fmla="*/ 5070360 h 5531266"/>
              <a:gd name="connsiteX69" fmla="*/ 70370 w 4549123"/>
              <a:gd name="connsiteY69" fmla="*/ 4752822 h 5531266"/>
              <a:gd name="connsiteX70" fmla="*/ 272121 w 4549123"/>
              <a:gd name="connsiteY70" fmla="*/ 0 h 5531266"/>
              <a:gd name="connsiteX0" fmla="*/ 224334 w 4501336"/>
              <a:gd name="connsiteY0" fmla="*/ 0 h 5531266"/>
              <a:gd name="connsiteX1" fmla="*/ 3253501 w 4501336"/>
              <a:gd name="connsiteY1" fmla="*/ 153134 h 5531266"/>
              <a:gd name="connsiteX2" fmla="*/ 4082312 w 4501336"/>
              <a:gd name="connsiteY2" fmla="*/ 208242 h 5531266"/>
              <a:gd name="connsiteX3" fmla="*/ 4455506 w 4501336"/>
              <a:gd name="connsiteY3" fmla="*/ 228666 h 5531266"/>
              <a:gd name="connsiteX4" fmla="*/ 4483385 w 4501336"/>
              <a:gd name="connsiteY4" fmla="*/ 250471 h 5531266"/>
              <a:gd name="connsiteX5" fmla="*/ 4481611 w 4501336"/>
              <a:gd name="connsiteY5" fmla="*/ 282222 h 5531266"/>
              <a:gd name="connsiteX6" fmla="*/ 4484533 w 4501336"/>
              <a:gd name="connsiteY6" fmla="*/ 283939 h 5531266"/>
              <a:gd name="connsiteX7" fmla="*/ 4500959 w 4501336"/>
              <a:gd name="connsiteY7" fmla="*/ 315514 h 5531266"/>
              <a:gd name="connsiteX8" fmla="*/ 4478698 w 4501336"/>
              <a:gd name="connsiteY8" fmla="*/ 373160 h 5531266"/>
              <a:gd name="connsiteX9" fmla="*/ 4475210 w 4501336"/>
              <a:gd name="connsiteY9" fmla="*/ 396781 h 5531266"/>
              <a:gd name="connsiteX10" fmla="*/ 4470105 w 4501336"/>
              <a:gd name="connsiteY10" fmla="*/ 488120 h 5531266"/>
              <a:gd name="connsiteX11" fmla="*/ 4469455 w 4501336"/>
              <a:gd name="connsiteY11" fmla="*/ 534537 h 5531266"/>
              <a:gd name="connsiteX12" fmla="*/ 4466356 w 4501336"/>
              <a:gd name="connsiteY12" fmla="*/ 563001 h 5531266"/>
              <a:gd name="connsiteX13" fmla="*/ 4465687 w 4501336"/>
              <a:gd name="connsiteY13" fmla="*/ 567182 h 5531266"/>
              <a:gd name="connsiteX14" fmla="*/ 4452750 w 4501336"/>
              <a:gd name="connsiteY14" fmla="*/ 798696 h 5531266"/>
              <a:gd name="connsiteX15" fmla="*/ 4454463 w 4501336"/>
              <a:gd name="connsiteY15" fmla="*/ 803530 h 5531266"/>
              <a:gd name="connsiteX16" fmla="*/ 4452312 w 4501336"/>
              <a:gd name="connsiteY16" fmla="*/ 827361 h 5531266"/>
              <a:gd name="connsiteX17" fmla="*/ 4450712 w 4501336"/>
              <a:gd name="connsiteY17" fmla="*/ 835146 h 5531266"/>
              <a:gd name="connsiteX18" fmla="*/ 4444474 w 4501336"/>
              <a:gd name="connsiteY18" fmla="*/ 946777 h 5531266"/>
              <a:gd name="connsiteX19" fmla="*/ 4446551 w 4501336"/>
              <a:gd name="connsiteY19" fmla="*/ 947677 h 5531266"/>
              <a:gd name="connsiteX20" fmla="*/ 4450670 w 4501336"/>
              <a:gd name="connsiteY20" fmla="*/ 983859 h 5531266"/>
              <a:gd name="connsiteX21" fmla="*/ 4445872 w 4501336"/>
              <a:gd name="connsiteY21" fmla="*/ 1082386 h 5531266"/>
              <a:gd name="connsiteX22" fmla="*/ 4445767 w 4501336"/>
              <a:gd name="connsiteY22" fmla="*/ 1140681 h 5531266"/>
              <a:gd name="connsiteX23" fmla="*/ 4450070 w 4501336"/>
              <a:gd name="connsiteY23" fmla="*/ 1161797 h 5531266"/>
              <a:gd name="connsiteX24" fmla="*/ 4453160 w 4501336"/>
              <a:gd name="connsiteY24" fmla="*/ 1191979 h 5531266"/>
              <a:gd name="connsiteX25" fmla="*/ 4461977 w 4501336"/>
              <a:gd name="connsiteY25" fmla="*/ 1244449 h 5531266"/>
              <a:gd name="connsiteX26" fmla="*/ 4464254 w 4501336"/>
              <a:gd name="connsiteY26" fmla="*/ 1294666 h 5531266"/>
              <a:gd name="connsiteX27" fmla="*/ 4463374 w 4501336"/>
              <a:gd name="connsiteY27" fmla="*/ 1328296 h 5531266"/>
              <a:gd name="connsiteX28" fmla="*/ 4462911 w 4501336"/>
              <a:gd name="connsiteY28" fmla="*/ 1333156 h 5531266"/>
              <a:gd name="connsiteX29" fmla="*/ 4453792 w 4501336"/>
              <a:gd name="connsiteY29" fmla="*/ 1373054 h 5531266"/>
              <a:gd name="connsiteX30" fmla="*/ 4457056 w 4501336"/>
              <a:gd name="connsiteY30" fmla="*/ 1376999 h 5531266"/>
              <a:gd name="connsiteX31" fmla="*/ 4459898 w 4501336"/>
              <a:gd name="connsiteY31" fmla="*/ 1389816 h 5531266"/>
              <a:gd name="connsiteX32" fmla="*/ 4455157 w 4501336"/>
              <a:gd name="connsiteY32" fmla="*/ 1400401 h 5531266"/>
              <a:gd name="connsiteX33" fmla="*/ 4444973 w 4501336"/>
              <a:gd name="connsiteY33" fmla="*/ 1450629 h 5531266"/>
              <a:gd name="connsiteX34" fmla="*/ 4434076 w 4501336"/>
              <a:gd name="connsiteY34" fmla="*/ 1524330 h 5531266"/>
              <a:gd name="connsiteX35" fmla="*/ 4429195 w 4501336"/>
              <a:gd name="connsiteY35" fmla="*/ 1535289 h 5531266"/>
              <a:gd name="connsiteX36" fmla="*/ 4414767 w 4501336"/>
              <a:gd name="connsiteY36" fmla="*/ 1607363 h 5531266"/>
              <a:gd name="connsiteX37" fmla="*/ 4411052 w 4501336"/>
              <a:gd name="connsiteY37" fmla="*/ 1645395 h 5531266"/>
              <a:gd name="connsiteX38" fmla="*/ 4414712 w 4501336"/>
              <a:gd name="connsiteY38" fmla="*/ 1649850 h 5531266"/>
              <a:gd name="connsiteX39" fmla="*/ 4413062 w 4501336"/>
              <a:gd name="connsiteY39" fmla="*/ 1661048 h 5531266"/>
              <a:gd name="connsiteX40" fmla="*/ 4413474 w 4501336"/>
              <a:gd name="connsiteY40" fmla="*/ 1664107 h 5531266"/>
              <a:gd name="connsiteX41" fmla="*/ 4414985 w 4501336"/>
              <a:gd name="connsiteY41" fmla="*/ 1681560 h 5531266"/>
              <a:gd name="connsiteX42" fmla="*/ 4403515 w 4501336"/>
              <a:gd name="connsiteY42" fmla="*/ 1716455 h 5531266"/>
              <a:gd name="connsiteX43" fmla="*/ 4401455 w 4501336"/>
              <a:gd name="connsiteY43" fmla="*/ 1716581 h 5531266"/>
              <a:gd name="connsiteX44" fmla="*/ 4392957 w 4501336"/>
              <a:gd name="connsiteY44" fmla="*/ 1868666 h 5531266"/>
              <a:gd name="connsiteX45" fmla="*/ 4401648 w 4501336"/>
              <a:gd name="connsiteY45" fmla="*/ 1892828 h 5531266"/>
              <a:gd name="connsiteX46" fmla="*/ 4403926 w 4501336"/>
              <a:gd name="connsiteY46" fmla="*/ 1943047 h 5531266"/>
              <a:gd name="connsiteX47" fmla="*/ 4403045 w 4501336"/>
              <a:gd name="connsiteY47" fmla="*/ 1976676 h 5531266"/>
              <a:gd name="connsiteX48" fmla="*/ 4402583 w 4501336"/>
              <a:gd name="connsiteY48" fmla="*/ 1981536 h 5531266"/>
              <a:gd name="connsiteX49" fmla="*/ 4393463 w 4501336"/>
              <a:gd name="connsiteY49" fmla="*/ 2021434 h 5531266"/>
              <a:gd name="connsiteX50" fmla="*/ 4396728 w 4501336"/>
              <a:gd name="connsiteY50" fmla="*/ 2025379 h 5531266"/>
              <a:gd name="connsiteX51" fmla="*/ 4399569 w 4501336"/>
              <a:gd name="connsiteY51" fmla="*/ 2038196 h 5531266"/>
              <a:gd name="connsiteX52" fmla="*/ 4394828 w 4501336"/>
              <a:gd name="connsiteY52" fmla="*/ 2048781 h 5531266"/>
              <a:gd name="connsiteX53" fmla="*/ 4384644 w 4501336"/>
              <a:gd name="connsiteY53" fmla="*/ 2099011 h 5531266"/>
              <a:gd name="connsiteX54" fmla="*/ 4377313 w 4501336"/>
              <a:gd name="connsiteY54" fmla="*/ 2148592 h 5531266"/>
              <a:gd name="connsiteX55" fmla="*/ 4321230 w 4501336"/>
              <a:gd name="connsiteY55" fmla="*/ 3204925 h 5531266"/>
              <a:gd name="connsiteX56" fmla="*/ 4308444 w 4501336"/>
              <a:gd name="connsiteY56" fmla="*/ 3458573 h 5531266"/>
              <a:gd name="connsiteX57" fmla="*/ 4297359 w 4501336"/>
              <a:gd name="connsiteY57" fmla="*/ 3621276 h 5531266"/>
              <a:gd name="connsiteX58" fmla="*/ 4206598 w 4501336"/>
              <a:gd name="connsiteY58" fmla="*/ 5260213 h 5531266"/>
              <a:gd name="connsiteX59" fmla="*/ 4211896 w 4501336"/>
              <a:gd name="connsiteY59" fmla="*/ 5296918 h 5531266"/>
              <a:gd name="connsiteX60" fmla="*/ 4215430 w 4501336"/>
              <a:gd name="connsiteY60" fmla="*/ 5331382 h 5531266"/>
              <a:gd name="connsiteX61" fmla="*/ 4218262 w 4501336"/>
              <a:gd name="connsiteY61" fmla="*/ 5431691 h 5531266"/>
              <a:gd name="connsiteX62" fmla="*/ 4199705 w 4501336"/>
              <a:gd name="connsiteY62" fmla="*/ 5466096 h 5531266"/>
              <a:gd name="connsiteX63" fmla="*/ 4195053 w 4501336"/>
              <a:gd name="connsiteY63" fmla="*/ 5468796 h 5531266"/>
              <a:gd name="connsiteX64" fmla="*/ 4191596 w 4501336"/>
              <a:gd name="connsiteY64" fmla="*/ 5531243 h 5531266"/>
              <a:gd name="connsiteX65" fmla="*/ 258233 w 4501336"/>
              <a:gd name="connsiteY65" fmla="*/ 5278553 h 5531266"/>
              <a:gd name="connsiteX66" fmla="*/ 28866 w 4501336"/>
              <a:gd name="connsiteY66" fmla="*/ 5257630 h 5531266"/>
              <a:gd name="connsiteX67" fmla="*/ 0 w 4501336"/>
              <a:gd name="connsiteY67" fmla="*/ 5070360 h 5531266"/>
              <a:gd name="connsiteX68" fmla="*/ 22583 w 4501336"/>
              <a:gd name="connsiteY68" fmla="*/ 4752822 h 5531266"/>
              <a:gd name="connsiteX69" fmla="*/ 224334 w 4501336"/>
              <a:gd name="connsiteY69" fmla="*/ 0 h 5531266"/>
              <a:gd name="connsiteX0" fmla="*/ 224334 w 4501336"/>
              <a:gd name="connsiteY0" fmla="*/ 0 h 5531266"/>
              <a:gd name="connsiteX1" fmla="*/ 3253501 w 4501336"/>
              <a:gd name="connsiteY1" fmla="*/ 153134 h 5531266"/>
              <a:gd name="connsiteX2" fmla="*/ 4082312 w 4501336"/>
              <a:gd name="connsiteY2" fmla="*/ 208242 h 5531266"/>
              <a:gd name="connsiteX3" fmla="*/ 4455506 w 4501336"/>
              <a:gd name="connsiteY3" fmla="*/ 228666 h 5531266"/>
              <a:gd name="connsiteX4" fmla="*/ 4483385 w 4501336"/>
              <a:gd name="connsiteY4" fmla="*/ 250471 h 5531266"/>
              <a:gd name="connsiteX5" fmla="*/ 4481611 w 4501336"/>
              <a:gd name="connsiteY5" fmla="*/ 282222 h 5531266"/>
              <a:gd name="connsiteX6" fmla="*/ 4484533 w 4501336"/>
              <a:gd name="connsiteY6" fmla="*/ 283939 h 5531266"/>
              <a:gd name="connsiteX7" fmla="*/ 4500959 w 4501336"/>
              <a:gd name="connsiteY7" fmla="*/ 315514 h 5531266"/>
              <a:gd name="connsiteX8" fmla="*/ 4478698 w 4501336"/>
              <a:gd name="connsiteY8" fmla="*/ 373160 h 5531266"/>
              <a:gd name="connsiteX9" fmla="*/ 4475210 w 4501336"/>
              <a:gd name="connsiteY9" fmla="*/ 396781 h 5531266"/>
              <a:gd name="connsiteX10" fmla="*/ 4470105 w 4501336"/>
              <a:gd name="connsiteY10" fmla="*/ 488120 h 5531266"/>
              <a:gd name="connsiteX11" fmla="*/ 4469455 w 4501336"/>
              <a:gd name="connsiteY11" fmla="*/ 534537 h 5531266"/>
              <a:gd name="connsiteX12" fmla="*/ 4466356 w 4501336"/>
              <a:gd name="connsiteY12" fmla="*/ 563001 h 5531266"/>
              <a:gd name="connsiteX13" fmla="*/ 4465687 w 4501336"/>
              <a:gd name="connsiteY13" fmla="*/ 567182 h 5531266"/>
              <a:gd name="connsiteX14" fmla="*/ 4452750 w 4501336"/>
              <a:gd name="connsiteY14" fmla="*/ 798696 h 5531266"/>
              <a:gd name="connsiteX15" fmla="*/ 4454463 w 4501336"/>
              <a:gd name="connsiteY15" fmla="*/ 803530 h 5531266"/>
              <a:gd name="connsiteX16" fmla="*/ 4452312 w 4501336"/>
              <a:gd name="connsiteY16" fmla="*/ 827361 h 5531266"/>
              <a:gd name="connsiteX17" fmla="*/ 4450712 w 4501336"/>
              <a:gd name="connsiteY17" fmla="*/ 835146 h 5531266"/>
              <a:gd name="connsiteX18" fmla="*/ 4444474 w 4501336"/>
              <a:gd name="connsiteY18" fmla="*/ 946777 h 5531266"/>
              <a:gd name="connsiteX19" fmla="*/ 4446551 w 4501336"/>
              <a:gd name="connsiteY19" fmla="*/ 947677 h 5531266"/>
              <a:gd name="connsiteX20" fmla="*/ 4450670 w 4501336"/>
              <a:gd name="connsiteY20" fmla="*/ 983859 h 5531266"/>
              <a:gd name="connsiteX21" fmla="*/ 4445872 w 4501336"/>
              <a:gd name="connsiteY21" fmla="*/ 1082386 h 5531266"/>
              <a:gd name="connsiteX22" fmla="*/ 4445767 w 4501336"/>
              <a:gd name="connsiteY22" fmla="*/ 1140681 h 5531266"/>
              <a:gd name="connsiteX23" fmla="*/ 4450070 w 4501336"/>
              <a:gd name="connsiteY23" fmla="*/ 1161797 h 5531266"/>
              <a:gd name="connsiteX24" fmla="*/ 4453160 w 4501336"/>
              <a:gd name="connsiteY24" fmla="*/ 1191979 h 5531266"/>
              <a:gd name="connsiteX25" fmla="*/ 4461977 w 4501336"/>
              <a:gd name="connsiteY25" fmla="*/ 1244449 h 5531266"/>
              <a:gd name="connsiteX26" fmla="*/ 4464254 w 4501336"/>
              <a:gd name="connsiteY26" fmla="*/ 1294666 h 5531266"/>
              <a:gd name="connsiteX27" fmla="*/ 4463374 w 4501336"/>
              <a:gd name="connsiteY27" fmla="*/ 1328296 h 5531266"/>
              <a:gd name="connsiteX28" fmla="*/ 4462911 w 4501336"/>
              <a:gd name="connsiteY28" fmla="*/ 1333156 h 5531266"/>
              <a:gd name="connsiteX29" fmla="*/ 4453792 w 4501336"/>
              <a:gd name="connsiteY29" fmla="*/ 1373054 h 5531266"/>
              <a:gd name="connsiteX30" fmla="*/ 4457056 w 4501336"/>
              <a:gd name="connsiteY30" fmla="*/ 1376999 h 5531266"/>
              <a:gd name="connsiteX31" fmla="*/ 4459898 w 4501336"/>
              <a:gd name="connsiteY31" fmla="*/ 1389816 h 5531266"/>
              <a:gd name="connsiteX32" fmla="*/ 4455157 w 4501336"/>
              <a:gd name="connsiteY32" fmla="*/ 1400401 h 5531266"/>
              <a:gd name="connsiteX33" fmla="*/ 4444973 w 4501336"/>
              <a:gd name="connsiteY33" fmla="*/ 1450629 h 5531266"/>
              <a:gd name="connsiteX34" fmla="*/ 4434076 w 4501336"/>
              <a:gd name="connsiteY34" fmla="*/ 1524330 h 5531266"/>
              <a:gd name="connsiteX35" fmla="*/ 4429195 w 4501336"/>
              <a:gd name="connsiteY35" fmla="*/ 1535289 h 5531266"/>
              <a:gd name="connsiteX36" fmla="*/ 4414767 w 4501336"/>
              <a:gd name="connsiteY36" fmla="*/ 1607363 h 5531266"/>
              <a:gd name="connsiteX37" fmla="*/ 4411052 w 4501336"/>
              <a:gd name="connsiteY37" fmla="*/ 1645395 h 5531266"/>
              <a:gd name="connsiteX38" fmla="*/ 4414712 w 4501336"/>
              <a:gd name="connsiteY38" fmla="*/ 1649850 h 5531266"/>
              <a:gd name="connsiteX39" fmla="*/ 4413062 w 4501336"/>
              <a:gd name="connsiteY39" fmla="*/ 1661048 h 5531266"/>
              <a:gd name="connsiteX40" fmla="*/ 4413474 w 4501336"/>
              <a:gd name="connsiteY40" fmla="*/ 1664107 h 5531266"/>
              <a:gd name="connsiteX41" fmla="*/ 4414985 w 4501336"/>
              <a:gd name="connsiteY41" fmla="*/ 1681560 h 5531266"/>
              <a:gd name="connsiteX42" fmla="*/ 4403515 w 4501336"/>
              <a:gd name="connsiteY42" fmla="*/ 1716455 h 5531266"/>
              <a:gd name="connsiteX43" fmla="*/ 4401455 w 4501336"/>
              <a:gd name="connsiteY43" fmla="*/ 1716581 h 5531266"/>
              <a:gd name="connsiteX44" fmla="*/ 4392957 w 4501336"/>
              <a:gd name="connsiteY44" fmla="*/ 1868666 h 5531266"/>
              <a:gd name="connsiteX45" fmla="*/ 4401648 w 4501336"/>
              <a:gd name="connsiteY45" fmla="*/ 1892828 h 5531266"/>
              <a:gd name="connsiteX46" fmla="*/ 4403926 w 4501336"/>
              <a:gd name="connsiteY46" fmla="*/ 1943047 h 5531266"/>
              <a:gd name="connsiteX47" fmla="*/ 4403045 w 4501336"/>
              <a:gd name="connsiteY47" fmla="*/ 1976676 h 5531266"/>
              <a:gd name="connsiteX48" fmla="*/ 4402583 w 4501336"/>
              <a:gd name="connsiteY48" fmla="*/ 1981536 h 5531266"/>
              <a:gd name="connsiteX49" fmla="*/ 4393463 w 4501336"/>
              <a:gd name="connsiteY49" fmla="*/ 2021434 h 5531266"/>
              <a:gd name="connsiteX50" fmla="*/ 4396728 w 4501336"/>
              <a:gd name="connsiteY50" fmla="*/ 2025379 h 5531266"/>
              <a:gd name="connsiteX51" fmla="*/ 4399569 w 4501336"/>
              <a:gd name="connsiteY51" fmla="*/ 2038196 h 5531266"/>
              <a:gd name="connsiteX52" fmla="*/ 4394828 w 4501336"/>
              <a:gd name="connsiteY52" fmla="*/ 2048781 h 5531266"/>
              <a:gd name="connsiteX53" fmla="*/ 4384644 w 4501336"/>
              <a:gd name="connsiteY53" fmla="*/ 2099011 h 5531266"/>
              <a:gd name="connsiteX54" fmla="*/ 4377313 w 4501336"/>
              <a:gd name="connsiteY54" fmla="*/ 2148592 h 5531266"/>
              <a:gd name="connsiteX55" fmla="*/ 4321230 w 4501336"/>
              <a:gd name="connsiteY55" fmla="*/ 3204925 h 5531266"/>
              <a:gd name="connsiteX56" fmla="*/ 4308444 w 4501336"/>
              <a:gd name="connsiteY56" fmla="*/ 3458573 h 5531266"/>
              <a:gd name="connsiteX57" fmla="*/ 4297359 w 4501336"/>
              <a:gd name="connsiteY57" fmla="*/ 3621276 h 5531266"/>
              <a:gd name="connsiteX58" fmla="*/ 4206598 w 4501336"/>
              <a:gd name="connsiteY58" fmla="*/ 5260213 h 5531266"/>
              <a:gd name="connsiteX59" fmla="*/ 4211896 w 4501336"/>
              <a:gd name="connsiteY59" fmla="*/ 5296918 h 5531266"/>
              <a:gd name="connsiteX60" fmla="*/ 4215430 w 4501336"/>
              <a:gd name="connsiteY60" fmla="*/ 5331382 h 5531266"/>
              <a:gd name="connsiteX61" fmla="*/ 4218262 w 4501336"/>
              <a:gd name="connsiteY61" fmla="*/ 5431691 h 5531266"/>
              <a:gd name="connsiteX62" fmla="*/ 4199705 w 4501336"/>
              <a:gd name="connsiteY62" fmla="*/ 5466096 h 5531266"/>
              <a:gd name="connsiteX63" fmla="*/ 4195053 w 4501336"/>
              <a:gd name="connsiteY63" fmla="*/ 5468796 h 5531266"/>
              <a:gd name="connsiteX64" fmla="*/ 4191596 w 4501336"/>
              <a:gd name="connsiteY64" fmla="*/ 5531243 h 5531266"/>
              <a:gd name="connsiteX65" fmla="*/ 258233 w 4501336"/>
              <a:gd name="connsiteY65" fmla="*/ 5278553 h 5531266"/>
              <a:gd name="connsiteX66" fmla="*/ 3330 w 4501336"/>
              <a:gd name="connsiteY66" fmla="*/ 5237777 h 5531266"/>
              <a:gd name="connsiteX67" fmla="*/ 0 w 4501336"/>
              <a:gd name="connsiteY67" fmla="*/ 5070360 h 5531266"/>
              <a:gd name="connsiteX68" fmla="*/ 22583 w 4501336"/>
              <a:gd name="connsiteY68" fmla="*/ 4752822 h 5531266"/>
              <a:gd name="connsiteX69" fmla="*/ 224334 w 4501336"/>
              <a:gd name="connsiteY69" fmla="*/ 0 h 5531266"/>
              <a:gd name="connsiteX0" fmla="*/ 221004 w 4498006"/>
              <a:gd name="connsiteY0" fmla="*/ 0 h 5531266"/>
              <a:gd name="connsiteX1" fmla="*/ 3250171 w 4498006"/>
              <a:gd name="connsiteY1" fmla="*/ 153134 h 5531266"/>
              <a:gd name="connsiteX2" fmla="*/ 4078982 w 4498006"/>
              <a:gd name="connsiteY2" fmla="*/ 208242 h 5531266"/>
              <a:gd name="connsiteX3" fmla="*/ 4452176 w 4498006"/>
              <a:gd name="connsiteY3" fmla="*/ 228666 h 5531266"/>
              <a:gd name="connsiteX4" fmla="*/ 4480055 w 4498006"/>
              <a:gd name="connsiteY4" fmla="*/ 250471 h 5531266"/>
              <a:gd name="connsiteX5" fmla="*/ 4478281 w 4498006"/>
              <a:gd name="connsiteY5" fmla="*/ 282222 h 5531266"/>
              <a:gd name="connsiteX6" fmla="*/ 4481203 w 4498006"/>
              <a:gd name="connsiteY6" fmla="*/ 283939 h 5531266"/>
              <a:gd name="connsiteX7" fmla="*/ 4497629 w 4498006"/>
              <a:gd name="connsiteY7" fmla="*/ 315514 h 5531266"/>
              <a:gd name="connsiteX8" fmla="*/ 4475368 w 4498006"/>
              <a:gd name="connsiteY8" fmla="*/ 373160 h 5531266"/>
              <a:gd name="connsiteX9" fmla="*/ 4471880 w 4498006"/>
              <a:gd name="connsiteY9" fmla="*/ 396781 h 5531266"/>
              <a:gd name="connsiteX10" fmla="*/ 4466775 w 4498006"/>
              <a:gd name="connsiteY10" fmla="*/ 488120 h 5531266"/>
              <a:gd name="connsiteX11" fmla="*/ 4466125 w 4498006"/>
              <a:gd name="connsiteY11" fmla="*/ 534537 h 5531266"/>
              <a:gd name="connsiteX12" fmla="*/ 4463026 w 4498006"/>
              <a:gd name="connsiteY12" fmla="*/ 563001 h 5531266"/>
              <a:gd name="connsiteX13" fmla="*/ 4462357 w 4498006"/>
              <a:gd name="connsiteY13" fmla="*/ 567182 h 5531266"/>
              <a:gd name="connsiteX14" fmla="*/ 4449420 w 4498006"/>
              <a:gd name="connsiteY14" fmla="*/ 798696 h 5531266"/>
              <a:gd name="connsiteX15" fmla="*/ 4451133 w 4498006"/>
              <a:gd name="connsiteY15" fmla="*/ 803530 h 5531266"/>
              <a:gd name="connsiteX16" fmla="*/ 4448982 w 4498006"/>
              <a:gd name="connsiteY16" fmla="*/ 827361 h 5531266"/>
              <a:gd name="connsiteX17" fmla="*/ 4447382 w 4498006"/>
              <a:gd name="connsiteY17" fmla="*/ 835146 h 5531266"/>
              <a:gd name="connsiteX18" fmla="*/ 4441144 w 4498006"/>
              <a:gd name="connsiteY18" fmla="*/ 946777 h 5531266"/>
              <a:gd name="connsiteX19" fmla="*/ 4443221 w 4498006"/>
              <a:gd name="connsiteY19" fmla="*/ 947677 h 5531266"/>
              <a:gd name="connsiteX20" fmla="*/ 4447340 w 4498006"/>
              <a:gd name="connsiteY20" fmla="*/ 983859 h 5531266"/>
              <a:gd name="connsiteX21" fmla="*/ 4442542 w 4498006"/>
              <a:gd name="connsiteY21" fmla="*/ 1082386 h 5531266"/>
              <a:gd name="connsiteX22" fmla="*/ 4442437 w 4498006"/>
              <a:gd name="connsiteY22" fmla="*/ 1140681 h 5531266"/>
              <a:gd name="connsiteX23" fmla="*/ 4446740 w 4498006"/>
              <a:gd name="connsiteY23" fmla="*/ 1161797 h 5531266"/>
              <a:gd name="connsiteX24" fmla="*/ 4449830 w 4498006"/>
              <a:gd name="connsiteY24" fmla="*/ 1191979 h 5531266"/>
              <a:gd name="connsiteX25" fmla="*/ 4458647 w 4498006"/>
              <a:gd name="connsiteY25" fmla="*/ 1244449 h 5531266"/>
              <a:gd name="connsiteX26" fmla="*/ 4460924 w 4498006"/>
              <a:gd name="connsiteY26" fmla="*/ 1294666 h 5531266"/>
              <a:gd name="connsiteX27" fmla="*/ 4460044 w 4498006"/>
              <a:gd name="connsiteY27" fmla="*/ 1328296 h 5531266"/>
              <a:gd name="connsiteX28" fmla="*/ 4459581 w 4498006"/>
              <a:gd name="connsiteY28" fmla="*/ 1333156 h 5531266"/>
              <a:gd name="connsiteX29" fmla="*/ 4450462 w 4498006"/>
              <a:gd name="connsiteY29" fmla="*/ 1373054 h 5531266"/>
              <a:gd name="connsiteX30" fmla="*/ 4453726 w 4498006"/>
              <a:gd name="connsiteY30" fmla="*/ 1376999 h 5531266"/>
              <a:gd name="connsiteX31" fmla="*/ 4456568 w 4498006"/>
              <a:gd name="connsiteY31" fmla="*/ 1389816 h 5531266"/>
              <a:gd name="connsiteX32" fmla="*/ 4451827 w 4498006"/>
              <a:gd name="connsiteY32" fmla="*/ 1400401 h 5531266"/>
              <a:gd name="connsiteX33" fmla="*/ 4441643 w 4498006"/>
              <a:gd name="connsiteY33" fmla="*/ 1450629 h 5531266"/>
              <a:gd name="connsiteX34" fmla="*/ 4430746 w 4498006"/>
              <a:gd name="connsiteY34" fmla="*/ 1524330 h 5531266"/>
              <a:gd name="connsiteX35" fmla="*/ 4425865 w 4498006"/>
              <a:gd name="connsiteY35" fmla="*/ 1535289 h 5531266"/>
              <a:gd name="connsiteX36" fmla="*/ 4411437 w 4498006"/>
              <a:gd name="connsiteY36" fmla="*/ 1607363 h 5531266"/>
              <a:gd name="connsiteX37" fmla="*/ 4407722 w 4498006"/>
              <a:gd name="connsiteY37" fmla="*/ 1645395 h 5531266"/>
              <a:gd name="connsiteX38" fmla="*/ 4411382 w 4498006"/>
              <a:gd name="connsiteY38" fmla="*/ 1649850 h 5531266"/>
              <a:gd name="connsiteX39" fmla="*/ 4409732 w 4498006"/>
              <a:gd name="connsiteY39" fmla="*/ 1661048 h 5531266"/>
              <a:gd name="connsiteX40" fmla="*/ 4410144 w 4498006"/>
              <a:gd name="connsiteY40" fmla="*/ 1664107 h 5531266"/>
              <a:gd name="connsiteX41" fmla="*/ 4411655 w 4498006"/>
              <a:gd name="connsiteY41" fmla="*/ 1681560 h 5531266"/>
              <a:gd name="connsiteX42" fmla="*/ 4400185 w 4498006"/>
              <a:gd name="connsiteY42" fmla="*/ 1716455 h 5531266"/>
              <a:gd name="connsiteX43" fmla="*/ 4398125 w 4498006"/>
              <a:gd name="connsiteY43" fmla="*/ 1716581 h 5531266"/>
              <a:gd name="connsiteX44" fmla="*/ 4389627 w 4498006"/>
              <a:gd name="connsiteY44" fmla="*/ 1868666 h 5531266"/>
              <a:gd name="connsiteX45" fmla="*/ 4398318 w 4498006"/>
              <a:gd name="connsiteY45" fmla="*/ 1892828 h 5531266"/>
              <a:gd name="connsiteX46" fmla="*/ 4400596 w 4498006"/>
              <a:gd name="connsiteY46" fmla="*/ 1943047 h 5531266"/>
              <a:gd name="connsiteX47" fmla="*/ 4399715 w 4498006"/>
              <a:gd name="connsiteY47" fmla="*/ 1976676 h 5531266"/>
              <a:gd name="connsiteX48" fmla="*/ 4399253 w 4498006"/>
              <a:gd name="connsiteY48" fmla="*/ 1981536 h 5531266"/>
              <a:gd name="connsiteX49" fmla="*/ 4390133 w 4498006"/>
              <a:gd name="connsiteY49" fmla="*/ 2021434 h 5531266"/>
              <a:gd name="connsiteX50" fmla="*/ 4393398 w 4498006"/>
              <a:gd name="connsiteY50" fmla="*/ 2025379 h 5531266"/>
              <a:gd name="connsiteX51" fmla="*/ 4396239 w 4498006"/>
              <a:gd name="connsiteY51" fmla="*/ 2038196 h 5531266"/>
              <a:gd name="connsiteX52" fmla="*/ 4391498 w 4498006"/>
              <a:gd name="connsiteY52" fmla="*/ 2048781 h 5531266"/>
              <a:gd name="connsiteX53" fmla="*/ 4381314 w 4498006"/>
              <a:gd name="connsiteY53" fmla="*/ 2099011 h 5531266"/>
              <a:gd name="connsiteX54" fmla="*/ 4373983 w 4498006"/>
              <a:gd name="connsiteY54" fmla="*/ 2148592 h 5531266"/>
              <a:gd name="connsiteX55" fmla="*/ 4317900 w 4498006"/>
              <a:gd name="connsiteY55" fmla="*/ 3204925 h 5531266"/>
              <a:gd name="connsiteX56" fmla="*/ 4305114 w 4498006"/>
              <a:gd name="connsiteY56" fmla="*/ 3458573 h 5531266"/>
              <a:gd name="connsiteX57" fmla="*/ 4294029 w 4498006"/>
              <a:gd name="connsiteY57" fmla="*/ 3621276 h 5531266"/>
              <a:gd name="connsiteX58" fmla="*/ 4203268 w 4498006"/>
              <a:gd name="connsiteY58" fmla="*/ 5260213 h 5531266"/>
              <a:gd name="connsiteX59" fmla="*/ 4208566 w 4498006"/>
              <a:gd name="connsiteY59" fmla="*/ 5296918 h 5531266"/>
              <a:gd name="connsiteX60" fmla="*/ 4212100 w 4498006"/>
              <a:gd name="connsiteY60" fmla="*/ 5331382 h 5531266"/>
              <a:gd name="connsiteX61" fmla="*/ 4214932 w 4498006"/>
              <a:gd name="connsiteY61" fmla="*/ 5431691 h 5531266"/>
              <a:gd name="connsiteX62" fmla="*/ 4196375 w 4498006"/>
              <a:gd name="connsiteY62" fmla="*/ 5466096 h 5531266"/>
              <a:gd name="connsiteX63" fmla="*/ 4191723 w 4498006"/>
              <a:gd name="connsiteY63" fmla="*/ 5468796 h 5531266"/>
              <a:gd name="connsiteX64" fmla="*/ 4188266 w 4498006"/>
              <a:gd name="connsiteY64" fmla="*/ 5531243 h 5531266"/>
              <a:gd name="connsiteX65" fmla="*/ 254903 w 4498006"/>
              <a:gd name="connsiteY65" fmla="*/ 5278553 h 5531266"/>
              <a:gd name="connsiteX66" fmla="*/ 0 w 4498006"/>
              <a:gd name="connsiteY66" fmla="*/ 5237777 h 5531266"/>
              <a:gd name="connsiteX67" fmla="*/ 6412 w 4498006"/>
              <a:gd name="connsiteY67" fmla="*/ 4977753 h 5531266"/>
              <a:gd name="connsiteX68" fmla="*/ 19253 w 4498006"/>
              <a:gd name="connsiteY68" fmla="*/ 4752822 h 5531266"/>
              <a:gd name="connsiteX69" fmla="*/ 221004 w 4498006"/>
              <a:gd name="connsiteY69" fmla="*/ 0 h 5531266"/>
              <a:gd name="connsiteX0" fmla="*/ 222466 w 4499468"/>
              <a:gd name="connsiteY0" fmla="*/ 0 h 5531266"/>
              <a:gd name="connsiteX1" fmla="*/ 3251633 w 4499468"/>
              <a:gd name="connsiteY1" fmla="*/ 153134 h 5531266"/>
              <a:gd name="connsiteX2" fmla="*/ 4080444 w 4499468"/>
              <a:gd name="connsiteY2" fmla="*/ 208242 h 5531266"/>
              <a:gd name="connsiteX3" fmla="*/ 4453638 w 4499468"/>
              <a:gd name="connsiteY3" fmla="*/ 228666 h 5531266"/>
              <a:gd name="connsiteX4" fmla="*/ 4481517 w 4499468"/>
              <a:gd name="connsiteY4" fmla="*/ 250471 h 5531266"/>
              <a:gd name="connsiteX5" fmla="*/ 4479743 w 4499468"/>
              <a:gd name="connsiteY5" fmla="*/ 282222 h 5531266"/>
              <a:gd name="connsiteX6" fmla="*/ 4482665 w 4499468"/>
              <a:gd name="connsiteY6" fmla="*/ 283939 h 5531266"/>
              <a:gd name="connsiteX7" fmla="*/ 4499091 w 4499468"/>
              <a:gd name="connsiteY7" fmla="*/ 315514 h 5531266"/>
              <a:gd name="connsiteX8" fmla="*/ 4476830 w 4499468"/>
              <a:gd name="connsiteY8" fmla="*/ 373160 h 5531266"/>
              <a:gd name="connsiteX9" fmla="*/ 4473342 w 4499468"/>
              <a:gd name="connsiteY9" fmla="*/ 396781 h 5531266"/>
              <a:gd name="connsiteX10" fmla="*/ 4468237 w 4499468"/>
              <a:gd name="connsiteY10" fmla="*/ 488120 h 5531266"/>
              <a:gd name="connsiteX11" fmla="*/ 4467587 w 4499468"/>
              <a:gd name="connsiteY11" fmla="*/ 534537 h 5531266"/>
              <a:gd name="connsiteX12" fmla="*/ 4464488 w 4499468"/>
              <a:gd name="connsiteY12" fmla="*/ 563001 h 5531266"/>
              <a:gd name="connsiteX13" fmla="*/ 4463819 w 4499468"/>
              <a:gd name="connsiteY13" fmla="*/ 567182 h 5531266"/>
              <a:gd name="connsiteX14" fmla="*/ 4450882 w 4499468"/>
              <a:gd name="connsiteY14" fmla="*/ 798696 h 5531266"/>
              <a:gd name="connsiteX15" fmla="*/ 4452595 w 4499468"/>
              <a:gd name="connsiteY15" fmla="*/ 803530 h 5531266"/>
              <a:gd name="connsiteX16" fmla="*/ 4450444 w 4499468"/>
              <a:gd name="connsiteY16" fmla="*/ 827361 h 5531266"/>
              <a:gd name="connsiteX17" fmla="*/ 4448844 w 4499468"/>
              <a:gd name="connsiteY17" fmla="*/ 835146 h 5531266"/>
              <a:gd name="connsiteX18" fmla="*/ 4442606 w 4499468"/>
              <a:gd name="connsiteY18" fmla="*/ 946777 h 5531266"/>
              <a:gd name="connsiteX19" fmla="*/ 4444683 w 4499468"/>
              <a:gd name="connsiteY19" fmla="*/ 947677 h 5531266"/>
              <a:gd name="connsiteX20" fmla="*/ 4448802 w 4499468"/>
              <a:gd name="connsiteY20" fmla="*/ 983859 h 5531266"/>
              <a:gd name="connsiteX21" fmla="*/ 4444004 w 4499468"/>
              <a:gd name="connsiteY21" fmla="*/ 1082386 h 5531266"/>
              <a:gd name="connsiteX22" fmla="*/ 4443899 w 4499468"/>
              <a:gd name="connsiteY22" fmla="*/ 1140681 h 5531266"/>
              <a:gd name="connsiteX23" fmla="*/ 4448202 w 4499468"/>
              <a:gd name="connsiteY23" fmla="*/ 1161797 h 5531266"/>
              <a:gd name="connsiteX24" fmla="*/ 4451292 w 4499468"/>
              <a:gd name="connsiteY24" fmla="*/ 1191979 h 5531266"/>
              <a:gd name="connsiteX25" fmla="*/ 4460109 w 4499468"/>
              <a:gd name="connsiteY25" fmla="*/ 1244449 h 5531266"/>
              <a:gd name="connsiteX26" fmla="*/ 4462386 w 4499468"/>
              <a:gd name="connsiteY26" fmla="*/ 1294666 h 5531266"/>
              <a:gd name="connsiteX27" fmla="*/ 4461506 w 4499468"/>
              <a:gd name="connsiteY27" fmla="*/ 1328296 h 5531266"/>
              <a:gd name="connsiteX28" fmla="*/ 4461043 w 4499468"/>
              <a:gd name="connsiteY28" fmla="*/ 1333156 h 5531266"/>
              <a:gd name="connsiteX29" fmla="*/ 4451924 w 4499468"/>
              <a:gd name="connsiteY29" fmla="*/ 1373054 h 5531266"/>
              <a:gd name="connsiteX30" fmla="*/ 4455188 w 4499468"/>
              <a:gd name="connsiteY30" fmla="*/ 1376999 h 5531266"/>
              <a:gd name="connsiteX31" fmla="*/ 4458030 w 4499468"/>
              <a:gd name="connsiteY31" fmla="*/ 1389816 h 5531266"/>
              <a:gd name="connsiteX32" fmla="*/ 4453289 w 4499468"/>
              <a:gd name="connsiteY32" fmla="*/ 1400401 h 5531266"/>
              <a:gd name="connsiteX33" fmla="*/ 4443105 w 4499468"/>
              <a:gd name="connsiteY33" fmla="*/ 1450629 h 5531266"/>
              <a:gd name="connsiteX34" fmla="*/ 4432208 w 4499468"/>
              <a:gd name="connsiteY34" fmla="*/ 1524330 h 5531266"/>
              <a:gd name="connsiteX35" fmla="*/ 4427327 w 4499468"/>
              <a:gd name="connsiteY35" fmla="*/ 1535289 h 5531266"/>
              <a:gd name="connsiteX36" fmla="*/ 4412899 w 4499468"/>
              <a:gd name="connsiteY36" fmla="*/ 1607363 h 5531266"/>
              <a:gd name="connsiteX37" fmla="*/ 4409184 w 4499468"/>
              <a:gd name="connsiteY37" fmla="*/ 1645395 h 5531266"/>
              <a:gd name="connsiteX38" fmla="*/ 4412844 w 4499468"/>
              <a:gd name="connsiteY38" fmla="*/ 1649850 h 5531266"/>
              <a:gd name="connsiteX39" fmla="*/ 4411194 w 4499468"/>
              <a:gd name="connsiteY39" fmla="*/ 1661048 h 5531266"/>
              <a:gd name="connsiteX40" fmla="*/ 4411606 w 4499468"/>
              <a:gd name="connsiteY40" fmla="*/ 1664107 h 5531266"/>
              <a:gd name="connsiteX41" fmla="*/ 4413117 w 4499468"/>
              <a:gd name="connsiteY41" fmla="*/ 1681560 h 5531266"/>
              <a:gd name="connsiteX42" fmla="*/ 4401647 w 4499468"/>
              <a:gd name="connsiteY42" fmla="*/ 1716455 h 5531266"/>
              <a:gd name="connsiteX43" fmla="*/ 4399587 w 4499468"/>
              <a:gd name="connsiteY43" fmla="*/ 1716581 h 5531266"/>
              <a:gd name="connsiteX44" fmla="*/ 4391089 w 4499468"/>
              <a:gd name="connsiteY44" fmla="*/ 1868666 h 5531266"/>
              <a:gd name="connsiteX45" fmla="*/ 4399780 w 4499468"/>
              <a:gd name="connsiteY45" fmla="*/ 1892828 h 5531266"/>
              <a:gd name="connsiteX46" fmla="*/ 4402058 w 4499468"/>
              <a:gd name="connsiteY46" fmla="*/ 1943047 h 5531266"/>
              <a:gd name="connsiteX47" fmla="*/ 4401177 w 4499468"/>
              <a:gd name="connsiteY47" fmla="*/ 1976676 h 5531266"/>
              <a:gd name="connsiteX48" fmla="*/ 4400715 w 4499468"/>
              <a:gd name="connsiteY48" fmla="*/ 1981536 h 5531266"/>
              <a:gd name="connsiteX49" fmla="*/ 4391595 w 4499468"/>
              <a:gd name="connsiteY49" fmla="*/ 2021434 h 5531266"/>
              <a:gd name="connsiteX50" fmla="*/ 4394860 w 4499468"/>
              <a:gd name="connsiteY50" fmla="*/ 2025379 h 5531266"/>
              <a:gd name="connsiteX51" fmla="*/ 4397701 w 4499468"/>
              <a:gd name="connsiteY51" fmla="*/ 2038196 h 5531266"/>
              <a:gd name="connsiteX52" fmla="*/ 4392960 w 4499468"/>
              <a:gd name="connsiteY52" fmla="*/ 2048781 h 5531266"/>
              <a:gd name="connsiteX53" fmla="*/ 4382776 w 4499468"/>
              <a:gd name="connsiteY53" fmla="*/ 2099011 h 5531266"/>
              <a:gd name="connsiteX54" fmla="*/ 4375445 w 4499468"/>
              <a:gd name="connsiteY54" fmla="*/ 2148592 h 5531266"/>
              <a:gd name="connsiteX55" fmla="*/ 4319362 w 4499468"/>
              <a:gd name="connsiteY55" fmla="*/ 3204925 h 5531266"/>
              <a:gd name="connsiteX56" fmla="*/ 4306576 w 4499468"/>
              <a:gd name="connsiteY56" fmla="*/ 3458573 h 5531266"/>
              <a:gd name="connsiteX57" fmla="*/ 4295491 w 4499468"/>
              <a:gd name="connsiteY57" fmla="*/ 3621276 h 5531266"/>
              <a:gd name="connsiteX58" fmla="*/ 4204730 w 4499468"/>
              <a:gd name="connsiteY58" fmla="*/ 5260213 h 5531266"/>
              <a:gd name="connsiteX59" fmla="*/ 4210028 w 4499468"/>
              <a:gd name="connsiteY59" fmla="*/ 5296918 h 5531266"/>
              <a:gd name="connsiteX60" fmla="*/ 4213562 w 4499468"/>
              <a:gd name="connsiteY60" fmla="*/ 5331382 h 5531266"/>
              <a:gd name="connsiteX61" fmla="*/ 4216394 w 4499468"/>
              <a:gd name="connsiteY61" fmla="*/ 5431691 h 5531266"/>
              <a:gd name="connsiteX62" fmla="*/ 4197837 w 4499468"/>
              <a:gd name="connsiteY62" fmla="*/ 5466096 h 5531266"/>
              <a:gd name="connsiteX63" fmla="*/ 4193185 w 4499468"/>
              <a:gd name="connsiteY63" fmla="*/ 5468796 h 5531266"/>
              <a:gd name="connsiteX64" fmla="*/ 4189728 w 4499468"/>
              <a:gd name="connsiteY64" fmla="*/ 5531243 h 5531266"/>
              <a:gd name="connsiteX65" fmla="*/ 256365 w 4499468"/>
              <a:gd name="connsiteY65" fmla="*/ 5278553 h 5531266"/>
              <a:gd name="connsiteX66" fmla="*/ 1462 w 4499468"/>
              <a:gd name="connsiteY66" fmla="*/ 5237777 h 5531266"/>
              <a:gd name="connsiteX67" fmla="*/ 7874 w 4499468"/>
              <a:gd name="connsiteY67" fmla="*/ 4977753 h 5531266"/>
              <a:gd name="connsiteX68" fmla="*/ 20715 w 4499468"/>
              <a:gd name="connsiteY68" fmla="*/ 4752822 h 5531266"/>
              <a:gd name="connsiteX69" fmla="*/ 222466 w 4499468"/>
              <a:gd name="connsiteY69" fmla="*/ 0 h 5531266"/>
              <a:gd name="connsiteX0" fmla="*/ 222466 w 4499468"/>
              <a:gd name="connsiteY0" fmla="*/ 0 h 5531262"/>
              <a:gd name="connsiteX1" fmla="*/ 3251633 w 4499468"/>
              <a:gd name="connsiteY1" fmla="*/ 153134 h 5531262"/>
              <a:gd name="connsiteX2" fmla="*/ 4080444 w 4499468"/>
              <a:gd name="connsiteY2" fmla="*/ 208242 h 5531262"/>
              <a:gd name="connsiteX3" fmla="*/ 4453638 w 4499468"/>
              <a:gd name="connsiteY3" fmla="*/ 228666 h 5531262"/>
              <a:gd name="connsiteX4" fmla="*/ 4481517 w 4499468"/>
              <a:gd name="connsiteY4" fmla="*/ 250471 h 5531262"/>
              <a:gd name="connsiteX5" fmla="*/ 4479743 w 4499468"/>
              <a:gd name="connsiteY5" fmla="*/ 282222 h 5531262"/>
              <a:gd name="connsiteX6" fmla="*/ 4482665 w 4499468"/>
              <a:gd name="connsiteY6" fmla="*/ 283939 h 5531262"/>
              <a:gd name="connsiteX7" fmla="*/ 4499091 w 4499468"/>
              <a:gd name="connsiteY7" fmla="*/ 315514 h 5531262"/>
              <a:gd name="connsiteX8" fmla="*/ 4476830 w 4499468"/>
              <a:gd name="connsiteY8" fmla="*/ 373160 h 5531262"/>
              <a:gd name="connsiteX9" fmla="*/ 4473342 w 4499468"/>
              <a:gd name="connsiteY9" fmla="*/ 396781 h 5531262"/>
              <a:gd name="connsiteX10" fmla="*/ 4468237 w 4499468"/>
              <a:gd name="connsiteY10" fmla="*/ 488120 h 5531262"/>
              <a:gd name="connsiteX11" fmla="*/ 4467587 w 4499468"/>
              <a:gd name="connsiteY11" fmla="*/ 534537 h 5531262"/>
              <a:gd name="connsiteX12" fmla="*/ 4464488 w 4499468"/>
              <a:gd name="connsiteY12" fmla="*/ 563001 h 5531262"/>
              <a:gd name="connsiteX13" fmla="*/ 4463819 w 4499468"/>
              <a:gd name="connsiteY13" fmla="*/ 567182 h 5531262"/>
              <a:gd name="connsiteX14" fmla="*/ 4450882 w 4499468"/>
              <a:gd name="connsiteY14" fmla="*/ 798696 h 5531262"/>
              <a:gd name="connsiteX15" fmla="*/ 4452595 w 4499468"/>
              <a:gd name="connsiteY15" fmla="*/ 803530 h 5531262"/>
              <a:gd name="connsiteX16" fmla="*/ 4450444 w 4499468"/>
              <a:gd name="connsiteY16" fmla="*/ 827361 h 5531262"/>
              <a:gd name="connsiteX17" fmla="*/ 4448844 w 4499468"/>
              <a:gd name="connsiteY17" fmla="*/ 835146 h 5531262"/>
              <a:gd name="connsiteX18" fmla="*/ 4442606 w 4499468"/>
              <a:gd name="connsiteY18" fmla="*/ 946777 h 5531262"/>
              <a:gd name="connsiteX19" fmla="*/ 4444683 w 4499468"/>
              <a:gd name="connsiteY19" fmla="*/ 947677 h 5531262"/>
              <a:gd name="connsiteX20" fmla="*/ 4448802 w 4499468"/>
              <a:gd name="connsiteY20" fmla="*/ 983859 h 5531262"/>
              <a:gd name="connsiteX21" fmla="*/ 4444004 w 4499468"/>
              <a:gd name="connsiteY21" fmla="*/ 1082386 h 5531262"/>
              <a:gd name="connsiteX22" fmla="*/ 4443899 w 4499468"/>
              <a:gd name="connsiteY22" fmla="*/ 1140681 h 5531262"/>
              <a:gd name="connsiteX23" fmla="*/ 4448202 w 4499468"/>
              <a:gd name="connsiteY23" fmla="*/ 1161797 h 5531262"/>
              <a:gd name="connsiteX24" fmla="*/ 4451292 w 4499468"/>
              <a:gd name="connsiteY24" fmla="*/ 1191979 h 5531262"/>
              <a:gd name="connsiteX25" fmla="*/ 4460109 w 4499468"/>
              <a:gd name="connsiteY25" fmla="*/ 1244449 h 5531262"/>
              <a:gd name="connsiteX26" fmla="*/ 4462386 w 4499468"/>
              <a:gd name="connsiteY26" fmla="*/ 1294666 h 5531262"/>
              <a:gd name="connsiteX27" fmla="*/ 4461506 w 4499468"/>
              <a:gd name="connsiteY27" fmla="*/ 1328296 h 5531262"/>
              <a:gd name="connsiteX28" fmla="*/ 4461043 w 4499468"/>
              <a:gd name="connsiteY28" fmla="*/ 1333156 h 5531262"/>
              <a:gd name="connsiteX29" fmla="*/ 4451924 w 4499468"/>
              <a:gd name="connsiteY29" fmla="*/ 1373054 h 5531262"/>
              <a:gd name="connsiteX30" fmla="*/ 4455188 w 4499468"/>
              <a:gd name="connsiteY30" fmla="*/ 1376999 h 5531262"/>
              <a:gd name="connsiteX31" fmla="*/ 4458030 w 4499468"/>
              <a:gd name="connsiteY31" fmla="*/ 1389816 h 5531262"/>
              <a:gd name="connsiteX32" fmla="*/ 4453289 w 4499468"/>
              <a:gd name="connsiteY32" fmla="*/ 1400401 h 5531262"/>
              <a:gd name="connsiteX33" fmla="*/ 4443105 w 4499468"/>
              <a:gd name="connsiteY33" fmla="*/ 1450629 h 5531262"/>
              <a:gd name="connsiteX34" fmla="*/ 4432208 w 4499468"/>
              <a:gd name="connsiteY34" fmla="*/ 1524330 h 5531262"/>
              <a:gd name="connsiteX35" fmla="*/ 4427327 w 4499468"/>
              <a:gd name="connsiteY35" fmla="*/ 1535289 h 5531262"/>
              <a:gd name="connsiteX36" fmla="*/ 4412899 w 4499468"/>
              <a:gd name="connsiteY36" fmla="*/ 1607363 h 5531262"/>
              <a:gd name="connsiteX37" fmla="*/ 4409184 w 4499468"/>
              <a:gd name="connsiteY37" fmla="*/ 1645395 h 5531262"/>
              <a:gd name="connsiteX38" fmla="*/ 4412844 w 4499468"/>
              <a:gd name="connsiteY38" fmla="*/ 1649850 h 5531262"/>
              <a:gd name="connsiteX39" fmla="*/ 4411194 w 4499468"/>
              <a:gd name="connsiteY39" fmla="*/ 1661048 h 5531262"/>
              <a:gd name="connsiteX40" fmla="*/ 4411606 w 4499468"/>
              <a:gd name="connsiteY40" fmla="*/ 1664107 h 5531262"/>
              <a:gd name="connsiteX41" fmla="*/ 4413117 w 4499468"/>
              <a:gd name="connsiteY41" fmla="*/ 1681560 h 5531262"/>
              <a:gd name="connsiteX42" fmla="*/ 4401647 w 4499468"/>
              <a:gd name="connsiteY42" fmla="*/ 1716455 h 5531262"/>
              <a:gd name="connsiteX43" fmla="*/ 4399587 w 4499468"/>
              <a:gd name="connsiteY43" fmla="*/ 1716581 h 5531262"/>
              <a:gd name="connsiteX44" fmla="*/ 4391089 w 4499468"/>
              <a:gd name="connsiteY44" fmla="*/ 1868666 h 5531262"/>
              <a:gd name="connsiteX45" fmla="*/ 4399780 w 4499468"/>
              <a:gd name="connsiteY45" fmla="*/ 1892828 h 5531262"/>
              <a:gd name="connsiteX46" fmla="*/ 4402058 w 4499468"/>
              <a:gd name="connsiteY46" fmla="*/ 1943047 h 5531262"/>
              <a:gd name="connsiteX47" fmla="*/ 4401177 w 4499468"/>
              <a:gd name="connsiteY47" fmla="*/ 1976676 h 5531262"/>
              <a:gd name="connsiteX48" fmla="*/ 4400715 w 4499468"/>
              <a:gd name="connsiteY48" fmla="*/ 1981536 h 5531262"/>
              <a:gd name="connsiteX49" fmla="*/ 4391595 w 4499468"/>
              <a:gd name="connsiteY49" fmla="*/ 2021434 h 5531262"/>
              <a:gd name="connsiteX50" fmla="*/ 4394860 w 4499468"/>
              <a:gd name="connsiteY50" fmla="*/ 2025379 h 5531262"/>
              <a:gd name="connsiteX51" fmla="*/ 4397701 w 4499468"/>
              <a:gd name="connsiteY51" fmla="*/ 2038196 h 5531262"/>
              <a:gd name="connsiteX52" fmla="*/ 4392960 w 4499468"/>
              <a:gd name="connsiteY52" fmla="*/ 2048781 h 5531262"/>
              <a:gd name="connsiteX53" fmla="*/ 4382776 w 4499468"/>
              <a:gd name="connsiteY53" fmla="*/ 2099011 h 5531262"/>
              <a:gd name="connsiteX54" fmla="*/ 4375445 w 4499468"/>
              <a:gd name="connsiteY54" fmla="*/ 2148592 h 5531262"/>
              <a:gd name="connsiteX55" fmla="*/ 4319362 w 4499468"/>
              <a:gd name="connsiteY55" fmla="*/ 3204925 h 5531262"/>
              <a:gd name="connsiteX56" fmla="*/ 4306576 w 4499468"/>
              <a:gd name="connsiteY56" fmla="*/ 3458573 h 5531262"/>
              <a:gd name="connsiteX57" fmla="*/ 4295491 w 4499468"/>
              <a:gd name="connsiteY57" fmla="*/ 3621276 h 5531262"/>
              <a:gd name="connsiteX58" fmla="*/ 4204730 w 4499468"/>
              <a:gd name="connsiteY58" fmla="*/ 5260213 h 5531262"/>
              <a:gd name="connsiteX59" fmla="*/ 4210028 w 4499468"/>
              <a:gd name="connsiteY59" fmla="*/ 5296918 h 5531262"/>
              <a:gd name="connsiteX60" fmla="*/ 4213562 w 4499468"/>
              <a:gd name="connsiteY60" fmla="*/ 5331382 h 5531262"/>
              <a:gd name="connsiteX61" fmla="*/ 4216394 w 4499468"/>
              <a:gd name="connsiteY61" fmla="*/ 5431691 h 5531262"/>
              <a:gd name="connsiteX62" fmla="*/ 4197837 w 4499468"/>
              <a:gd name="connsiteY62" fmla="*/ 5466096 h 5531262"/>
              <a:gd name="connsiteX63" fmla="*/ 4193185 w 4499468"/>
              <a:gd name="connsiteY63" fmla="*/ 5468796 h 5531262"/>
              <a:gd name="connsiteX64" fmla="*/ 4189728 w 4499468"/>
              <a:gd name="connsiteY64" fmla="*/ 5531243 h 5531262"/>
              <a:gd name="connsiteX65" fmla="*/ 298746 w 4499468"/>
              <a:gd name="connsiteY65" fmla="*/ 5249166 h 5531262"/>
              <a:gd name="connsiteX66" fmla="*/ 1462 w 4499468"/>
              <a:gd name="connsiteY66" fmla="*/ 5237777 h 5531262"/>
              <a:gd name="connsiteX67" fmla="*/ 7874 w 4499468"/>
              <a:gd name="connsiteY67" fmla="*/ 4977753 h 5531262"/>
              <a:gd name="connsiteX68" fmla="*/ 20715 w 4499468"/>
              <a:gd name="connsiteY68" fmla="*/ 4752822 h 5531262"/>
              <a:gd name="connsiteX69" fmla="*/ 222466 w 4499468"/>
              <a:gd name="connsiteY69" fmla="*/ 0 h 5531262"/>
              <a:gd name="connsiteX0" fmla="*/ 222466 w 4499468"/>
              <a:gd name="connsiteY0" fmla="*/ 0 h 5513991"/>
              <a:gd name="connsiteX1" fmla="*/ 3251633 w 4499468"/>
              <a:gd name="connsiteY1" fmla="*/ 153134 h 5513991"/>
              <a:gd name="connsiteX2" fmla="*/ 4080444 w 4499468"/>
              <a:gd name="connsiteY2" fmla="*/ 208242 h 5513991"/>
              <a:gd name="connsiteX3" fmla="*/ 4453638 w 4499468"/>
              <a:gd name="connsiteY3" fmla="*/ 228666 h 5513991"/>
              <a:gd name="connsiteX4" fmla="*/ 4481517 w 4499468"/>
              <a:gd name="connsiteY4" fmla="*/ 250471 h 5513991"/>
              <a:gd name="connsiteX5" fmla="*/ 4479743 w 4499468"/>
              <a:gd name="connsiteY5" fmla="*/ 282222 h 5513991"/>
              <a:gd name="connsiteX6" fmla="*/ 4482665 w 4499468"/>
              <a:gd name="connsiteY6" fmla="*/ 283939 h 5513991"/>
              <a:gd name="connsiteX7" fmla="*/ 4499091 w 4499468"/>
              <a:gd name="connsiteY7" fmla="*/ 315514 h 5513991"/>
              <a:gd name="connsiteX8" fmla="*/ 4476830 w 4499468"/>
              <a:gd name="connsiteY8" fmla="*/ 373160 h 5513991"/>
              <a:gd name="connsiteX9" fmla="*/ 4473342 w 4499468"/>
              <a:gd name="connsiteY9" fmla="*/ 396781 h 5513991"/>
              <a:gd name="connsiteX10" fmla="*/ 4468237 w 4499468"/>
              <a:gd name="connsiteY10" fmla="*/ 488120 h 5513991"/>
              <a:gd name="connsiteX11" fmla="*/ 4467587 w 4499468"/>
              <a:gd name="connsiteY11" fmla="*/ 534537 h 5513991"/>
              <a:gd name="connsiteX12" fmla="*/ 4464488 w 4499468"/>
              <a:gd name="connsiteY12" fmla="*/ 563001 h 5513991"/>
              <a:gd name="connsiteX13" fmla="*/ 4463819 w 4499468"/>
              <a:gd name="connsiteY13" fmla="*/ 567182 h 5513991"/>
              <a:gd name="connsiteX14" fmla="*/ 4450882 w 4499468"/>
              <a:gd name="connsiteY14" fmla="*/ 798696 h 5513991"/>
              <a:gd name="connsiteX15" fmla="*/ 4452595 w 4499468"/>
              <a:gd name="connsiteY15" fmla="*/ 803530 h 5513991"/>
              <a:gd name="connsiteX16" fmla="*/ 4450444 w 4499468"/>
              <a:gd name="connsiteY16" fmla="*/ 827361 h 5513991"/>
              <a:gd name="connsiteX17" fmla="*/ 4448844 w 4499468"/>
              <a:gd name="connsiteY17" fmla="*/ 835146 h 5513991"/>
              <a:gd name="connsiteX18" fmla="*/ 4442606 w 4499468"/>
              <a:gd name="connsiteY18" fmla="*/ 946777 h 5513991"/>
              <a:gd name="connsiteX19" fmla="*/ 4444683 w 4499468"/>
              <a:gd name="connsiteY19" fmla="*/ 947677 h 5513991"/>
              <a:gd name="connsiteX20" fmla="*/ 4448802 w 4499468"/>
              <a:gd name="connsiteY20" fmla="*/ 983859 h 5513991"/>
              <a:gd name="connsiteX21" fmla="*/ 4444004 w 4499468"/>
              <a:gd name="connsiteY21" fmla="*/ 1082386 h 5513991"/>
              <a:gd name="connsiteX22" fmla="*/ 4443899 w 4499468"/>
              <a:gd name="connsiteY22" fmla="*/ 1140681 h 5513991"/>
              <a:gd name="connsiteX23" fmla="*/ 4448202 w 4499468"/>
              <a:gd name="connsiteY23" fmla="*/ 1161797 h 5513991"/>
              <a:gd name="connsiteX24" fmla="*/ 4451292 w 4499468"/>
              <a:gd name="connsiteY24" fmla="*/ 1191979 h 5513991"/>
              <a:gd name="connsiteX25" fmla="*/ 4460109 w 4499468"/>
              <a:gd name="connsiteY25" fmla="*/ 1244449 h 5513991"/>
              <a:gd name="connsiteX26" fmla="*/ 4462386 w 4499468"/>
              <a:gd name="connsiteY26" fmla="*/ 1294666 h 5513991"/>
              <a:gd name="connsiteX27" fmla="*/ 4461506 w 4499468"/>
              <a:gd name="connsiteY27" fmla="*/ 1328296 h 5513991"/>
              <a:gd name="connsiteX28" fmla="*/ 4461043 w 4499468"/>
              <a:gd name="connsiteY28" fmla="*/ 1333156 h 5513991"/>
              <a:gd name="connsiteX29" fmla="*/ 4451924 w 4499468"/>
              <a:gd name="connsiteY29" fmla="*/ 1373054 h 5513991"/>
              <a:gd name="connsiteX30" fmla="*/ 4455188 w 4499468"/>
              <a:gd name="connsiteY30" fmla="*/ 1376999 h 5513991"/>
              <a:gd name="connsiteX31" fmla="*/ 4458030 w 4499468"/>
              <a:gd name="connsiteY31" fmla="*/ 1389816 h 5513991"/>
              <a:gd name="connsiteX32" fmla="*/ 4453289 w 4499468"/>
              <a:gd name="connsiteY32" fmla="*/ 1400401 h 5513991"/>
              <a:gd name="connsiteX33" fmla="*/ 4443105 w 4499468"/>
              <a:gd name="connsiteY33" fmla="*/ 1450629 h 5513991"/>
              <a:gd name="connsiteX34" fmla="*/ 4432208 w 4499468"/>
              <a:gd name="connsiteY34" fmla="*/ 1524330 h 5513991"/>
              <a:gd name="connsiteX35" fmla="*/ 4427327 w 4499468"/>
              <a:gd name="connsiteY35" fmla="*/ 1535289 h 5513991"/>
              <a:gd name="connsiteX36" fmla="*/ 4412899 w 4499468"/>
              <a:gd name="connsiteY36" fmla="*/ 1607363 h 5513991"/>
              <a:gd name="connsiteX37" fmla="*/ 4409184 w 4499468"/>
              <a:gd name="connsiteY37" fmla="*/ 1645395 h 5513991"/>
              <a:gd name="connsiteX38" fmla="*/ 4412844 w 4499468"/>
              <a:gd name="connsiteY38" fmla="*/ 1649850 h 5513991"/>
              <a:gd name="connsiteX39" fmla="*/ 4411194 w 4499468"/>
              <a:gd name="connsiteY39" fmla="*/ 1661048 h 5513991"/>
              <a:gd name="connsiteX40" fmla="*/ 4411606 w 4499468"/>
              <a:gd name="connsiteY40" fmla="*/ 1664107 h 5513991"/>
              <a:gd name="connsiteX41" fmla="*/ 4413117 w 4499468"/>
              <a:gd name="connsiteY41" fmla="*/ 1681560 h 5513991"/>
              <a:gd name="connsiteX42" fmla="*/ 4401647 w 4499468"/>
              <a:gd name="connsiteY42" fmla="*/ 1716455 h 5513991"/>
              <a:gd name="connsiteX43" fmla="*/ 4399587 w 4499468"/>
              <a:gd name="connsiteY43" fmla="*/ 1716581 h 5513991"/>
              <a:gd name="connsiteX44" fmla="*/ 4391089 w 4499468"/>
              <a:gd name="connsiteY44" fmla="*/ 1868666 h 5513991"/>
              <a:gd name="connsiteX45" fmla="*/ 4399780 w 4499468"/>
              <a:gd name="connsiteY45" fmla="*/ 1892828 h 5513991"/>
              <a:gd name="connsiteX46" fmla="*/ 4402058 w 4499468"/>
              <a:gd name="connsiteY46" fmla="*/ 1943047 h 5513991"/>
              <a:gd name="connsiteX47" fmla="*/ 4401177 w 4499468"/>
              <a:gd name="connsiteY47" fmla="*/ 1976676 h 5513991"/>
              <a:gd name="connsiteX48" fmla="*/ 4400715 w 4499468"/>
              <a:gd name="connsiteY48" fmla="*/ 1981536 h 5513991"/>
              <a:gd name="connsiteX49" fmla="*/ 4391595 w 4499468"/>
              <a:gd name="connsiteY49" fmla="*/ 2021434 h 5513991"/>
              <a:gd name="connsiteX50" fmla="*/ 4394860 w 4499468"/>
              <a:gd name="connsiteY50" fmla="*/ 2025379 h 5513991"/>
              <a:gd name="connsiteX51" fmla="*/ 4397701 w 4499468"/>
              <a:gd name="connsiteY51" fmla="*/ 2038196 h 5513991"/>
              <a:gd name="connsiteX52" fmla="*/ 4392960 w 4499468"/>
              <a:gd name="connsiteY52" fmla="*/ 2048781 h 5513991"/>
              <a:gd name="connsiteX53" fmla="*/ 4382776 w 4499468"/>
              <a:gd name="connsiteY53" fmla="*/ 2099011 h 5513991"/>
              <a:gd name="connsiteX54" fmla="*/ 4375445 w 4499468"/>
              <a:gd name="connsiteY54" fmla="*/ 2148592 h 5513991"/>
              <a:gd name="connsiteX55" fmla="*/ 4319362 w 4499468"/>
              <a:gd name="connsiteY55" fmla="*/ 3204925 h 5513991"/>
              <a:gd name="connsiteX56" fmla="*/ 4306576 w 4499468"/>
              <a:gd name="connsiteY56" fmla="*/ 3458573 h 5513991"/>
              <a:gd name="connsiteX57" fmla="*/ 4295491 w 4499468"/>
              <a:gd name="connsiteY57" fmla="*/ 3621276 h 5513991"/>
              <a:gd name="connsiteX58" fmla="*/ 4204730 w 4499468"/>
              <a:gd name="connsiteY58" fmla="*/ 5260213 h 5513991"/>
              <a:gd name="connsiteX59" fmla="*/ 4210028 w 4499468"/>
              <a:gd name="connsiteY59" fmla="*/ 5296918 h 5513991"/>
              <a:gd name="connsiteX60" fmla="*/ 4213562 w 4499468"/>
              <a:gd name="connsiteY60" fmla="*/ 5331382 h 5513991"/>
              <a:gd name="connsiteX61" fmla="*/ 4216394 w 4499468"/>
              <a:gd name="connsiteY61" fmla="*/ 5431691 h 5513991"/>
              <a:gd name="connsiteX62" fmla="*/ 4197837 w 4499468"/>
              <a:gd name="connsiteY62" fmla="*/ 5466096 h 5513991"/>
              <a:gd name="connsiteX63" fmla="*/ 4193185 w 4499468"/>
              <a:gd name="connsiteY63" fmla="*/ 5468796 h 5513991"/>
              <a:gd name="connsiteX64" fmla="*/ 4187554 w 4499468"/>
              <a:gd name="connsiteY64" fmla="*/ 5513970 h 5513991"/>
              <a:gd name="connsiteX65" fmla="*/ 298746 w 4499468"/>
              <a:gd name="connsiteY65" fmla="*/ 5249166 h 5513991"/>
              <a:gd name="connsiteX66" fmla="*/ 1462 w 4499468"/>
              <a:gd name="connsiteY66" fmla="*/ 5237777 h 5513991"/>
              <a:gd name="connsiteX67" fmla="*/ 7874 w 4499468"/>
              <a:gd name="connsiteY67" fmla="*/ 4977753 h 5513991"/>
              <a:gd name="connsiteX68" fmla="*/ 20715 w 4499468"/>
              <a:gd name="connsiteY68" fmla="*/ 4752822 h 5513991"/>
              <a:gd name="connsiteX69" fmla="*/ 222466 w 4499468"/>
              <a:gd name="connsiteY69" fmla="*/ 0 h 5513991"/>
              <a:gd name="connsiteX0" fmla="*/ 222466 w 4499468"/>
              <a:gd name="connsiteY0" fmla="*/ 0 h 5513991"/>
              <a:gd name="connsiteX1" fmla="*/ 3251633 w 4499468"/>
              <a:gd name="connsiteY1" fmla="*/ 153134 h 5513991"/>
              <a:gd name="connsiteX2" fmla="*/ 4080444 w 4499468"/>
              <a:gd name="connsiteY2" fmla="*/ 208242 h 5513991"/>
              <a:gd name="connsiteX3" fmla="*/ 4453638 w 4499468"/>
              <a:gd name="connsiteY3" fmla="*/ 228666 h 5513991"/>
              <a:gd name="connsiteX4" fmla="*/ 4481517 w 4499468"/>
              <a:gd name="connsiteY4" fmla="*/ 250471 h 5513991"/>
              <a:gd name="connsiteX5" fmla="*/ 4479743 w 4499468"/>
              <a:gd name="connsiteY5" fmla="*/ 282222 h 5513991"/>
              <a:gd name="connsiteX6" fmla="*/ 4482665 w 4499468"/>
              <a:gd name="connsiteY6" fmla="*/ 283939 h 5513991"/>
              <a:gd name="connsiteX7" fmla="*/ 4499091 w 4499468"/>
              <a:gd name="connsiteY7" fmla="*/ 315514 h 5513991"/>
              <a:gd name="connsiteX8" fmla="*/ 4476830 w 4499468"/>
              <a:gd name="connsiteY8" fmla="*/ 373160 h 5513991"/>
              <a:gd name="connsiteX9" fmla="*/ 4473342 w 4499468"/>
              <a:gd name="connsiteY9" fmla="*/ 396781 h 5513991"/>
              <a:gd name="connsiteX10" fmla="*/ 4468237 w 4499468"/>
              <a:gd name="connsiteY10" fmla="*/ 488120 h 5513991"/>
              <a:gd name="connsiteX11" fmla="*/ 4467587 w 4499468"/>
              <a:gd name="connsiteY11" fmla="*/ 534537 h 5513991"/>
              <a:gd name="connsiteX12" fmla="*/ 4464488 w 4499468"/>
              <a:gd name="connsiteY12" fmla="*/ 563001 h 5513991"/>
              <a:gd name="connsiteX13" fmla="*/ 4463819 w 4499468"/>
              <a:gd name="connsiteY13" fmla="*/ 567182 h 5513991"/>
              <a:gd name="connsiteX14" fmla="*/ 4450882 w 4499468"/>
              <a:gd name="connsiteY14" fmla="*/ 798696 h 5513991"/>
              <a:gd name="connsiteX15" fmla="*/ 4452595 w 4499468"/>
              <a:gd name="connsiteY15" fmla="*/ 803530 h 5513991"/>
              <a:gd name="connsiteX16" fmla="*/ 4450444 w 4499468"/>
              <a:gd name="connsiteY16" fmla="*/ 827361 h 5513991"/>
              <a:gd name="connsiteX17" fmla="*/ 4448844 w 4499468"/>
              <a:gd name="connsiteY17" fmla="*/ 835146 h 5513991"/>
              <a:gd name="connsiteX18" fmla="*/ 4442606 w 4499468"/>
              <a:gd name="connsiteY18" fmla="*/ 946777 h 5513991"/>
              <a:gd name="connsiteX19" fmla="*/ 4444683 w 4499468"/>
              <a:gd name="connsiteY19" fmla="*/ 947677 h 5513991"/>
              <a:gd name="connsiteX20" fmla="*/ 4448802 w 4499468"/>
              <a:gd name="connsiteY20" fmla="*/ 983859 h 5513991"/>
              <a:gd name="connsiteX21" fmla="*/ 4444004 w 4499468"/>
              <a:gd name="connsiteY21" fmla="*/ 1082386 h 5513991"/>
              <a:gd name="connsiteX22" fmla="*/ 4443899 w 4499468"/>
              <a:gd name="connsiteY22" fmla="*/ 1140681 h 5513991"/>
              <a:gd name="connsiteX23" fmla="*/ 4448202 w 4499468"/>
              <a:gd name="connsiteY23" fmla="*/ 1161797 h 5513991"/>
              <a:gd name="connsiteX24" fmla="*/ 4451292 w 4499468"/>
              <a:gd name="connsiteY24" fmla="*/ 1191979 h 5513991"/>
              <a:gd name="connsiteX25" fmla="*/ 4460109 w 4499468"/>
              <a:gd name="connsiteY25" fmla="*/ 1244449 h 5513991"/>
              <a:gd name="connsiteX26" fmla="*/ 4462386 w 4499468"/>
              <a:gd name="connsiteY26" fmla="*/ 1294666 h 5513991"/>
              <a:gd name="connsiteX27" fmla="*/ 4461506 w 4499468"/>
              <a:gd name="connsiteY27" fmla="*/ 1328296 h 5513991"/>
              <a:gd name="connsiteX28" fmla="*/ 4461043 w 4499468"/>
              <a:gd name="connsiteY28" fmla="*/ 1333156 h 5513991"/>
              <a:gd name="connsiteX29" fmla="*/ 4451924 w 4499468"/>
              <a:gd name="connsiteY29" fmla="*/ 1373054 h 5513991"/>
              <a:gd name="connsiteX30" fmla="*/ 4455188 w 4499468"/>
              <a:gd name="connsiteY30" fmla="*/ 1376999 h 5513991"/>
              <a:gd name="connsiteX31" fmla="*/ 4458030 w 4499468"/>
              <a:gd name="connsiteY31" fmla="*/ 1389816 h 5513991"/>
              <a:gd name="connsiteX32" fmla="*/ 4453289 w 4499468"/>
              <a:gd name="connsiteY32" fmla="*/ 1400401 h 5513991"/>
              <a:gd name="connsiteX33" fmla="*/ 4443105 w 4499468"/>
              <a:gd name="connsiteY33" fmla="*/ 1450629 h 5513991"/>
              <a:gd name="connsiteX34" fmla="*/ 4432208 w 4499468"/>
              <a:gd name="connsiteY34" fmla="*/ 1524330 h 5513991"/>
              <a:gd name="connsiteX35" fmla="*/ 4427327 w 4499468"/>
              <a:gd name="connsiteY35" fmla="*/ 1535289 h 5513991"/>
              <a:gd name="connsiteX36" fmla="*/ 4412899 w 4499468"/>
              <a:gd name="connsiteY36" fmla="*/ 1607363 h 5513991"/>
              <a:gd name="connsiteX37" fmla="*/ 4409184 w 4499468"/>
              <a:gd name="connsiteY37" fmla="*/ 1645395 h 5513991"/>
              <a:gd name="connsiteX38" fmla="*/ 4412844 w 4499468"/>
              <a:gd name="connsiteY38" fmla="*/ 1649850 h 5513991"/>
              <a:gd name="connsiteX39" fmla="*/ 4411194 w 4499468"/>
              <a:gd name="connsiteY39" fmla="*/ 1661048 h 5513991"/>
              <a:gd name="connsiteX40" fmla="*/ 4411606 w 4499468"/>
              <a:gd name="connsiteY40" fmla="*/ 1664107 h 5513991"/>
              <a:gd name="connsiteX41" fmla="*/ 4413117 w 4499468"/>
              <a:gd name="connsiteY41" fmla="*/ 1681560 h 5513991"/>
              <a:gd name="connsiteX42" fmla="*/ 4401647 w 4499468"/>
              <a:gd name="connsiteY42" fmla="*/ 1716455 h 5513991"/>
              <a:gd name="connsiteX43" fmla="*/ 4399587 w 4499468"/>
              <a:gd name="connsiteY43" fmla="*/ 1716581 h 5513991"/>
              <a:gd name="connsiteX44" fmla="*/ 4391089 w 4499468"/>
              <a:gd name="connsiteY44" fmla="*/ 1868666 h 5513991"/>
              <a:gd name="connsiteX45" fmla="*/ 4399780 w 4499468"/>
              <a:gd name="connsiteY45" fmla="*/ 1892828 h 5513991"/>
              <a:gd name="connsiteX46" fmla="*/ 4402058 w 4499468"/>
              <a:gd name="connsiteY46" fmla="*/ 1943047 h 5513991"/>
              <a:gd name="connsiteX47" fmla="*/ 4401177 w 4499468"/>
              <a:gd name="connsiteY47" fmla="*/ 1976676 h 5513991"/>
              <a:gd name="connsiteX48" fmla="*/ 4400715 w 4499468"/>
              <a:gd name="connsiteY48" fmla="*/ 1981536 h 5513991"/>
              <a:gd name="connsiteX49" fmla="*/ 4391595 w 4499468"/>
              <a:gd name="connsiteY49" fmla="*/ 2021434 h 5513991"/>
              <a:gd name="connsiteX50" fmla="*/ 4394860 w 4499468"/>
              <a:gd name="connsiteY50" fmla="*/ 2025379 h 5513991"/>
              <a:gd name="connsiteX51" fmla="*/ 4397701 w 4499468"/>
              <a:gd name="connsiteY51" fmla="*/ 2038196 h 5513991"/>
              <a:gd name="connsiteX52" fmla="*/ 4392960 w 4499468"/>
              <a:gd name="connsiteY52" fmla="*/ 2048781 h 5513991"/>
              <a:gd name="connsiteX53" fmla="*/ 4382776 w 4499468"/>
              <a:gd name="connsiteY53" fmla="*/ 2099011 h 5513991"/>
              <a:gd name="connsiteX54" fmla="*/ 4375445 w 4499468"/>
              <a:gd name="connsiteY54" fmla="*/ 2148592 h 5513991"/>
              <a:gd name="connsiteX55" fmla="*/ 4319362 w 4499468"/>
              <a:gd name="connsiteY55" fmla="*/ 3204925 h 5513991"/>
              <a:gd name="connsiteX56" fmla="*/ 4306576 w 4499468"/>
              <a:gd name="connsiteY56" fmla="*/ 3458573 h 5513991"/>
              <a:gd name="connsiteX57" fmla="*/ 4295491 w 4499468"/>
              <a:gd name="connsiteY57" fmla="*/ 3621276 h 5513991"/>
              <a:gd name="connsiteX58" fmla="*/ 4204730 w 4499468"/>
              <a:gd name="connsiteY58" fmla="*/ 5260213 h 5513991"/>
              <a:gd name="connsiteX59" fmla="*/ 4210028 w 4499468"/>
              <a:gd name="connsiteY59" fmla="*/ 5296918 h 5513991"/>
              <a:gd name="connsiteX60" fmla="*/ 4213562 w 4499468"/>
              <a:gd name="connsiteY60" fmla="*/ 5331382 h 5513991"/>
              <a:gd name="connsiteX61" fmla="*/ 4216394 w 4499468"/>
              <a:gd name="connsiteY61" fmla="*/ 5431691 h 5513991"/>
              <a:gd name="connsiteX62" fmla="*/ 4197837 w 4499468"/>
              <a:gd name="connsiteY62" fmla="*/ 5466096 h 5513991"/>
              <a:gd name="connsiteX63" fmla="*/ 4187554 w 4499468"/>
              <a:gd name="connsiteY63" fmla="*/ 5513970 h 5513991"/>
              <a:gd name="connsiteX64" fmla="*/ 298746 w 4499468"/>
              <a:gd name="connsiteY64" fmla="*/ 5249166 h 5513991"/>
              <a:gd name="connsiteX65" fmla="*/ 1462 w 4499468"/>
              <a:gd name="connsiteY65" fmla="*/ 5237777 h 5513991"/>
              <a:gd name="connsiteX66" fmla="*/ 7874 w 4499468"/>
              <a:gd name="connsiteY66" fmla="*/ 4977753 h 5513991"/>
              <a:gd name="connsiteX67" fmla="*/ 20715 w 4499468"/>
              <a:gd name="connsiteY67" fmla="*/ 4752822 h 5513991"/>
              <a:gd name="connsiteX68" fmla="*/ 222466 w 4499468"/>
              <a:gd name="connsiteY68" fmla="*/ 0 h 5513991"/>
              <a:gd name="connsiteX0" fmla="*/ 222466 w 4499468"/>
              <a:gd name="connsiteY0" fmla="*/ 0 h 5513991"/>
              <a:gd name="connsiteX1" fmla="*/ 3251633 w 4499468"/>
              <a:gd name="connsiteY1" fmla="*/ 153134 h 5513991"/>
              <a:gd name="connsiteX2" fmla="*/ 4080444 w 4499468"/>
              <a:gd name="connsiteY2" fmla="*/ 208242 h 5513991"/>
              <a:gd name="connsiteX3" fmla="*/ 4453638 w 4499468"/>
              <a:gd name="connsiteY3" fmla="*/ 228666 h 5513991"/>
              <a:gd name="connsiteX4" fmla="*/ 4481517 w 4499468"/>
              <a:gd name="connsiteY4" fmla="*/ 250471 h 5513991"/>
              <a:gd name="connsiteX5" fmla="*/ 4479743 w 4499468"/>
              <a:gd name="connsiteY5" fmla="*/ 282222 h 5513991"/>
              <a:gd name="connsiteX6" fmla="*/ 4482665 w 4499468"/>
              <a:gd name="connsiteY6" fmla="*/ 283939 h 5513991"/>
              <a:gd name="connsiteX7" fmla="*/ 4499091 w 4499468"/>
              <a:gd name="connsiteY7" fmla="*/ 315514 h 5513991"/>
              <a:gd name="connsiteX8" fmla="*/ 4476830 w 4499468"/>
              <a:gd name="connsiteY8" fmla="*/ 373160 h 5513991"/>
              <a:gd name="connsiteX9" fmla="*/ 4473342 w 4499468"/>
              <a:gd name="connsiteY9" fmla="*/ 396781 h 5513991"/>
              <a:gd name="connsiteX10" fmla="*/ 4468237 w 4499468"/>
              <a:gd name="connsiteY10" fmla="*/ 488120 h 5513991"/>
              <a:gd name="connsiteX11" fmla="*/ 4467587 w 4499468"/>
              <a:gd name="connsiteY11" fmla="*/ 534537 h 5513991"/>
              <a:gd name="connsiteX12" fmla="*/ 4464488 w 4499468"/>
              <a:gd name="connsiteY12" fmla="*/ 563001 h 5513991"/>
              <a:gd name="connsiteX13" fmla="*/ 4463819 w 4499468"/>
              <a:gd name="connsiteY13" fmla="*/ 567182 h 5513991"/>
              <a:gd name="connsiteX14" fmla="*/ 4450882 w 4499468"/>
              <a:gd name="connsiteY14" fmla="*/ 798696 h 5513991"/>
              <a:gd name="connsiteX15" fmla="*/ 4452595 w 4499468"/>
              <a:gd name="connsiteY15" fmla="*/ 803530 h 5513991"/>
              <a:gd name="connsiteX16" fmla="*/ 4450444 w 4499468"/>
              <a:gd name="connsiteY16" fmla="*/ 827361 h 5513991"/>
              <a:gd name="connsiteX17" fmla="*/ 4448844 w 4499468"/>
              <a:gd name="connsiteY17" fmla="*/ 835146 h 5513991"/>
              <a:gd name="connsiteX18" fmla="*/ 4442606 w 4499468"/>
              <a:gd name="connsiteY18" fmla="*/ 946777 h 5513991"/>
              <a:gd name="connsiteX19" fmla="*/ 4444683 w 4499468"/>
              <a:gd name="connsiteY19" fmla="*/ 947677 h 5513991"/>
              <a:gd name="connsiteX20" fmla="*/ 4448802 w 4499468"/>
              <a:gd name="connsiteY20" fmla="*/ 983859 h 5513991"/>
              <a:gd name="connsiteX21" fmla="*/ 4444004 w 4499468"/>
              <a:gd name="connsiteY21" fmla="*/ 1082386 h 5513991"/>
              <a:gd name="connsiteX22" fmla="*/ 4443899 w 4499468"/>
              <a:gd name="connsiteY22" fmla="*/ 1140681 h 5513991"/>
              <a:gd name="connsiteX23" fmla="*/ 4448202 w 4499468"/>
              <a:gd name="connsiteY23" fmla="*/ 1161797 h 5513991"/>
              <a:gd name="connsiteX24" fmla="*/ 4451292 w 4499468"/>
              <a:gd name="connsiteY24" fmla="*/ 1191979 h 5513991"/>
              <a:gd name="connsiteX25" fmla="*/ 4460109 w 4499468"/>
              <a:gd name="connsiteY25" fmla="*/ 1244449 h 5513991"/>
              <a:gd name="connsiteX26" fmla="*/ 4462386 w 4499468"/>
              <a:gd name="connsiteY26" fmla="*/ 1294666 h 5513991"/>
              <a:gd name="connsiteX27" fmla="*/ 4461506 w 4499468"/>
              <a:gd name="connsiteY27" fmla="*/ 1328296 h 5513991"/>
              <a:gd name="connsiteX28" fmla="*/ 4461043 w 4499468"/>
              <a:gd name="connsiteY28" fmla="*/ 1333156 h 5513991"/>
              <a:gd name="connsiteX29" fmla="*/ 4451924 w 4499468"/>
              <a:gd name="connsiteY29" fmla="*/ 1373054 h 5513991"/>
              <a:gd name="connsiteX30" fmla="*/ 4455188 w 4499468"/>
              <a:gd name="connsiteY30" fmla="*/ 1376999 h 5513991"/>
              <a:gd name="connsiteX31" fmla="*/ 4458030 w 4499468"/>
              <a:gd name="connsiteY31" fmla="*/ 1389816 h 5513991"/>
              <a:gd name="connsiteX32" fmla="*/ 4453289 w 4499468"/>
              <a:gd name="connsiteY32" fmla="*/ 1400401 h 5513991"/>
              <a:gd name="connsiteX33" fmla="*/ 4443105 w 4499468"/>
              <a:gd name="connsiteY33" fmla="*/ 1450629 h 5513991"/>
              <a:gd name="connsiteX34" fmla="*/ 4432208 w 4499468"/>
              <a:gd name="connsiteY34" fmla="*/ 1524330 h 5513991"/>
              <a:gd name="connsiteX35" fmla="*/ 4427327 w 4499468"/>
              <a:gd name="connsiteY35" fmla="*/ 1535289 h 5513991"/>
              <a:gd name="connsiteX36" fmla="*/ 4412899 w 4499468"/>
              <a:gd name="connsiteY36" fmla="*/ 1607363 h 5513991"/>
              <a:gd name="connsiteX37" fmla="*/ 4409184 w 4499468"/>
              <a:gd name="connsiteY37" fmla="*/ 1645395 h 5513991"/>
              <a:gd name="connsiteX38" fmla="*/ 4412844 w 4499468"/>
              <a:gd name="connsiteY38" fmla="*/ 1649850 h 5513991"/>
              <a:gd name="connsiteX39" fmla="*/ 4411194 w 4499468"/>
              <a:gd name="connsiteY39" fmla="*/ 1661048 h 5513991"/>
              <a:gd name="connsiteX40" fmla="*/ 4411606 w 4499468"/>
              <a:gd name="connsiteY40" fmla="*/ 1664107 h 5513991"/>
              <a:gd name="connsiteX41" fmla="*/ 4413117 w 4499468"/>
              <a:gd name="connsiteY41" fmla="*/ 1681560 h 5513991"/>
              <a:gd name="connsiteX42" fmla="*/ 4401647 w 4499468"/>
              <a:gd name="connsiteY42" fmla="*/ 1716455 h 5513991"/>
              <a:gd name="connsiteX43" fmla="*/ 4399587 w 4499468"/>
              <a:gd name="connsiteY43" fmla="*/ 1716581 h 5513991"/>
              <a:gd name="connsiteX44" fmla="*/ 4391089 w 4499468"/>
              <a:gd name="connsiteY44" fmla="*/ 1868666 h 5513991"/>
              <a:gd name="connsiteX45" fmla="*/ 4399780 w 4499468"/>
              <a:gd name="connsiteY45" fmla="*/ 1892828 h 5513991"/>
              <a:gd name="connsiteX46" fmla="*/ 4402058 w 4499468"/>
              <a:gd name="connsiteY46" fmla="*/ 1943047 h 5513991"/>
              <a:gd name="connsiteX47" fmla="*/ 4401177 w 4499468"/>
              <a:gd name="connsiteY47" fmla="*/ 1976676 h 5513991"/>
              <a:gd name="connsiteX48" fmla="*/ 4400715 w 4499468"/>
              <a:gd name="connsiteY48" fmla="*/ 1981536 h 5513991"/>
              <a:gd name="connsiteX49" fmla="*/ 4391595 w 4499468"/>
              <a:gd name="connsiteY49" fmla="*/ 2021434 h 5513991"/>
              <a:gd name="connsiteX50" fmla="*/ 4394860 w 4499468"/>
              <a:gd name="connsiteY50" fmla="*/ 2025379 h 5513991"/>
              <a:gd name="connsiteX51" fmla="*/ 4397701 w 4499468"/>
              <a:gd name="connsiteY51" fmla="*/ 2038196 h 5513991"/>
              <a:gd name="connsiteX52" fmla="*/ 4392960 w 4499468"/>
              <a:gd name="connsiteY52" fmla="*/ 2048781 h 5513991"/>
              <a:gd name="connsiteX53" fmla="*/ 4382776 w 4499468"/>
              <a:gd name="connsiteY53" fmla="*/ 2099011 h 5513991"/>
              <a:gd name="connsiteX54" fmla="*/ 4375445 w 4499468"/>
              <a:gd name="connsiteY54" fmla="*/ 2148592 h 5513991"/>
              <a:gd name="connsiteX55" fmla="*/ 4319362 w 4499468"/>
              <a:gd name="connsiteY55" fmla="*/ 3204925 h 5513991"/>
              <a:gd name="connsiteX56" fmla="*/ 4306576 w 4499468"/>
              <a:gd name="connsiteY56" fmla="*/ 3458573 h 5513991"/>
              <a:gd name="connsiteX57" fmla="*/ 4295491 w 4499468"/>
              <a:gd name="connsiteY57" fmla="*/ 3621276 h 5513991"/>
              <a:gd name="connsiteX58" fmla="*/ 4210028 w 4499468"/>
              <a:gd name="connsiteY58" fmla="*/ 5296918 h 5513991"/>
              <a:gd name="connsiteX59" fmla="*/ 4213562 w 4499468"/>
              <a:gd name="connsiteY59" fmla="*/ 5331382 h 5513991"/>
              <a:gd name="connsiteX60" fmla="*/ 4216394 w 4499468"/>
              <a:gd name="connsiteY60" fmla="*/ 5431691 h 5513991"/>
              <a:gd name="connsiteX61" fmla="*/ 4197837 w 4499468"/>
              <a:gd name="connsiteY61" fmla="*/ 5466096 h 5513991"/>
              <a:gd name="connsiteX62" fmla="*/ 4187554 w 4499468"/>
              <a:gd name="connsiteY62" fmla="*/ 5513970 h 5513991"/>
              <a:gd name="connsiteX63" fmla="*/ 298746 w 4499468"/>
              <a:gd name="connsiteY63" fmla="*/ 5249166 h 5513991"/>
              <a:gd name="connsiteX64" fmla="*/ 1462 w 4499468"/>
              <a:gd name="connsiteY64" fmla="*/ 5237777 h 5513991"/>
              <a:gd name="connsiteX65" fmla="*/ 7874 w 4499468"/>
              <a:gd name="connsiteY65" fmla="*/ 4977753 h 5513991"/>
              <a:gd name="connsiteX66" fmla="*/ 20715 w 4499468"/>
              <a:gd name="connsiteY66" fmla="*/ 4752822 h 5513991"/>
              <a:gd name="connsiteX67" fmla="*/ 222466 w 4499468"/>
              <a:gd name="connsiteY67" fmla="*/ 0 h 5513991"/>
              <a:gd name="connsiteX0" fmla="*/ 222466 w 4499468"/>
              <a:gd name="connsiteY0" fmla="*/ 0 h 5513991"/>
              <a:gd name="connsiteX1" fmla="*/ 3251633 w 4499468"/>
              <a:gd name="connsiteY1" fmla="*/ 153134 h 5513991"/>
              <a:gd name="connsiteX2" fmla="*/ 4080444 w 4499468"/>
              <a:gd name="connsiteY2" fmla="*/ 208242 h 5513991"/>
              <a:gd name="connsiteX3" fmla="*/ 4453638 w 4499468"/>
              <a:gd name="connsiteY3" fmla="*/ 228666 h 5513991"/>
              <a:gd name="connsiteX4" fmla="*/ 4481517 w 4499468"/>
              <a:gd name="connsiteY4" fmla="*/ 250471 h 5513991"/>
              <a:gd name="connsiteX5" fmla="*/ 4479743 w 4499468"/>
              <a:gd name="connsiteY5" fmla="*/ 282222 h 5513991"/>
              <a:gd name="connsiteX6" fmla="*/ 4482665 w 4499468"/>
              <a:gd name="connsiteY6" fmla="*/ 283939 h 5513991"/>
              <a:gd name="connsiteX7" fmla="*/ 4499091 w 4499468"/>
              <a:gd name="connsiteY7" fmla="*/ 315514 h 5513991"/>
              <a:gd name="connsiteX8" fmla="*/ 4476830 w 4499468"/>
              <a:gd name="connsiteY8" fmla="*/ 373160 h 5513991"/>
              <a:gd name="connsiteX9" fmla="*/ 4473342 w 4499468"/>
              <a:gd name="connsiteY9" fmla="*/ 396781 h 5513991"/>
              <a:gd name="connsiteX10" fmla="*/ 4468237 w 4499468"/>
              <a:gd name="connsiteY10" fmla="*/ 488120 h 5513991"/>
              <a:gd name="connsiteX11" fmla="*/ 4467587 w 4499468"/>
              <a:gd name="connsiteY11" fmla="*/ 534537 h 5513991"/>
              <a:gd name="connsiteX12" fmla="*/ 4464488 w 4499468"/>
              <a:gd name="connsiteY12" fmla="*/ 563001 h 5513991"/>
              <a:gd name="connsiteX13" fmla="*/ 4463819 w 4499468"/>
              <a:gd name="connsiteY13" fmla="*/ 567182 h 5513991"/>
              <a:gd name="connsiteX14" fmla="*/ 4450882 w 4499468"/>
              <a:gd name="connsiteY14" fmla="*/ 798696 h 5513991"/>
              <a:gd name="connsiteX15" fmla="*/ 4452595 w 4499468"/>
              <a:gd name="connsiteY15" fmla="*/ 803530 h 5513991"/>
              <a:gd name="connsiteX16" fmla="*/ 4450444 w 4499468"/>
              <a:gd name="connsiteY16" fmla="*/ 827361 h 5513991"/>
              <a:gd name="connsiteX17" fmla="*/ 4448844 w 4499468"/>
              <a:gd name="connsiteY17" fmla="*/ 835146 h 5513991"/>
              <a:gd name="connsiteX18" fmla="*/ 4442606 w 4499468"/>
              <a:gd name="connsiteY18" fmla="*/ 946777 h 5513991"/>
              <a:gd name="connsiteX19" fmla="*/ 4444683 w 4499468"/>
              <a:gd name="connsiteY19" fmla="*/ 947677 h 5513991"/>
              <a:gd name="connsiteX20" fmla="*/ 4448802 w 4499468"/>
              <a:gd name="connsiteY20" fmla="*/ 983859 h 5513991"/>
              <a:gd name="connsiteX21" fmla="*/ 4444004 w 4499468"/>
              <a:gd name="connsiteY21" fmla="*/ 1082386 h 5513991"/>
              <a:gd name="connsiteX22" fmla="*/ 4443899 w 4499468"/>
              <a:gd name="connsiteY22" fmla="*/ 1140681 h 5513991"/>
              <a:gd name="connsiteX23" fmla="*/ 4448202 w 4499468"/>
              <a:gd name="connsiteY23" fmla="*/ 1161797 h 5513991"/>
              <a:gd name="connsiteX24" fmla="*/ 4451292 w 4499468"/>
              <a:gd name="connsiteY24" fmla="*/ 1191979 h 5513991"/>
              <a:gd name="connsiteX25" fmla="*/ 4460109 w 4499468"/>
              <a:gd name="connsiteY25" fmla="*/ 1244449 h 5513991"/>
              <a:gd name="connsiteX26" fmla="*/ 4462386 w 4499468"/>
              <a:gd name="connsiteY26" fmla="*/ 1294666 h 5513991"/>
              <a:gd name="connsiteX27" fmla="*/ 4461506 w 4499468"/>
              <a:gd name="connsiteY27" fmla="*/ 1328296 h 5513991"/>
              <a:gd name="connsiteX28" fmla="*/ 4461043 w 4499468"/>
              <a:gd name="connsiteY28" fmla="*/ 1333156 h 5513991"/>
              <a:gd name="connsiteX29" fmla="*/ 4451924 w 4499468"/>
              <a:gd name="connsiteY29" fmla="*/ 1373054 h 5513991"/>
              <a:gd name="connsiteX30" fmla="*/ 4455188 w 4499468"/>
              <a:gd name="connsiteY30" fmla="*/ 1376999 h 5513991"/>
              <a:gd name="connsiteX31" fmla="*/ 4458030 w 4499468"/>
              <a:gd name="connsiteY31" fmla="*/ 1389816 h 5513991"/>
              <a:gd name="connsiteX32" fmla="*/ 4453289 w 4499468"/>
              <a:gd name="connsiteY32" fmla="*/ 1400401 h 5513991"/>
              <a:gd name="connsiteX33" fmla="*/ 4443105 w 4499468"/>
              <a:gd name="connsiteY33" fmla="*/ 1450629 h 5513991"/>
              <a:gd name="connsiteX34" fmla="*/ 4432208 w 4499468"/>
              <a:gd name="connsiteY34" fmla="*/ 1524330 h 5513991"/>
              <a:gd name="connsiteX35" fmla="*/ 4427327 w 4499468"/>
              <a:gd name="connsiteY35" fmla="*/ 1535289 h 5513991"/>
              <a:gd name="connsiteX36" fmla="*/ 4412899 w 4499468"/>
              <a:gd name="connsiteY36" fmla="*/ 1607363 h 5513991"/>
              <a:gd name="connsiteX37" fmla="*/ 4409184 w 4499468"/>
              <a:gd name="connsiteY37" fmla="*/ 1645395 h 5513991"/>
              <a:gd name="connsiteX38" fmla="*/ 4412844 w 4499468"/>
              <a:gd name="connsiteY38" fmla="*/ 1649850 h 5513991"/>
              <a:gd name="connsiteX39" fmla="*/ 4411194 w 4499468"/>
              <a:gd name="connsiteY39" fmla="*/ 1661048 h 5513991"/>
              <a:gd name="connsiteX40" fmla="*/ 4411606 w 4499468"/>
              <a:gd name="connsiteY40" fmla="*/ 1664107 h 5513991"/>
              <a:gd name="connsiteX41" fmla="*/ 4413117 w 4499468"/>
              <a:gd name="connsiteY41" fmla="*/ 1681560 h 5513991"/>
              <a:gd name="connsiteX42" fmla="*/ 4401647 w 4499468"/>
              <a:gd name="connsiteY42" fmla="*/ 1716455 h 5513991"/>
              <a:gd name="connsiteX43" fmla="*/ 4399587 w 4499468"/>
              <a:gd name="connsiteY43" fmla="*/ 1716581 h 5513991"/>
              <a:gd name="connsiteX44" fmla="*/ 4391089 w 4499468"/>
              <a:gd name="connsiteY44" fmla="*/ 1868666 h 5513991"/>
              <a:gd name="connsiteX45" fmla="*/ 4399780 w 4499468"/>
              <a:gd name="connsiteY45" fmla="*/ 1892828 h 5513991"/>
              <a:gd name="connsiteX46" fmla="*/ 4402058 w 4499468"/>
              <a:gd name="connsiteY46" fmla="*/ 1943047 h 5513991"/>
              <a:gd name="connsiteX47" fmla="*/ 4401177 w 4499468"/>
              <a:gd name="connsiteY47" fmla="*/ 1976676 h 5513991"/>
              <a:gd name="connsiteX48" fmla="*/ 4400715 w 4499468"/>
              <a:gd name="connsiteY48" fmla="*/ 1981536 h 5513991"/>
              <a:gd name="connsiteX49" fmla="*/ 4391595 w 4499468"/>
              <a:gd name="connsiteY49" fmla="*/ 2021434 h 5513991"/>
              <a:gd name="connsiteX50" fmla="*/ 4394860 w 4499468"/>
              <a:gd name="connsiteY50" fmla="*/ 2025379 h 5513991"/>
              <a:gd name="connsiteX51" fmla="*/ 4397701 w 4499468"/>
              <a:gd name="connsiteY51" fmla="*/ 2038196 h 5513991"/>
              <a:gd name="connsiteX52" fmla="*/ 4392960 w 4499468"/>
              <a:gd name="connsiteY52" fmla="*/ 2048781 h 5513991"/>
              <a:gd name="connsiteX53" fmla="*/ 4382776 w 4499468"/>
              <a:gd name="connsiteY53" fmla="*/ 2099011 h 5513991"/>
              <a:gd name="connsiteX54" fmla="*/ 4375445 w 4499468"/>
              <a:gd name="connsiteY54" fmla="*/ 2148592 h 5513991"/>
              <a:gd name="connsiteX55" fmla="*/ 4319362 w 4499468"/>
              <a:gd name="connsiteY55" fmla="*/ 3204925 h 5513991"/>
              <a:gd name="connsiteX56" fmla="*/ 4306576 w 4499468"/>
              <a:gd name="connsiteY56" fmla="*/ 3458573 h 5513991"/>
              <a:gd name="connsiteX57" fmla="*/ 4295491 w 4499468"/>
              <a:gd name="connsiteY57" fmla="*/ 3621276 h 5513991"/>
              <a:gd name="connsiteX58" fmla="*/ 4213562 w 4499468"/>
              <a:gd name="connsiteY58" fmla="*/ 5331382 h 5513991"/>
              <a:gd name="connsiteX59" fmla="*/ 4216394 w 4499468"/>
              <a:gd name="connsiteY59" fmla="*/ 5431691 h 5513991"/>
              <a:gd name="connsiteX60" fmla="*/ 4197837 w 4499468"/>
              <a:gd name="connsiteY60" fmla="*/ 5466096 h 5513991"/>
              <a:gd name="connsiteX61" fmla="*/ 4187554 w 4499468"/>
              <a:gd name="connsiteY61" fmla="*/ 5513970 h 5513991"/>
              <a:gd name="connsiteX62" fmla="*/ 298746 w 4499468"/>
              <a:gd name="connsiteY62" fmla="*/ 5249166 h 5513991"/>
              <a:gd name="connsiteX63" fmla="*/ 1462 w 4499468"/>
              <a:gd name="connsiteY63" fmla="*/ 5237777 h 5513991"/>
              <a:gd name="connsiteX64" fmla="*/ 7874 w 4499468"/>
              <a:gd name="connsiteY64" fmla="*/ 4977753 h 5513991"/>
              <a:gd name="connsiteX65" fmla="*/ 20715 w 4499468"/>
              <a:gd name="connsiteY65" fmla="*/ 4752822 h 5513991"/>
              <a:gd name="connsiteX66" fmla="*/ 222466 w 4499468"/>
              <a:gd name="connsiteY66" fmla="*/ 0 h 5513991"/>
              <a:gd name="connsiteX0" fmla="*/ 222466 w 4499468"/>
              <a:gd name="connsiteY0" fmla="*/ 0 h 5520609"/>
              <a:gd name="connsiteX1" fmla="*/ 3251633 w 4499468"/>
              <a:gd name="connsiteY1" fmla="*/ 153134 h 5520609"/>
              <a:gd name="connsiteX2" fmla="*/ 4080444 w 4499468"/>
              <a:gd name="connsiteY2" fmla="*/ 208242 h 5520609"/>
              <a:gd name="connsiteX3" fmla="*/ 4453638 w 4499468"/>
              <a:gd name="connsiteY3" fmla="*/ 228666 h 5520609"/>
              <a:gd name="connsiteX4" fmla="*/ 4481517 w 4499468"/>
              <a:gd name="connsiteY4" fmla="*/ 250471 h 5520609"/>
              <a:gd name="connsiteX5" fmla="*/ 4479743 w 4499468"/>
              <a:gd name="connsiteY5" fmla="*/ 282222 h 5520609"/>
              <a:gd name="connsiteX6" fmla="*/ 4482665 w 4499468"/>
              <a:gd name="connsiteY6" fmla="*/ 283939 h 5520609"/>
              <a:gd name="connsiteX7" fmla="*/ 4499091 w 4499468"/>
              <a:gd name="connsiteY7" fmla="*/ 315514 h 5520609"/>
              <a:gd name="connsiteX8" fmla="*/ 4476830 w 4499468"/>
              <a:gd name="connsiteY8" fmla="*/ 373160 h 5520609"/>
              <a:gd name="connsiteX9" fmla="*/ 4473342 w 4499468"/>
              <a:gd name="connsiteY9" fmla="*/ 396781 h 5520609"/>
              <a:gd name="connsiteX10" fmla="*/ 4468237 w 4499468"/>
              <a:gd name="connsiteY10" fmla="*/ 488120 h 5520609"/>
              <a:gd name="connsiteX11" fmla="*/ 4467587 w 4499468"/>
              <a:gd name="connsiteY11" fmla="*/ 534537 h 5520609"/>
              <a:gd name="connsiteX12" fmla="*/ 4464488 w 4499468"/>
              <a:gd name="connsiteY12" fmla="*/ 563001 h 5520609"/>
              <a:gd name="connsiteX13" fmla="*/ 4463819 w 4499468"/>
              <a:gd name="connsiteY13" fmla="*/ 567182 h 5520609"/>
              <a:gd name="connsiteX14" fmla="*/ 4450882 w 4499468"/>
              <a:gd name="connsiteY14" fmla="*/ 798696 h 5520609"/>
              <a:gd name="connsiteX15" fmla="*/ 4452595 w 4499468"/>
              <a:gd name="connsiteY15" fmla="*/ 803530 h 5520609"/>
              <a:gd name="connsiteX16" fmla="*/ 4450444 w 4499468"/>
              <a:gd name="connsiteY16" fmla="*/ 827361 h 5520609"/>
              <a:gd name="connsiteX17" fmla="*/ 4448844 w 4499468"/>
              <a:gd name="connsiteY17" fmla="*/ 835146 h 5520609"/>
              <a:gd name="connsiteX18" fmla="*/ 4442606 w 4499468"/>
              <a:gd name="connsiteY18" fmla="*/ 946777 h 5520609"/>
              <a:gd name="connsiteX19" fmla="*/ 4444683 w 4499468"/>
              <a:gd name="connsiteY19" fmla="*/ 947677 h 5520609"/>
              <a:gd name="connsiteX20" fmla="*/ 4448802 w 4499468"/>
              <a:gd name="connsiteY20" fmla="*/ 983859 h 5520609"/>
              <a:gd name="connsiteX21" fmla="*/ 4444004 w 4499468"/>
              <a:gd name="connsiteY21" fmla="*/ 1082386 h 5520609"/>
              <a:gd name="connsiteX22" fmla="*/ 4443899 w 4499468"/>
              <a:gd name="connsiteY22" fmla="*/ 1140681 h 5520609"/>
              <a:gd name="connsiteX23" fmla="*/ 4448202 w 4499468"/>
              <a:gd name="connsiteY23" fmla="*/ 1161797 h 5520609"/>
              <a:gd name="connsiteX24" fmla="*/ 4451292 w 4499468"/>
              <a:gd name="connsiteY24" fmla="*/ 1191979 h 5520609"/>
              <a:gd name="connsiteX25" fmla="*/ 4460109 w 4499468"/>
              <a:gd name="connsiteY25" fmla="*/ 1244449 h 5520609"/>
              <a:gd name="connsiteX26" fmla="*/ 4462386 w 4499468"/>
              <a:gd name="connsiteY26" fmla="*/ 1294666 h 5520609"/>
              <a:gd name="connsiteX27" fmla="*/ 4461506 w 4499468"/>
              <a:gd name="connsiteY27" fmla="*/ 1328296 h 5520609"/>
              <a:gd name="connsiteX28" fmla="*/ 4461043 w 4499468"/>
              <a:gd name="connsiteY28" fmla="*/ 1333156 h 5520609"/>
              <a:gd name="connsiteX29" fmla="*/ 4451924 w 4499468"/>
              <a:gd name="connsiteY29" fmla="*/ 1373054 h 5520609"/>
              <a:gd name="connsiteX30" fmla="*/ 4455188 w 4499468"/>
              <a:gd name="connsiteY30" fmla="*/ 1376999 h 5520609"/>
              <a:gd name="connsiteX31" fmla="*/ 4458030 w 4499468"/>
              <a:gd name="connsiteY31" fmla="*/ 1389816 h 5520609"/>
              <a:gd name="connsiteX32" fmla="*/ 4453289 w 4499468"/>
              <a:gd name="connsiteY32" fmla="*/ 1400401 h 5520609"/>
              <a:gd name="connsiteX33" fmla="*/ 4443105 w 4499468"/>
              <a:gd name="connsiteY33" fmla="*/ 1450629 h 5520609"/>
              <a:gd name="connsiteX34" fmla="*/ 4432208 w 4499468"/>
              <a:gd name="connsiteY34" fmla="*/ 1524330 h 5520609"/>
              <a:gd name="connsiteX35" fmla="*/ 4427327 w 4499468"/>
              <a:gd name="connsiteY35" fmla="*/ 1535289 h 5520609"/>
              <a:gd name="connsiteX36" fmla="*/ 4412899 w 4499468"/>
              <a:gd name="connsiteY36" fmla="*/ 1607363 h 5520609"/>
              <a:gd name="connsiteX37" fmla="*/ 4409184 w 4499468"/>
              <a:gd name="connsiteY37" fmla="*/ 1645395 h 5520609"/>
              <a:gd name="connsiteX38" fmla="*/ 4412844 w 4499468"/>
              <a:gd name="connsiteY38" fmla="*/ 1649850 h 5520609"/>
              <a:gd name="connsiteX39" fmla="*/ 4411194 w 4499468"/>
              <a:gd name="connsiteY39" fmla="*/ 1661048 h 5520609"/>
              <a:gd name="connsiteX40" fmla="*/ 4411606 w 4499468"/>
              <a:gd name="connsiteY40" fmla="*/ 1664107 h 5520609"/>
              <a:gd name="connsiteX41" fmla="*/ 4413117 w 4499468"/>
              <a:gd name="connsiteY41" fmla="*/ 1681560 h 5520609"/>
              <a:gd name="connsiteX42" fmla="*/ 4401647 w 4499468"/>
              <a:gd name="connsiteY42" fmla="*/ 1716455 h 5520609"/>
              <a:gd name="connsiteX43" fmla="*/ 4399587 w 4499468"/>
              <a:gd name="connsiteY43" fmla="*/ 1716581 h 5520609"/>
              <a:gd name="connsiteX44" fmla="*/ 4391089 w 4499468"/>
              <a:gd name="connsiteY44" fmla="*/ 1868666 h 5520609"/>
              <a:gd name="connsiteX45" fmla="*/ 4399780 w 4499468"/>
              <a:gd name="connsiteY45" fmla="*/ 1892828 h 5520609"/>
              <a:gd name="connsiteX46" fmla="*/ 4402058 w 4499468"/>
              <a:gd name="connsiteY46" fmla="*/ 1943047 h 5520609"/>
              <a:gd name="connsiteX47" fmla="*/ 4401177 w 4499468"/>
              <a:gd name="connsiteY47" fmla="*/ 1976676 h 5520609"/>
              <a:gd name="connsiteX48" fmla="*/ 4400715 w 4499468"/>
              <a:gd name="connsiteY48" fmla="*/ 1981536 h 5520609"/>
              <a:gd name="connsiteX49" fmla="*/ 4391595 w 4499468"/>
              <a:gd name="connsiteY49" fmla="*/ 2021434 h 5520609"/>
              <a:gd name="connsiteX50" fmla="*/ 4394860 w 4499468"/>
              <a:gd name="connsiteY50" fmla="*/ 2025379 h 5520609"/>
              <a:gd name="connsiteX51" fmla="*/ 4397701 w 4499468"/>
              <a:gd name="connsiteY51" fmla="*/ 2038196 h 5520609"/>
              <a:gd name="connsiteX52" fmla="*/ 4392960 w 4499468"/>
              <a:gd name="connsiteY52" fmla="*/ 2048781 h 5520609"/>
              <a:gd name="connsiteX53" fmla="*/ 4382776 w 4499468"/>
              <a:gd name="connsiteY53" fmla="*/ 2099011 h 5520609"/>
              <a:gd name="connsiteX54" fmla="*/ 4375445 w 4499468"/>
              <a:gd name="connsiteY54" fmla="*/ 2148592 h 5520609"/>
              <a:gd name="connsiteX55" fmla="*/ 4319362 w 4499468"/>
              <a:gd name="connsiteY55" fmla="*/ 3204925 h 5520609"/>
              <a:gd name="connsiteX56" fmla="*/ 4306576 w 4499468"/>
              <a:gd name="connsiteY56" fmla="*/ 3458573 h 5520609"/>
              <a:gd name="connsiteX57" fmla="*/ 4295491 w 4499468"/>
              <a:gd name="connsiteY57" fmla="*/ 3621276 h 5520609"/>
              <a:gd name="connsiteX58" fmla="*/ 4213562 w 4499468"/>
              <a:gd name="connsiteY58" fmla="*/ 5331382 h 5520609"/>
              <a:gd name="connsiteX59" fmla="*/ 4216394 w 4499468"/>
              <a:gd name="connsiteY59" fmla="*/ 5431691 h 5520609"/>
              <a:gd name="connsiteX60" fmla="*/ 4187554 w 4499468"/>
              <a:gd name="connsiteY60" fmla="*/ 5513970 h 5520609"/>
              <a:gd name="connsiteX61" fmla="*/ 298746 w 4499468"/>
              <a:gd name="connsiteY61" fmla="*/ 5249166 h 5520609"/>
              <a:gd name="connsiteX62" fmla="*/ 1462 w 4499468"/>
              <a:gd name="connsiteY62" fmla="*/ 5237777 h 5520609"/>
              <a:gd name="connsiteX63" fmla="*/ 7874 w 4499468"/>
              <a:gd name="connsiteY63" fmla="*/ 4977753 h 5520609"/>
              <a:gd name="connsiteX64" fmla="*/ 20715 w 4499468"/>
              <a:gd name="connsiteY64" fmla="*/ 4752822 h 5520609"/>
              <a:gd name="connsiteX65" fmla="*/ 222466 w 4499468"/>
              <a:gd name="connsiteY65" fmla="*/ 0 h 5520609"/>
              <a:gd name="connsiteX0" fmla="*/ 222466 w 4499468"/>
              <a:gd name="connsiteY0" fmla="*/ 0 h 5520609"/>
              <a:gd name="connsiteX1" fmla="*/ 3251633 w 4499468"/>
              <a:gd name="connsiteY1" fmla="*/ 153134 h 5520609"/>
              <a:gd name="connsiteX2" fmla="*/ 4080444 w 4499468"/>
              <a:gd name="connsiteY2" fmla="*/ 208242 h 5520609"/>
              <a:gd name="connsiteX3" fmla="*/ 4453638 w 4499468"/>
              <a:gd name="connsiteY3" fmla="*/ 228666 h 5520609"/>
              <a:gd name="connsiteX4" fmla="*/ 4481517 w 4499468"/>
              <a:gd name="connsiteY4" fmla="*/ 250471 h 5520609"/>
              <a:gd name="connsiteX5" fmla="*/ 4479743 w 4499468"/>
              <a:gd name="connsiteY5" fmla="*/ 282222 h 5520609"/>
              <a:gd name="connsiteX6" fmla="*/ 4482665 w 4499468"/>
              <a:gd name="connsiteY6" fmla="*/ 283939 h 5520609"/>
              <a:gd name="connsiteX7" fmla="*/ 4499091 w 4499468"/>
              <a:gd name="connsiteY7" fmla="*/ 315514 h 5520609"/>
              <a:gd name="connsiteX8" fmla="*/ 4476830 w 4499468"/>
              <a:gd name="connsiteY8" fmla="*/ 373160 h 5520609"/>
              <a:gd name="connsiteX9" fmla="*/ 4473342 w 4499468"/>
              <a:gd name="connsiteY9" fmla="*/ 396781 h 5520609"/>
              <a:gd name="connsiteX10" fmla="*/ 4468237 w 4499468"/>
              <a:gd name="connsiteY10" fmla="*/ 488120 h 5520609"/>
              <a:gd name="connsiteX11" fmla="*/ 4467587 w 4499468"/>
              <a:gd name="connsiteY11" fmla="*/ 534537 h 5520609"/>
              <a:gd name="connsiteX12" fmla="*/ 4464488 w 4499468"/>
              <a:gd name="connsiteY12" fmla="*/ 563001 h 5520609"/>
              <a:gd name="connsiteX13" fmla="*/ 4463819 w 4499468"/>
              <a:gd name="connsiteY13" fmla="*/ 567182 h 5520609"/>
              <a:gd name="connsiteX14" fmla="*/ 4450882 w 4499468"/>
              <a:gd name="connsiteY14" fmla="*/ 798696 h 5520609"/>
              <a:gd name="connsiteX15" fmla="*/ 4452595 w 4499468"/>
              <a:gd name="connsiteY15" fmla="*/ 803530 h 5520609"/>
              <a:gd name="connsiteX16" fmla="*/ 4450444 w 4499468"/>
              <a:gd name="connsiteY16" fmla="*/ 827361 h 5520609"/>
              <a:gd name="connsiteX17" fmla="*/ 4448844 w 4499468"/>
              <a:gd name="connsiteY17" fmla="*/ 835146 h 5520609"/>
              <a:gd name="connsiteX18" fmla="*/ 4442606 w 4499468"/>
              <a:gd name="connsiteY18" fmla="*/ 946777 h 5520609"/>
              <a:gd name="connsiteX19" fmla="*/ 4444683 w 4499468"/>
              <a:gd name="connsiteY19" fmla="*/ 947677 h 5520609"/>
              <a:gd name="connsiteX20" fmla="*/ 4448802 w 4499468"/>
              <a:gd name="connsiteY20" fmla="*/ 983859 h 5520609"/>
              <a:gd name="connsiteX21" fmla="*/ 4444004 w 4499468"/>
              <a:gd name="connsiteY21" fmla="*/ 1082386 h 5520609"/>
              <a:gd name="connsiteX22" fmla="*/ 4443899 w 4499468"/>
              <a:gd name="connsiteY22" fmla="*/ 1140681 h 5520609"/>
              <a:gd name="connsiteX23" fmla="*/ 4448202 w 4499468"/>
              <a:gd name="connsiteY23" fmla="*/ 1161797 h 5520609"/>
              <a:gd name="connsiteX24" fmla="*/ 4451292 w 4499468"/>
              <a:gd name="connsiteY24" fmla="*/ 1191979 h 5520609"/>
              <a:gd name="connsiteX25" fmla="*/ 4460109 w 4499468"/>
              <a:gd name="connsiteY25" fmla="*/ 1244449 h 5520609"/>
              <a:gd name="connsiteX26" fmla="*/ 4462386 w 4499468"/>
              <a:gd name="connsiteY26" fmla="*/ 1294666 h 5520609"/>
              <a:gd name="connsiteX27" fmla="*/ 4461506 w 4499468"/>
              <a:gd name="connsiteY27" fmla="*/ 1328296 h 5520609"/>
              <a:gd name="connsiteX28" fmla="*/ 4461043 w 4499468"/>
              <a:gd name="connsiteY28" fmla="*/ 1333156 h 5520609"/>
              <a:gd name="connsiteX29" fmla="*/ 4451924 w 4499468"/>
              <a:gd name="connsiteY29" fmla="*/ 1373054 h 5520609"/>
              <a:gd name="connsiteX30" fmla="*/ 4455188 w 4499468"/>
              <a:gd name="connsiteY30" fmla="*/ 1376999 h 5520609"/>
              <a:gd name="connsiteX31" fmla="*/ 4458030 w 4499468"/>
              <a:gd name="connsiteY31" fmla="*/ 1389816 h 5520609"/>
              <a:gd name="connsiteX32" fmla="*/ 4453289 w 4499468"/>
              <a:gd name="connsiteY32" fmla="*/ 1400401 h 5520609"/>
              <a:gd name="connsiteX33" fmla="*/ 4443105 w 4499468"/>
              <a:gd name="connsiteY33" fmla="*/ 1450629 h 5520609"/>
              <a:gd name="connsiteX34" fmla="*/ 4432208 w 4499468"/>
              <a:gd name="connsiteY34" fmla="*/ 1524330 h 5520609"/>
              <a:gd name="connsiteX35" fmla="*/ 4427327 w 4499468"/>
              <a:gd name="connsiteY35" fmla="*/ 1535289 h 5520609"/>
              <a:gd name="connsiteX36" fmla="*/ 4412899 w 4499468"/>
              <a:gd name="connsiteY36" fmla="*/ 1607363 h 5520609"/>
              <a:gd name="connsiteX37" fmla="*/ 4409184 w 4499468"/>
              <a:gd name="connsiteY37" fmla="*/ 1645395 h 5520609"/>
              <a:gd name="connsiteX38" fmla="*/ 4412844 w 4499468"/>
              <a:gd name="connsiteY38" fmla="*/ 1649850 h 5520609"/>
              <a:gd name="connsiteX39" fmla="*/ 4411194 w 4499468"/>
              <a:gd name="connsiteY39" fmla="*/ 1661048 h 5520609"/>
              <a:gd name="connsiteX40" fmla="*/ 4411606 w 4499468"/>
              <a:gd name="connsiteY40" fmla="*/ 1664107 h 5520609"/>
              <a:gd name="connsiteX41" fmla="*/ 4413117 w 4499468"/>
              <a:gd name="connsiteY41" fmla="*/ 1681560 h 5520609"/>
              <a:gd name="connsiteX42" fmla="*/ 4401647 w 4499468"/>
              <a:gd name="connsiteY42" fmla="*/ 1716455 h 5520609"/>
              <a:gd name="connsiteX43" fmla="*/ 4399587 w 4499468"/>
              <a:gd name="connsiteY43" fmla="*/ 1716581 h 5520609"/>
              <a:gd name="connsiteX44" fmla="*/ 4391089 w 4499468"/>
              <a:gd name="connsiteY44" fmla="*/ 1868666 h 5520609"/>
              <a:gd name="connsiteX45" fmla="*/ 4399780 w 4499468"/>
              <a:gd name="connsiteY45" fmla="*/ 1892828 h 5520609"/>
              <a:gd name="connsiteX46" fmla="*/ 4402058 w 4499468"/>
              <a:gd name="connsiteY46" fmla="*/ 1943047 h 5520609"/>
              <a:gd name="connsiteX47" fmla="*/ 4401177 w 4499468"/>
              <a:gd name="connsiteY47" fmla="*/ 1976676 h 5520609"/>
              <a:gd name="connsiteX48" fmla="*/ 4400715 w 4499468"/>
              <a:gd name="connsiteY48" fmla="*/ 1981536 h 5520609"/>
              <a:gd name="connsiteX49" fmla="*/ 4391595 w 4499468"/>
              <a:gd name="connsiteY49" fmla="*/ 2021434 h 5520609"/>
              <a:gd name="connsiteX50" fmla="*/ 4394860 w 4499468"/>
              <a:gd name="connsiteY50" fmla="*/ 2025379 h 5520609"/>
              <a:gd name="connsiteX51" fmla="*/ 4397701 w 4499468"/>
              <a:gd name="connsiteY51" fmla="*/ 2038196 h 5520609"/>
              <a:gd name="connsiteX52" fmla="*/ 4392960 w 4499468"/>
              <a:gd name="connsiteY52" fmla="*/ 2048781 h 5520609"/>
              <a:gd name="connsiteX53" fmla="*/ 4382776 w 4499468"/>
              <a:gd name="connsiteY53" fmla="*/ 2099011 h 5520609"/>
              <a:gd name="connsiteX54" fmla="*/ 4375445 w 4499468"/>
              <a:gd name="connsiteY54" fmla="*/ 2148592 h 5520609"/>
              <a:gd name="connsiteX55" fmla="*/ 4319362 w 4499468"/>
              <a:gd name="connsiteY55" fmla="*/ 3204925 h 5520609"/>
              <a:gd name="connsiteX56" fmla="*/ 4306576 w 4499468"/>
              <a:gd name="connsiteY56" fmla="*/ 3458573 h 5520609"/>
              <a:gd name="connsiteX57" fmla="*/ 4295491 w 4499468"/>
              <a:gd name="connsiteY57" fmla="*/ 3621276 h 5520609"/>
              <a:gd name="connsiteX58" fmla="*/ 4243956 w 4499468"/>
              <a:gd name="connsiteY58" fmla="*/ 5036659 h 5520609"/>
              <a:gd name="connsiteX59" fmla="*/ 4216394 w 4499468"/>
              <a:gd name="connsiteY59" fmla="*/ 5431691 h 5520609"/>
              <a:gd name="connsiteX60" fmla="*/ 4187554 w 4499468"/>
              <a:gd name="connsiteY60" fmla="*/ 5513970 h 5520609"/>
              <a:gd name="connsiteX61" fmla="*/ 298746 w 4499468"/>
              <a:gd name="connsiteY61" fmla="*/ 5249166 h 5520609"/>
              <a:gd name="connsiteX62" fmla="*/ 1462 w 4499468"/>
              <a:gd name="connsiteY62" fmla="*/ 5237777 h 5520609"/>
              <a:gd name="connsiteX63" fmla="*/ 7874 w 4499468"/>
              <a:gd name="connsiteY63" fmla="*/ 4977753 h 5520609"/>
              <a:gd name="connsiteX64" fmla="*/ 20715 w 4499468"/>
              <a:gd name="connsiteY64" fmla="*/ 4752822 h 5520609"/>
              <a:gd name="connsiteX65" fmla="*/ 222466 w 4499468"/>
              <a:gd name="connsiteY65" fmla="*/ 0 h 5520609"/>
              <a:gd name="connsiteX0" fmla="*/ 222466 w 4499468"/>
              <a:gd name="connsiteY0" fmla="*/ 0 h 5516347"/>
              <a:gd name="connsiteX1" fmla="*/ 3251633 w 4499468"/>
              <a:gd name="connsiteY1" fmla="*/ 153134 h 5516347"/>
              <a:gd name="connsiteX2" fmla="*/ 4080444 w 4499468"/>
              <a:gd name="connsiteY2" fmla="*/ 208242 h 5516347"/>
              <a:gd name="connsiteX3" fmla="*/ 4453638 w 4499468"/>
              <a:gd name="connsiteY3" fmla="*/ 228666 h 5516347"/>
              <a:gd name="connsiteX4" fmla="*/ 4481517 w 4499468"/>
              <a:gd name="connsiteY4" fmla="*/ 250471 h 5516347"/>
              <a:gd name="connsiteX5" fmla="*/ 4479743 w 4499468"/>
              <a:gd name="connsiteY5" fmla="*/ 282222 h 5516347"/>
              <a:gd name="connsiteX6" fmla="*/ 4482665 w 4499468"/>
              <a:gd name="connsiteY6" fmla="*/ 283939 h 5516347"/>
              <a:gd name="connsiteX7" fmla="*/ 4499091 w 4499468"/>
              <a:gd name="connsiteY7" fmla="*/ 315514 h 5516347"/>
              <a:gd name="connsiteX8" fmla="*/ 4476830 w 4499468"/>
              <a:gd name="connsiteY8" fmla="*/ 373160 h 5516347"/>
              <a:gd name="connsiteX9" fmla="*/ 4473342 w 4499468"/>
              <a:gd name="connsiteY9" fmla="*/ 396781 h 5516347"/>
              <a:gd name="connsiteX10" fmla="*/ 4468237 w 4499468"/>
              <a:gd name="connsiteY10" fmla="*/ 488120 h 5516347"/>
              <a:gd name="connsiteX11" fmla="*/ 4467587 w 4499468"/>
              <a:gd name="connsiteY11" fmla="*/ 534537 h 5516347"/>
              <a:gd name="connsiteX12" fmla="*/ 4464488 w 4499468"/>
              <a:gd name="connsiteY12" fmla="*/ 563001 h 5516347"/>
              <a:gd name="connsiteX13" fmla="*/ 4463819 w 4499468"/>
              <a:gd name="connsiteY13" fmla="*/ 567182 h 5516347"/>
              <a:gd name="connsiteX14" fmla="*/ 4450882 w 4499468"/>
              <a:gd name="connsiteY14" fmla="*/ 798696 h 5516347"/>
              <a:gd name="connsiteX15" fmla="*/ 4452595 w 4499468"/>
              <a:gd name="connsiteY15" fmla="*/ 803530 h 5516347"/>
              <a:gd name="connsiteX16" fmla="*/ 4450444 w 4499468"/>
              <a:gd name="connsiteY16" fmla="*/ 827361 h 5516347"/>
              <a:gd name="connsiteX17" fmla="*/ 4448844 w 4499468"/>
              <a:gd name="connsiteY17" fmla="*/ 835146 h 5516347"/>
              <a:gd name="connsiteX18" fmla="*/ 4442606 w 4499468"/>
              <a:gd name="connsiteY18" fmla="*/ 946777 h 5516347"/>
              <a:gd name="connsiteX19" fmla="*/ 4444683 w 4499468"/>
              <a:gd name="connsiteY19" fmla="*/ 947677 h 5516347"/>
              <a:gd name="connsiteX20" fmla="*/ 4448802 w 4499468"/>
              <a:gd name="connsiteY20" fmla="*/ 983859 h 5516347"/>
              <a:gd name="connsiteX21" fmla="*/ 4444004 w 4499468"/>
              <a:gd name="connsiteY21" fmla="*/ 1082386 h 5516347"/>
              <a:gd name="connsiteX22" fmla="*/ 4443899 w 4499468"/>
              <a:gd name="connsiteY22" fmla="*/ 1140681 h 5516347"/>
              <a:gd name="connsiteX23" fmla="*/ 4448202 w 4499468"/>
              <a:gd name="connsiteY23" fmla="*/ 1161797 h 5516347"/>
              <a:gd name="connsiteX24" fmla="*/ 4451292 w 4499468"/>
              <a:gd name="connsiteY24" fmla="*/ 1191979 h 5516347"/>
              <a:gd name="connsiteX25" fmla="*/ 4460109 w 4499468"/>
              <a:gd name="connsiteY25" fmla="*/ 1244449 h 5516347"/>
              <a:gd name="connsiteX26" fmla="*/ 4462386 w 4499468"/>
              <a:gd name="connsiteY26" fmla="*/ 1294666 h 5516347"/>
              <a:gd name="connsiteX27" fmla="*/ 4461506 w 4499468"/>
              <a:gd name="connsiteY27" fmla="*/ 1328296 h 5516347"/>
              <a:gd name="connsiteX28" fmla="*/ 4461043 w 4499468"/>
              <a:gd name="connsiteY28" fmla="*/ 1333156 h 5516347"/>
              <a:gd name="connsiteX29" fmla="*/ 4451924 w 4499468"/>
              <a:gd name="connsiteY29" fmla="*/ 1373054 h 5516347"/>
              <a:gd name="connsiteX30" fmla="*/ 4455188 w 4499468"/>
              <a:gd name="connsiteY30" fmla="*/ 1376999 h 5516347"/>
              <a:gd name="connsiteX31" fmla="*/ 4458030 w 4499468"/>
              <a:gd name="connsiteY31" fmla="*/ 1389816 h 5516347"/>
              <a:gd name="connsiteX32" fmla="*/ 4453289 w 4499468"/>
              <a:gd name="connsiteY32" fmla="*/ 1400401 h 5516347"/>
              <a:gd name="connsiteX33" fmla="*/ 4443105 w 4499468"/>
              <a:gd name="connsiteY33" fmla="*/ 1450629 h 5516347"/>
              <a:gd name="connsiteX34" fmla="*/ 4432208 w 4499468"/>
              <a:gd name="connsiteY34" fmla="*/ 1524330 h 5516347"/>
              <a:gd name="connsiteX35" fmla="*/ 4427327 w 4499468"/>
              <a:gd name="connsiteY35" fmla="*/ 1535289 h 5516347"/>
              <a:gd name="connsiteX36" fmla="*/ 4412899 w 4499468"/>
              <a:gd name="connsiteY36" fmla="*/ 1607363 h 5516347"/>
              <a:gd name="connsiteX37" fmla="*/ 4409184 w 4499468"/>
              <a:gd name="connsiteY37" fmla="*/ 1645395 h 5516347"/>
              <a:gd name="connsiteX38" fmla="*/ 4412844 w 4499468"/>
              <a:gd name="connsiteY38" fmla="*/ 1649850 h 5516347"/>
              <a:gd name="connsiteX39" fmla="*/ 4411194 w 4499468"/>
              <a:gd name="connsiteY39" fmla="*/ 1661048 h 5516347"/>
              <a:gd name="connsiteX40" fmla="*/ 4411606 w 4499468"/>
              <a:gd name="connsiteY40" fmla="*/ 1664107 h 5516347"/>
              <a:gd name="connsiteX41" fmla="*/ 4413117 w 4499468"/>
              <a:gd name="connsiteY41" fmla="*/ 1681560 h 5516347"/>
              <a:gd name="connsiteX42" fmla="*/ 4401647 w 4499468"/>
              <a:gd name="connsiteY42" fmla="*/ 1716455 h 5516347"/>
              <a:gd name="connsiteX43" fmla="*/ 4399587 w 4499468"/>
              <a:gd name="connsiteY43" fmla="*/ 1716581 h 5516347"/>
              <a:gd name="connsiteX44" fmla="*/ 4391089 w 4499468"/>
              <a:gd name="connsiteY44" fmla="*/ 1868666 h 5516347"/>
              <a:gd name="connsiteX45" fmla="*/ 4399780 w 4499468"/>
              <a:gd name="connsiteY45" fmla="*/ 1892828 h 5516347"/>
              <a:gd name="connsiteX46" fmla="*/ 4402058 w 4499468"/>
              <a:gd name="connsiteY46" fmla="*/ 1943047 h 5516347"/>
              <a:gd name="connsiteX47" fmla="*/ 4401177 w 4499468"/>
              <a:gd name="connsiteY47" fmla="*/ 1976676 h 5516347"/>
              <a:gd name="connsiteX48" fmla="*/ 4400715 w 4499468"/>
              <a:gd name="connsiteY48" fmla="*/ 1981536 h 5516347"/>
              <a:gd name="connsiteX49" fmla="*/ 4391595 w 4499468"/>
              <a:gd name="connsiteY49" fmla="*/ 2021434 h 5516347"/>
              <a:gd name="connsiteX50" fmla="*/ 4394860 w 4499468"/>
              <a:gd name="connsiteY50" fmla="*/ 2025379 h 5516347"/>
              <a:gd name="connsiteX51" fmla="*/ 4397701 w 4499468"/>
              <a:gd name="connsiteY51" fmla="*/ 2038196 h 5516347"/>
              <a:gd name="connsiteX52" fmla="*/ 4392960 w 4499468"/>
              <a:gd name="connsiteY52" fmla="*/ 2048781 h 5516347"/>
              <a:gd name="connsiteX53" fmla="*/ 4382776 w 4499468"/>
              <a:gd name="connsiteY53" fmla="*/ 2099011 h 5516347"/>
              <a:gd name="connsiteX54" fmla="*/ 4375445 w 4499468"/>
              <a:gd name="connsiteY54" fmla="*/ 2148592 h 5516347"/>
              <a:gd name="connsiteX55" fmla="*/ 4319362 w 4499468"/>
              <a:gd name="connsiteY55" fmla="*/ 3204925 h 5516347"/>
              <a:gd name="connsiteX56" fmla="*/ 4306576 w 4499468"/>
              <a:gd name="connsiteY56" fmla="*/ 3458573 h 5516347"/>
              <a:gd name="connsiteX57" fmla="*/ 4295491 w 4499468"/>
              <a:gd name="connsiteY57" fmla="*/ 3621276 h 5516347"/>
              <a:gd name="connsiteX58" fmla="*/ 4243956 w 4499468"/>
              <a:gd name="connsiteY58" fmla="*/ 5036659 h 5516347"/>
              <a:gd name="connsiteX59" fmla="*/ 4242847 w 4499468"/>
              <a:gd name="connsiteY59" fmla="*/ 5242987 h 5516347"/>
              <a:gd name="connsiteX60" fmla="*/ 4187554 w 4499468"/>
              <a:gd name="connsiteY60" fmla="*/ 5513970 h 5516347"/>
              <a:gd name="connsiteX61" fmla="*/ 298746 w 4499468"/>
              <a:gd name="connsiteY61" fmla="*/ 5249166 h 5516347"/>
              <a:gd name="connsiteX62" fmla="*/ 1462 w 4499468"/>
              <a:gd name="connsiteY62" fmla="*/ 5237777 h 5516347"/>
              <a:gd name="connsiteX63" fmla="*/ 7874 w 4499468"/>
              <a:gd name="connsiteY63" fmla="*/ 4977753 h 5516347"/>
              <a:gd name="connsiteX64" fmla="*/ 20715 w 4499468"/>
              <a:gd name="connsiteY64" fmla="*/ 4752822 h 5516347"/>
              <a:gd name="connsiteX65" fmla="*/ 222466 w 4499468"/>
              <a:gd name="connsiteY65" fmla="*/ 0 h 5516347"/>
              <a:gd name="connsiteX0" fmla="*/ 222466 w 4499468"/>
              <a:gd name="connsiteY0" fmla="*/ 0 h 5513991"/>
              <a:gd name="connsiteX1" fmla="*/ 3251633 w 4499468"/>
              <a:gd name="connsiteY1" fmla="*/ 153134 h 5513991"/>
              <a:gd name="connsiteX2" fmla="*/ 4080444 w 4499468"/>
              <a:gd name="connsiteY2" fmla="*/ 208242 h 5513991"/>
              <a:gd name="connsiteX3" fmla="*/ 4453638 w 4499468"/>
              <a:gd name="connsiteY3" fmla="*/ 228666 h 5513991"/>
              <a:gd name="connsiteX4" fmla="*/ 4481517 w 4499468"/>
              <a:gd name="connsiteY4" fmla="*/ 250471 h 5513991"/>
              <a:gd name="connsiteX5" fmla="*/ 4479743 w 4499468"/>
              <a:gd name="connsiteY5" fmla="*/ 282222 h 5513991"/>
              <a:gd name="connsiteX6" fmla="*/ 4482665 w 4499468"/>
              <a:gd name="connsiteY6" fmla="*/ 283939 h 5513991"/>
              <a:gd name="connsiteX7" fmla="*/ 4499091 w 4499468"/>
              <a:gd name="connsiteY7" fmla="*/ 315514 h 5513991"/>
              <a:gd name="connsiteX8" fmla="*/ 4476830 w 4499468"/>
              <a:gd name="connsiteY8" fmla="*/ 373160 h 5513991"/>
              <a:gd name="connsiteX9" fmla="*/ 4473342 w 4499468"/>
              <a:gd name="connsiteY9" fmla="*/ 396781 h 5513991"/>
              <a:gd name="connsiteX10" fmla="*/ 4468237 w 4499468"/>
              <a:gd name="connsiteY10" fmla="*/ 488120 h 5513991"/>
              <a:gd name="connsiteX11" fmla="*/ 4467587 w 4499468"/>
              <a:gd name="connsiteY11" fmla="*/ 534537 h 5513991"/>
              <a:gd name="connsiteX12" fmla="*/ 4464488 w 4499468"/>
              <a:gd name="connsiteY12" fmla="*/ 563001 h 5513991"/>
              <a:gd name="connsiteX13" fmla="*/ 4463819 w 4499468"/>
              <a:gd name="connsiteY13" fmla="*/ 567182 h 5513991"/>
              <a:gd name="connsiteX14" fmla="*/ 4450882 w 4499468"/>
              <a:gd name="connsiteY14" fmla="*/ 798696 h 5513991"/>
              <a:gd name="connsiteX15" fmla="*/ 4452595 w 4499468"/>
              <a:gd name="connsiteY15" fmla="*/ 803530 h 5513991"/>
              <a:gd name="connsiteX16" fmla="*/ 4450444 w 4499468"/>
              <a:gd name="connsiteY16" fmla="*/ 827361 h 5513991"/>
              <a:gd name="connsiteX17" fmla="*/ 4448844 w 4499468"/>
              <a:gd name="connsiteY17" fmla="*/ 835146 h 5513991"/>
              <a:gd name="connsiteX18" fmla="*/ 4442606 w 4499468"/>
              <a:gd name="connsiteY18" fmla="*/ 946777 h 5513991"/>
              <a:gd name="connsiteX19" fmla="*/ 4444683 w 4499468"/>
              <a:gd name="connsiteY19" fmla="*/ 947677 h 5513991"/>
              <a:gd name="connsiteX20" fmla="*/ 4448802 w 4499468"/>
              <a:gd name="connsiteY20" fmla="*/ 983859 h 5513991"/>
              <a:gd name="connsiteX21" fmla="*/ 4444004 w 4499468"/>
              <a:gd name="connsiteY21" fmla="*/ 1082386 h 5513991"/>
              <a:gd name="connsiteX22" fmla="*/ 4443899 w 4499468"/>
              <a:gd name="connsiteY22" fmla="*/ 1140681 h 5513991"/>
              <a:gd name="connsiteX23" fmla="*/ 4448202 w 4499468"/>
              <a:gd name="connsiteY23" fmla="*/ 1161797 h 5513991"/>
              <a:gd name="connsiteX24" fmla="*/ 4451292 w 4499468"/>
              <a:gd name="connsiteY24" fmla="*/ 1191979 h 5513991"/>
              <a:gd name="connsiteX25" fmla="*/ 4460109 w 4499468"/>
              <a:gd name="connsiteY25" fmla="*/ 1244449 h 5513991"/>
              <a:gd name="connsiteX26" fmla="*/ 4462386 w 4499468"/>
              <a:gd name="connsiteY26" fmla="*/ 1294666 h 5513991"/>
              <a:gd name="connsiteX27" fmla="*/ 4461506 w 4499468"/>
              <a:gd name="connsiteY27" fmla="*/ 1328296 h 5513991"/>
              <a:gd name="connsiteX28" fmla="*/ 4461043 w 4499468"/>
              <a:gd name="connsiteY28" fmla="*/ 1333156 h 5513991"/>
              <a:gd name="connsiteX29" fmla="*/ 4451924 w 4499468"/>
              <a:gd name="connsiteY29" fmla="*/ 1373054 h 5513991"/>
              <a:gd name="connsiteX30" fmla="*/ 4455188 w 4499468"/>
              <a:gd name="connsiteY30" fmla="*/ 1376999 h 5513991"/>
              <a:gd name="connsiteX31" fmla="*/ 4458030 w 4499468"/>
              <a:gd name="connsiteY31" fmla="*/ 1389816 h 5513991"/>
              <a:gd name="connsiteX32" fmla="*/ 4453289 w 4499468"/>
              <a:gd name="connsiteY32" fmla="*/ 1400401 h 5513991"/>
              <a:gd name="connsiteX33" fmla="*/ 4443105 w 4499468"/>
              <a:gd name="connsiteY33" fmla="*/ 1450629 h 5513991"/>
              <a:gd name="connsiteX34" fmla="*/ 4432208 w 4499468"/>
              <a:gd name="connsiteY34" fmla="*/ 1524330 h 5513991"/>
              <a:gd name="connsiteX35" fmla="*/ 4427327 w 4499468"/>
              <a:gd name="connsiteY35" fmla="*/ 1535289 h 5513991"/>
              <a:gd name="connsiteX36" fmla="*/ 4412899 w 4499468"/>
              <a:gd name="connsiteY36" fmla="*/ 1607363 h 5513991"/>
              <a:gd name="connsiteX37" fmla="*/ 4409184 w 4499468"/>
              <a:gd name="connsiteY37" fmla="*/ 1645395 h 5513991"/>
              <a:gd name="connsiteX38" fmla="*/ 4412844 w 4499468"/>
              <a:gd name="connsiteY38" fmla="*/ 1649850 h 5513991"/>
              <a:gd name="connsiteX39" fmla="*/ 4411194 w 4499468"/>
              <a:gd name="connsiteY39" fmla="*/ 1661048 h 5513991"/>
              <a:gd name="connsiteX40" fmla="*/ 4411606 w 4499468"/>
              <a:gd name="connsiteY40" fmla="*/ 1664107 h 5513991"/>
              <a:gd name="connsiteX41" fmla="*/ 4413117 w 4499468"/>
              <a:gd name="connsiteY41" fmla="*/ 1681560 h 5513991"/>
              <a:gd name="connsiteX42" fmla="*/ 4401647 w 4499468"/>
              <a:gd name="connsiteY42" fmla="*/ 1716455 h 5513991"/>
              <a:gd name="connsiteX43" fmla="*/ 4399587 w 4499468"/>
              <a:gd name="connsiteY43" fmla="*/ 1716581 h 5513991"/>
              <a:gd name="connsiteX44" fmla="*/ 4391089 w 4499468"/>
              <a:gd name="connsiteY44" fmla="*/ 1868666 h 5513991"/>
              <a:gd name="connsiteX45" fmla="*/ 4399780 w 4499468"/>
              <a:gd name="connsiteY45" fmla="*/ 1892828 h 5513991"/>
              <a:gd name="connsiteX46" fmla="*/ 4402058 w 4499468"/>
              <a:gd name="connsiteY46" fmla="*/ 1943047 h 5513991"/>
              <a:gd name="connsiteX47" fmla="*/ 4401177 w 4499468"/>
              <a:gd name="connsiteY47" fmla="*/ 1976676 h 5513991"/>
              <a:gd name="connsiteX48" fmla="*/ 4400715 w 4499468"/>
              <a:gd name="connsiteY48" fmla="*/ 1981536 h 5513991"/>
              <a:gd name="connsiteX49" fmla="*/ 4391595 w 4499468"/>
              <a:gd name="connsiteY49" fmla="*/ 2021434 h 5513991"/>
              <a:gd name="connsiteX50" fmla="*/ 4394860 w 4499468"/>
              <a:gd name="connsiteY50" fmla="*/ 2025379 h 5513991"/>
              <a:gd name="connsiteX51" fmla="*/ 4397701 w 4499468"/>
              <a:gd name="connsiteY51" fmla="*/ 2038196 h 5513991"/>
              <a:gd name="connsiteX52" fmla="*/ 4392960 w 4499468"/>
              <a:gd name="connsiteY52" fmla="*/ 2048781 h 5513991"/>
              <a:gd name="connsiteX53" fmla="*/ 4382776 w 4499468"/>
              <a:gd name="connsiteY53" fmla="*/ 2099011 h 5513991"/>
              <a:gd name="connsiteX54" fmla="*/ 4375445 w 4499468"/>
              <a:gd name="connsiteY54" fmla="*/ 2148592 h 5513991"/>
              <a:gd name="connsiteX55" fmla="*/ 4319362 w 4499468"/>
              <a:gd name="connsiteY55" fmla="*/ 3204925 h 5513991"/>
              <a:gd name="connsiteX56" fmla="*/ 4306576 w 4499468"/>
              <a:gd name="connsiteY56" fmla="*/ 3458573 h 5513991"/>
              <a:gd name="connsiteX57" fmla="*/ 4295491 w 4499468"/>
              <a:gd name="connsiteY57" fmla="*/ 3621276 h 5513991"/>
              <a:gd name="connsiteX58" fmla="*/ 4243956 w 4499468"/>
              <a:gd name="connsiteY58" fmla="*/ 5036659 h 5513991"/>
              <a:gd name="connsiteX59" fmla="*/ 4242847 w 4499468"/>
              <a:gd name="connsiteY59" fmla="*/ 5242987 h 5513991"/>
              <a:gd name="connsiteX60" fmla="*/ 4187554 w 4499468"/>
              <a:gd name="connsiteY60" fmla="*/ 5513970 h 5513991"/>
              <a:gd name="connsiteX61" fmla="*/ 298746 w 4499468"/>
              <a:gd name="connsiteY61" fmla="*/ 5249166 h 5513991"/>
              <a:gd name="connsiteX62" fmla="*/ 1462 w 4499468"/>
              <a:gd name="connsiteY62" fmla="*/ 5237777 h 5513991"/>
              <a:gd name="connsiteX63" fmla="*/ 7874 w 4499468"/>
              <a:gd name="connsiteY63" fmla="*/ 4977753 h 5513991"/>
              <a:gd name="connsiteX64" fmla="*/ 20715 w 4499468"/>
              <a:gd name="connsiteY64" fmla="*/ 4752822 h 5513991"/>
              <a:gd name="connsiteX65" fmla="*/ 222466 w 4499468"/>
              <a:gd name="connsiteY65" fmla="*/ 0 h 5513991"/>
              <a:gd name="connsiteX0" fmla="*/ 222466 w 4499468"/>
              <a:gd name="connsiteY0" fmla="*/ 0 h 5513991"/>
              <a:gd name="connsiteX1" fmla="*/ 3251633 w 4499468"/>
              <a:gd name="connsiteY1" fmla="*/ 153134 h 5513991"/>
              <a:gd name="connsiteX2" fmla="*/ 4080444 w 4499468"/>
              <a:gd name="connsiteY2" fmla="*/ 208242 h 5513991"/>
              <a:gd name="connsiteX3" fmla="*/ 4453638 w 4499468"/>
              <a:gd name="connsiteY3" fmla="*/ 228666 h 5513991"/>
              <a:gd name="connsiteX4" fmla="*/ 4481517 w 4499468"/>
              <a:gd name="connsiteY4" fmla="*/ 250471 h 5513991"/>
              <a:gd name="connsiteX5" fmla="*/ 4479743 w 4499468"/>
              <a:gd name="connsiteY5" fmla="*/ 282222 h 5513991"/>
              <a:gd name="connsiteX6" fmla="*/ 4482665 w 4499468"/>
              <a:gd name="connsiteY6" fmla="*/ 283939 h 5513991"/>
              <a:gd name="connsiteX7" fmla="*/ 4499091 w 4499468"/>
              <a:gd name="connsiteY7" fmla="*/ 315514 h 5513991"/>
              <a:gd name="connsiteX8" fmla="*/ 4476830 w 4499468"/>
              <a:gd name="connsiteY8" fmla="*/ 373160 h 5513991"/>
              <a:gd name="connsiteX9" fmla="*/ 4473342 w 4499468"/>
              <a:gd name="connsiteY9" fmla="*/ 396781 h 5513991"/>
              <a:gd name="connsiteX10" fmla="*/ 4468237 w 4499468"/>
              <a:gd name="connsiteY10" fmla="*/ 488120 h 5513991"/>
              <a:gd name="connsiteX11" fmla="*/ 4467587 w 4499468"/>
              <a:gd name="connsiteY11" fmla="*/ 534537 h 5513991"/>
              <a:gd name="connsiteX12" fmla="*/ 4464488 w 4499468"/>
              <a:gd name="connsiteY12" fmla="*/ 563001 h 5513991"/>
              <a:gd name="connsiteX13" fmla="*/ 4463819 w 4499468"/>
              <a:gd name="connsiteY13" fmla="*/ 567182 h 5513991"/>
              <a:gd name="connsiteX14" fmla="*/ 4450882 w 4499468"/>
              <a:gd name="connsiteY14" fmla="*/ 798696 h 5513991"/>
              <a:gd name="connsiteX15" fmla="*/ 4452595 w 4499468"/>
              <a:gd name="connsiteY15" fmla="*/ 803530 h 5513991"/>
              <a:gd name="connsiteX16" fmla="*/ 4450444 w 4499468"/>
              <a:gd name="connsiteY16" fmla="*/ 827361 h 5513991"/>
              <a:gd name="connsiteX17" fmla="*/ 4448844 w 4499468"/>
              <a:gd name="connsiteY17" fmla="*/ 835146 h 5513991"/>
              <a:gd name="connsiteX18" fmla="*/ 4442606 w 4499468"/>
              <a:gd name="connsiteY18" fmla="*/ 946777 h 5513991"/>
              <a:gd name="connsiteX19" fmla="*/ 4444683 w 4499468"/>
              <a:gd name="connsiteY19" fmla="*/ 947677 h 5513991"/>
              <a:gd name="connsiteX20" fmla="*/ 4448802 w 4499468"/>
              <a:gd name="connsiteY20" fmla="*/ 983859 h 5513991"/>
              <a:gd name="connsiteX21" fmla="*/ 4444004 w 4499468"/>
              <a:gd name="connsiteY21" fmla="*/ 1082386 h 5513991"/>
              <a:gd name="connsiteX22" fmla="*/ 4443899 w 4499468"/>
              <a:gd name="connsiteY22" fmla="*/ 1140681 h 5513991"/>
              <a:gd name="connsiteX23" fmla="*/ 4448202 w 4499468"/>
              <a:gd name="connsiteY23" fmla="*/ 1161797 h 5513991"/>
              <a:gd name="connsiteX24" fmla="*/ 4451292 w 4499468"/>
              <a:gd name="connsiteY24" fmla="*/ 1191979 h 5513991"/>
              <a:gd name="connsiteX25" fmla="*/ 4460109 w 4499468"/>
              <a:gd name="connsiteY25" fmla="*/ 1244449 h 5513991"/>
              <a:gd name="connsiteX26" fmla="*/ 4462386 w 4499468"/>
              <a:gd name="connsiteY26" fmla="*/ 1294666 h 5513991"/>
              <a:gd name="connsiteX27" fmla="*/ 4461506 w 4499468"/>
              <a:gd name="connsiteY27" fmla="*/ 1328296 h 5513991"/>
              <a:gd name="connsiteX28" fmla="*/ 4461043 w 4499468"/>
              <a:gd name="connsiteY28" fmla="*/ 1333156 h 5513991"/>
              <a:gd name="connsiteX29" fmla="*/ 4451924 w 4499468"/>
              <a:gd name="connsiteY29" fmla="*/ 1373054 h 5513991"/>
              <a:gd name="connsiteX30" fmla="*/ 4455188 w 4499468"/>
              <a:gd name="connsiteY30" fmla="*/ 1376999 h 5513991"/>
              <a:gd name="connsiteX31" fmla="*/ 4458030 w 4499468"/>
              <a:gd name="connsiteY31" fmla="*/ 1389816 h 5513991"/>
              <a:gd name="connsiteX32" fmla="*/ 4453289 w 4499468"/>
              <a:gd name="connsiteY32" fmla="*/ 1400401 h 5513991"/>
              <a:gd name="connsiteX33" fmla="*/ 4443105 w 4499468"/>
              <a:gd name="connsiteY33" fmla="*/ 1450629 h 5513991"/>
              <a:gd name="connsiteX34" fmla="*/ 4432208 w 4499468"/>
              <a:gd name="connsiteY34" fmla="*/ 1524330 h 5513991"/>
              <a:gd name="connsiteX35" fmla="*/ 4427327 w 4499468"/>
              <a:gd name="connsiteY35" fmla="*/ 1535289 h 5513991"/>
              <a:gd name="connsiteX36" fmla="*/ 4412899 w 4499468"/>
              <a:gd name="connsiteY36" fmla="*/ 1607363 h 5513991"/>
              <a:gd name="connsiteX37" fmla="*/ 4409184 w 4499468"/>
              <a:gd name="connsiteY37" fmla="*/ 1645395 h 5513991"/>
              <a:gd name="connsiteX38" fmla="*/ 4412844 w 4499468"/>
              <a:gd name="connsiteY38" fmla="*/ 1649850 h 5513991"/>
              <a:gd name="connsiteX39" fmla="*/ 4411194 w 4499468"/>
              <a:gd name="connsiteY39" fmla="*/ 1661048 h 5513991"/>
              <a:gd name="connsiteX40" fmla="*/ 4411606 w 4499468"/>
              <a:gd name="connsiteY40" fmla="*/ 1664107 h 5513991"/>
              <a:gd name="connsiteX41" fmla="*/ 4413117 w 4499468"/>
              <a:gd name="connsiteY41" fmla="*/ 1681560 h 5513991"/>
              <a:gd name="connsiteX42" fmla="*/ 4401647 w 4499468"/>
              <a:gd name="connsiteY42" fmla="*/ 1716455 h 5513991"/>
              <a:gd name="connsiteX43" fmla="*/ 4399587 w 4499468"/>
              <a:gd name="connsiteY43" fmla="*/ 1716581 h 5513991"/>
              <a:gd name="connsiteX44" fmla="*/ 4391089 w 4499468"/>
              <a:gd name="connsiteY44" fmla="*/ 1868666 h 5513991"/>
              <a:gd name="connsiteX45" fmla="*/ 4399780 w 4499468"/>
              <a:gd name="connsiteY45" fmla="*/ 1892828 h 5513991"/>
              <a:gd name="connsiteX46" fmla="*/ 4402058 w 4499468"/>
              <a:gd name="connsiteY46" fmla="*/ 1943047 h 5513991"/>
              <a:gd name="connsiteX47" fmla="*/ 4401177 w 4499468"/>
              <a:gd name="connsiteY47" fmla="*/ 1976676 h 5513991"/>
              <a:gd name="connsiteX48" fmla="*/ 4400715 w 4499468"/>
              <a:gd name="connsiteY48" fmla="*/ 1981536 h 5513991"/>
              <a:gd name="connsiteX49" fmla="*/ 4391595 w 4499468"/>
              <a:gd name="connsiteY49" fmla="*/ 2021434 h 5513991"/>
              <a:gd name="connsiteX50" fmla="*/ 4394860 w 4499468"/>
              <a:gd name="connsiteY50" fmla="*/ 2025379 h 5513991"/>
              <a:gd name="connsiteX51" fmla="*/ 4397701 w 4499468"/>
              <a:gd name="connsiteY51" fmla="*/ 2038196 h 5513991"/>
              <a:gd name="connsiteX52" fmla="*/ 4392960 w 4499468"/>
              <a:gd name="connsiteY52" fmla="*/ 2048781 h 5513991"/>
              <a:gd name="connsiteX53" fmla="*/ 4382776 w 4499468"/>
              <a:gd name="connsiteY53" fmla="*/ 2099011 h 5513991"/>
              <a:gd name="connsiteX54" fmla="*/ 4375445 w 4499468"/>
              <a:gd name="connsiteY54" fmla="*/ 2148592 h 5513991"/>
              <a:gd name="connsiteX55" fmla="*/ 4319362 w 4499468"/>
              <a:gd name="connsiteY55" fmla="*/ 3204925 h 5513991"/>
              <a:gd name="connsiteX56" fmla="*/ 4306576 w 4499468"/>
              <a:gd name="connsiteY56" fmla="*/ 3458573 h 5513991"/>
              <a:gd name="connsiteX57" fmla="*/ 4243956 w 4499468"/>
              <a:gd name="connsiteY57" fmla="*/ 5036659 h 5513991"/>
              <a:gd name="connsiteX58" fmla="*/ 4242847 w 4499468"/>
              <a:gd name="connsiteY58" fmla="*/ 5242987 h 5513991"/>
              <a:gd name="connsiteX59" fmla="*/ 4187554 w 4499468"/>
              <a:gd name="connsiteY59" fmla="*/ 5513970 h 5513991"/>
              <a:gd name="connsiteX60" fmla="*/ 298746 w 4499468"/>
              <a:gd name="connsiteY60" fmla="*/ 5249166 h 5513991"/>
              <a:gd name="connsiteX61" fmla="*/ 1462 w 4499468"/>
              <a:gd name="connsiteY61" fmla="*/ 5237777 h 5513991"/>
              <a:gd name="connsiteX62" fmla="*/ 7874 w 4499468"/>
              <a:gd name="connsiteY62" fmla="*/ 4977753 h 5513991"/>
              <a:gd name="connsiteX63" fmla="*/ 20715 w 4499468"/>
              <a:gd name="connsiteY63" fmla="*/ 4752822 h 5513991"/>
              <a:gd name="connsiteX64" fmla="*/ 222466 w 4499468"/>
              <a:gd name="connsiteY64" fmla="*/ 0 h 5513991"/>
              <a:gd name="connsiteX0" fmla="*/ 222466 w 4499468"/>
              <a:gd name="connsiteY0" fmla="*/ 0 h 5513991"/>
              <a:gd name="connsiteX1" fmla="*/ 3251633 w 4499468"/>
              <a:gd name="connsiteY1" fmla="*/ 153134 h 5513991"/>
              <a:gd name="connsiteX2" fmla="*/ 4080444 w 4499468"/>
              <a:gd name="connsiteY2" fmla="*/ 208242 h 5513991"/>
              <a:gd name="connsiteX3" fmla="*/ 4453638 w 4499468"/>
              <a:gd name="connsiteY3" fmla="*/ 228666 h 5513991"/>
              <a:gd name="connsiteX4" fmla="*/ 4481517 w 4499468"/>
              <a:gd name="connsiteY4" fmla="*/ 250471 h 5513991"/>
              <a:gd name="connsiteX5" fmla="*/ 4479743 w 4499468"/>
              <a:gd name="connsiteY5" fmla="*/ 282222 h 5513991"/>
              <a:gd name="connsiteX6" fmla="*/ 4482665 w 4499468"/>
              <a:gd name="connsiteY6" fmla="*/ 283939 h 5513991"/>
              <a:gd name="connsiteX7" fmla="*/ 4499091 w 4499468"/>
              <a:gd name="connsiteY7" fmla="*/ 315514 h 5513991"/>
              <a:gd name="connsiteX8" fmla="*/ 4476830 w 4499468"/>
              <a:gd name="connsiteY8" fmla="*/ 373160 h 5513991"/>
              <a:gd name="connsiteX9" fmla="*/ 4473342 w 4499468"/>
              <a:gd name="connsiteY9" fmla="*/ 396781 h 5513991"/>
              <a:gd name="connsiteX10" fmla="*/ 4468237 w 4499468"/>
              <a:gd name="connsiteY10" fmla="*/ 488120 h 5513991"/>
              <a:gd name="connsiteX11" fmla="*/ 4467587 w 4499468"/>
              <a:gd name="connsiteY11" fmla="*/ 534537 h 5513991"/>
              <a:gd name="connsiteX12" fmla="*/ 4464488 w 4499468"/>
              <a:gd name="connsiteY12" fmla="*/ 563001 h 5513991"/>
              <a:gd name="connsiteX13" fmla="*/ 4463819 w 4499468"/>
              <a:gd name="connsiteY13" fmla="*/ 567182 h 5513991"/>
              <a:gd name="connsiteX14" fmla="*/ 4450882 w 4499468"/>
              <a:gd name="connsiteY14" fmla="*/ 798696 h 5513991"/>
              <a:gd name="connsiteX15" fmla="*/ 4452595 w 4499468"/>
              <a:gd name="connsiteY15" fmla="*/ 803530 h 5513991"/>
              <a:gd name="connsiteX16" fmla="*/ 4450444 w 4499468"/>
              <a:gd name="connsiteY16" fmla="*/ 827361 h 5513991"/>
              <a:gd name="connsiteX17" fmla="*/ 4448844 w 4499468"/>
              <a:gd name="connsiteY17" fmla="*/ 835146 h 5513991"/>
              <a:gd name="connsiteX18" fmla="*/ 4442606 w 4499468"/>
              <a:gd name="connsiteY18" fmla="*/ 946777 h 5513991"/>
              <a:gd name="connsiteX19" fmla="*/ 4444683 w 4499468"/>
              <a:gd name="connsiteY19" fmla="*/ 947677 h 5513991"/>
              <a:gd name="connsiteX20" fmla="*/ 4448802 w 4499468"/>
              <a:gd name="connsiteY20" fmla="*/ 983859 h 5513991"/>
              <a:gd name="connsiteX21" fmla="*/ 4444004 w 4499468"/>
              <a:gd name="connsiteY21" fmla="*/ 1082386 h 5513991"/>
              <a:gd name="connsiteX22" fmla="*/ 4443899 w 4499468"/>
              <a:gd name="connsiteY22" fmla="*/ 1140681 h 5513991"/>
              <a:gd name="connsiteX23" fmla="*/ 4448202 w 4499468"/>
              <a:gd name="connsiteY23" fmla="*/ 1161797 h 5513991"/>
              <a:gd name="connsiteX24" fmla="*/ 4451292 w 4499468"/>
              <a:gd name="connsiteY24" fmla="*/ 1191979 h 5513991"/>
              <a:gd name="connsiteX25" fmla="*/ 4460109 w 4499468"/>
              <a:gd name="connsiteY25" fmla="*/ 1244449 h 5513991"/>
              <a:gd name="connsiteX26" fmla="*/ 4462386 w 4499468"/>
              <a:gd name="connsiteY26" fmla="*/ 1294666 h 5513991"/>
              <a:gd name="connsiteX27" fmla="*/ 4461506 w 4499468"/>
              <a:gd name="connsiteY27" fmla="*/ 1328296 h 5513991"/>
              <a:gd name="connsiteX28" fmla="*/ 4461043 w 4499468"/>
              <a:gd name="connsiteY28" fmla="*/ 1333156 h 5513991"/>
              <a:gd name="connsiteX29" fmla="*/ 4451924 w 4499468"/>
              <a:gd name="connsiteY29" fmla="*/ 1373054 h 5513991"/>
              <a:gd name="connsiteX30" fmla="*/ 4455188 w 4499468"/>
              <a:gd name="connsiteY30" fmla="*/ 1376999 h 5513991"/>
              <a:gd name="connsiteX31" fmla="*/ 4458030 w 4499468"/>
              <a:gd name="connsiteY31" fmla="*/ 1389816 h 5513991"/>
              <a:gd name="connsiteX32" fmla="*/ 4453289 w 4499468"/>
              <a:gd name="connsiteY32" fmla="*/ 1400401 h 5513991"/>
              <a:gd name="connsiteX33" fmla="*/ 4443105 w 4499468"/>
              <a:gd name="connsiteY33" fmla="*/ 1450629 h 5513991"/>
              <a:gd name="connsiteX34" fmla="*/ 4432208 w 4499468"/>
              <a:gd name="connsiteY34" fmla="*/ 1524330 h 5513991"/>
              <a:gd name="connsiteX35" fmla="*/ 4427327 w 4499468"/>
              <a:gd name="connsiteY35" fmla="*/ 1535289 h 5513991"/>
              <a:gd name="connsiteX36" fmla="*/ 4412899 w 4499468"/>
              <a:gd name="connsiteY36" fmla="*/ 1607363 h 5513991"/>
              <a:gd name="connsiteX37" fmla="*/ 4409184 w 4499468"/>
              <a:gd name="connsiteY37" fmla="*/ 1645395 h 5513991"/>
              <a:gd name="connsiteX38" fmla="*/ 4412844 w 4499468"/>
              <a:gd name="connsiteY38" fmla="*/ 1649850 h 5513991"/>
              <a:gd name="connsiteX39" fmla="*/ 4411194 w 4499468"/>
              <a:gd name="connsiteY39" fmla="*/ 1661048 h 5513991"/>
              <a:gd name="connsiteX40" fmla="*/ 4411606 w 4499468"/>
              <a:gd name="connsiteY40" fmla="*/ 1664107 h 5513991"/>
              <a:gd name="connsiteX41" fmla="*/ 4413117 w 4499468"/>
              <a:gd name="connsiteY41" fmla="*/ 1681560 h 5513991"/>
              <a:gd name="connsiteX42" fmla="*/ 4401647 w 4499468"/>
              <a:gd name="connsiteY42" fmla="*/ 1716455 h 5513991"/>
              <a:gd name="connsiteX43" fmla="*/ 4399587 w 4499468"/>
              <a:gd name="connsiteY43" fmla="*/ 1716581 h 5513991"/>
              <a:gd name="connsiteX44" fmla="*/ 4391089 w 4499468"/>
              <a:gd name="connsiteY44" fmla="*/ 1868666 h 5513991"/>
              <a:gd name="connsiteX45" fmla="*/ 4399780 w 4499468"/>
              <a:gd name="connsiteY45" fmla="*/ 1892828 h 5513991"/>
              <a:gd name="connsiteX46" fmla="*/ 4402058 w 4499468"/>
              <a:gd name="connsiteY46" fmla="*/ 1943047 h 5513991"/>
              <a:gd name="connsiteX47" fmla="*/ 4401177 w 4499468"/>
              <a:gd name="connsiteY47" fmla="*/ 1976676 h 5513991"/>
              <a:gd name="connsiteX48" fmla="*/ 4400715 w 4499468"/>
              <a:gd name="connsiteY48" fmla="*/ 1981536 h 5513991"/>
              <a:gd name="connsiteX49" fmla="*/ 4391595 w 4499468"/>
              <a:gd name="connsiteY49" fmla="*/ 2021434 h 5513991"/>
              <a:gd name="connsiteX50" fmla="*/ 4394860 w 4499468"/>
              <a:gd name="connsiteY50" fmla="*/ 2025379 h 5513991"/>
              <a:gd name="connsiteX51" fmla="*/ 4397701 w 4499468"/>
              <a:gd name="connsiteY51" fmla="*/ 2038196 h 5513991"/>
              <a:gd name="connsiteX52" fmla="*/ 4392960 w 4499468"/>
              <a:gd name="connsiteY52" fmla="*/ 2048781 h 5513991"/>
              <a:gd name="connsiteX53" fmla="*/ 4382776 w 4499468"/>
              <a:gd name="connsiteY53" fmla="*/ 2099011 h 5513991"/>
              <a:gd name="connsiteX54" fmla="*/ 4375445 w 4499468"/>
              <a:gd name="connsiteY54" fmla="*/ 2148592 h 5513991"/>
              <a:gd name="connsiteX55" fmla="*/ 4319362 w 4499468"/>
              <a:gd name="connsiteY55" fmla="*/ 3204925 h 5513991"/>
              <a:gd name="connsiteX56" fmla="*/ 4243956 w 4499468"/>
              <a:gd name="connsiteY56" fmla="*/ 5036659 h 5513991"/>
              <a:gd name="connsiteX57" fmla="*/ 4242847 w 4499468"/>
              <a:gd name="connsiteY57" fmla="*/ 5242987 h 5513991"/>
              <a:gd name="connsiteX58" fmla="*/ 4187554 w 4499468"/>
              <a:gd name="connsiteY58" fmla="*/ 5513970 h 5513991"/>
              <a:gd name="connsiteX59" fmla="*/ 298746 w 4499468"/>
              <a:gd name="connsiteY59" fmla="*/ 5249166 h 5513991"/>
              <a:gd name="connsiteX60" fmla="*/ 1462 w 4499468"/>
              <a:gd name="connsiteY60" fmla="*/ 5237777 h 5513991"/>
              <a:gd name="connsiteX61" fmla="*/ 7874 w 4499468"/>
              <a:gd name="connsiteY61" fmla="*/ 4977753 h 5513991"/>
              <a:gd name="connsiteX62" fmla="*/ 20715 w 4499468"/>
              <a:gd name="connsiteY62" fmla="*/ 4752822 h 5513991"/>
              <a:gd name="connsiteX63" fmla="*/ 222466 w 4499468"/>
              <a:gd name="connsiteY63" fmla="*/ 0 h 5513991"/>
              <a:gd name="connsiteX0" fmla="*/ 222466 w 4499468"/>
              <a:gd name="connsiteY0" fmla="*/ 0 h 5513991"/>
              <a:gd name="connsiteX1" fmla="*/ 3251633 w 4499468"/>
              <a:gd name="connsiteY1" fmla="*/ 153134 h 5513991"/>
              <a:gd name="connsiteX2" fmla="*/ 4080444 w 4499468"/>
              <a:gd name="connsiteY2" fmla="*/ 208242 h 5513991"/>
              <a:gd name="connsiteX3" fmla="*/ 4453638 w 4499468"/>
              <a:gd name="connsiteY3" fmla="*/ 228666 h 5513991"/>
              <a:gd name="connsiteX4" fmla="*/ 4481517 w 4499468"/>
              <a:gd name="connsiteY4" fmla="*/ 250471 h 5513991"/>
              <a:gd name="connsiteX5" fmla="*/ 4479743 w 4499468"/>
              <a:gd name="connsiteY5" fmla="*/ 282222 h 5513991"/>
              <a:gd name="connsiteX6" fmla="*/ 4482665 w 4499468"/>
              <a:gd name="connsiteY6" fmla="*/ 283939 h 5513991"/>
              <a:gd name="connsiteX7" fmla="*/ 4499091 w 4499468"/>
              <a:gd name="connsiteY7" fmla="*/ 315514 h 5513991"/>
              <a:gd name="connsiteX8" fmla="*/ 4476830 w 4499468"/>
              <a:gd name="connsiteY8" fmla="*/ 373160 h 5513991"/>
              <a:gd name="connsiteX9" fmla="*/ 4473342 w 4499468"/>
              <a:gd name="connsiteY9" fmla="*/ 396781 h 5513991"/>
              <a:gd name="connsiteX10" fmla="*/ 4468237 w 4499468"/>
              <a:gd name="connsiteY10" fmla="*/ 488120 h 5513991"/>
              <a:gd name="connsiteX11" fmla="*/ 4467587 w 4499468"/>
              <a:gd name="connsiteY11" fmla="*/ 534537 h 5513991"/>
              <a:gd name="connsiteX12" fmla="*/ 4464488 w 4499468"/>
              <a:gd name="connsiteY12" fmla="*/ 563001 h 5513991"/>
              <a:gd name="connsiteX13" fmla="*/ 4463819 w 4499468"/>
              <a:gd name="connsiteY13" fmla="*/ 567182 h 5513991"/>
              <a:gd name="connsiteX14" fmla="*/ 4450882 w 4499468"/>
              <a:gd name="connsiteY14" fmla="*/ 798696 h 5513991"/>
              <a:gd name="connsiteX15" fmla="*/ 4452595 w 4499468"/>
              <a:gd name="connsiteY15" fmla="*/ 803530 h 5513991"/>
              <a:gd name="connsiteX16" fmla="*/ 4450444 w 4499468"/>
              <a:gd name="connsiteY16" fmla="*/ 827361 h 5513991"/>
              <a:gd name="connsiteX17" fmla="*/ 4448844 w 4499468"/>
              <a:gd name="connsiteY17" fmla="*/ 835146 h 5513991"/>
              <a:gd name="connsiteX18" fmla="*/ 4442606 w 4499468"/>
              <a:gd name="connsiteY18" fmla="*/ 946777 h 5513991"/>
              <a:gd name="connsiteX19" fmla="*/ 4444683 w 4499468"/>
              <a:gd name="connsiteY19" fmla="*/ 947677 h 5513991"/>
              <a:gd name="connsiteX20" fmla="*/ 4448802 w 4499468"/>
              <a:gd name="connsiteY20" fmla="*/ 983859 h 5513991"/>
              <a:gd name="connsiteX21" fmla="*/ 4444004 w 4499468"/>
              <a:gd name="connsiteY21" fmla="*/ 1082386 h 5513991"/>
              <a:gd name="connsiteX22" fmla="*/ 4443899 w 4499468"/>
              <a:gd name="connsiteY22" fmla="*/ 1140681 h 5513991"/>
              <a:gd name="connsiteX23" fmla="*/ 4448202 w 4499468"/>
              <a:gd name="connsiteY23" fmla="*/ 1161797 h 5513991"/>
              <a:gd name="connsiteX24" fmla="*/ 4451292 w 4499468"/>
              <a:gd name="connsiteY24" fmla="*/ 1191979 h 5513991"/>
              <a:gd name="connsiteX25" fmla="*/ 4460109 w 4499468"/>
              <a:gd name="connsiteY25" fmla="*/ 1244449 h 5513991"/>
              <a:gd name="connsiteX26" fmla="*/ 4462386 w 4499468"/>
              <a:gd name="connsiteY26" fmla="*/ 1294666 h 5513991"/>
              <a:gd name="connsiteX27" fmla="*/ 4461506 w 4499468"/>
              <a:gd name="connsiteY27" fmla="*/ 1328296 h 5513991"/>
              <a:gd name="connsiteX28" fmla="*/ 4461043 w 4499468"/>
              <a:gd name="connsiteY28" fmla="*/ 1333156 h 5513991"/>
              <a:gd name="connsiteX29" fmla="*/ 4451924 w 4499468"/>
              <a:gd name="connsiteY29" fmla="*/ 1373054 h 5513991"/>
              <a:gd name="connsiteX30" fmla="*/ 4455188 w 4499468"/>
              <a:gd name="connsiteY30" fmla="*/ 1376999 h 5513991"/>
              <a:gd name="connsiteX31" fmla="*/ 4458030 w 4499468"/>
              <a:gd name="connsiteY31" fmla="*/ 1389816 h 5513991"/>
              <a:gd name="connsiteX32" fmla="*/ 4453289 w 4499468"/>
              <a:gd name="connsiteY32" fmla="*/ 1400401 h 5513991"/>
              <a:gd name="connsiteX33" fmla="*/ 4443105 w 4499468"/>
              <a:gd name="connsiteY33" fmla="*/ 1450629 h 5513991"/>
              <a:gd name="connsiteX34" fmla="*/ 4432208 w 4499468"/>
              <a:gd name="connsiteY34" fmla="*/ 1524330 h 5513991"/>
              <a:gd name="connsiteX35" fmla="*/ 4427327 w 4499468"/>
              <a:gd name="connsiteY35" fmla="*/ 1535289 h 5513991"/>
              <a:gd name="connsiteX36" fmla="*/ 4412899 w 4499468"/>
              <a:gd name="connsiteY36" fmla="*/ 1607363 h 5513991"/>
              <a:gd name="connsiteX37" fmla="*/ 4409184 w 4499468"/>
              <a:gd name="connsiteY37" fmla="*/ 1645395 h 5513991"/>
              <a:gd name="connsiteX38" fmla="*/ 4412844 w 4499468"/>
              <a:gd name="connsiteY38" fmla="*/ 1649850 h 5513991"/>
              <a:gd name="connsiteX39" fmla="*/ 4411194 w 4499468"/>
              <a:gd name="connsiteY39" fmla="*/ 1661048 h 5513991"/>
              <a:gd name="connsiteX40" fmla="*/ 4411606 w 4499468"/>
              <a:gd name="connsiteY40" fmla="*/ 1664107 h 5513991"/>
              <a:gd name="connsiteX41" fmla="*/ 4413117 w 4499468"/>
              <a:gd name="connsiteY41" fmla="*/ 1681560 h 5513991"/>
              <a:gd name="connsiteX42" fmla="*/ 4401647 w 4499468"/>
              <a:gd name="connsiteY42" fmla="*/ 1716455 h 5513991"/>
              <a:gd name="connsiteX43" fmla="*/ 4399587 w 4499468"/>
              <a:gd name="connsiteY43" fmla="*/ 1716581 h 5513991"/>
              <a:gd name="connsiteX44" fmla="*/ 4391089 w 4499468"/>
              <a:gd name="connsiteY44" fmla="*/ 1868666 h 5513991"/>
              <a:gd name="connsiteX45" fmla="*/ 4399780 w 4499468"/>
              <a:gd name="connsiteY45" fmla="*/ 1892828 h 5513991"/>
              <a:gd name="connsiteX46" fmla="*/ 4402058 w 4499468"/>
              <a:gd name="connsiteY46" fmla="*/ 1943047 h 5513991"/>
              <a:gd name="connsiteX47" fmla="*/ 4401177 w 4499468"/>
              <a:gd name="connsiteY47" fmla="*/ 1976676 h 5513991"/>
              <a:gd name="connsiteX48" fmla="*/ 4400715 w 4499468"/>
              <a:gd name="connsiteY48" fmla="*/ 1981536 h 5513991"/>
              <a:gd name="connsiteX49" fmla="*/ 4391595 w 4499468"/>
              <a:gd name="connsiteY49" fmla="*/ 2021434 h 5513991"/>
              <a:gd name="connsiteX50" fmla="*/ 4394860 w 4499468"/>
              <a:gd name="connsiteY50" fmla="*/ 2025379 h 5513991"/>
              <a:gd name="connsiteX51" fmla="*/ 4397701 w 4499468"/>
              <a:gd name="connsiteY51" fmla="*/ 2038196 h 5513991"/>
              <a:gd name="connsiteX52" fmla="*/ 4392960 w 4499468"/>
              <a:gd name="connsiteY52" fmla="*/ 2048781 h 5513991"/>
              <a:gd name="connsiteX53" fmla="*/ 4382776 w 4499468"/>
              <a:gd name="connsiteY53" fmla="*/ 2099011 h 5513991"/>
              <a:gd name="connsiteX54" fmla="*/ 4375445 w 4499468"/>
              <a:gd name="connsiteY54" fmla="*/ 2148592 h 5513991"/>
              <a:gd name="connsiteX55" fmla="*/ 4243956 w 4499468"/>
              <a:gd name="connsiteY55" fmla="*/ 5036659 h 5513991"/>
              <a:gd name="connsiteX56" fmla="*/ 4242847 w 4499468"/>
              <a:gd name="connsiteY56" fmla="*/ 5242987 h 5513991"/>
              <a:gd name="connsiteX57" fmla="*/ 4187554 w 4499468"/>
              <a:gd name="connsiteY57" fmla="*/ 5513970 h 5513991"/>
              <a:gd name="connsiteX58" fmla="*/ 298746 w 4499468"/>
              <a:gd name="connsiteY58" fmla="*/ 5249166 h 5513991"/>
              <a:gd name="connsiteX59" fmla="*/ 1462 w 4499468"/>
              <a:gd name="connsiteY59" fmla="*/ 5237777 h 5513991"/>
              <a:gd name="connsiteX60" fmla="*/ 7874 w 4499468"/>
              <a:gd name="connsiteY60" fmla="*/ 4977753 h 5513991"/>
              <a:gd name="connsiteX61" fmla="*/ 20715 w 4499468"/>
              <a:gd name="connsiteY61" fmla="*/ 4752822 h 5513991"/>
              <a:gd name="connsiteX62" fmla="*/ 222466 w 4499468"/>
              <a:gd name="connsiteY62" fmla="*/ 0 h 5513991"/>
              <a:gd name="connsiteX0" fmla="*/ 222466 w 4482665"/>
              <a:gd name="connsiteY0" fmla="*/ 0 h 5513991"/>
              <a:gd name="connsiteX1" fmla="*/ 3251633 w 4482665"/>
              <a:gd name="connsiteY1" fmla="*/ 153134 h 5513991"/>
              <a:gd name="connsiteX2" fmla="*/ 4080444 w 4482665"/>
              <a:gd name="connsiteY2" fmla="*/ 208242 h 5513991"/>
              <a:gd name="connsiteX3" fmla="*/ 4453638 w 4482665"/>
              <a:gd name="connsiteY3" fmla="*/ 228666 h 5513991"/>
              <a:gd name="connsiteX4" fmla="*/ 4481517 w 4482665"/>
              <a:gd name="connsiteY4" fmla="*/ 250471 h 5513991"/>
              <a:gd name="connsiteX5" fmla="*/ 4479743 w 4482665"/>
              <a:gd name="connsiteY5" fmla="*/ 282222 h 5513991"/>
              <a:gd name="connsiteX6" fmla="*/ 4482665 w 4482665"/>
              <a:gd name="connsiteY6" fmla="*/ 283939 h 5513991"/>
              <a:gd name="connsiteX7" fmla="*/ 4476830 w 4482665"/>
              <a:gd name="connsiteY7" fmla="*/ 373160 h 5513991"/>
              <a:gd name="connsiteX8" fmla="*/ 4473342 w 4482665"/>
              <a:gd name="connsiteY8" fmla="*/ 396781 h 5513991"/>
              <a:gd name="connsiteX9" fmla="*/ 4468237 w 4482665"/>
              <a:gd name="connsiteY9" fmla="*/ 488120 h 5513991"/>
              <a:gd name="connsiteX10" fmla="*/ 4467587 w 4482665"/>
              <a:gd name="connsiteY10" fmla="*/ 534537 h 5513991"/>
              <a:gd name="connsiteX11" fmla="*/ 4464488 w 4482665"/>
              <a:gd name="connsiteY11" fmla="*/ 563001 h 5513991"/>
              <a:gd name="connsiteX12" fmla="*/ 4463819 w 4482665"/>
              <a:gd name="connsiteY12" fmla="*/ 567182 h 5513991"/>
              <a:gd name="connsiteX13" fmla="*/ 4450882 w 4482665"/>
              <a:gd name="connsiteY13" fmla="*/ 798696 h 5513991"/>
              <a:gd name="connsiteX14" fmla="*/ 4452595 w 4482665"/>
              <a:gd name="connsiteY14" fmla="*/ 803530 h 5513991"/>
              <a:gd name="connsiteX15" fmla="*/ 4450444 w 4482665"/>
              <a:gd name="connsiteY15" fmla="*/ 827361 h 5513991"/>
              <a:gd name="connsiteX16" fmla="*/ 4448844 w 4482665"/>
              <a:gd name="connsiteY16" fmla="*/ 835146 h 5513991"/>
              <a:gd name="connsiteX17" fmla="*/ 4442606 w 4482665"/>
              <a:gd name="connsiteY17" fmla="*/ 946777 h 5513991"/>
              <a:gd name="connsiteX18" fmla="*/ 4444683 w 4482665"/>
              <a:gd name="connsiteY18" fmla="*/ 947677 h 5513991"/>
              <a:gd name="connsiteX19" fmla="*/ 4448802 w 4482665"/>
              <a:gd name="connsiteY19" fmla="*/ 983859 h 5513991"/>
              <a:gd name="connsiteX20" fmla="*/ 4444004 w 4482665"/>
              <a:gd name="connsiteY20" fmla="*/ 1082386 h 5513991"/>
              <a:gd name="connsiteX21" fmla="*/ 4443899 w 4482665"/>
              <a:gd name="connsiteY21" fmla="*/ 1140681 h 5513991"/>
              <a:gd name="connsiteX22" fmla="*/ 4448202 w 4482665"/>
              <a:gd name="connsiteY22" fmla="*/ 1161797 h 5513991"/>
              <a:gd name="connsiteX23" fmla="*/ 4451292 w 4482665"/>
              <a:gd name="connsiteY23" fmla="*/ 1191979 h 5513991"/>
              <a:gd name="connsiteX24" fmla="*/ 4460109 w 4482665"/>
              <a:gd name="connsiteY24" fmla="*/ 1244449 h 5513991"/>
              <a:gd name="connsiteX25" fmla="*/ 4462386 w 4482665"/>
              <a:gd name="connsiteY25" fmla="*/ 1294666 h 5513991"/>
              <a:gd name="connsiteX26" fmla="*/ 4461506 w 4482665"/>
              <a:gd name="connsiteY26" fmla="*/ 1328296 h 5513991"/>
              <a:gd name="connsiteX27" fmla="*/ 4461043 w 4482665"/>
              <a:gd name="connsiteY27" fmla="*/ 1333156 h 5513991"/>
              <a:gd name="connsiteX28" fmla="*/ 4451924 w 4482665"/>
              <a:gd name="connsiteY28" fmla="*/ 1373054 h 5513991"/>
              <a:gd name="connsiteX29" fmla="*/ 4455188 w 4482665"/>
              <a:gd name="connsiteY29" fmla="*/ 1376999 h 5513991"/>
              <a:gd name="connsiteX30" fmla="*/ 4458030 w 4482665"/>
              <a:gd name="connsiteY30" fmla="*/ 1389816 h 5513991"/>
              <a:gd name="connsiteX31" fmla="*/ 4453289 w 4482665"/>
              <a:gd name="connsiteY31" fmla="*/ 1400401 h 5513991"/>
              <a:gd name="connsiteX32" fmla="*/ 4443105 w 4482665"/>
              <a:gd name="connsiteY32" fmla="*/ 1450629 h 5513991"/>
              <a:gd name="connsiteX33" fmla="*/ 4432208 w 4482665"/>
              <a:gd name="connsiteY33" fmla="*/ 1524330 h 5513991"/>
              <a:gd name="connsiteX34" fmla="*/ 4427327 w 4482665"/>
              <a:gd name="connsiteY34" fmla="*/ 1535289 h 5513991"/>
              <a:gd name="connsiteX35" fmla="*/ 4412899 w 4482665"/>
              <a:gd name="connsiteY35" fmla="*/ 1607363 h 5513991"/>
              <a:gd name="connsiteX36" fmla="*/ 4409184 w 4482665"/>
              <a:gd name="connsiteY36" fmla="*/ 1645395 h 5513991"/>
              <a:gd name="connsiteX37" fmla="*/ 4412844 w 4482665"/>
              <a:gd name="connsiteY37" fmla="*/ 1649850 h 5513991"/>
              <a:gd name="connsiteX38" fmla="*/ 4411194 w 4482665"/>
              <a:gd name="connsiteY38" fmla="*/ 1661048 h 5513991"/>
              <a:gd name="connsiteX39" fmla="*/ 4411606 w 4482665"/>
              <a:gd name="connsiteY39" fmla="*/ 1664107 h 5513991"/>
              <a:gd name="connsiteX40" fmla="*/ 4413117 w 4482665"/>
              <a:gd name="connsiteY40" fmla="*/ 1681560 h 5513991"/>
              <a:gd name="connsiteX41" fmla="*/ 4401647 w 4482665"/>
              <a:gd name="connsiteY41" fmla="*/ 1716455 h 5513991"/>
              <a:gd name="connsiteX42" fmla="*/ 4399587 w 4482665"/>
              <a:gd name="connsiteY42" fmla="*/ 1716581 h 5513991"/>
              <a:gd name="connsiteX43" fmla="*/ 4391089 w 4482665"/>
              <a:gd name="connsiteY43" fmla="*/ 1868666 h 5513991"/>
              <a:gd name="connsiteX44" fmla="*/ 4399780 w 4482665"/>
              <a:gd name="connsiteY44" fmla="*/ 1892828 h 5513991"/>
              <a:gd name="connsiteX45" fmla="*/ 4402058 w 4482665"/>
              <a:gd name="connsiteY45" fmla="*/ 1943047 h 5513991"/>
              <a:gd name="connsiteX46" fmla="*/ 4401177 w 4482665"/>
              <a:gd name="connsiteY46" fmla="*/ 1976676 h 5513991"/>
              <a:gd name="connsiteX47" fmla="*/ 4400715 w 4482665"/>
              <a:gd name="connsiteY47" fmla="*/ 1981536 h 5513991"/>
              <a:gd name="connsiteX48" fmla="*/ 4391595 w 4482665"/>
              <a:gd name="connsiteY48" fmla="*/ 2021434 h 5513991"/>
              <a:gd name="connsiteX49" fmla="*/ 4394860 w 4482665"/>
              <a:gd name="connsiteY49" fmla="*/ 2025379 h 5513991"/>
              <a:gd name="connsiteX50" fmla="*/ 4397701 w 4482665"/>
              <a:gd name="connsiteY50" fmla="*/ 2038196 h 5513991"/>
              <a:gd name="connsiteX51" fmla="*/ 4392960 w 4482665"/>
              <a:gd name="connsiteY51" fmla="*/ 2048781 h 5513991"/>
              <a:gd name="connsiteX52" fmla="*/ 4382776 w 4482665"/>
              <a:gd name="connsiteY52" fmla="*/ 2099011 h 5513991"/>
              <a:gd name="connsiteX53" fmla="*/ 4375445 w 4482665"/>
              <a:gd name="connsiteY53" fmla="*/ 2148592 h 5513991"/>
              <a:gd name="connsiteX54" fmla="*/ 4243956 w 4482665"/>
              <a:gd name="connsiteY54" fmla="*/ 5036659 h 5513991"/>
              <a:gd name="connsiteX55" fmla="*/ 4242847 w 4482665"/>
              <a:gd name="connsiteY55" fmla="*/ 5242987 h 5513991"/>
              <a:gd name="connsiteX56" fmla="*/ 4187554 w 4482665"/>
              <a:gd name="connsiteY56" fmla="*/ 5513970 h 5513991"/>
              <a:gd name="connsiteX57" fmla="*/ 298746 w 4482665"/>
              <a:gd name="connsiteY57" fmla="*/ 5249166 h 5513991"/>
              <a:gd name="connsiteX58" fmla="*/ 1462 w 4482665"/>
              <a:gd name="connsiteY58" fmla="*/ 5237777 h 5513991"/>
              <a:gd name="connsiteX59" fmla="*/ 7874 w 4482665"/>
              <a:gd name="connsiteY59" fmla="*/ 4977753 h 5513991"/>
              <a:gd name="connsiteX60" fmla="*/ 20715 w 4482665"/>
              <a:gd name="connsiteY60" fmla="*/ 4752822 h 5513991"/>
              <a:gd name="connsiteX61" fmla="*/ 222466 w 4482665"/>
              <a:gd name="connsiteY61" fmla="*/ 0 h 5513991"/>
              <a:gd name="connsiteX0" fmla="*/ 222466 w 4481517"/>
              <a:gd name="connsiteY0" fmla="*/ 0 h 5513991"/>
              <a:gd name="connsiteX1" fmla="*/ 3251633 w 4481517"/>
              <a:gd name="connsiteY1" fmla="*/ 153134 h 5513991"/>
              <a:gd name="connsiteX2" fmla="*/ 4080444 w 4481517"/>
              <a:gd name="connsiteY2" fmla="*/ 208242 h 5513991"/>
              <a:gd name="connsiteX3" fmla="*/ 4453638 w 4481517"/>
              <a:gd name="connsiteY3" fmla="*/ 228666 h 5513991"/>
              <a:gd name="connsiteX4" fmla="*/ 4481517 w 4481517"/>
              <a:gd name="connsiteY4" fmla="*/ 250471 h 5513991"/>
              <a:gd name="connsiteX5" fmla="*/ 4479743 w 4481517"/>
              <a:gd name="connsiteY5" fmla="*/ 282222 h 5513991"/>
              <a:gd name="connsiteX6" fmla="*/ 4476830 w 4481517"/>
              <a:gd name="connsiteY6" fmla="*/ 373160 h 5513991"/>
              <a:gd name="connsiteX7" fmla="*/ 4473342 w 4481517"/>
              <a:gd name="connsiteY7" fmla="*/ 396781 h 5513991"/>
              <a:gd name="connsiteX8" fmla="*/ 4468237 w 4481517"/>
              <a:gd name="connsiteY8" fmla="*/ 488120 h 5513991"/>
              <a:gd name="connsiteX9" fmla="*/ 4467587 w 4481517"/>
              <a:gd name="connsiteY9" fmla="*/ 534537 h 5513991"/>
              <a:gd name="connsiteX10" fmla="*/ 4464488 w 4481517"/>
              <a:gd name="connsiteY10" fmla="*/ 563001 h 5513991"/>
              <a:gd name="connsiteX11" fmla="*/ 4463819 w 4481517"/>
              <a:gd name="connsiteY11" fmla="*/ 567182 h 5513991"/>
              <a:gd name="connsiteX12" fmla="*/ 4450882 w 4481517"/>
              <a:gd name="connsiteY12" fmla="*/ 798696 h 5513991"/>
              <a:gd name="connsiteX13" fmla="*/ 4452595 w 4481517"/>
              <a:gd name="connsiteY13" fmla="*/ 803530 h 5513991"/>
              <a:gd name="connsiteX14" fmla="*/ 4450444 w 4481517"/>
              <a:gd name="connsiteY14" fmla="*/ 827361 h 5513991"/>
              <a:gd name="connsiteX15" fmla="*/ 4448844 w 4481517"/>
              <a:gd name="connsiteY15" fmla="*/ 835146 h 5513991"/>
              <a:gd name="connsiteX16" fmla="*/ 4442606 w 4481517"/>
              <a:gd name="connsiteY16" fmla="*/ 946777 h 5513991"/>
              <a:gd name="connsiteX17" fmla="*/ 4444683 w 4481517"/>
              <a:gd name="connsiteY17" fmla="*/ 947677 h 5513991"/>
              <a:gd name="connsiteX18" fmla="*/ 4448802 w 4481517"/>
              <a:gd name="connsiteY18" fmla="*/ 983859 h 5513991"/>
              <a:gd name="connsiteX19" fmla="*/ 4444004 w 4481517"/>
              <a:gd name="connsiteY19" fmla="*/ 1082386 h 5513991"/>
              <a:gd name="connsiteX20" fmla="*/ 4443899 w 4481517"/>
              <a:gd name="connsiteY20" fmla="*/ 1140681 h 5513991"/>
              <a:gd name="connsiteX21" fmla="*/ 4448202 w 4481517"/>
              <a:gd name="connsiteY21" fmla="*/ 1161797 h 5513991"/>
              <a:gd name="connsiteX22" fmla="*/ 4451292 w 4481517"/>
              <a:gd name="connsiteY22" fmla="*/ 1191979 h 5513991"/>
              <a:gd name="connsiteX23" fmla="*/ 4460109 w 4481517"/>
              <a:gd name="connsiteY23" fmla="*/ 1244449 h 5513991"/>
              <a:gd name="connsiteX24" fmla="*/ 4462386 w 4481517"/>
              <a:gd name="connsiteY24" fmla="*/ 1294666 h 5513991"/>
              <a:gd name="connsiteX25" fmla="*/ 4461506 w 4481517"/>
              <a:gd name="connsiteY25" fmla="*/ 1328296 h 5513991"/>
              <a:gd name="connsiteX26" fmla="*/ 4461043 w 4481517"/>
              <a:gd name="connsiteY26" fmla="*/ 1333156 h 5513991"/>
              <a:gd name="connsiteX27" fmla="*/ 4451924 w 4481517"/>
              <a:gd name="connsiteY27" fmla="*/ 1373054 h 5513991"/>
              <a:gd name="connsiteX28" fmla="*/ 4455188 w 4481517"/>
              <a:gd name="connsiteY28" fmla="*/ 1376999 h 5513991"/>
              <a:gd name="connsiteX29" fmla="*/ 4458030 w 4481517"/>
              <a:gd name="connsiteY29" fmla="*/ 1389816 h 5513991"/>
              <a:gd name="connsiteX30" fmla="*/ 4453289 w 4481517"/>
              <a:gd name="connsiteY30" fmla="*/ 1400401 h 5513991"/>
              <a:gd name="connsiteX31" fmla="*/ 4443105 w 4481517"/>
              <a:gd name="connsiteY31" fmla="*/ 1450629 h 5513991"/>
              <a:gd name="connsiteX32" fmla="*/ 4432208 w 4481517"/>
              <a:gd name="connsiteY32" fmla="*/ 1524330 h 5513991"/>
              <a:gd name="connsiteX33" fmla="*/ 4427327 w 4481517"/>
              <a:gd name="connsiteY33" fmla="*/ 1535289 h 5513991"/>
              <a:gd name="connsiteX34" fmla="*/ 4412899 w 4481517"/>
              <a:gd name="connsiteY34" fmla="*/ 1607363 h 5513991"/>
              <a:gd name="connsiteX35" fmla="*/ 4409184 w 4481517"/>
              <a:gd name="connsiteY35" fmla="*/ 1645395 h 5513991"/>
              <a:gd name="connsiteX36" fmla="*/ 4412844 w 4481517"/>
              <a:gd name="connsiteY36" fmla="*/ 1649850 h 5513991"/>
              <a:gd name="connsiteX37" fmla="*/ 4411194 w 4481517"/>
              <a:gd name="connsiteY37" fmla="*/ 1661048 h 5513991"/>
              <a:gd name="connsiteX38" fmla="*/ 4411606 w 4481517"/>
              <a:gd name="connsiteY38" fmla="*/ 1664107 h 5513991"/>
              <a:gd name="connsiteX39" fmla="*/ 4413117 w 4481517"/>
              <a:gd name="connsiteY39" fmla="*/ 1681560 h 5513991"/>
              <a:gd name="connsiteX40" fmla="*/ 4401647 w 4481517"/>
              <a:gd name="connsiteY40" fmla="*/ 1716455 h 5513991"/>
              <a:gd name="connsiteX41" fmla="*/ 4399587 w 4481517"/>
              <a:gd name="connsiteY41" fmla="*/ 1716581 h 5513991"/>
              <a:gd name="connsiteX42" fmla="*/ 4391089 w 4481517"/>
              <a:gd name="connsiteY42" fmla="*/ 1868666 h 5513991"/>
              <a:gd name="connsiteX43" fmla="*/ 4399780 w 4481517"/>
              <a:gd name="connsiteY43" fmla="*/ 1892828 h 5513991"/>
              <a:gd name="connsiteX44" fmla="*/ 4402058 w 4481517"/>
              <a:gd name="connsiteY44" fmla="*/ 1943047 h 5513991"/>
              <a:gd name="connsiteX45" fmla="*/ 4401177 w 4481517"/>
              <a:gd name="connsiteY45" fmla="*/ 1976676 h 5513991"/>
              <a:gd name="connsiteX46" fmla="*/ 4400715 w 4481517"/>
              <a:gd name="connsiteY46" fmla="*/ 1981536 h 5513991"/>
              <a:gd name="connsiteX47" fmla="*/ 4391595 w 4481517"/>
              <a:gd name="connsiteY47" fmla="*/ 2021434 h 5513991"/>
              <a:gd name="connsiteX48" fmla="*/ 4394860 w 4481517"/>
              <a:gd name="connsiteY48" fmla="*/ 2025379 h 5513991"/>
              <a:gd name="connsiteX49" fmla="*/ 4397701 w 4481517"/>
              <a:gd name="connsiteY49" fmla="*/ 2038196 h 5513991"/>
              <a:gd name="connsiteX50" fmla="*/ 4392960 w 4481517"/>
              <a:gd name="connsiteY50" fmla="*/ 2048781 h 5513991"/>
              <a:gd name="connsiteX51" fmla="*/ 4382776 w 4481517"/>
              <a:gd name="connsiteY51" fmla="*/ 2099011 h 5513991"/>
              <a:gd name="connsiteX52" fmla="*/ 4375445 w 4481517"/>
              <a:gd name="connsiteY52" fmla="*/ 2148592 h 5513991"/>
              <a:gd name="connsiteX53" fmla="*/ 4243956 w 4481517"/>
              <a:gd name="connsiteY53" fmla="*/ 5036659 h 5513991"/>
              <a:gd name="connsiteX54" fmla="*/ 4242847 w 4481517"/>
              <a:gd name="connsiteY54" fmla="*/ 5242987 h 5513991"/>
              <a:gd name="connsiteX55" fmla="*/ 4187554 w 4481517"/>
              <a:gd name="connsiteY55" fmla="*/ 5513970 h 5513991"/>
              <a:gd name="connsiteX56" fmla="*/ 298746 w 4481517"/>
              <a:gd name="connsiteY56" fmla="*/ 5249166 h 5513991"/>
              <a:gd name="connsiteX57" fmla="*/ 1462 w 4481517"/>
              <a:gd name="connsiteY57" fmla="*/ 5237777 h 5513991"/>
              <a:gd name="connsiteX58" fmla="*/ 7874 w 4481517"/>
              <a:gd name="connsiteY58" fmla="*/ 4977753 h 5513991"/>
              <a:gd name="connsiteX59" fmla="*/ 20715 w 4481517"/>
              <a:gd name="connsiteY59" fmla="*/ 4752822 h 5513991"/>
              <a:gd name="connsiteX60" fmla="*/ 222466 w 4481517"/>
              <a:gd name="connsiteY60"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73342 w 4482645"/>
              <a:gd name="connsiteY6" fmla="*/ 396781 h 5513991"/>
              <a:gd name="connsiteX7" fmla="*/ 4468237 w 4482645"/>
              <a:gd name="connsiteY7" fmla="*/ 488120 h 5513991"/>
              <a:gd name="connsiteX8" fmla="*/ 4467587 w 4482645"/>
              <a:gd name="connsiteY8" fmla="*/ 534537 h 5513991"/>
              <a:gd name="connsiteX9" fmla="*/ 4464488 w 4482645"/>
              <a:gd name="connsiteY9" fmla="*/ 563001 h 5513991"/>
              <a:gd name="connsiteX10" fmla="*/ 4463819 w 4482645"/>
              <a:gd name="connsiteY10" fmla="*/ 567182 h 5513991"/>
              <a:gd name="connsiteX11" fmla="*/ 4450882 w 4482645"/>
              <a:gd name="connsiteY11" fmla="*/ 798696 h 5513991"/>
              <a:gd name="connsiteX12" fmla="*/ 4452595 w 4482645"/>
              <a:gd name="connsiteY12" fmla="*/ 803530 h 5513991"/>
              <a:gd name="connsiteX13" fmla="*/ 4450444 w 4482645"/>
              <a:gd name="connsiteY13" fmla="*/ 827361 h 5513991"/>
              <a:gd name="connsiteX14" fmla="*/ 4448844 w 4482645"/>
              <a:gd name="connsiteY14" fmla="*/ 835146 h 5513991"/>
              <a:gd name="connsiteX15" fmla="*/ 4442606 w 4482645"/>
              <a:gd name="connsiteY15" fmla="*/ 946777 h 5513991"/>
              <a:gd name="connsiteX16" fmla="*/ 4444683 w 4482645"/>
              <a:gd name="connsiteY16" fmla="*/ 947677 h 5513991"/>
              <a:gd name="connsiteX17" fmla="*/ 4448802 w 4482645"/>
              <a:gd name="connsiteY17" fmla="*/ 983859 h 5513991"/>
              <a:gd name="connsiteX18" fmla="*/ 4444004 w 4482645"/>
              <a:gd name="connsiteY18" fmla="*/ 1082386 h 5513991"/>
              <a:gd name="connsiteX19" fmla="*/ 4443899 w 4482645"/>
              <a:gd name="connsiteY19" fmla="*/ 1140681 h 5513991"/>
              <a:gd name="connsiteX20" fmla="*/ 4448202 w 4482645"/>
              <a:gd name="connsiteY20" fmla="*/ 1161797 h 5513991"/>
              <a:gd name="connsiteX21" fmla="*/ 4451292 w 4482645"/>
              <a:gd name="connsiteY21" fmla="*/ 1191979 h 5513991"/>
              <a:gd name="connsiteX22" fmla="*/ 4460109 w 4482645"/>
              <a:gd name="connsiteY22" fmla="*/ 1244449 h 5513991"/>
              <a:gd name="connsiteX23" fmla="*/ 4462386 w 4482645"/>
              <a:gd name="connsiteY23" fmla="*/ 1294666 h 5513991"/>
              <a:gd name="connsiteX24" fmla="*/ 4461506 w 4482645"/>
              <a:gd name="connsiteY24" fmla="*/ 1328296 h 5513991"/>
              <a:gd name="connsiteX25" fmla="*/ 4461043 w 4482645"/>
              <a:gd name="connsiteY25" fmla="*/ 1333156 h 5513991"/>
              <a:gd name="connsiteX26" fmla="*/ 4451924 w 4482645"/>
              <a:gd name="connsiteY26" fmla="*/ 1373054 h 5513991"/>
              <a:gd name="connsiteX27" fmla="*/ 4455188 w 4482645"/>
              <a:gd name="connsiteY27" fmla="*/ 1376999 h 5513991"/>
              <a:gd name="connsiteX28" fmla="*/ 4458030 w 4482645"/>
              <a:gd name="connsiteY28" fmla="*/ 1389816 h 5513991"/>
              <a:gd name="connsiteX29" fmla="*/ 4453289 w 4482645"/>
              <a:gd name="connsiteY29" fmla="*/ 1400401 h 5513991"/>
              <a:gd name="connsiteX30" fmla="*/ 4443105 w 4482645"/>
              <a:gd name="connsiteY30" fmla="*/ 1450629 h 5513991"/>
              <a:gd name="connsiteX31" fmla="*/ 4432208 w 4482645"/>
              <a:gd name="connsiteY31" fmla="*/ 1524330 h 5513991"/>
              <a:gd name="connsiteX32" fmla="*/ 4427327 w 4482645"/>
              <a:gd name="connsiteY32" fmla="*/ 1535289 h 5513991"/>
              <a:gd name="connsiteX33" fmla="*/ 4412899 w 4482645"/>
              <a:gd name="connsiteY33" fmla="*/ 1607363 h 5513991"/>
              <a:gd name="connsiteX34" fmla="*/ 4409184 w 4482645"/>
              <a:gd name="connsiteY34" fmla="*/ 1645395 h 5513991"/>
              <a:gd name="connsiteX35" fmla="*/ 4412844 w 4482645"/>
              <a:gd name="connsiteY35" fmla="*/ 1649850 h 5513991"/>
              <a:gd name="connsiteX36" fmla="*/ 4411194 w 4482645"/>
              <a:gd name="connsiteY36" fmla="*/ 1661048 h 5513991"/>
              <a:gd name="connsiteX37" fmla="*/ 4411606 w 4482645"/>
              <a:gd name="connsiteY37" fmla="*/ 1664107 h 5513991"/>
              <a:gd name="connsiteX38" fmla="*/ 4413117 w 4482645"/>
              <a:gd name="connsiteY38" fmla="*/ 1681560 h 5513991"/>
              <a:gd name="connsiteX39" fmla="*/ 4401647 w 4482645"/>
              <a:gd name="connsiteY39" fmla="*/ 1716455 h 5513991"/>
              <a:gd name="connsiteX40" fmla="*/ 4399587 w 4482645"/>
              <a:gd name="connsiteY40" fmla="*/ 1716581 h 5513991"/>
              <a:gd name="connsiteX41" fmla="*/ 4391089 w 4482645"/>
              <a:gd name="connsiteY41" fmla="*/ 1868666 h 5513991"/>
              <a:gd name="connsiteX42" fmla="*/ 4399780 w 4482645"/>
              <a:gd name="connsiteY42" fmla="*/ 1892828 h 5513991"/>
              <a:gd name="connsiteX43" fmla="*/ 4402058 w 4482645"/>
              <a:gd name="connsiteY43" fmla="*/ 1943047 h 5513991"/>
              <a:gd name="connsiteX44" fmla="*/ 4401177 w 4482645"/>
              <a:gd name="connsiteY44" fmla="*/ 1976676 h 5513991"/>
              <a:gd name="connsiteX45" fmla="*/ 4400715 w 4482645"/>
              <a:gd name="connsiteY45" fmla="*/ 1981536 h 5513991"/>
              <a:gd name="connsiteX46" fmla="*/ 4391595 w 4482645"/>
              <a:gd name="connsiteY46" fmla="*/ 2021434 h 5513991"/>
              <a:gd name="connsiteX47" fmla="*/ 4394860 w 4482645"/>
              <a:gd name="connsiteY47" fmla="*/ 2025379 h 5513991"/>
              <a:gd name="connsiteX48" fmla="*/ 4397701 w 4482645"/>
              <a:gd name="connsiteY48" fmla="*/ 2038196 h 5513991"/>
              <a:gd name="connsiteX49" fmla="*/ 4392960 w 4482645"/>
              <a:gd name="connsiteY49" fmla="*/ 2048781 h 5513991"/>
              <a:gd name="connsiteX50" fmla="*/ 4382776 w 4482645"/>
              <a:gd name="connsiteY50" fmla="*/ 2099011 h 5513991"/>
              <a:gd name="connsiteX51" fmla="*/ 4375445 w 4482645"/>
              <a:gd name="connsiteY51" fmla="*/ 2148592 h 5513991"/>
              <a:gd name="connsiteX52" fmla="*/ 4243956 w 4482645"/>
              <a:gd name="connsiteY52" fmla="*/ 5036659 h 5513991"/>
              <a:gd name="connsiteX53" fmla="*/ 4242847 w 4482645"/>
              <a:gd name="connsiteY53" fmla="*/ 5242987 h 5513991"/>
              <a:gd name="connsiteX54" fmla="*/ 4187554 w 4482645"/>
              <a:gd name="connsiteY54" fmla="*/ 5513970 h 5513991"/>
              <a:gd name="connsiteX55" fmla="*/ 298746 w 4482645"/>
              <a:gd name="connsiteY55" fmla="*/ 5249166 h 5513991"/>
              <a:gd name="connsiteX56" fmla="*/ 1462 w 4482645"/>
              <a:gd name="connsiteY56" fmla="*/ 5237777 h 5513991"/>
              <a:gd name="connsiteX57" fmla="*/ 7874 w 4482645"/>
              <a:gd name="connsiteY57" fmla="*/ 4977753 h 5513991"/>
              <a:gd name="connsiteX58" fmla="*/ 20715 w 4482645"/>
              <a:gd name="connsiteY58" fmla="*/ 4752822 h 5513991"/>
              <a:gd name="connsiteX59" fmla="*/ 222466 w 4482645"/>
              <a:gd name="connsiteY59"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64488 w 4482645"/>
              <a:gd name="connsiteY8" fmla="*/ 563001 h 5513991"/>
              <a:gd name="connsiteX9" fmla="*/ 4463819 w 4482645"/>
              <a:gd name="connsiteY9" fmla="*/ 567182 h 5513991"/>
              <a:gd name="connsiteX10" fmla="*/ 4450882 w 4482645"/>
              <a:gd name="connsiteY10" fmla="*/ 798696 h 5513991"/>
              <a:gd name="connsiteX11" fmla="*/ 4452595 w 4482645"/>
              <a:gd name="connsiteY11" fmla="*/ 803530 h 5513991"/>
              <a:gd name="connsiteX12" fmla="*/ 4450444 w 4482645"/>
              <a:gd name="connsiteY12" fmla="*/ 827361 h 5513991"/>
              <a:gd name="connsiteX13" fmla="*/ 4448844 w 4482645"/>
              <a:gd name="connsiteY13" fmla="*/ 835146 h 5513991"/>
              <a:gd name="connsiteX14" fmla="*/ 4442606 w 4482645"/>
              <a:gd name="connsiteY14" fmla="*/ 946777 h 5513991"/>
              <a:gd name="connsiteX15" fmla="*/ 4444683 w 4482645"/>
              <a:gd name="connsiteY15" fmla="*/ 947677 h 5513991"/>
              <a:gd name="connsiteX16" fmla="*/ 4448802 w 4482645"/>
              <a:gd name="connsiteY16" fmla="*/ 983859 h 5513991"/>
              <a:gd name="connsiteX17" fmla="*/ 4444004 w 4482645"/>
              <a:gd name="connsiteY17" fmla="*/ 1082386 h 5513991"/>
              <a:gd name="connsiteX18" fmla="*/ 4443899 w 4482645"/>
              <a:gd name="connsiteY18" fmla="*/ 1140681 h 5513991"/>
              <a:gd name="connsiteX19" fmla="*/ 4448202 w 4482645"/>
              <a:gd name="connsiteY19" fmla="*/ 1161797 h 5513991"/>
              <a:gd name="connsiteX20" fmla="*/ 4451292 w 4482645"/>
              <a:gd name="connsiteY20" fmla="*/ 1191979 h 5513991"/>
              <a:gd name="connsiteX21" fmla="*/ 4460109 w 4482645"/>
              <a:gd name="connsiteY21" fmla="*/ 1244449 h 5513991"/>
              <a:gd name="connsiteX22" fmla="*/ 4462386 w 4482645"/>
              <a:gd name="connsiteY22" fmla="*/ 1294666 h 5513991"/>
              <a:gd name="connsiteX23" fmla="*/ 4461506 w 4482645"/>
              <a:gd name="connsiteY23" fmla="*/ 1328296 h 5513991"/>
              <a:gd name="connsiteX24" fmla="*/ 4461043 w 4482645"/>
              <a:gd name="connsiteY24" fmla="*/ 1333156 h 5513991"/>
              <a:gd name="connsiteX25" fmla="*/ 4451924 w 4482645"/>
              <a:gd name="connsiteY25" fmla="*/ 1373054 h 5513991"/>
              <a:gd name="connsiteX26" fmla="*/ 4455188 w 4482645"/>
              <a:gd name="connsiteY26" fmla="*/ 1376999 h 5513991"/>
              <a:gd name="connsiteX27" fmla="*/ 4458030 w 4482645"/>
              <a:gd name="connsiteY27" fmla="*/ 1389816 h 5513991"/>
              <a:gd name="connsiteX28" fmla="*/ 4453289 w 4482645"/>
              <a:gd name="connsiteY28" fmla="*/ 1400401 h 5513991"/>
              <a:gd name="connsiteX29" fmla="*/ 4443105 w 4482645"/>
              <a:gd name="connsiteY29" fmla="*/ 1450629 h 5513991"/>
              <a:gd name="connsiteX30" fmla="*/ 4432208 w 4482645"/>
              <a:gd name="connsiteY30" fmla="*/ 1524330 h 5513991"/>
              <a:gd name="connsiteX31" fmla="*/ 4427327 w 4482645"/>
              <a:gd name="connsiteY31" fmla="*/ 1535289 h 5513991"/>
              <a:gd name="connsiteX32" fmla="*/ 4412899 w 4482645"/>
              <a:gd name="connsiteY32" fmla="*/ 1607363 h 5513991"/>
              <a:gd name="connsiteX33" fmla="*/ 4409184 w 4482645"/>
              <a:gd name="connsiteY33" fmla="*/ 1645395 h 5513991"/>
              <a:gd name="connsiteX34" fmla="*/ 4412844 w 4482645"/>
              <a:gd name="connsiteY34" fmla="*/ 1649850 h 5513991"/>
              <a:gd name="connsiteX35" fmla="*/ 4411194 w 4482645"/>
              <a:gd name="connsiteY35" fmla="*/ 1661048 h 5513991"/>
              <a:gd name="connsiteX36" fmla="*/ 4411606 w 4482645"/>
              <a:gd name="connsiteY36" fmla="*/ 1664107 h 5513991"/>
              <a:gd name="connsiteX37" fmla="*/ 4413117 w 4482645"/>
              <a:gd name="connsiteY37" fmla="*/ 1681560 h 5513991"/>
              <a:gd name="connsiteX38" fmla="*/ 4401647 w 4482645"/>
              <a:gd name="connsiteY38" fmla="*/ 1716455 h 5513991"/>
              <a:gd name="connsiteX39" fmla="*/ 4399587 w 4482645"/>
              <a:gd name="connsiteY39" fmla="*/ 1716581 h 5513991"/>
              <a:gd name="connsiteX40" fmla="*/ 4391089 w 4482645"/>
              <a:gd name="connsiteY40" fmla="*/ 1868666 h 5513991"/>
              <a:gd name="connsiteX41" fmla="*/ 4399780 w 4482645"/>
              <a:gd name="connsiteY41" fmla="*/ 1892828 h 5513991"/>
              <a:gd name="connsiteX42" fmla="*/ 4402058 w 4482645"/>
              <a:gd name="connsiteY42" fmla="*/ 1943047 h 5513991"/>
              <a:gd name="connsiteX43" fmla="*/ 4401177 w 4482645"/>
              <a:gd name="connsiteY43" fmla="*/ 1976676 h 5513991"/>
              <a:gd name="connsiteX44" fmla="*/ 4400715 w 4482645"/>
              <a:gd name="connsiteY44" fmla="*/ 1981536 h 5513991"/>
              <a:gd name="connsiteX45" fmla="*/ 4391595 w 4482645"/>
              <a:gd name="connsiteY45" fmla="*/ 2021434 h 5513991"/>
              <a:gd name="connsiteX46" fmla="*/ 4394860 w 4482645"/>
              <a:gd name="connsiteY46" fmla="*/ 2025379 h 5513991"/>
              <a:gd name="connsiteX47" fmla="*/ 4397701 w 4482645"/>
              <a:gd name="connsiteY47" fmla="*/ 2038196 h 5513991"/>
              <a:gd name="connsiteX48" fmla="*/ 4392960 w 4482645"/>
              <a:gd name="connsiteY48" fmla="*/ 2048781 h 5513991"/>
              <a:gd name="connsiteX49" fmla="*/ 4382776 w 4482645"/>
              <a:gd name="connsiteY49" fmla="*/ 2099011 h 5513991"/>
              <a:gd name="connsiteX50" fmla="*/ 4375445 w 4482645"/>
              <a:gd name="connsiteY50" fmla="*/ 2148592 h 5513991"/>
              <a:gd name="connsiteX51" fmla="*/ 4243956 w 4482645"/>
              <a:gd name="connsiteY51" fmla="*/ 5036659 h 5513991"/>
              <a:gd name="connsiteX52" fmla="*/ 4242847 w 4482645"/>
              <a:gd name="connsiteY52" fmla="*/ 5242987 h 5513991"/>
              <a:gd name="connsiteX53" fmla="*/ 4187554 w 4482645"/>
              <a:gd name="connsiteY53" fmla="*/ 5513970 h 5513991"/>
              <a:gd name="connsiteX54" fmla="*/ 298746 w 4482645"/>
              <a:gd name="connsiteY54" fmla="*/ 5249166 h 5513991"/>
              <a:gd name="connsiteX55" fmla="*/ 1462 w 4482645"/>
              <a:gd name="connsiteY55" fmla="*/ 5237777 h 5513991"/>
              <a:gd name="connsiteX56" fmla="*/ 7874 w 4482645"/>
              <a:gd name="connsiteY56" fmla="*/ 4977753 h 5513991"/>
              <a:gd name="connsiteX57" fmla="*/ 20715 w 4482645"/>
              <a:gd name="connsiteY57" fmla="*/ 4752822 h 5513991"/>
              <a:gd name="connsiteX58" fmla="*/ 222466 w 4482645"/>
              <a:gd name="connsiteY58"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64488 w 4482645"/>
              <a:gd name="connsiteY8" fmla="*/ 563001 h 5513991"/>
              <a:gd name="connsiteX9" fmla="*/ 4450882 w 4482645"/>
              <a:gd name="connsiteY9" fmla="*/ 798696 h 5513991"/>
              <a:gd name="connsiteX10" fmla="*/ 4452595 w 4482645"/>
              <a:gd name="connsiteY10" fmla="*/ 803530 h 5513991"/>
              <a:gd name="connsiteX11" fmla="*/ 4450444 w 4482645"/>
              <a:gd name="connsiteY11" fmla="*/ 827361 h 5513991"/>
              <a:gd name="connsiteX12" fmla="*/ 4448844 w 4482645"/>
              <a:gd name="connsiteY12" fmla="*/ 835146 h 5513991"/>
              <a:gd name="connsiteX13" fmla="*/ 4442606 w 4482645"/>
              <a:gd name="connsiteY13" fmla="*/ 946777 h 5513991"/>
              <a:gd name="connsiteX14" fmla="*/ 4444683 w 4482645"/>
              <a:gd name="connsiteY14" fmla="*/ 947677 h 5513991"/>
              <a:gd name="connsiteX15" fmla="*/ 4448802 w 4482645"/>
              <a:gd name="connsiteY15" fmla="*/ 983859 h 5513991"/>
              <a:gd name="connsiteX16" fmla="*/ 4444004 w 4482645"/>
              <a:gd name="connsiteY16" fmla="*/ 1082386 h 5513991"/>
              <a:gd name="connsiteX17" fmla="*/ 4443899 w 4482645"/>
              <a:gd name="connsiteY17" fmla="*/ 1140681 h 5513991"/>
              <a:gd name="connsiteX18" fmla="*/ 4448202 w 4482645"/>
              <a:gd name="connsiteY18" fmla="*/ 1161797 h 5513991"/>
              <a:gd name="connsiteX19" fmla="*/ 4451292 w 4482645"/>
              <a:gd name="connsiteY19" fmla="*/ 1191979 h 5513991"/>
              <a:gd name="connsiteX20" fmla="*/ 4460109 w 4482645"/>
              <a:gd name="connsiteY20" fmla="*/ 1244449 h 5513991"/>
              <a:gd name="connsiteX21" fmla="*/ 4462386 w 4482645"/>
              <a:gd name="connsiteY21" fmla="*/ 1294666 h 5513991"/>
              <a:gd name="connsiteX22" fmla="*/ 4461506 w 4482645"/>
              <a:gd name="connsiteY22" fmla="*/ 1328296 h 5513991"/>
              <a:gd name="connsiteX23" fmla="*/ 4461043 w 4482645"/>
              <a:gd name="connsiteY23" fmla="*/ 1333156 h 5513991"/>
              <a:gd name="connsiteX24" fmla="*/ 4451924 w 4482645"/>
              <a:gd name="connsiteY24" fmla="*/ 1373054 h 5513991"/>
              <a:gd name="connsiteX25" fmla="*/ 4455188 w 4482645"/>
              <a:gd name="connsiteY25" fmla="*/ 1376999 h 5513991"/>
              <a:gd name="connsiteX26" fmla="*/ 4458030 w 4482645"/>
              <a:gd name="connsiteY26" fmla="*/ 1389816 h 5513991"/>
              <a:gd name="connsiteX27" fmla="*/ 4453289 w 4482645"/>
              <a:gd name="connsiteY27" fmla="*/ 1400401 h 5513991"/>
              <a:gd name="connsiteX28" fmla="*/ 4443105 w 4482645"/>
              <a:gd name="connsiteY28" fmla="*/ 1450629 h 5513991"/>
              <a:gd name="connsiteX29" fmla="*/ 4432208 w 4482645"/>
              <a:gd name="connsiteY29" fmla="*/ 1524330 h 5513991"/>
              <a:gd name="connsiteX30" fmla="*/ 4427327 w 4482645"/>
              <a:gd name="connsiteY30" fmla="*/ 1535289 h 5513991"/>
              <a:gd name="connsiteX31" fmla="*/ 4412899 w 4482645"/>
              <a:gd name="connsiteY31" fmla="*/ 1607363 h 5513991"/>
              <a:gd name="connsiteX32" fmla="*/ 4409184 w 4482645"/>
              <a:gd name="connsiteY32" fmla="*/ 1645395 h 5513991"/>
              <a:gd name="connsiteX33" fmla="*/ 4412844 w 4482645"/>
              <a:gd name="connsiteY33" fmla="*/ 1649850 h 5513991"/>
              <a:gd name="connsiteX34" fmla="*/ 4411194 w 4482645"/>
              <a:gd name="connsiteY34" fmla="*/ 1661048 h 5513991"/>
              <a:gd name="connsiteX35" fmla="*/ 4411606 w 4482645"/>
              <a:gd name="connsiteY35" fmla="*/ 1664107 h 5513991"/>
              <a:gd name="connsiteX36" fmla="*/ 4413117 w 4482645"/>
              <a:gd name="connsiteY36" fmla="*/ 1681560 h 5513991"/>
              <a:gd name="connsiteX37" fmla="*/ 4401647 w 4482645"/>
              <a:gd name="connsiteY37" fmla="*/ 1716455 h 5513991"/>
              <a:gd name="connsiteX38" fmla="*/ 4399587 w 4482645"/>
              <a:gd name="connsiteY38" fmla="*/ 1716581 h 5513991"/>
              <a:gd name="connsiteX39" fmla="*/ 4391089 w 4482645"/>
              <a:gd name="connsiteY39" fmla="*/ 1868666 h 5513991"/>
              <a:gd name="connsiteX40" fmla="*/ 4399780 w 4482645"/>
              <a:gd name="connsiteY40" fmla="*/ 1892828 h 5513991"/>
              <a:gd name="connsiteX41" fmla="*/ 4402058 w 4482645"/>
              <a:gd name="connsiteY41" fmla="*/ 1943047 h 5513991"/>
              <a:gd name="connsiteX42" fmla="*/ 4401177 w 4482645"/>
              <a:gd name="connsiteY42" fmla="*/ 1976676 h 5513991"/>
              <a:gd name="connsiteX43" fmla="*/ 4400715 w 4482645"/>
              <a:gd name="connsiteY43" fmla="*/ 1981536 h 5513991"/>
              <a:gd name="connsiteX44" fmla="*/ 4391595 w 4482645"/>
              <a:gd name="connsiteY44" fmla="*/ 2021434 h 5513991"/>
              <a:gd name="connsiteX45" fmla="*/ 4394860 w 4482645"/>
              <a:gd name="connsiteY45" fmla="*/ 2025379 h 5513991"/>
              <a:gd name="connsiteX46" fmla="*/ 4397701 w 4482645"/>
              <a:gd name="connsiteY46" fmla="*/ 2038196 h 5513991"/>
              <a:gd name="connsiteX47" fmla="*/ 4392960 w 4482645"/>
              <a:gd name="connsiteY47" fmla="*/ 2048781 h 5513991"/>
              <a:gd name="connsiteX48" fmla="*/ 4382776 w 4482645"/>
              <a:gd name="connsiteY48" fmla="*/ 2099011 h 5513991"/>
              <a:gd name="connsiteX49" fmla="*/ 4375445 w 4482645"/>
              <a:gd name="connsiteY49" fmla="*/ 2148592 h 5513991"/>
              <a:gd name="connsiteX50" fmla="*/ 4243956 w 4482645"/>
              <a:gd name="connsiteY50" fmla="*/ 5036659 h 5513991"/>
              <a:gd name="connsiteX51" fmla="*/ 4242847 w 4482645"/>
              <a:gd name="connsiteY51" fmla="*/ 5242987 h 5513991"/>
              <a:gd name="connsiteX52" fmla="*/ 4187554 w 4482645"/>
              <a:gd name="connsiteY52" fmla="*/ 5513970 h 5513991"/>
              <a:gd name="connsiteX53" fmla="*/ 298746 w 4482645"/>
              <a:gd name="connsiteY53" fmla="*/ 5249166 h 5513991"/>
              <a:gd name="connsiteX54" fmla="*/ 1462 w 4482645"/>
              <a:gd name="connsiteY54" fmla="*/ 5237777 h 5513991"/>
              <a:gd name="connsiteX55" fmla="*/ 7874 w 4482645"/>
              <a:gd name="connsiteY55" fmla="*/ 4977753 h 5513991"/>
              <a:gd name="connsiteX56" fmla="*/ 20715 w 4482645"/>
              <a:gd name="connsiteY56" fmla="*/ 4752822 h 5513991"/>
              <a:gd name="connsiteX57" fmla="*/ 222466 w 4482645"/>
              <a:gd name="connsiteY57"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64488 w 4482645"/>
              <a:gd name="connsiteY8" fmla="*/ 563001 h 5513991"/>
              <a:gd name="connsiteX9" fmla="*/ 4450882 w 4482645"/>
              <a:gd name="connsiteY9" fmla="*/ 798696 h 5513991"/>
              <a:gd name="connsiteX10" fmla="*/ 4452595 w 4482645"/>
              <a:gd name="connsiteY10" fmla="*/ 803530 h 5513991"/>
              <a:gd name="connsiteX11" fmla="*/ 4450444 w 4482645"/>
              <a:gd name="connsiteY11" fmla="*/ 827361 h 5513991"/>
              <a:gd name="connsiteX12" fmla="*/ 4448844 w 4482645"/>
              <a:gd name="connsiteY12" fmla="*/ 835146 h 5513991"/>
              <a:gd name="connsiteX13" fmla="*/ 4442606 w 4482645"/>
              <a:gd name="connsiteY13" fmla="*/ 946777 h 5513991"/>
              <a:gd name="connsiteX14" fmla="*/ 4444683 w 4482645"/>
              <a:gd name="connsiteY14" fmla="*/ 947677 h 5513991"/>
              <a:gd name="connsiteX15" fmla="*/ 4448802 w 4482645"/>
              <a:gd name="connsiteY15" fmla="*/ 983859 h 5513991"/>
              <a:gd name="connsiteX16" fmla="*/ 4444004 w 4482645"/>
              <a:gd name="connsiteY16" fmla="*/ 1082386 h 5513991"/>
              <a:gd name="connsiteX17" fmla="*/ 4443899 w 4482645"/>
              <a:gd name="connsiteY17" fmla="*/ 1140681 h 5513991"/>
              <a:gd name="connsiteX18" fmla="*/ 4448202 w 4482645"/>
              <a:gd name="connsiteY18" fmla="*/ 1161797 h 5513991"/>
              <a:gd name="connsiteX19" fmla="*/ 4460109 w 4482645"/>
              <a:gd name="connsiteY19" fmla="*/ 1244449 h 5513991"/>
              <a:gd name="connsiteX20" fmla="*/ 4462386 w 4482645"/>
              <a:gd name="connsiteY20" fmla="*/ 1294666 h 5513991"/>
              <a:gd name="connsiteX21" fmla="*/ 4461506 w 4482645"/>
              <a:gd name="connsiteY21" fmla="*/ 1328296 h 5513991"/>
              <a:gd name="connsiteX22" fmla="*/ 4461043 w 4482645"/>
              <a:gd name="connsiteY22" fmla="*/ 1333156 h 5513991"/>
              <a:gd name="connsiteX23" fmla="*/ 4451924 w 4482645"/>
              <a:gd name="connsiteY23" fmla="*/ 1373054 h 5513991"/>
              <a:gd name="connsiteX24" fmla="*/ 4455188 w 4482645"/>
              <a:gd name="connsiteY24" fmla="*/ 1376999 h 5513991"/>
              <a:gd name="connsiteX25" fmla="*/ 4458030 w 4482645"/>
              <a:gd name="connsiteY25" fmla="*/ 1389816 h 5513991"/>
              <a:gd name="connsiteX26" fmla="*/ 4453289 w 4482645"/>
              <a:gd name="connsiteY26" fmla="*/ 1400401 h 5513991"/>
              <a:gd name="connsiteX27" fmla="*/ 4443105 w 4482645"/>
              <a:gd name="connsiteY27" fmla="*/ 1450629 h 5513991"/>
              <a:gd name="connsiteX28" fmla="*/ 4432208 w 4482645"/>
              <a:gd name="connsiteY28" fmla="*/ 1524330 h 5513991"/>
              <a:gd name="connsiteX29" fmla="*/ 4427327 w 4482645"/>
              <a:gd name="connsiteY29" fmla="*/ 1535289 h 5513991"/>
              <a:gd name="connsiteX30" fmla="*/ 4412899 w 4482645"/>
              <a:gd name="connsiteY30" fmla="*/ 1607363 h 5513991"/>
              <a:gd name="connsiteX31" fmla="*/ 4409184 w 4482645"/>
              <a:gd name="connsiteY31" fmla="*/ 1645395 h 5513991"/>
              <a:gd name="connsiteX32" fmla="*/ 4412844 w 4482645"/>
              <a:gd name="connsiteY32" fmla="*/ 1649850 h 5513991"/>
              <a:gd name="connsiteX33" fmla="*/ 4411194 w 4482645"/>
              <a:gd name="connsiteY33" fmla="*/ 1661048 h 5513991"/>
              <a:gd name="connsiteX34" fmla="*/ 4411606 w 4482645"/>
              <a:gd name="connsiteY34" fmla="*/ 1664107 h 5513991"/>
              <a:gd name="connsiteX35" fmla="*/ 4413117 w 4482645"/>
              <a:gd name="connsiteY35" fmla="*/ 1681560 h 5513991"/>
              <a:gd name="connsiteX36" fmla="*/ 4401647 w 4482645"/>
              <a:gd name="connsiteY36" fmla="*/ 1716455 h 5513991"/>
              <a:gd name="connsiteX37" fmla="*/ 4399587 w 4482645"/>
              <a:gd name="connsiteY37" fmla="*/ 1716581 h 5513991"/>
              <a:gd name="connsiteX38" fmla="*/ 4391089 w 4482645"/>
              <a:gd name="connsiteY38" fmla="*/ 1868666 h 5513991"/>
              <a:gd name="connsiteX39" fmla="*/ 4399780 w 4482645"/>
              <a:gd name="connsiteY39" fmla="*/ 1892828 h 5513991"/>
              <a:gd name="connsiteX40" fmla="*/ 4402058 w 4482645"/>
              <a:gd name="connsiteY40" fmla="*/ 1943047 h 5513991"/>
              <a:gd name="connsiteX41" fmla="*/ 4401177 w 4482645"/>
              <a:gd name="connsiteY41" fmla="*/ 1976676 h 5513991"/>
              <a:gd name="connsiteX42" fmla="*/ 4400715 w 4482645"/>
              <a:gd name="connsiteY42" fmla="*/ 1981536 h 5513991"/>
              <a:gd name="connsiteX43" fmla="*/ 4391595 w 4482645"/>
              <a:gd name="connsiteY43" fmla="*/ 2021434 h 5513991"/>
              <a:gd name="connsiteX44" fmla="*/ 4394860 w 4482645"/>
              <a:gd name="connsiteY44" fmla="*/ 2025379 h 5513991"/>
              <a:gd name="connsiteX45" fmla="*/ 4397701 w 4482645"/>
              <a:gd name="connsiteY45" fmla="*/ 2038196 h 5513991"/>
              <a:gd name="connsiteX46" fmla="*/ 4392960 w 4482645"/>
              <a:gd name="connsiteY46" fmla="*/ 2048781 h 5513991"/>
              <a:gd name="connsiteX47" fmla="*/ 4382776 w 4482645"/>
              <a:gd name="connsiteY47" fmla="*/ 2099011 h 5513991"/>
              <a:gd name="connsiteX48" fmla="*/ 4375445 w 4482645"/>
              <a:gd name="connsiteY48" fmla="*/ 2148592 h 5513991"/>
              <a:gd name="connsiteX49" fmla="*/ 4243956 w 4482645"/>
              <a:gd name="connsiteY49" fmla="*/ 5036659 h 5513991"/>
              <a:gd name="connsiteX50" fmla="*/ 4242847 w 4482645"/>
              <a:gd name="connsiteY50" fmla="*/ 5242987 h 5513991"/>
              <a:gd name="connsiteX51" fmla="*/ 4187554 w 4482645"/>
              <a:gd name="connsiteY51" fmla="*/ 5513970 h 5513991"/>
              <a:gd name="connsiteX52" fmla="*/ 298746 w 4482645"/>
              <a:gd name="connsiteY52" fmla="*/ 5249166 h 5513991"/>
              <a:gd name="connsiteX53" fmla="*/ 1462 w 4482645"/>
              <a:gd name="connsiteY53" fmla="*/ 5237777 h 5513991"/>
              <a:gd name="connsiteX54" fmla="*/ 7874 w 4482645"/>
              <a:gd name="connsiteY54" fmla="*/ 4977753 h 5513991"/>
              <a:gd name="connsiteX55" fmla="*/ 20715 w 4482645"/>
              <a:gd name="connsiteY55" fmla="*/ 4752822 h 5513991"/>
              <a:gd name="connsiteX56" fmla="*/ 222466 w 4482645"/>
              <a:gd name="connsiteY56"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64488 w 4482645"/>
              <a:gd name="connsiteY8" fmla="*/ 563001 h 5513991"/>
              <a:gd name="connsiteX9" fmla="*/ 4450882 w 4482645"/>
              <a:gd name="connsiteY9" fmla="*/ 798696 h 5513991"/>
              <a:gd name="connsiteX10" fmla="*/ 4452595 w 4482645"/>
              <a:gd name="connsiteY10" fmla="*/ 803530 h 5513991"/>
              <a:gd name="connsiteX11" fmla="*/ 4450444 w 4482645"/>
              <a:gd name="connsiteY11" fmla="*/ 827361 h 5513991"/>
              <a:gd name="connsiteX12" fmla="*/ 4448844 w 4482645"/>
              <a:gd name="connsiteY12" fmla="*/ 835146 h 5513991"/>
              <a:gd name="connsiteX13" fmla="*/ 4442606 w 4482645"/>
              <a:gd name="connsiteY13" fmla="*/ 946777 h 5513991"/>
              <a:gd name="connsiteX14" fmla="*/ 4444683 w 4482645"/>
              <a:gd name="connsiteY14" fmla="*/ 947677 h 5513991"/>
              <a:gd name="connsiteX15" fmla="*/ 4448802 w 4482645"/>
              <a:gd name="connsiteY15" fmla="*/ 983859 h 5513991"/>
              <a:gd name="connsiteX16" fmla="*/ 4444004 w 4482645"/>
              <a:gd name="connsiteY16" fmla="*/ 1082386 h 5513991"/>
              <a:gd name="connsiteX17" fmla="*/ 4443899 w 4482645"/>
              <a:gd name="connsiteY17" fmla="*/ 1140681 h 5513991"/>
              <a:gd name="connsiteX18" fmla="*/ 4448202 w 4482645"/>
              <a:gd name="connsiteY18" fmla="*/ 1161797 h 5513991"/>
              <a:gd name="connsiteX19" fmla="*/ 4460109 w 4482645"/>
              <a:gd name="connsiteY19" fmla="*/ 1244449 h 5513991"/>
              <a:gd name="connsiteX20" fmla="*/ 4462386 w 4482645"/>
              <a:gd name="connsiteY20" fmla="*/ 1294666 h 5513991"/>
              <a:gd name="connsiteX21" fmla="*/ 4461506 w 4482645"/>
              <a:gd name="connsiteY21" fmla="*/ 1328296 h 5513991"/>
              <a:gd name="connsiteX22" fmla="*/ 4451924 w 4482645"/>
              <a:gd name="connsiteY22" fmla="*/ 1373054 h 5513991"/>
              <a:gd name="connsiteX23" fmla="*/ 4455188 w 4482645"/>
              <a:gd name="connsiteY23" fmla="*/ 1376999 h 5513991"/>
              <a:gd name="connsiteX24" fmla="*/ 4458030 w 4482645"/>
              <a:gd name="connsiteY24" fmla="*/ 1389816 h 5513991"/>
              <a:gd name="connsiteX25" fmla="*/ 4453289 w 4482645"/>
              <a:gd name="connsiteY25" fmla="*/ 1400401 h 5513991"/>
              <a:gd name="connsiteX26" fmla="*/ 4443105 w 4482645"/>
              <a:gd name="connsiteY26" fmla="*/ 1450629 h 5513991"/>
              <a:gd name="connsiteX27" fmla="*/ 4432208 w 4482645"/>
              <a:gd name="connsiteY27" fmla="*/ 1524330 h 5513991"/>
              <a:gd name="connsiteX28" fmla="*/ 4427327 w 4482645"/>
              <a:gd name="connsiteY28" fmla="*/ 1535289 h 5513991"/>
              <a:gd name="connsiteX29" fmla="*/ 4412899 w 4482645"/>
              <a:gd name="connsiteY29" fmla="*/ 1607363 h 5513991"/>
              <a:gd name="connsiteX30" fmla="*/ 4409184 w 4482645"/>
              <a:gd name="connsiteY30" fmla="*/ 1645395 h 5513991"/>
              <a:gd name="connsiteX31" fmla="*/ 4412844 w 4482645"/>
              <a:gd name="connsiteY31" fmla="*/ 1649850 h 5513991"/>
              <a:gd name="connsiteX32" fmla="*/ 4411194 w 4482645"/>
              <a:gd name="connsiteY32" fmla="*/ 1661048 h 5513991"/>
              <a:gd name="connsiteX33" fmla="*/ 4411606 w 4482645"/>
              <a:gd name="connsiteY33" fmla="*/ 1664107 h 5513991"/>
              <a:gd name="connsiteX34" fmla="*/ 4413117 w 4482645"/>
              <a:gd name="connsiteY34" fmla="*/ 1681560 h 5513991"/>
              <a:gd name="connsiteX35" fmla="*/ 4401647 w 4482645"/>
              <a:gd name="connsiteY35" fmla="*/ 1716455 h 5513991"/>
              <a:gd name="connsiteX36" fmla="*/ 4399587 w 4482645"/>
              <a:gd name="connsiteY36" fmla="*/ 1716581 h 5513991"/>
              <a:gd name="connsiteX37" fmla="*/ 4391089 w 4482645"/>
              <a:gd name="connsiteY37" fmla="*/ 1868666 h 5513991"/>
              <a:gd name="connsiteX38" fmla="*/ 4399780 w 4482645"/>
              <a:gd name="connsiteY38" fmla="*/ 1892828 h 5513991"/>
              <a:gd name="connsiteX39" fmla="*/ 4402058 w 4482645"/>
              <a:gd name="connsiteY39" fmla="*/ 1943047 h 5513991"/>
              <a:gd name="connsiteX40" fmla="*/ 4401177 w 4482645"/>
              <a:gd name="connsiteY40" fmla="*/ 1976676 h 5513991"/>
              <a:gd name="connsiteX41" fmla="*/ 4400715 w 4482645"/>
              <a:gd name="connsiteY41" fmla="*/ 1981536 h 5513991"/>
              <a:gd name="connsiteX42" fmla="*/ 4391595 w 4482645"/>
              <a:gd name="connsiteY42" fmla="*/ 2021434 h 5513991"/>
              <a:gd name="connsiteX43" fmla="*/ 4394860 w 4482645"/>
              <a:gd name="connsiteY43" fmla="*/ 2025379 h 5513991"/>
              <a:gd name="connsiteX44" fmla="*/ 4397701 w 4482645"/>
              <a:gd name="connsiteY44" fmla="*/ 2038196 h 5513991"/>
              <a:gd name="connsiteX45" fmla="*/ 4392960 w 4482645"/>
              <a:gd name="connsiteY45" fmla="*/ 2048781 h 5513991"/>
              <a:gd name="connsiteX46" fmla="*/ 4382776 w 4482645"/>
              <a:gd name="connsiteY46" fmla="*/ 2099011 h 5513991"/>
              <a:gd name="connsiteX47" fmla="*/ 4375445 w 4482645"/>
              <a:gd name="connsiteY47" fmla="*/ 2148592 h 5513991"/>
              <a:gd name="connsiteX48" fmla="*/ 4243956 w 4482645"/>
              <a:gd name="connsiteY48" fmla="*/ 5036659 h 5513991"/>
              <a:gd name="connsiteX49" fmla="*/ 4242847 w 4482645"/>
              <a:gd name="connsiteY49" fmla="*/ 5242987 h 5513991"/>
              <a:gd name="connsiteX50" fmla="*/ 4187554 w 4482645"/>
              <a:gd name="connsiteY50" fmla="*/ 5513970 h 5513991"/>
              <a:gd name="connsiteX51" fmla="*/ 298746 w 4482645"/>
              <a:gd name="connsiteY51" fmla="*/ 5249166 h 5513991"/>
              <a:gd name="connsiteX52" fmla="*/ 1462 w 4482645"/>
              <a:gd name="connsiteY52" fmla="*/ 5237777 h 5513991"/>
              <a:gd name="connsiteX53" fmla="*/ 7874 w 4482645"/>
              <a:gd name="connsiteY53" fmla="*/ 4977753 h 5513991"/>
              <a:gd name="connsiteX54" fmla="*/ 20715 w 4482645"/>
              <a:gd name="connsiteY54" fmla="*/ 4752822 h 5513991"/>
              <a:gd name="connsiteX55" fmla="*/ 222466 w 4482645"/>
              <a:gd name="connsiteY55"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64488 w 4482645"/>
              <a:gd name="connsiteY8" fmla="*/ 563001 h 5513991"/>
              <a:gd name="connsiteX9" fmla="*/ 4450882 w 4482645"/>
              <a:gd name="connsiteY9" fmla="*/ 798696 h 5513991"/>
              <a:gd name="connsiteX10" fmla="*/ 4452595 w 4482645"/>
              <a:gd name="connsiteY10" fmla="*/ 803530 h 5513991"/>
              <a:gd name="connsiteX11" fmla="*/ 4450444 w 4482645"/>
              <a:gd name="connsiteY11" fmla="*/ 827361 h 5513991"/>
              <a:gd name="connsiteX12" fmla="*/ 4448844 w 4482645"/>
              <a:gd name="connsiteY12" fmla="*/ 835146 h 5513991"/>
              <a:gd name="connsiteX13" fmla="*/ 4442606 w 4482645"/>
              <a:gd name="connsiteY13" fmla="*/ 946777 h 5513991"/>
              <a:gd name="connsiteX14" fmla="*/ 4444683 w 4482645"/>
              <a:gd name="connsiteY14" fmla="*/ 947677 h 5513991"/>
              <a:gd name="connsiteX15" fmla="*/ 4448802 w 4482645"/>
              <a:gd name="connsiteY15" fmla="*/ 983859 h 5513991"/>
              <a:gd name="connsiteX16" fmla="*/ 4444004 w 4482645"/>
              <a:gd name="connsiteY16" fmla="*/ 1082386 h 5513991"/>
              <a:gd name="connsiteX17" fmla="*/ 4443899 w 4482645"/>
              <a:gd name="connsiteY17" fmla="*/ 1140681 h 5513991"/>
              <a:gd name="connsiteX18" fmla="*/ 4448202 w 4482645"/>
              <a:gd name="connsiteY18" fmla="*/ 1161797 h 5513991"/>
              <a:gd name="connsiteX19" fmla="*/ 4460109 w 4482645"/>
              <a:gd name="connsiteY19" fmla="*/ 1244449 h 5513991"/>
              <a:gd name="connsiteX20" fmla="*/ 4462386 w 4482645"/>
              <a:gd name="connsiteY20" fmla="*/ 1294666 h 5513991"/>
              <a:gd name="connsiteX21" fmla="*/ 4461506 w 4482645"/>
              <a:gd name="connsiteY21" fmla="*/ 1328296 h 5513991"/>
              <a:gd name="connsiteX22" fmla="*/ 4451924 w 4482645"/>
              <a:gd name="connsiteY22" fmla="*/ 1373054 h 5513991"/>
              <a:gd name="connsiteX23" fmla="*/ 4455188 w 4482645"/>
              <a:gd name="connsiteY23" fmla="*/ 1376999 h 5513991"/>
              <a:gd name="connsiteX24" fmla="*/ 4458030 w 4482645"/>
              <a:gd name="connsiteY24" fmla="*/ 1389816 h 5513991"/>
              <a:gd name="connsiteX25" fmla="*/ 4453289 w 4482645"/>
              <a:gd name="connsiteY25" fmla="*/ 1400401 h 5513991"/>
              <a:gd name="connsiteX26" fmla="*/ 4443105 w 4482645"/>
              <a:gd name="connsiteY26" fmla="*/ 1450629 h 5513991"/>
              <a:gd name="connsiteX27" fmla="*/ 4432208 w 4482645"/>
              <a:gd name="connsiteY27" fmla="*/ 1524330 h 5513991"/>
              <a:gd name="connsiteX28" fmla="*/ 4427327 w 4482645"/>
              <a:gd name="connsiteY28" fmla="*/ 1535289 h 5513991"/>
              <a:gd name="connsiteX29" fmla="*/ 4412899 w 4482645"/>
              <a:gd name="connsiteY29" fmla="*/ 1607363 h 5513991"/>
              <a:gd name="connsiteX30" fmla="*/ 4409184 w 4482645"/>
              <a:gd name="connsiteY30" fmla="*/ 1645395 h 5513991"/>
              <a:gd name="connsiteX31" fmla="*/ 4412844 w 4482645"/>
              <a:gd name="connsiteY31" fmla="*/ 1649850 h 5513991"/>
              <a:gd name="connsiteX32" fmla="*/ 4411194 w 4482645"/>
              <a:gd name="connsiteY32" fmla="*/ 1661048 h 5513991"/>
              <a:gd name="connsiteX33" fmla="*/ 4413117 w 4482645"/>
              <a:gd name="connsiteY33" fmla="*/ 1681560 h 5513991"/>
              <a:gd name="connsiteX34" fmla="*/ 4401647 w 4482645"/>
              <a:gd name="connsiteY34" fmla="*/ 1716455 h 5513991"/>
              <a:gd name="connsiteX35" fmla="*/ 4399587 w 4482645"/>
              <a:gd name="connsiteY35" fmla="*/ 1716581 h 5513991"/>
              <a:gd name="connsiteX36" fmla="*/ 4391089 w 4482645"/>
              <a:gd name="connsiteY36" fmla="*/ 1868666 h 5513991"/>
              <a:gd name="connsiteX37" fmla="*/ 4399780 w 4482645"/>
              <a:gd name="connsiteY37" fmla="*/ 1892828 h 5513991"/>
              <a:gd name="connsiteX38" fmla="*/ 4402058 w 4482645"/>
              <a:gd name="connsiteY38" fmla="*/ 1943047 h 5513991"/>
              <a:gd name="connsiteX39" fmla="*/ 4401177 w 4482645"/>
              <a:gd name="connsiteY39" fmla="*/ 1976676 h 5513991"/>
              <a:gd name="connsiteX40" fmla="*/ 4400715 w 4482645"/>
              <a:gd name="connsiteY40" fmla="*/ 1981536 h 5513991"/>
              <a:gd name="connsiteX41" fmla="*/ 4391595 w 4482645"/>
              <a:gd name="connsiteY41" fmla="*/ 2021434 h 5513991"/>
              <a:gd name="connsiteX42" fmla="*/ 4394860 w 4482645"/>
              <a:gd name="connsiteY42" fmla="*/ 2025379 h 5513991"/>
              <a:gd name="connsiteX43" fmla="*/ 4397701 w 4482645"/>
              <a:gd name="connsiteY43" fmla="*/ 2038196 h 5513991"/>
              <a:gd name="connsiteX44" fmla="*/ 4392960 w 4482645"/>
              <a:gd name="connsiteY44" fmla="*/ 2048781 h 5513991"/>
              <a:gd name="connsiteX45" fmla="*/ 4382776 w 4482645"/>
              <a:gd name="connsiteY45" fmla="*/ 2099011 h 5513991"/>
              <a:gd name="connsiteX46" fmla="*/ 4375445 w 4482645"/>
              <a:gd name="connsiteY46" fmla="*/ 2148592 h 5513991"/>
              <a:gd name="connsiteX47" fmla="*/ 4243956 w 4482645"/>
              <a:gd name="connsiteY47" fmla="*/ 5036659 h 5513991"/>
              <a:gd name="connsiteX48" fmla="*/ 4242847 w 4482645"/>
              <a:gd name="connsiteY48" fmla="*/ 5242987 h 5513991"/>
              <a:gd name="connsiteX49" fmla="*/ 4187554 w 4482645"/>
              <a:gd name="connsiteY49" fmla="*/ 5513970 h 5513991"/>
              <a:gd name="connsiteX50" fmla="*/ 298746 w 4482645"/>
              <a:gd name="connsiteY50" fmla="*/ 5249166 h 5513991"/>
              <a:gd name="connsiteX51" fmla="*/ 1462 w 4482645"/>
              <a:gd name="connsiteY51" fmla="*/ 5237777 h 5513991"/>
              <a:gd name="connsiteX52" fmla="*/ 7874 w 4482645"/>
              <a:gd name="connsiteY52" fmla="*/ 4977753 h 5513991"/>
              <a:gd name="connsiteX53" fmla="*/ 20715 w 4482645"/>
              <a:gd name="connsiteY53" fmla="*/ 4752822 h 5513991"/>
              <a:gd name="connsiteX54" fmla="*/ 222466 w 4482645"/>
              <a:gd name="connsiteY54"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64488 w 4482645"/>
              <a:gd name="connsiteY8" fmla="*/ 563001 h 5513991"/>
              <a:gd name="connsiteX9" fmla="*/ 4450882 w 4482645"/>
              <a:gd name="connsiteY9" fmla="*/ 798696 h 5513991"/>
              <a:gd name="connsiteX10" fmla="*/ 4452595 w 4482645"/>
              <a:gd name="connsiteY10" fmla="*/ 803530 h 5513991"/>
              <a:gd name="connsiteX11" fmla="*/ 4450444 w 4482645"/>
              <a:gd name="connsiteY11" fmla="*/ 827361 h 5513991"/>
              <a:gd name="connsiteX12" fmla="*/ 4448844 w 4482645"/>
              <a:gd name="connsiteY12" fmla="*/ 835146 h 5513991"/>
              <a:gd name="connsiteX13" fmla="*/ 4442606 w 4482645"/>
              <a:gd name="connsiteY13" fmla="*/ 946777 h 5513991"/>
              <a:gd name="connsiteX14" fmla="*/ 4444683 w 4482645"/>
              <a:gd name="connsiteY14" fmla="*/ 947677 h 5513991"/>
              <a:gd name="connsiteX15" fmla="*/ 4448802 w 4482645"/>
              <a:gd name="connsiteY15" fmla="*/ 983859 h 5513991"/>
              <a:gd name="connsiteX16" fmla="*/ 4444004 w 4482645"/>
              <a:gd name="connsiteY16" fmla="*/ 1082386 h 5513991"/>
              <a:gd name="connsiteX17" fmla="*/ 4443899 w 4482645"/>
              <a:gd name="connsiteY17" fmla="*/ 1140681 h 5513991"/>
              <a:gd name="connsiteX18" fmla="*/ 4448202 w 4482645"/>
              <a:gd name="connsiteY18" fmla="*/ 1161797 h 5513991"/>
              <a:gd name="connsiteX19" fmla="*/ 4460109 w 4482645"/>
              <a:gd name="connsiteY19" fmla="*/ 1244449 h 5513991"/>
              <a:gd name="connsiteX20" fmla="*/ 4462386 w 4482645"/>
              <a:gd name="connsiteY20" fmla="*/ 1294666 h 5513991"/>
              <a:gd name="connsiteX21" fmla="*/ 4461506 w 4482645"/>
              <a:gd name="connsiteY21" fmla="*/ 1328296 h 5513991"/>
              <a:gd name="connsiteX22" fmla="*/ 4451924 w 4482645"/>
              <a:gd name="connsiteY22" fmla="*/ 1373054 h 5513991"/>
              <a:gd name="connsiteX23" fmla="*/ 4455188 w 4482645"/>
              <a:gd name="connsiteY23" fmla="*/ 1376999 h 5513991"/>
              <a:gd name="connsiteX24" fmla="*/ 4458030 w 4482645"/>
              <a:gd name="connsiteY24" fmla="*/ 1389816 h 5513991"/>
              <a:gd name="connsiteX25" fmla="*/ 4453289 w 4482645"/>
              <a:gd name="connsiteY25" fmla="*/ 1400401 h 5513991"/>
              <a:gd name="connsiteX26" fmla="*/ 4443105 w 4482645"/>
              <a:gd name="connsiteY26" fmla="*/ 1450629 h 5513991"/>
              <a:gd name="connsiteX27" fmla="*/ 4432208 w 4482645"/>
              <a:gd name="connsiteY27" fmla="*/ 1524330 h 5513991"/>
              <a:gd name="connsiteX28" fmla="*/ 4427327 w 4482645"/>
              <a:gd name="connsiteY28" fmla="*/ 1535289 h 5513991"/>
              <a:gd name="connsiteX29" fmla="*/ 4412899 w 4482645"/>
              <a:gd name="connsiteY29" fmla="*/ 1607363 h 5513991"/>
              <a:gd name="connsiteX30" fmla="*/ 4409184 w 4482645"/>
              <a:gd name="connsiteY30" fmla="*/ 1645395 h 5513991"/>
              <a:gd name="connsiteX31" fmla="*/ 4412844 w 4482645"/>
              <a:gd name="connsiteY31" fmla="*/ 1649850 h 5513991"/>
              <a:gd name="connsiteX32" fmla="*/ 4411194 w 4482645"/>
              <a:gd name="connsiteY32" fmla="*/ 1661048 h 5513991"/>
              <a:gd name="connsiteX33" fmla="*/ 4413117 w 4482645"/>
              <a:gd name="connsiteY33" fmla="*/ 1681560 h 5513991"/>
              <a:gd name="connsiteX34" fmla="*/ 4401647 w 4482645"/>
              <a:gd name="connsiteY34" fmla="*/ 1716455 h 5513991"/>
              <a:gd name="connsiteX35" fmla="*/ 4391089 w 4482645"/>
              <a:gd name="connsiteY35" fmla="*/ 1868666 h 5513991"/>
              <a:gd name="connsiteX36" fmla="*/ 4399780 w 4482645"/>
              <a:gd name="connsiteY36" fmla="*/ 1892828 h 5513991"/>
              <a:gd name="connsiteX37" fmla="*/ 4402058 w 4482645"/>
              <a:gd name="connsiteY37" fmla="*/ 1943047 h 5513991"/>
              <a:gd name="connsiteX38" fmla="*/ 4401177 w 4482645"/>
              <a:gd name="connsiteY38" fmla="*/ 1976676 h 5513991"/>
              <a:gd name="connsiteX39" fmla="*/ 4400715 w 4482645"/>
              <a:gd name="connsiteY39" fmla="*/ 1981536 h 5513991"/>
              <a:gd name="connsiteX40" fmla="*/ 4391595 w 4482645"/>
              <a:gd name="connsiteY40" fmla="*/ 2021434 h 5513991"/>
              <a:gd name="connsiteX41" fmla="*/ 4394860 w 4482645"/>
              <a:gd name="connsiteY41" fmla="*/ 2025379 h 5513991"/>
              <a:gd name="connsiteX42" fmla="*/ 4397701 w 4482645"/>
              <a:gd name="connsiteY42" fmla="*/ 2038196 h 5513991"/>
              <a:gd name="connsiteX43" fmla="*/ 4392960 w 4482645"/>
              <a:gd name="connsiteY43" fmla="*/ 2048781 h 5513991"/>
              <a:gd name="connsiteX44" fmla="*/ 4382776 w 4482645"/>
              <a:gd name="connsiteY44" fmla="*/ 2099011 h 5513991"/>
              <a:gd name="connsiteX45" fmla="*/ 4375445 w 4482645"/>
              <a:gd name="connsiteY45" fmla="*/ 2148592 h 5513991"/>
              <a:gd name="connsiteX46" fmla="*/ 4243956 w 4482645"/>
              <a:gd name="connsiteY46" fmla="*/ 5036659 h 5513991"/>
              <a:gd name="connsiteX47" fmla="*/ 4242847 w 4482645"/>
              <a:gd name="connsiteY47" fmla="*/ 5242987 h 5513991"/>
              <a:gd name="connsiteX48" fmla="*/ 4187554 w 4482645"/>
              <a:gd name="connsiteY48" fmla="*/ 5513970 h 5513991"/>
              <a:gd name="connsiteX49" fmla="*/ 298746 w 4482645"/>
              <a:gd name="connsiteY49" fmla="*/ 5249166 h 5513991"/>
              <a:gd name="connsiteX50" fmla="*/ 1462 w 4482645"/>
              <a:gd name="connsiteY50" fmla="*/ 5237777 h 5513991"/>
              <a:gd name="connsiteX51" fmla="*/ 7874 w 4482645"/>
              <a:gd name="connsiteY51" fmla="*/ 4977753 h 5513991"/>
              <a:gd name="connsiteX52" fmla="*/ 20715 w 4482645"/>
              <a:gd name="connsiteY52" fmla="*/ 4752822 h 5513991"/>
              <a:gd name="connsiteX53" fmla="*/ 222466 w 4482645"/>
              <a:gd name="connsiteY53"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64488 w 4482645"/>
              <a:gd name="connsiteY8" fmla="*/ 563001 h 5513991"/>
              <a:gd name="connsiteX9" fmla="*/ 4450882 w 4482645"/>
              <a:gd name="connsiteY9" fmla="*/ 798696 h 5513991"/>
              <a:gd name="connsiteX10" fmla="*/ 4452595 w 4482645"/>
              <a:gd name="connsiteY10" fmla="*/ 803530 h 5513991"/>
              <a:gd name="connsiteX11" fmla="*/ 4450444 w 4482645"/>
              <a:gd name="connsiteY11" fmla="*/ 827361 h 5513991"/>
              <a:gd name="connsiteX12" fmla="*/ 4448844 w 4482645"/>
              <a:gd name="connsiteY12" fmla="*/ 835146 h 5513991"/>
              <a:gd name="connsiteX13" fmla="*/ 4442606 w 4482645"/>
              <a:gd name="connsiteY13" fmla="*/ 946777 h 5513991"/>
              <a:gd name="connsiteX14" fmla="*/ 4444683 w 4482645"/>
              <a:gd name="connsiteY14" fmla="*/ 947677 h 5513991"/>
              <a:gd name="connsiteX15" fmla="*/ 4448802 w 4482645"/>
              <a:gd name="connsiteY15" fmla="*/ 983859 h 5513991"/>
              <a:gd name="connsiteX16" fmla="*/ 4444004 w 4482645"/>
              <a:gd name="connsiteY16" fmla="*/ 1082386 h 5513991"/>
              <a:gd name="connsiteX17" fmla="*/ 4443899 w 4482645"/>
              <a:gd name="connsiteY17" fmla="*/ 1140681 h 5513991"/>
              <a:gd name="connsiteX18" fmla="*/ 4448202 w 4482645"/>
              <a:gd name="connsiteY18" fmla="*/ 1161797 h 5513991"/>
              <a:gd name="connsiteX19" fmla="*/ 4460109 w 4482645"/>
              <a:gd name="connsiteY19" fmla="*/ 1244449 h 5513991"/>
              <a:gd name="connsiteX20" fmla="*/ 4462386 w 4482645"/>
              <a:gd name="connsiteY20" fmla="*/ 1294666 h 5513991"/>
              <a:gd name="connsiteX21" fmla="*/ 4461506 w 4482645"/>
              <a:gd name="connsiteY21" fmla="*/ 1328296 h 5513991"/>
              <a:gd name="connsiteX22" fmla="*/ 4451924 w 4482645"/>
              <a:gd name="connsiteY22" fmla="*/ 1373054 h 5513991"/>
              <a:gd name="connsiteX23" fmla="*/ 4455188 w 4482645"/>
              <a:gd name="connsiteY23" fmla="*/ 1376999 h 5513991"/>
              <a:gd name="connsiteX24" fmla="*/ 4458030 w 4482645"/>
              <a:gd name="connsiteY24" fmla="*/ 1389816 h 5513991"/>
              <a:gd name="connsiteX25" fmla="*/ 4443105 w 4482645"/>
              <a:gd name="connsiteY25" fmla="*/ 1450629 h 5513991"/>
              <a:gd name="connsiteX26" fmla="*/ 4432208 w 4482645"/>
              <a:gd name="connsiteY26" fmla="*/ 1524330 h 5513991"/>
              <a:gd name="connsiteX27" fmla="*/ 4427327 w 4482645"/>
              <a:gd name="connsiteY27" fmla="*/ 1535289 h 5513991"/>
              <a:gd name="connsiteX28" fmla="*/ 4412899 w 4482645"/>
              <a:gd name="connsiteY28" fmla="*/ 1607363 h 5513991"/>
              <a:gd name="connsiteX29" fmla="*/ 4409184 w 4482645"/>
              <a:gd name="connsiteY29" fmla="*/ 1645395 h 5513991"/>
              <a:gd name="connsiteX30" fmla="*/ 4412844 w 4482645"/>
              <a:gd name="connsiteY30" fmla="*/ 1649850 h 5513991"/>
              <a:gd name="connsiteX31" fmla="*/ 4411194 w 4482645"/>
              <a:gd name="connsiteY31" fmla="*/ 1661048 h 5513991"/>
              <a:gd name="connsiteX32" fmla="*/ 4413117 w 4482645"/>
              <a:gd name="connsiteY32" fmla="*/ 1681560 h 5513991"/>
              <a:gd name="connsiteX33" fmla="*/ 4401647 w 4482645"/>
              <a:gd name="connsiteY33" fmla="*/ 1716455 h 5513991"/>
              <a:gd name="connsiteX34" fmla="*/ 4391089 w 4482645"/>
              <a:gd name="connsiteY34" fmla="*/ 1868666 h 5513991"/>
              <a:gd name="connsiteX35" fmla="*/ 4399780 w 4482645"/>
              <a:gd name="connsiteY35" fmla="*/ 1892828 h 5513991"/>
              <a:gd name="connsiteX36" fmla="*/ 4402058 w 4482645"/>
              <a:gd name="connsiteY36" fmla="*/ 1943047 h 5513991"/>
              <a:gd name="connsiteX37" fmla="*/ 4401177 w 4482645"/>
              <a:gd name="connsiteY37" fmla="*/ 1976676 h 5513991"/>
              <a:gd name="connsiteX38" fmla="*/ 4400715 w 4482645"/>
              <a:gd name="connsiteY38" fmla="*/ 1981536 h 5513991"/>
              <a:gd name="connsiteX39" fmla="*/ 4391595 w 4482645"/>
              <a:gd name="connsiteY39" fmla="*/ 2021434 h 5513991"/>
              <a:gd name="connsiteX40" fmla="*/ 4394860 w 4482645"/>
              <a:gd name="connsiteY40" fmla="*/ 2025379 h 5513991"/>
              <a:gd name="connsiteX41" fmla="*/ 4397701 w 4482645"/>
              <a:gd name="connsiteY41" fmla="*/ 2038196 h 5513991"/>
              <a:gd name="connsiteX42" fmla="*/ 4392960 w 4482645"/>
              <a:gd name="connsiteY42" fmla="*/ 2048781 h 5513991"/>
              <a:gd name="connsiteX43" fmla="*/ 4382776 w 4482645"/>
              <a:gd name="connsiteY43" fmla="*/ 2099011 h 5513991"/>
              <a:gd name="connsiteX44" fmla="*/ 4375445 w 4482645"/>
              <a:gd name="connsiteY44" fmla="*/ 2148592 h 5513991"/>
              <a:gd name="connsiteX45" fmla="*/ 4243956 w 4482645"/>
              <a:gd name="connsiteY45" fmla="*/ 5036659 h 5513991"/>
              <a:gd name="connsiteX46" fmla="*/ 4242847 w 4482645"/>
              <a:gd name="connsiteY46" fmla="*/ 5242987 h 5513991"/>
              <a:gd name="connsiteX47" fmla="*/ 4187554 w 4482645"/>
              <a:gd name="connsiteY47" fmla="*/ 5513970 h 5513991"/>
              <a:gd name="connsiteX48" fmla="*/ 298746 w 4482645"/>
              <a:gd name="connsiteY48" fmla="*/ 5249166 h 5513991"/>
              <a:gd name="connsiteX49" fmla="*/ 1462 w 4482645"/>
              <a:gd name="connsiteY49" fmla="*/ 5237777 h 5513991"/>
              <a:gd name="connsiteX50" fmla="*/ 7874 w 4482645"/>
              <a:gd name="connsiteY50" fmla="*/ 4977753 h 5513991"/>
              <a:gd name="connsiteX51" fmla="*/ 20715 w 4482645"/>
              <a:gd name="connsiteY51" fmla="*/ 4752822 h 5513991"/>
              <a:gd name="connsiteX52" fmla="*/ 222466 w 4482645"/>
              <a:gd name="connsiteY52"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64488 w 4482645"/>
              <a:gd name="connsiteY8" fmla="*/ 563001 h 5513991"/>
              <a:gd name="connsiteX9" fmla="*/ 4450882 w 4482645"/>
              <a:gd name="connsiteY9" fmla="*/ 798696 h 5513991"/>
              <a:gd name="connsiteX10" fmla="*/ 4452595 w 4482645"/>
              <a:gd name="connsiteY10" fmla="*/ 803530 h 5513991"/>
              <a:gd name="connsiteX11" fmla="*/ 4450444 w 4482645"/>
              <a:gd name="connsiteY11" fmla="*/ 827361 h 5513991"/>
              <a:gd name="connsiteX12" fmla="*/ 4448844 w 4482645"/>
              <a:gd name="connsiteY12" fmla="*/ 835146 h 5513991"/>
              <a:gd name="connsiteX13" fmla="*/ 4442606 w 4482645"/>
              <a:gd name="connsiteY13" fmla="*/ 946777 h 5513991"/>
              <a:gd name="connsiteX14" fmla="*/ 4444683 w 4482645"/>
              <a:gd name="connsiteY14" fmla="*/ 947677 h 5513991"/>
              <a:gd name="connsiteX15" fmla="*/ 4448802 w 4482645"/>
              <a:gd name="connsiteY15" fmla="*/ 983859 h 5513991"/>
              <a:gd name="connsiteX16" fmla="*/ 4444004 w 4482645"/>
              <a:gd name="connsiteY16" fmla="*/ 1082386 h 5513991"/>
              <a:gd name="connsiteX17" fmla="*/ 4443899 w 4482645"/>
              <a:gd name="connsiteY17" fmla="*/ 1140681 h 5513991"/>
              <a:gd name="connsiteX18" fmla="*/ 4448202 w 4482645"/>
              <a:gd name="connsiteY18" fmla="*/ 1161797 h 5513991"/>
              <a:gd name="connsiteX19" fmla="*/ 4460109 w 4482645"/>
              <a:gd name="connsiteY19" fmla="*/ 1244449 h 5513991"/>
              <a:gd name="connsiteX20" fmla="*/ 4462386 w 4482645"/>
              <a:gd name="connsiteY20" fmla="*/ 1294666 h 5513991"/>
              <a:gd name="connsiteX21" fmla="*/ 4451924 w 4482645"/>
              <a:gd name="connsiteY21" fmla="*/ 1373054 h 5513991"/>
              <a:gd name="connsiteX22" fmla="*/ 4455188 w 4482645"/>
              <a:gd name="connsiteY22" fmla="*/ 1376999 h 5513991"/>
              <a:gd name="connsiteX23" fmla="*/ 4458030 w 4482645"/>
              <a:gd name="connsiteY23" fmla="*/ 1389816 h 5513991"/>
              <a:gd name="connsiteX24" fmla="*/ 4443105 w 4482645"/>
              <a:gd name="connsiteY24" fmla="*/ 1450629 h 5513991"/>
              <a:gd name="connsiteX25" fmla="*/ 4432208 w 4482645"/>
              <a:gd name="connsiteY25" fmla="*/ 1524330 h 5513991"/>
              <a:gd name="connsiteX26" fmla="*/ 4427327 w 4482645"/>
              <a:gd name="connsiteY26" fmla="*/ 1535289 h 5513991"/>
              <a:gd name="connsiteX27" fmla="*/ 4412899 w 4482645"/>
              <a:gd name="connsiteY27" fmla="*/ 1607363 h 5513991"/>
              <a:gd name="connsiteX28" fmla="*/ 4409184 w 4482645"/>
              <a:gd name="connsiteY28" fmla="*/ 1645395 h 5513991"/>
              <a:gd name="connsiteX29" fmla="*/ 4412844 w 4482645"/>
              <a:gd name="connsiteY29" fmla="*/ 1649850 h 5513991"/>
              <a:gd name="connsiteX30" fmla="*/ 4411194 w 4482645"/>
              <a:gd name="connsiteY30" fmla="*/ 1661048 h 5513991"/>
              <a:gd name="connsiteX31" fmla="*/ 4413117 w 4482645"/>
              <a:gd name="connsiteY31" fmla="*/ 1681560 h 5513991"/>
              <a:gd name="connsiteX32" fmla="*/ 4401647 w 4482645"/>
              <a:gd name="connsiteY32" fmla="*/ 1716455 h 5513991"/>
              <a:gd name="connsiteX33" fmla="*/ 4391089 w 4482645"/>
              <a:gd name="connsiteY33" fmla="*/ 1868666 h 5513991"/>
              <a:gd name="connsiteX34" fmla="*/ 4399780 w 4482645"/>
              <a:gd name="connsiteY34" fmla="*/ 1892828 h 5513991"/>
              <a:gd name="connsiteX35" fmla="*/ 4402058 w 4482645"/>
              <a:gd name="connsiteY35" fmla="*/ 1943047 h 5513991"/>
              <a:gd name="connsiteX36" fmla="*/ 4401177 w 4482645"/>
              <a:gd name="connsiteY36" fmla="*/ 1976676 h 5513991"/>
              <a:gd name="connsiteX37" fmla="*/ 4400715 w 4482645"/>
              <a:gd name="connsiteY37" fmla="*/ 1981536 h 5513991"/>
              <a:gd name="connsiteX38" fmla="*/ 4391595 w 4482645"/>
              <a:gd name="connsiteY38" fmla="*/ 2021434 h 5513991"/>
              <a:gd name="connsiteX39" fmla="*/ 4394860 w 4482645"/>
              <a:gd name="connsiteY39" fmla="*/ 2025379 h 5513991"/>
              <a:gd name="connsiteX40" fmla="*/ 4397701 w 4482645"/>
              <a:gd name="connsiteY40" fmla="*/ 2038196 h 5513991"/>
              <a:gd name="connsiteX41" fmla="*/ 4392960 w 4482645"/>
              <a:gd name="connsiteY41" fmla="*/ 2048781 h 5513991"/>
              <a:gd name="connsiteX42" fmla="*/ 4382776 w 4482645"/>
              <a:gd name="connsiteY42" fmla="*/ 2099011 h 5513991"/>
              <a:gd name="connsiteX43" fmla="*/ 4375445 w 4482645"/>
              <a:gd name="connsiteY43" fmla="*/ 2148592 h 5513991"/>
              <a:gd name="connsiteX44" fmla="*/ 4243956 w 4482645"/>
              <a:gd name="connsiteY44" fmla="*/ 5036659 h 5513991"/>
              <a:gd name="connsiteX45" fmla="*/ 4242847 w 4482645"/>
              <a:gd name="connsiteY45" fmla="*/ 5242987 h 5513991"/>
              <a:gd name="connsiteX46" fmla="*/ 4187554 w 4482645"/>
              <a:gd name="connsiteY46" fmla="*/ 5513970 h 5513991"/>
              <a:gd name="connsiteX47" fmla="*/ 298746 w 4482645"/>
              <a:gd name="connsiteY47" fmla="*/ 5249166 h 5513991"/>
              <a:gd name="connsiteX48" fmla="*/ 1462 w 4482645"/>
              <a:gd name="connsiteY48" fmla="*/ 5237777 h 5513991"/>
              <a:gd name="connsiteX49" fmla="*/ 7874 w 4482645"/>
              <a:gd name="connsiteY49" fmla="*/ 4977753 h 5513991"/>
              <a:gd name="connsiteX50" fmla="*/ 20715 w 4482645"/>
              <a:gd name="connsiteY50" fmla="*/ 4752822 h 5513991"/>
              <a:gd name="connsiteX51" fmla="*/ 222466 w 4482645"/>
              <a:gd name="connsiteY51"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64488 w 4482645"/>
              <a:gd name="connsiteY8" fmla="*/ 563001 h 5513991"/>
              <a:gd name="connsiteX9" fmla="*/ 4450882 w 4482645"/>
              <a:gd name="connsiteY9" fmla="*/ 798696 h 5513991"/>
              <a:gd name="connsiteX10" fmla="*/ 4452595 w 4482645"/>
              <a:gd name="connsiteY10" fmla="*/ 803530 h 5513991"/>
              <a:gd name="connsiteX11" fmla="*/ 4450444 w 4482645"/>
              <a:gd name="connsiteY11" fmla="*/ 827361 h 5513991"/>
              <a:gd name="connsiteX12" fmla="*/ 4448844 w 4482645"/>
              <a:gd name="connsiteY12" fmla="*/ 835146 h 5513991"/>
              <a:gd name="connsiteX13" fmla="*/ 4442606 w 4482645"/>
              <a:gd name="connsiteY13" fmla="*/ 946777 h 5513991"/>
              <a:gd name="connsiteX14" fmla="*/ 4444683 w 4482645"/>
              <a:gd name="connsiteY14" fmla="*/ 947677 h 5513991"/>
              <a:gd name="connsiteX15" fmla="*/ 4448802 w 4482645"/>
              <a:gd name="connsiteY15" fmla="*/ 983859 h 5513991"/>
              <a:gd name="connsiteX16" fmla="*/ 4444004 w 4482645"/>
              <a:gd name="connsiteY16" fmla="*/ 1082386 h 5513991"/>
              <a:gd name="connsiteX17" fmla="*/ 4443899 w 4482645"/>
              <a:gd name="connsiteY17" fmla="*/ 1140681 h 5513991"/>
              <a:gd name="connsiteX18" fmla="*/ 4448202 w 4482645"/>
              <a:gd name="connsiteY18" fmla="*/ 1161797 h 5513991"/>
              <a:gd name="connsiteX19" fmla="*/ 4460109 w 4482645"/>
              <a:gd name="connsiteY19" fmla="*/ 1244449 h 5513991"/>
              <a:gd name="connsiteX20" fmla="*/ 4451924 w 4482645"/>
              <a:gd name="connsiteY20" fmla="*/ 1373054 h 5513991"/>
              <a:gd name="connsiteX21" fmla="*/ 4455188 w 4482645"/>
              <a:gd name="connsiteY21" fmla="*/ 1376999 h 5513991"/>
              <a:gd name="connsiteX22" fmla="*/ 4458030 w 4482645"/>
              <a:gd name="connsiteY22" fmla="*/ 1389816 h 5513991"/>
              <a:gd name="connsiteX23" fmla="*/ 4443105 w 4482645"/>
              <a:gd name="connsiteY23" fmla="*/ 1450629 h 5513991"/>
              <a:gd name="connsiteX24" fmla="*/ 4432208 w 4482645"/>
              <a:gd name="connsiteY24" fmla="*/ 1524330 h 5513991"/>
              <a:gd name="connsiteX25" fmla="*/ 4427327 w 4482645"/>
              <a:gd name="connsiteY25" fmla="*/ 1535289 h 5513991"/>
              <a:gd name="connsiteX26" fmla="*/ 4412899 w 4482645"/>
              <a:gd name="connsiteY26" fmla="*/ 1607363 h 5513991"/>
              <a:gd name="connsiteX27" fmla="*/ 4409184 w 4482645"/>
              <a:gd name="connsiteY27" fmla="*/ 1645395 h 5513991"/>
              <a:gd name="connsiteX28" fmla="*/ 4412844 w 4482645"/>
              <a:gd name="connsiteY28" fmla="*/ 1649850 h 5513991"/>
              <a:gd name="connsiteX29" fmla="*/ 4411194 w 4482645"/>
              <a:gd name="connsiteY29" fmla="*/ 1661048 h 5513991"/>
              <a:gd name="connsiteX30" fmla="*/ 4413117 w 4482645"/>
              <a:gd name="connsiteY30" fmla="*/ 1681560 h 5513991"/>
              <a:gd name="connsiteX31" fmla="*/ 4401647 w 4482645"/>
              <a:gd name="connsiteY31" fmla="*/ 1716455 h 5513991"/>
              <a:gd name="connsiteX32" fmla="*/ 4391089 w 4482645"/>
              <a:gd name="connsiteY32" fmla="*/ 1868666 h 5513991"/>
              <a:gd name="connsiteX33" fmla="*/ 4399780 w 4482645"/>
              <a:gd name="connsiteY33" fmla="*/ 1892828 h 5513991"/>
              <a:gd name="connsiteX34" fmla="*/ 4402058 w 4482645"/>
              <a:gd name="connsiteY34" fmla="*/ 1943047 h 5513991"/>
              <a:gd name="connsiteX35" fmla="*/ 4401177 w 4482645"/>
              <a:gd name="connsiteY35" fmla="*/ 1976676 h 5513991"/>
              <a:gd name="connsiteX36" fmla="*/ 4400715 w 4482645"/>
              <a:gd name="connsiteY36" fmla="*/ 1981536 h 5513991"/>
              <a:gd name="connsiteX37" fmla="*/ 4391595 w 4482645"/>
              <a:gd name="connsiteY37" fmla="*/ 2021434 h 5513991"/>
              <a:gd name="connsiteX38" fmla="*/ 4394860 w 4482645"/>
              <a:gd name="connsiteY38" fmla="*/ 2025379 h 5513991"/>
              <a:gd name="connsiteX39" fmla="*/ 4397701 w 4482645"/>
              <a:gd name="connsiteY39" fmla="*/ 2038196 h 5513991"/>
              <a:gd name="connsiteX40" fmla="*/ 4392960 w 4482645"/>
              <a:gd name="connsiteY40" fmla="*/ 2048781 h 5513991"/>
              <a:gd name="connsiteX41" fmla="*/ 4382776 w 4482645"/>
              <a:gd name="connsiteY41" fmla="*/ 2099011 h 5513991"/>
              <a:gd name="connsiteX42" fmla="*/ 4375445 w 4482645"/>
              <a:gd name="connsiteY42" fmla="*/ 2148592 h 5513991"/>
              <a:gd name="connsiteX43" fmla="*/ 4243956 w 4482645"/>
              <a:gd name="connsiteY43" fmla="*/ 5036659 h 5513991"/>
              <a:gd name="connsiteX44" fmla="*/ 4242847 w 4482645"/>
              <a:gd name="connsiteY44" fmla="*/ 5242987 h 5513991"/>
              <a:gd name="connsiteX45" fmla="*/ 4187554 w 4482645"/>
              <a:gd name="connsiteY45" fmla="*/ 5513970 h 5513991"/>
              <a:gd name="connsiteX46" fmla="*/ 298746 w 4482645"/>
              <a:gd name="connsiteY46" fmla="*/ 5249166 h 5513991"/>
              <a:gd name="connsiteX47" fmla="*/ 1462 w 4482645"/>
              <a:gd name="connsiteY47" fmla="*/ 5237777 h 5513991"/>
              <a:gd name="connsiteX48" fmla="*/ 7874 w 4482645"/>
              <a:gd name="connsiteY48" fmla="*/ 4977753 h 5513991"/>
              <a:gd name="connsiteX49" fmla="*/ 20715 w 4482645"/>
              <a:gd name="connsiteY49" fmla="*/ 4752822 h 5513991"/>
              <a:gd name="connsiteX50" fmla="*/ 222466 w 4482645"/>
              <a:gd name="connsiteY50"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64488 w 4482645"/>
              <a:gd name="connsiteY8" fmla="*/ 563001 h 5513991"/>
              <a:gd name="connsiteX9" fmla="*/ 4450882 w 4482645"/>
              <a:gd name="connsiteY9" fmla="*/ 798696 h 5513991"/>
              <a:gd name="connsiteX10" fmla="*/ 4452595 w 4482645"/>
              <a:gd name="connsiteY10" fmla="*/ 803530 h 5513991"/>
              <a:gd name="connsiteX11" fmla="*/ 4450444 w 4482645"/>
              <a:gd name="connsiteY11" fmla="*/ 827361 h 5513991"/>
              <a:gd name="connsiteX12" fmla="*/ 4448844 w 4482645"/>
              <a:gd name="connsiteY12" fmla="*/ 835146 h 5513991"/>
              <a:gd name="connsiteX13" fmla="*/ 4442606 w 4482645"/>
              <a:gd name="connsiteY13" fmla="*/ 946777 h 5513991"/>
              <a:gd name="connsiteX14" fmla="*/ 4444683 w 4482645"/>
              <a:gd name="connsiteY14" fmla="*/ 947677 h 5513991"/>
              <a:gd name="connsiteX15" fmla="*/ 4448802 w 4482645"/>
              <a:gd name="connsiteY15" fmla="*/ 983859 h 5513991"/>
              <a:gd name="connsiteX16" fmla="*/ 4444004 w 4482645"/>
              <a:gd name="connsiteY16" fmla="*/ 1082386 h 5513991"/>
              <a:gd name="connsiteX17" fmla="*/ 4443899 w 4482645"/>
              <a:gd name="connsiteY17" fmla="*/ 1140681 h 5513991"/>
              <a:gd name="connsiteX18" fmla="*/ 4448202 w 4482645"/>
              <a:gd name="connsiteY18" fmla="*/ 1161797 h 5513991"/>
              <a:gd name="connsiteX19" fmla="*/ 4451924 w 4482645"/>
              <a:gd name="connsiteY19" fmla="*/ 1373054 h 5513991"/>
              <a:gd name="connsiteX20" fmla="*/ 4455188 w 4482645"/>
              <a:gd name="connsiteY20" fmla="*/ 1376999 h 5513991"/>
              <a:gd name="connsiteX21" fmla="*/ 4458030 w 4482645"/>
              <a:gd name="connsiteY21" fmla="*/ 1389816 h 5513991"/>
              <a:gd name="connsiteX22" fmla="*/ 4443105 w 4482645"/>
              <a:gd name="connsiteY22" fmla="*/ 1450629 h 5513991"/>
              <a:gd name="connsiteX23" fmla="*/ 4432208 w 4482645"/>
              <a:gd name="connsiteY23" fmla="*/ 1524330 h 5513991"/>
              <a:gd name="connsiteX24" fmla="*/ 4427327 w 4482645"/>
              <a:gd name="connsiteY24" fmla="*/ 1535289 h 5513991"/>
              <a:gd name="connsiteX25" fmla="*/ 4412899 w 4482645"/>
              <a:gd name="connsiteY25" fmla="*/ 1607363 h 5513991"/>
              <a:gd name="connsiteX26" fmla="*/ 4409184 w 4482645"/>
              <a:gd name="connsiteY26" fmla="*/ 1645395 h 5513991"/>
              <a:gd name="connsiteX27" fmla="*/ 4412844 w 4482645"/>
              <a:gd name="connsiteY27" fmla="*/ 1649850 h 5513991"/>
              <a:gd name="connsiteX28" fmla="*/ 4411194 w 4482645"/>
              <a:gd name="connsiteY28" fmla="*/ 1661048 h 5513991"/>
              <a:gd name="connsiteX29" fmla="*/ 4413117 w 4482645"/>
              <a:gd name="connsiteY29" fmla="*/ 1681560 h 5513991"/>
              <a:gd name="connsiteX30" fmla="*/ 4401647 w 4482645"/>
              <a:gd name="connsiteY30" fmla="*/ 1716455 h 5513991"/>
              <a:gd name="connsiteX31" fmla="*/ 4391089 w 4482645"/>
              <a:gd name="connsiteY31" fmla="*/ 1868666 h 5513991"/>
              <a:gd name="connsiteX32" fmla="*/ 4399780 w 4482645"/>
              <a:gd name="connsiteY32" fmla="*/ 1892828 h 5513991"/>
              <a:gd name="connsiteX33" fmla="*/ 4402058 w 4482645"/>
              <a:gd name="connsiteY33" fmla="*/ 1943047 h 5513991"/>
              <a:gd name="connsiteX34" fmla="*/ 4401177 w 4482645"/>
              <a:gd name="connsiteY34" fmla="*/ 1976676 h 5513991"/>
              <a:gd name="connsiteX35" fmla="*/ 4400715 w 4482645"/>
              <a:gd name="connsiteY35" fmla="*/ 1981536 h 5513991"/>
              <a:gd name="connsiteX36" fmla="*/ 4391595 w 4482645"/>
              <a:gd name="connsiteY36" fmla="*/ 2021434 h 5513991"/>
              <a:gd name="connsiteX37" fmla="*/ 4394860 w 4482645"/>
              <a:gd name="connsiteY37" fmla="*/ 2025379 h 5513991"/>
              <a:gd name="connsiteX38" fmla="*/ 4397701 w 4482645"/>
              <a:gd name="connsiteY38" fmla="*/ 2038196 h 5513991"/>
              <a:gd name="connsiteX39" fmla="*/ 4392960 w 4482645"/>
              <a:gd name="connsiteY39" fmla="*/ 2048781 h 5513991"/>
              <a:gd name="connsiteX40" fmla="*/ 4382776 w 4482645"/>
              <a:gd name="connsiteY40" fmla="*/ 2099011 h 5513991"/>
              <a:gd name="connsiteX41" fmla="*/ 4375445 w 4482645"/>
              <a:gd name="connsiteY41" fmla="*/ 2148592 h 5513991"/>
              <a:gd name="connsiteX42" fmla="*/ 4243956 w 4482645"/>
              <a:gd name="connsiteY42" fmla="*/ 5036659 h 5513991"/>
              <a:gd name="connsiteX43" fmla="*/ 4242847 w 4482645"/>
              <a:gd name="connsiteY43" fmla="*/ 5242987 h 5513991"/>
              <a:gd name="connsiteX44" fmla="*/ 4187554 w 4482645"/>
              <a:gd name="connsiteY44" fmla="*/ 5513970 h 5513991"/>
              <a:gd name="connsiteX45" fmla="*/ 298746 w 4482645"/>
              <a:gd name="connsiteY45" fmla="*/ 5249166 h 5513991"/>
              <a:gd name="connsiteX46" fmla="*/ 1462 w 4482645"/>
              <a:gd name="connsiteY46" fmla="*/ 5237777 h 5513991"/>
              <a:gd name="connsiteX47" fmla="*/ 7874 w 4482645"/>
              <a:gd name="connsiteY47" fmla="*/ 4977753 h 5513991"/>
              <a:gd name="connsiteX48" fmla="*/ 20715 w 4482645"/>
              <a:gd name="connsiteY48" fmla="*/ 4752822 h 5513991"/>
              <a:gd name="connsiteX49" fmla="*/ 222466 w 4482645"/>
              <a:gd name="connsiteY49"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64488 w 4482645"/>
              <a:gd name="connsiteY8" fmla="*/ 563001 h 5513991"/>
              <a:gd name="connsiteX9" fmla="*/ 4450882 w 4482645"/>
              <a:gd name="connsiteY9" fmla="*/ 798696 h 5513991"/>
              <a:gd name="connsiteX10" fmla="*/ 4452595 w 4482645"/>
              <a:gd name="connsiteY10" fmla="*/ 803530 h 5513991"/>
              <a:gd name="connsiteX11" fmla="*/ 4450444 w 4482645"/>
              <a:gd name="connsiteY11" fmla="*/ 827361 h 5513991"/>
              <a:gd name="connsiteX12" fmla="*/ 4448844 w 4482645"/>
              <a:gd name="connsiteY12" fmla="*/ 835146 h 5513991"/>
              <a:gd name="connsiteX13" fmla="*/ 4442606 w 4482645"/>
              <a:gd name="connsiteY13" fmla="*/ 946777 h 5513991"/>
              <a:gd name="connsiteX14" fmla="*/ 4444683 w 4482645"/>
              <a:gd name="connsiteY14" fmla="*/ 947677 h 5513991"/>
              <a:gd name="connsiteX15" fmla="*/ 4444004 w 4482645"/>
              <a:gd name="connsiteY15" fmla="*/ 1082386 h 5513991"/>
              <a:gd name="connsiteX16" fmla="*/ 4443899 w 4482645"/>
              <a:gd name="connsiteY16" fmla="*/ 1140681 h 5513991"/>
              <a:gd name="connsiteX17" fmla="*/ 4448202 w 4482645"/>
              <a:gd name="connsiteY17" fmla="*/ 1161797 h 5513991"/>
              <a:gd name="connsiteX18" fmla="*/ 4451924 w 4482645"/>
              <a:gd name="connsiteY18" fmla="*/ 1373054 h 5513991"/>
              <a:gd name="connsiteX19" fmla="*/ 4455188 w 4482645"/>
              <a:gd name="connsiteY19" fmla="*/ 1376999 h 5513991"/>
              <a:gd name="connsiteX20" fmla="*/ 4458030 w 4482645"/>
              <a:gd name="connsiteY20" fmla="*/ 1389816 h 5513991"/>
              <a:gd name="connsiteX21" fmla="*/ 4443105 w 4482645"/>
              <a:gd name="connsiteY21" fmla="*/ 1450629 h 5513991"/>
              <a:gd name="connsiteX22" fmla="*/ 4432208 w 4482645"/>
              <a:gd name="connsiteY22" fmla="*/ 1524330 h 5513991"/>
              <a:gd name="connsiteX23" fmla="*/ 4427327 w 4482645"/>
              <a:gd name="connsiteY23" fmla="*/ 1535289 h 5513991"/>
              <a:gd name="connsiteX24" fmla="*/ 4412899 w 4482645"/>
              <a:gd name="connsiteY24" fmla="*/ 1607363 h 5513991"/>
              <a:gd name="connsiteX25" fmla="*/ 4409184 w 4482645"/>
              <a:gd name="connsiteY25" fmla="*/ 1645395 h 5513991"/>
              <a:gd name="connsiteX26" fmla="*/ 4412844 w 4482645"/>
              <a:gd name="connsiteY26" fmla="*/ 1649850 h 5513991"/>
              <a:gd name="connsiteX27" fmla="*/ 4411194 w 4482645"/>
              <a:gd name="connsiteY27" fmla="*/ 1661048 h 5513991"/>
              <a:gd name="connsiteX28" fmla="*/ 4413117 w 4482645"/>
              <a:gd name="connsiteY28" fmla="*/ 1681560 h 5513991"/>
              <a:gd name="connsiteX29" fmla="*/ 4401647 w 4482645"/>
              <a:gd name="connsiteY29" fmla="*/ 1716455 h 5513991"/>
              <a:gd name="connsiteX30" fmla="*/ 4391089 w 4482645"/>
              <a:gd name="connsiteY30" fmla="*/ 1868666 h 5513991"/>
              <a:gd name="connsiteX31" fmla="*/ 4399780 w 4482645"/>
              <a:gd name="connsiteY31" fmla="*/ 1892828 h 5513991"/>
              <a:gd name="connsiteX32" fmla="*/ 4402058 w 4482645"/>
              <a:gd name="connsiteY32" fmla="*/ 1943047 h 5513991"/>
              <a:gd name="connsiteX33" fmla="*/ 4401177 w 4482645"/>
              <a:gd name="connsiteY33" fmla="*/ 1976676 h 5513991"/>
              <a:gd name="connsiteX34" fmla="*/ 4400715 w 4482645"/>
              <a:gd name="connsiteY34" fmla="*/ 1981536 h 5513991"/>
              <a:gd name="connsiteX35" fmla="*/ 4391595 w 4482645"/>
              <a:gd name="connsiteY35" fmla="*/ 2021434 h 5513991"/>
              <a:gd name="connsiteX36" fmla="*/ 4394860 w 4482645"/>
              <a:gd name="connsiteY36" fmla="*/ 2025379 h 5513991"/>
              <a:gd name="connsiteX37" fmla="*/ 4397701 w 4482645"/>
              <a:gd name="connsiteY37" fmla="*/ 2038196 h 5513991"/>
              <a:gd name="connsiteX38" fmla="*/ 4392960 w 4482645"/>
              <a:gd name="connsiteY38" fmla="*/ 2048781 h 5513991"/>
              <a:gd name="connsiteX39" fmla="*/ 4382776 w 4482645"/>
              <a:gd name="connsiteY39" fmla="*/ 2099011 h 5513991"/>
              <a:gd name="connsiteX40" fmla="*/ 4375445 w 4482645"/>
              <a:gd name="connsiteY40" fmla="*/ 2148592 h 5513991"/>
              <a:gd name="connsiteX41" fmla="*/ 4243956 w 4482645"/>
              <a:gd name="connsiteY41" fmla="*/ 5036659 h 5513991"/>
              <a:gd name="connsiteX42" fmla="*/ 4242847 w 4482645"/>
              <a:gd name="connsiteY42" fmla="*/ 5242987 h 5513991"/>
              <a:gd name="connsiteX43" fmla="*/ 4187554 w 4482645"/>
              <a:gd name="connsiteY43" fmla="*/ 5513970 h 5513991"/>
              <a:gd name="connsiteX44" fmla="*/ 298746 w 4482645"/>
              <a:gd name="connsiteY44" fmla="*/ 5249166 h 5513991"/>
              <a:gd name="connsiteX45" fmla="*/ 1462 w 4482645"/>
              <a:gd name="connsiteY45" fmla="*/ 5237777 h 5513991"/>
              <a:gd name="connsiteX46" fmla="*/ 7874 w 4482645"/>
              <a:gd name="connsiteY46" fmla="*/ 4977753 h 5513991"/>
              <a:gd name="connsiteX47" fmla="*/ 20715 w 4482645"/>
              <a:gd name="connsiteY47" fmla="*/ 4752822 h 5513991"/>
              <a:gd name="connsiteX48" fmla="*/ 222466 w 4482645"/>
              <a:gd name="connsiteY48"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52595 w 4482645"/>
              <a:gd name="connsiteY9" fmla="*/ 803530 h 5513991"/>
              <a:gd name="connsiteX10" fmla="*/ 4450444 w 4482645"/>
              <a:gd name="connsiteY10" fmla="*/ 827361 h 5513991"/>
              <a:gd name="connsiteX11" fmla="*/ 4448844 w 4482645"/>
              <a:gd name="connsiteY11" fmla="*/ 835146 h 5513991"/>
              <a:gd name="connsiteX12" fmla="*/ 4442606 w 4482645"/>
              <a:gd name="connsiteY12" fmla="*/ 946777 h 5513991"/>
              <a:gd name="connsiteX13" fmla="*/ 4444683 w 4482645"/>
              <a:gd name="connsiteY13" fmla="*/ 947677 h 5513991"/>
              <a:gd name="connsiteX14" fmla="*/ 4444004 w 4482645"/>
              <a:gd name="connsiteY14" fmla="*/ 1082386 h 5513991"/>
              <a:gd name="connsiteX15" fmla="*/ 4443899 w 4482645"/>
              <a:gd name="connsiteY15" fmla="*/ 1140681 h 5513991"/>
              <a:gd name="connsiteX16" fmla="*/ 4448202 w 4482645"/>
              <a:gd name="connsiteY16" fmla="*/ 1161797 h 5513991"/>
              <a:gd name="connsiteX17" fmla="*/ 4451924 w 4482645"/>
              <a:gd name="connsiteY17" fmla="*/ 1373054 h 5513991"/>
              <a:gd name="connsiteX18" fmla="*/ 4455188 w 4482645"/>
              <a:gd name="connsiteY18" fmla="*/ 1376999 h 5513991"/>
              <a:gd name="connsiteX19" fmla="*/ 4458030 w 4482645"/>
              <a:gd name="connsiteY19" fmla="*/ 1389816 h 5513991"/>
              <a:gd name="connsiteX20" fmla="*/ 4443105 w 4482645"/>
              <a:gd name="connsiteY20" fmla="*/ 1450629 h 5513991"/>
              <a:gd name="connsiteX21" fmla="*/ 4432208 w 4482645"/>
              <a:gd name="connsiteY21" fmla="*/ 1524330 h 5513991"/>
              <a:gd name="connsiteX22" fmla="*/ 4427327 w 4482645"/>
              <a:gd name="connsiteY22" fmla="*/ 1535289 h 5513991"/>
              <a:gd name="connsiteX23" fmla="*/ 4412899 w 4482645"/>
              <a:gd name="connsiteY23" fmla="*/ 1607363 h 5513991"/>
              <a:gd name="connsiteX24" fmla="*/ 4409184 w 4482645"/>
              <a:gd name="connsiteY24" fmla="*/ 1645395 h 5513991"/>
              <a:gd name="connsiteX25" fmla="*/ 4412844 w 4482645"/>
              <a:gd name="connsiteY25" fmla="*/ 1649850 h 5513991"/>
              <a:gd name="connsiteX26" fmla="*/ 4411194 w 4482645"/>
              <a:gd name="connsiteY26" fmla="*/ 1661048 h 5513991"/>
              <a:gd name="connsiteX27" fmla="*/ 4413117 w 4482645"/>
              <a:gd name="connsiteY27" fmla="*/ 1681560 h 5513991"/>
              <a:gd name="connsiteX28" fmla="*/ 4401647 w 4482645"/>
              <a:gd name="connsiteY28" fmla="*/ 1716455 h 5513991"/>
              <a:gd name="connsiteX29" fmla="*/ 4391089 w 4482645"/>
              <a:gd name="connsiteY29" fmla="*/ 1868666 h 5513991"/>
              <a:gd name="connsiteX30" fmla="*/ 4399780 w 4482645"/>
              <a:gd name="connsiteY30" fmla="*/ 1892828 h 5513991"/>
              <a:gd name="connsiteX31" fmla="*/ 4402058 w 4482645"/>
              <a:gd name="connsiteY31" fmla="*/ 1943047 h 5513991"/>
              <a:gd name="connsiteX32" fmla="*/ 4401177 w 4482645"/>
              <a:gd name="connsiteY32" fmla="*/ 1976676 h 5513991"/>
              <a:gd name="connsiteX33" fmla="*/ 4400715 w 4482645"/>
              <a:gd name="connsiteY33" fmla="*/ 1981536 h 5513991"/>
              <a:gd name="connsiteX34" fmla="*/ 4391595 w 4482645"/>
              <a:gd name="connsiteY34" fmla="*/ 2021434 h 5513991"/>
              <a:gd name="connsiteX35" fmla="*/ 4394860 w 4482645"/>
              <a:gd name="connsiteY35" fmla="*/ 2025379 h 5513991"/>
              <a:gd name="connsiteX36" fmla="*/ 4397701 w 4482645"/>
              <a:gd name="connsiteY36" fmla="*/ 2038196 h 5513991"/>
              <a:gd name="connsiteX37" fmla="*/ 4392960 w 4482645"/>
              <a:gd name="connsiteY37" fmla="*/ 2048781 h 5513991"/>
              <a:gd name="connsiteX38" fmla="*/ 4382776 w 4482645"/>
              <a:gd name="connsiteY38" fmla="*/ 2099011 h 5513991"/>
              <a:gd name="connsiteX39" fmla="*/ 4375445 w 4482645"/>
              <a:gd name="connsiteY39" fmla="*/ 2148592 h 5513991"/>
              <a:gd name="connsiteX40" fmla="*/ 4243956 w 4482645"/>
              <a:gd name="connsiteY40" fmla="*/ 5036659 h 5513991"/>
              <a:gd name="connsiteX41" fmla="*/ 4242847 w 4482645"/>
              <a:gd name="connsiteY41" fmla="*/ 5242987 h 5513991"/>
              <a:gd name="connsiteX42" fmla="*/ 4187554 w 4482645"/>
              <a:gd name="connsiteY42" fmla="*/ 5513970 h 5513991"/>
              <a:gd name="connsiteX43" fmla="*/ 298746 w 4482645"/>
              <a:gd name="connsiteY43" fmla="*/ 5249166 h 5513991"/>
              <a:gd name="connsiteX44" fmla="*/ 1462 w 4482645"/>
              <a:gd name="connsiteY44" fmla="*/ 5237777 h 5513991"/>
              <a:gd name="connsiteX45" fmla="*/ 7874 w 4482645"/>
              <a:gd name="connsiteY45" fmla="*/ 4977753 h 5513991"/>
              <a:gd name="connsiteX46" fmla="*/ 20715 w 4482645"/>
              <a:gd name="connsiteY46" fmla="*/ 4752822 h 5513991"/>
              <a:gd name="connsiteX47" fmla="*/ 222466 w 4482645"/>
              <a:gd name="connsiteY47"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52595 w 4482645"/>
              <a:gd name="connsiteY9" fmla="*/ 803530 h 5513991"/>
              <a:gd name="connsiteX10" fmla="*/ 4450444 w 4482645"/>
              <a:gd name="connsiteY10" fmla="*/ 827361 h 5513991"/>
              <a:gd name="connsiteX11" fmla="*/ 4448844 w 4482645"/>
              <a:gd name="connsiteY11" fmla="*/ 835146 h 5513991"/>
              <a:gd name="connsiteX12" fmla="*/ 4442606 w 4482645"/>
              <a:gd name="connsiteY12" fmla="*/ 946777 h 5513991"/>
              <a:gd name="connsiteX13" fmla="*/ 4444683 w 4482645"/>
              <a:gd name="connsiteY13" fmla="*/ 947677 h 5513991"/>
              <a:gd name="connsiteX14" fmla="*/ 4444004 w 4482645"/>
              <a:gd name="connsiteY14" fmla="*/ 1082386 h 5513991"/>
              <a:gd name="connsiteX15" fmla="*/ 4443899 w 4482645"/>
              <a:gd name="connsiteY15" fmla="*/ 1140681 h 5513991"/>
              <a:gd name="connsiteX16" fmla="*/ 4448202 w 4482645"/>
              <a:gd name="connsiteY16" fmla="*/ 1161797 h 5513991"/>
              <a:gd name="connsiteX17" fmla="*/ 4451924 w 4482645"/>
              <a:gd name="connsiteY17" fmla="*/ 1373054 h 5513991"/>
              <a:gd name="connsiteX18" fmla="*/ 4455188 w 4482645"/>
              <a:gd name="connsiteY18" fmla="*/ 1376999 h 5513991"/>
              <a:gd name="connsiteX19" fmla="*/ 4458030 w 4482645"/>
              <a:gd name="connsiteY19" fmla="*/ 1389816 h 5513991"/>
              <a:gd name="connsiteX20" fmla="*/ 4443105 w 4482645"/>
              <a:gd name="connsiteY20" fmla="*/ 1450629 h 5513991"/>
              <a:gd name="connsiteX21" fmla="*/ 4432208 w 4482645"/>
              <a:gd name="connsiteY21" fmla="*/ 1524330 h 5513991"/>
              <a:gd name="connsiteX22" fmla="*/ 4427327 w 4482645"/>
              <a:gd name="connsiteY22" fmla="*/ 1535289 h 5513991"/>
              <a:gd name="connsiteX23" fmla="*/ 4412899 w 4482645"/>
              <a:gd name="connsiteY23" fmla="*/ 1607363 h 5513991"/>
              <a:gd name="connsiteX24" fmla="*/ 4409184 w 4482645"/>
              <a:gd name="connsiteY24" fmla="*/ 1645395 h 5513991"/>
              <a:gd name="connsiteX25" fmla="*/ 4412844 w 4482645"/>
              <a:gd name="connsiteY25" fmla="*/ 1649850 h 5513991"/>
              <a:gd name="connsiteX26" fmla="*/ 4411194 w 4482645"/>
              <a:gd name="connsiteY26" fmla="*/ 1661048 h 5513991"/>
              <a:gd name="connsiteX27" fmla="*/ 4413117 w 4482645"/>
              <a:gd name="connsiteY27" fmla="*/ 1681560 h 5513991"/>
              <a:gd name="connsiteX28" fmla="*/ 4401647 w 4482645"/>
              <a:gd name="connsiteY28" fmla="*/ 1716455 h 5513991"/>
              <a:gd name="connsiteX29" fmla="*/ 4391089 w 4482645"/>
              <a:gd name="connsiteY29" fmla="*/ 1868666 h 5513991"/>
              <a:gd name="connsiteX30" fmla="*/ 4399780 w 4482645"/>
              <a:gd name="connsiteY30" fmla="*/ 1892828 h 5513991"/>
              <a:gd name="connsiteX31" fmla="*/ 4402058 w 4482645"/>
              <a:gd name="connsiteY31" fmla="*/ 1943047 h 5513991"/>
              <a:gd name="connsiteX32" fmla="*/ 4401177 w 4482645"/>
              <a:gd name="connsiteY32" fmla="*/ 1976676 h 5513991"/>
              <a:gd name="connsiteX33" fmla="*/ 4400715 w 4482645"/>
              <a:gd name="connsiteY33" fmla="*/ 1981536 h 5513991"/>
              <a:gd name="connsiteX34" fmla="*/ 4394860 w 4482645"/>
              <a:gd name="connsiteY34" fmla="*/ 2025379 h 5513991"/>
              <a:gd name="connsiteX35" fmla="*/ 4397701 w 4482645"/>
              <a:gd name="connsiteY35" fmla="*/ 2038196 h 5513991"/>
              <a:gd name="connsiteX36" fmla="*/ 4392960 w 4482645"/>
              <a:gd name="connsiteY36" fmla="*/ 2048781 h 5513991"/>
              <a:gd name="connsiteX37" fmla="*/ 4382776 w 4482645"/>
              <a:gd name="connsiteY37" fmla="*/ 2099011 h 5513991"/>
              <a:gd name="connsiteX38" fmla="*/ 4375445 w 4482645"/>
              <a:gd name="connsiteY38" fmla="*/ 2148592 h 5513991"/>
              <a:gd name="connsiteX39" fmla="*/ 4243956 w 4482645"/>
              <a:gd name="connsiteY39" fmla="*/ 5036659 h 5513991"/>
              <a:gd name="connsiteX40" fmla="*/ 4242847 w 4482645"/>
              <a:gd name="connsiteY40" fmla="*/ 5242987 h 5513991"/>
              <a:gd name="connsiteX41" fmla="*/ 4187554 w 4482645"/>
              <a:gd name="connsiteY41" fmla="*/ 5513970 h 5513991"/>
              <a:gd name="connsiteX42" fmla="*/ 298746 w 4482645"/>
              <a:gd name="connsiteY42" fmla="*/ 5249166 h 5513991"/>
              <a:gd name="connsiteX43" fmla="*/ 1462 w 4482645"/>
              <a:gd name="connsiteY43" fmla="*/ 5237777 h 5513991"/>
              <a:gd name="connsiteX44" fmla="*/ 7874 w 4482645"/>
              <a:gd name="connsiteY44" fmla="*/ 4977753 h 5513991"/>
              <a:gd name="connsiteX45" fmla="*/ 20715 w 4482645"/>
              <a:gd name="connsiteY45" fmla="*/ 4752822 h 5513991"/>
              <a:gd name="connsiteX46" fmla="*/ 222466 w 4482645"/>
              <a:gd name="connsiteY46"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52595 w 4482645"/>
              <a:gd name="connsiteY9" fmla="*/ 803530 h 5513991"/>
              <a:gd name="connsiteX10" fmla="*/ 4450444 w 4482645"/>
              <a:gd name="connsiteY10" fmla="*/ 827361 h 5513991"/>
              <a:gd name="connsiteX11" fmla="*/ 4448844 w 4482645"/>
              <a:gd name="connsiteY11" fmla="*/ 835146 h 5513991"/>
              <a:gd name="connsiteX12" fmla="*/ 4442606 w 4482645"/>
              <a:gd name="connsiteY12" fmla="*/ 946777 h 5513991"/>
              <a:gd name="connsiteX13" fmla="*/ 4444683 w 4482645"/>
              <a:gd name="connsiteY13" fmla="*/ 947677 h 5513991"/>
              <a:gd name="connsiteX14" fmla="*/ 4444004 w 4482645"/>
              <a:gd name="connsiteY14" fmla="*/ 1082386 h 5513991"/>
              <a:gd name="connsiteX15" fmla="*/ 4443899 w 4482645"/>
              <a:gd name="connsiteY15" fmla="*/ 1140681 h 5513991"/>
              <a:gd name="connsiteX16" fmla="*/ 4448202 w 4482645"/>
              <a:gd name="connsiteY16" fmla="*/ 1161797 h 5513991"/>
              <a:gd name="connsiteX17" fmla="*/ 4451924 w 4482645"/>
              <a:gd name="connsiteY17" fmla="*/ 1373054 h 5513991"/>
              <a:gd name="connsiteX18" fmla="*/ 4455188 w 4482645"/>
              <a:gd name="connsiteY18" fmla="*/ 1376999 h 5513991"/>
              <a:gd name="connsiteX19" fmla="*/ 4458030 w 4482645"/>
              <a:gd name="connsiteY19" fmla="*/ 1389816 h 5513991"/>
              <a:gd name="connsiteX20" fmla="*/ 4443105 w 4482645"/>
              <a:gd name="connsiteY20" fmla="*/ 1450629 h 5513991"/>
              <a:gd name="connsiteX21" fmla="*/ 4432208 w 4482645"/>
              <a:gd name="connsiteY21" fmla="*/ 1524330 h 5513991"/>
              <a:gd name="connsiteX22" fmla="*/ 4427327 w 4482645"/>
              <a:gd name="connsiteY22" fmla="*/ 1535289 h 5513991"/>
              <a:gd name="connsiteX23" fmla="*/ 4412899 w 4482645"/>
              <a:gd name="connsiteY23" fmla="*/ 1607363 h 5513991"/>
              <a:gd name="connsiteX24" fmla="*/ 4409184 w 4482645"/>
              <a:gd name="connsiteY24" fmla="*/ 1645395 h 5513991"/>
              <a:gd name="connsiteX25" fmla="*/ 4412844 w 4482645"/>
              <a:gd name="connsiteY25" fmla="*/ 1649850 h 5513991"/>
              <a:gd name="connsiteX26" fmla="*/ 4411194 w 4482645"/>
              <a:gd name="connsiteY26" fmla="*/ 1661048 h 5513991"/>
              <a:gd name="connsiteX27" fmla="*/ 4413117 w 4482645"/>
              <a:gd name="connsiteY27" fmla="*/ 1681560 h 5513991"/>
              <a:gd name="connsiteX28" fmla="*/ 4401647 w 4482645"/>
              <a:gd name="connsiteY28" fmla="*/ 1716455 h 5513991"/>
              <a:gd name="connsiteX29" fmla="*/ 4391089 w 4482645"/>
              <a:gd name="connsiteY29" fmla="*/ 1868666 h 5513991"/>
              <a:gd name="connsiteX30" fmla="*/ 4399780 w 4482645"/>
              <a:gd name="connsiteY30" fmla="*/ 1892828 h 5513991"/>
              <a:gd name="connsiteX31" fmla="*/ 4402058 w 4482645"/>
              <a:gd name="connsiteY31" fmla="*/ 1943047 h 5513991"/>
              <a:gd name="connsiteX32" fmla="*/ 4401177 w 4482645"/>
              <a:gd name="connsiteY32" fmla="*/ 1976676 h 5513991"/>
              <a:gd name="connsiteX33" fmla="*/ 4394860 w 4482645"/>
              <a:gd name="connsiteY33" fmla="*/ 2025379 h 5513991"/>
              <a:gd name="connsiteX34" fmla="*/ 4397701 w 4482645"/>
              <a:gd name="connsiteY34" fmla="*/ 2038196 h 5513991"/>
              <a:gd name="connsiteX35" fmla="*/ 4392960 w 4482645"/>
              <a:gd name="connsiteY35" fmla="*/ 2048781 h 5513991"/>
              <a:gd name="connsiteX36" fmla="*/ 4382776 w 4482645"/>
              <a:gd name="connsiteY36" fmla="*/ 2099011 h 5513991"/>
              <a:gd name="connsiteX37" fmla="*/ 4375445 w 4482645"/>
              <a:gd name="connsiteY37" fmla="*/ 2148592 h 5513991"/>
              <a:gd name="connsiteX38" fmla="*/ 4243956 w 4482645"/>
              <a:gd name="connsiteY38" fmla="*/ 5036659 h 5513991"/>
              <a:gd name="connsiteX39" fmla="*/ 4242847 w 4482645"/>
              <a:gd name="connsiteY39" fmla="*/ 5242987 h 5513991"/>
              <a:gd name="connsiteX40" fmla="*/ 4187554 w 4482645"/>
              <a:gd name="connsiteY40" fmla="*/ 5513970 h 5513991"/>
              <a:gd name="connsiteX41" fmla="*/ 298746 w 4482645"/>
              <a:gd name="connsiteY41" fmla="*/ 5249166 h 5513991"/>
              <a:gd name="connsiteX42" fmla="*/ 1462 w 4482645"/>
              <a:gd name="connsiteY42" fmla="*/ 5237777 h 5513991"/>
              <a:gd name="connsiteX43" fmla="*/ 7874 w 4482645"/>
              <a:gd name="connsiteY43" fmla="*/ 4977753 h 5513991"/>
              <a:gd name="connsiteX44" fmla="*/ 20715 w 4482645"/>
              <a:gd name="connsiteY44" fmla="*/ 4752822 h 5513991"/>
              <a:gd name="connsiteX45" fmla="*/ 222466 w 4482645"/>
              <a:gd name="connsiteY45"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52595 w 4482645"/>
              <a:gd name="connsiteY9" fmla="*/ 803530 h 5513991"/>
              <a:gd name="connsiteX10" fmla="*/ 4450444 w 4482645"/>
              <a:gd name="connsiteY10" fmla="*/ 827361 h 5513991"/>
              <a:gd name="connsiteX11" fmla="*/ 4448844 w 4482645"/>
              <a:gd name="connsiteY11" fmla="*/ 835146 h 5513991"/>
              <a:gd name="connsiteX12" fmla="*/ 4442606 w 4482645"/>
              <a:gd name="connsiteY12" fmla="*/ 946777 h 5513991"/>
              <a:gd name="connsiteX13" fmla="*/ 4444683 w 4482645"/>
              <a:gd name="connsiteY13" fmla="*/ 947677 h 5513991"/>
              <a:gd name="connsiteX14" fmla="*/ 4444004 w 4482645"/>
              <a:gd name="connsiteY14" fmla="*/ 1082386 h 5513991"/>
              <a:gd name="connsiteX15" fmla="*/ 4443899 w 4482645"/>
              <a:gd name="connsiteY15" fmla="*/ 1140681 h 5513991"/>
              <a:gd name="connsiteX16" fmla="*/ 4448202 w 4482645"/>
              <a:gd name="connsiteY16" fmla="*/ 1161797 h 5513991"/>
              <a:gd name="connsiteX17" fmla="*/ 4451924 w 4482645"/>
              <a:gd name="connsiteY17" fmla="*/ 1373054 h 5513991"/>
              <a:gd name="connsiteX18" fmla="*/ 4455188 w 4482645"/>
              <a:gd name="connsiteY18" fmla="*/ 1376999 h 5513991"/>
              <a:gd name="connsiteX19" fmla="*/ 4458030 w 4482645"/>
              <a:gd name="connsiteY19" fmla="*/ 1389816 h 5513991"/>
              <a:gd name="connsiteX20" fmla="*/ 4443105 w 4482645"/>
              <a:gd name="connsiteY20" fmla="*/ 1450629 h 5513991"/>
              <a:gd name="connsiteX21" fmla="*/ 4432208 w 4482645"/>
              <a:gd name="connsiteY21" fmla="*/ 1524330 h 5513991"/>
              <a:gd name="connsiteX22" fmla="*/ 4427327 w 4482645"/>
              <a:gd name="connsiteY22" fmla="*/ 1535289 h 5513991"/>
              <a:gd name="connsiteX23" fmla="*/ 4412899 w 4482645"/>
              <a:gd name="connsiteY23" fmla="*/ 1607363 h 5513991"/>
              <a:gd name="connsiteX24" fmla="*/ 4409184 w 4482645"/>
              <a:gd name="connsiteY24" fmla="*/ 1645395 h 5513991"/>
              <a:gd name="connsiteX25" fmla="*/ 4412844 w 4482645"/>
              <a:gd name="connsiteY25" fmla="*/ 1649850 h 5513991"/>
              <a:gd name="connsiteX26" fmla="*/ 4411194 w 4482645"/>
              <a:gd name="connsiteY26" fmla="*/ 1661048 h 5513991"/>
              <a:gd name="connsiteX27" fmla="*/ 4413117 w 4482645"/>
              <a:gd name="connsiteY27" fmla="*/ 1681560 h 5513991"/>
              <a:gd name="connsiteX28" fmla="*/ 4401647 w 4482645"/>
              <a:gd name="connsiteY28" fmla="*/ 1716455 h 5513991"/>
              <a:gd name="connsiteX29" fmla="*/ 4391089 w 4482645"/>
              <a:gd name="connsiteY29" fmla="*/ 1868666 h 5513991"/>
              <a:gd name="connsiteX30" fmla="*/ 4399780 w 4482645"/>
              <a:gd name="connsiteY30" fmla="*/ 1892828 h 5513991"/>
              <a:gd name="connsiteX31" fmla="*/ 4402058 w 4482645"/>
              <a:gd name="connsiteY31" fmla="*/ 1943047 h 5513991"/>
              <a:gd name="connsiteX32" fmla="*/ 4401177 w 4482645"/>
              <a:gd name="connsiteY32" fmla="*/ 1976676 h 5513991"/>
              <a:gd name="connsiteX33" fmla="*/ 4394860 w 4482645"/>
              <a:gd name="connsiteY33" fmla="*/ 2025379 h 5513991"/>
              <a:gd name="connsiteX34" fmla="*/ 4397701 w 4482645"/>
              <a:gd name="connsiteY34" fmla="*/ 2038196 h 5513991"/>
              <a:gd name="connsiteX35" fmla="*/ 4392960 w 4482645"/>
              <a:gd name="connsiteY35" fmla="*/ 2048781 h 5513991"/>
              <a:gd name="connsiteX36" fmla="*/ 4375445 w 4482645"/>
              <a:gd name="connsiteY36" fmla="*/ 2148592 h 5513991"/>
              <a:gd name="connsiteX37" fmla="*/ 4243956 w 4482645"/>
              <a:gd name="connsiteY37" fmla="*/ 5036659 h 5513991"/>
              <a:gd name="connsiteX38" fmla="*/ 4242847 w 4482645"/>
              <a:gd name="connsiteY38" fmla="*/ 5242987 h 5513991"/>
              <a:gd name="connsiteX39" fmla="*/ 4187554 w 4482645"/>
              <a:gd name="connsiteY39" fmla="*/ 5513970 h 5513991"/>
              <a:gd name="connsiteX40" fmla="*/ 298746 w 4482645"/>
              <a:gd name="connsiteY40" fmla="*/ 5249166 h 5513991"/>
              <a:gd name="connsiteX41" fmla="*/ 1462 w 4482645"/>
              <a:gd name="connsiteY41" fmla="*/ 5237777 h 5513991"/>
              <a:gd name="connsiteX42" fmla="*/ 7874 w 4482645"/>
              <a:gd name="connsiteY42" fmla="*/ 4977753 h 5513991"/>
              <a:gd name="connsiteX43" fmla="*/ 20715 w 4482645"/>
              <a:gd name="connsiteY43" fmla="*/ 4752822 h 5513991"/>
              <a:gd name="connsiteX44" fmla="*/ 222466 w 4482645"/>
              <a:gd name="connsiteY44"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52595 w 4482645"/>
              <a:gd name="connsiteY9" fmla="*/ 803530 h 5513991"/>
              <a:gd name="connsiteX10" fmla="*/ 4450444 w 4482645"/>
              <a:gd name="connsiteY10" fmla="*/ 827361 h 5513991"/>
              <a:gd name="connsiteX11" fmla="*/ 4448844 w 4482645"/>
              <a:gd name="connsiteY11" fmla="*/ 835146 h 5513991"/>
              <a:gd name="connsiteX12" fmla="*/ 4442606 w 4482645"/>
              <a:gd name="connsiteY12" fmla="*/ 946777 h 5513991"/>
              <a:gd name="connsiteX13" fmla="*/ 4444683 w 4482645"/>
              <a:gd name="connsiteY13" fmla="*/ 947677 h 5513991"/>
              <a:gd name="connsiteX14" fmla="*/ 4444004 w 4482645"/>
              <a:gd name="connsiteY14" fmla="*/ 1082386 h 5513991"/>
              <a:gd name="connsiteX15" fmla="*/ 4443899 w 4482645"/>
              <a:gd name="connsiteY15" fmla="*/ 1140681 h 5513991"/>
              <a:gd name="connsiteX16" fmla="*/ 4448202 w 4482645"/>
              <a:gd name="connsiteY16" fmla="*/ 1161797 h 5513991"/>
              <a:gd name="connsiteX17" fmla="*/ 4451924 w 4482645"/>
              <a:gd name="connsiteY17" fmla="*/ 1373054 h 5513991"/>
              <a:gd name="connsiteX18" fmla="*/ 4455188 w 4482645"/>
              <a:gd name="connsiteY18" fmla="*/ 1376999 h 5513991"/>
              <a:gd name="connsiteX19" fmla="*/ 4458030 w 4482645"/>
              <a:gd name="connsiteY19" fmla="*/ 1389816 h 5513991"/>
              <a:gd name="connsiteX20" fmla="*/ 4443105 w 4482645"/>
              <a:gd name="connsiteY20" fmla="*/ 1450629 h 5513991"/>
              <a:gd name="connsiteX21" fmla="*/ 4432208 w 4482645"/>
              <a:gd name="connsiteY21" fmla="*/ 1524330 h 5513991"/>
              <a:gd name="connsiteX22" fmla="*/ 4427327 w 4482645"/>
              <a:gd name="connsiteY22" fmla="*/ 1535289 h 5513991"/>
              <a:gd name="connsiteX23" fmla="*/ 4412899 w 4482645"/>
              <a:gd name="connsiteY23" fmla="*/ 1607363 h 5513991"/>
              <a:gd name="connsiteX24" fmla="*/ 4409184 w 4482645"/>
              <a:gd name="connsiteY24" fmla="*/ 1645395 h 5513991"/>
              <a:gd name="connsiteX25" fmla="*/ 4412844 w 4482645"/>
              <a:gd name="connsiteY25" fmla="*/ 1649850 h 5513991"/>
              <a:gd name="connsiteX26" fmla="*/ 4411194 w 4482645"/>
              <a:gd name="connsiteY26" fmla="*/ 1661048 h 5513991"/>
              <a:gd name="connsiteX27" fmla="*/ 4413117 w 4482645"/>
              <a:gd name="connsiteY27" fmla="*/ 1681560 h 5513991"/>
              <a:gd name="connsiteX28" fmla="*/ 4401647 w 4482645"/>
              <a:gd name="connsiteY28" fmla="*/ 1716455 h 5513991"/>
              <a:gd name="connsiteX29" fmla="*/ 4391089 w 4482645"/>
              <a:gd name="connsiteY29" fmla="*/ 1868666 h 5513991"/>
              <a:gd name="connsiteX30" fmla="*/ 4399780 w 4482645"/>
              <a:gd name="connsiteY30" fmla="*/ 1892828 h 5513991"/>
              <a:gd name="connsiteX31" fmla="*/ 4402058 w 4482645"/>
              <a:gd name="connsiteY31" fmla="*/ 1943047 h 5513991"/>
              <a:gd name="connsiteX32" fmla="*/ 4394860 w 4482645"/>
              <a:gd name="connsiteY32" fmla="*/ 2025379 h 5513991"/>
              <a:gd name="connsiteX33" fmla="*/ 4397701 w 4482645"/>
              <a:gd name="connsiteY33" fmla="*/ 2038196 h 5513991"/>
              <a:gd name="connsiteX34" fmla="*/ 4392960 w 4482645"/>
              <a:gd name="connsiteY34" fmla="*/ 2048781 h 5513991"/>
              <a:gd name="connsiteX35" fmla="*/ 4375445 w 4482645"/>
              <a:gd name="connsiteY35" fmla="*/ 2148592 h 5513991"/>
              <a:gd name="connsiteX36" fmla="*/ 4243956 w 4482645"/>
              <a:gd name="connsiteY36" fmla="*/ 5036659 h 5513991"/>
              <a:gd name="connsiteX37" fmla="*/ 4242847 w 4482645"/>
              <a:gd name="connsiteY37" fmla="*/ 5242987 h 5513991"/>
              <a:gd name="connsiteX38" fmla="*/ 4187554 w 4482645"/>
              <a:gd name="connsiteY38" fmla="*/ 5513970 h 5513991"/>
              <a:gd name="connsiteX39" fmla="*/ 298746 w 4482645"/>
              <a:gd name="connsiteY39" fmla="*/ 5249166 h 5513991"/>
              <a:gd name="connsiteX40" fmla="*/ 1462 w 4482645"/>
              <a:gd name="connsiteY40" fmla="*/ 5237777 h 5513991"/>
              <a:gd name="connsiteX41" fmla="*/ 7874 w 4482645"/>
              <a:gd name="connsiteY41" fmla="*/ 4977753 h 5513991"/>
              <a:gd name="connsiteX42" fmla="*/ 20715 w 4482645"/>
              <a:gd name="connsiteY42" fmla="*/ 4752822 h 5513991"/>
              <a:gd name="connsiteX43" fmla="*/ 222466 w 4482645"/>
              <a:gd name="connsiteY43"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52595 w 4482645"/>
              <a:gd name="connsiteY9" fmla="*/ 803530 h 5513991"/>
              <a:gd name="connsiteX10" fmla="*/ 4450444 w 4482645"/>
              <a:gd name="connsiteY10" fmla="*/ 827361 h 5513991"/>
              <a:gd name="connsiteX11" fmla="*/ 4448844 w 4482645"/>
              <a:gd name="connsiteY11" fmla="*/ 835146 h 5513991"/>
              <a:gd name="connsiteX12" fmla="*/ 4442606 w 4482645"/>
              <a:gd name="connsiteY12" fmla="*/ 946777 h 5513991"/>
              <a:gd name="connsiteX13" fmla="*/ 4444683 w 4482645"/>
              <a:gd name="connsiteY13" fmla="*/ 947677 h 5513991"/>
              <a:gd name="connsiteX14" fmla="*/ 4444004 w 4482645"/>
              <a:gd name="connsiteY14" fmla="*/ 1082386 h 5513991"/>
              <a:gd name="connsiteX15" fmla="*/ 4443899 w 4482645"/>
              <a:gd name="connsiteY15" fmla="*/ 1140681 h 5513991"/>
              <a:gd name="connsiteX16" fmla="*/ 4448202 w 4482645"/>
              <a:gd name="connsiteY16" fmla="*/ 1161797 h 5513991"/>
              <a:gd name="connsiteX17" fmla="*/ 4451924 w 4482645"/>
              <a:gd name="connsiteY17" fmla="*/ 1373054 h 5513991"/>
              <a:gd name="connsiteX18" fmla="*/ 4455188 w 4482645"/>
              <a:gd name="connsiteY18" fmla="*/ 1376999 h 5513991"/>
              <a:gd name="connsiteX19" fmla="*/ 4458030 w 4482645"/>
              <a:gd name="connsiteY19" fmla="*/ 1389816 h 5513991"/>
              <a:gd name="connsiteX20" fmla="*/ 4443105 w 4482645"/>
              <a:gd name="connsiteY20" fmla="*/ 1450629 h 5513991"/>
              <a:gd name="connsiteX21" fmla="*/ 4432208 w 4482645"/>
              <a:gd name="connsiteY21" fmla="*/ 1524330 h 5513991"/>
              <a:gd name="connsiteX22" fmla="*/ 4427327 w 4482645"/>
              <a:gd name="connsiteY22" fmla="*/ 1535289 h 5513991"/>
              <a:gd name="connsiteX23" fmla="*/ 4412899 w 4482645"/>
              <a:gd name="connsiteY23" fmla="*/ 1607363 h 5513991"/>
              <a:gd name="connsiteX24" fmla="*/ 4409184 w 4482645"/>
              <a:gd name="connsiteY24" fmla="*/ 1645395 h 5513991"/>
              <a:gd name="connsiteX25" fmla="*/ 4412844 w 4482645"/>
              <a:gd name="connsiteY25" fmla="*/ 1649850 h 5513991"/>
              <a:gd name="connsiteX26" fmla="*/ 4411194 w 4482645"/>
              <a:gd name="connsiteY26" fmla="*/ 1661048 h 5513991"/>
              <a:gd name="connsiteX27" fmla="*/ 4413117 w 4482645"/>
              <a:gd name="connsiteY27" fmla="*/ 1681560 h 5513991"/>
              <a:gd name="connsiteX28" fmla="*/ 4401647 w 4482645"/>
              <a:gd name="connsiteY28" fmla="*/ 1716455 h 5513991"/>
              <a:gd name="connsiteX29" fmla="*/ 4391089 w 4482645"/>
              <a:gd name="connsiteY29" fmla="*/ 1868666 h 5513991"/>
              <a:gd name="connsiteX30" fmla="*/ 4402058 w 4482645"/>
              <a:gd name="connsiteY30" fmla="*/ 1943047 h 5513991"/>
              <a:gd name="connsiteX31" fmla="*/ 4394860 w 4482645"/>
              <a:gd name="connsiteY31" fmla="*/ 2025379 h 5513991"/>
              <a:gd name="connsiteX32" fmla="*/ 4397701 w 4482645"/>
              <a:gd name="connsiteY32" fmla="*/ 2038196 h 5513991"/>
              <a:gd name="connsiteX33" fmla="*/ 4392960 w 4482645"/>
              <a:gd name="connsiteY33" fmla="*/ 2048781 h 5513991"/>
              <a:gd name="connsiteX34" fmla="*/ 4375445 w 4482645"/>
              <a:gd name="connsiteY34" fmla="*/ 2148592 h 5513991"/>
              <a:gd name="connsiteX35" fmla="*/ 4243956 w 4482645"/>
              <a:gd name="connsiteY35" fmla="*/ 5036659 h 5513991"/>
              <a:gd name="connsiteX36" fmla="*/ 4242847 w 4482645"/>
              <a:gd name="connsiteY36" fmla="*/ 5242987 h 5513991"/>
              <a:gd name="connsiteX37" fmla="*/ 4187554 w 4482645"/>
              <a:gd name="connsiteY37" fmla="*/ 5513970 h 5513991"/>
              <a:gd name="connsiteX38" fmla="*/ 298746 w 4482645"/>
              <a:gd name="connsiteY38" fmla="*/ 5249166 h 5513991"/>
              <a:gd name="connsiteX39" fmla="*/ 1462 w 4482645"/>
              <a:gd name="connsiteY39" fmla="*/ 5237777 h 5513991"/>
              <a:gd name="connsiteX40" fmla="*/ 7874 w 4482645"/>
              <a:gd name="connsiteY40" fmla="*/ 4977753 h 5513991"/>
              <a:gd name="connsiteX41" fmla="*/ 20715 w 4482645"/>
              <a:gd name="connsiteY41" fmla="*/ 4752822 h 5513991"/>
              <a:gd name="connsiteX42" fmla="*/ 222466 w 4482645"/>
              <a:gd name="connsiteY42"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52595 w 4482645"/>
              <a:gd name="connsiteY9" fmla="*/ 803530 h 5513991"/>
              <a:gd name="connsiteX10" fmla="*/ 4450444 w 4482645"/>
              <a:gd name="connsiteY10" fmla="*/ 827361 h 5513991"/>
              <a:gd name="connsiteX11" fmla="*/ 4448844 w 4482645"/>
              <a:gd name="connsiteY11" fmla="*/ 835146 h 5513991"/>
              <a:gd name="connsiteX12" fmla="*/ 4442606 w 4482645"/>
              <a:gd name="connsiteY12" fmla="*/ 946777 h 5513991"/>
              <a:gd name="connsiteX13" fmla="*/ 4444683 w 4482645"/>
              <a:gd name="connsiteY13" fmla="*/ 947677 h 5513991"/>
              <a:gd name="connsiteX14" fmla="*/ 4444004 w 4482645"/>
              <a:gd name="connsiteY14" fmla="*/ 1082386 h 5513991"/>
              <a:gd name="connsiteX15" fmla="*/ 4443899 w 4482645"/>
              <a:gd name="connsiteY15" fmla="*/ 1140681 h 5513991"/>
              <a:gd name="connsiteX16" fmla="*/ 4448202 w 4482645"/>
              <a:gd name="connsiteY16" fmla="*/ 1161797 h 5513991"/>
              <a:gd name="connsiteX17" fmla="*/ 4451924 w 4482645"/>
              <a:gd name="connsiteY17" fmla="*/ 1373054 h 5513991"/>
              <a:gd name="connsiteX18" fmla="*/ 4455188 w 4482645"/>
              <a:gd name="connsiteY18" fmla="*/ 1376999 h 5513991"/>
              <a:gd name="connsiteX19" fmla="*/ 4458030 w 4482645"/>
              <a:gd name="connsiteY19" fmla="*/ 1389816 h 5513991"/>
              <a:gd name="connsiteX20" fmla="*/ 4443105 w 4482645"/>
              <a:gd name="connsiteY20" fmla="*/ 1450629 h 5513991"/>
              <a:gd name="connsiteX21" fmla="*/ 4432208 w 4482645"/>
              <a:gd name="connsiteY21" fmla="*/ 1524330 h 5513991"/>
              <a:gd name="connsiteX22" fmla="*/ 4427327 w 4482645"/>
              <a:gd name="connsiteY22" fmla="*/ 1535289 h 5513991"/>
              <a:gd name="connsiteX23" fmla="*/ 4412899 w 4482645"/>
              <a:gd name="connsiteY23" fmla="*/ 1607363 h 5513991"/>
              <a:gd name="connsiteX24" fmla="*/ 4409184 w 4482645"/>
              <a:gd name="connsiteY24" fmla="*/ 1645395 h 5513991"/>
              <a:gd name="connsiteX25" fmla="*/ 4412844 w 4482645"/>
              <a:gd name="connsiteY25" fmla="*/ 1649850 h 5513991"/>
              <a:gd name="connsiteX26" fmla="*/ 4411194 w 4482645"/>
              <a:gd name="connsiteY26" fmla="*/ 1661048 h 5513991"/>
              <a:gd name="connsiteX27" fmla="*/ 4413117 w 4482645"/>
              <a:gd name="connsiteY27" fmla="*/ 1681560 h 5513991"/>
              <a:gd name="connsiteX28" fmla="*/ 4401647 w 4482645"/>
              <a:gd name="connsiteY28" fmla="*/ 1716455 h 5513991"/>
              <a:gd name="connsiteX29" fmla="*/ 4391089 w 4482645"/>
              <a:gd name="connsiteY29" fmla="*/ 1868666 h 5513991"/>
              <a:gd name="connsiteX30" fmla="*/ 4402058 w 4482645"/>
              <a:gd name="connsiteY30" fmla="*/ 1943047 h 5513991"/>
              <a:gd name="connsiteX31" fmla="*/ 4394860 w 4482645"/>
              <a:gd name="connsiteY31" fmla="*/ 2025379 h 5513991"/>
              <a:gd name="connsiteX32" fmla="*/ 4397701 w 4482645"/>
              <a:gd name="connsiteY32" fmla="*/ 2038196 h 5513991"/>
              <a:gd name="connsiteX33" fmla="*/ 4375445 w 4482645"/>
              <a:gd name="connsiteY33" fmla="*/ 2148592 h 5513991"/>
              <a:gd name="connsiteX34" fmla="*/ 4243956 w 4482645"/>
              <a:gd name="connsiteY34" fmla="*/ 5036659 h 5513991"/>
              <a:gd name="connsiteX35" fmla="*/ 4242847 w 4482645"/>
              <a:gd name="connsiteY35" fmla="*/ 5242987 h 5513991"/>
              <a:gd name="connsiteX36" fmla="*/ 4187554 w 4482645"/>
              <a:gd name="connsiteY36" fmla="*/ 5513970 h 5513991"/>
              <a:gd name="connsiteX37" fmla="*/ 298746 w 4482645"/>
              <a:gd name="connsiteY37" fmla="*/ 5249166 h 5513991"/>
              <a:gd name="connsiteX38" fmla="*/ 1462 w 4482645"/>
              <a:gd name="connsiteY38" fmla="*/ 5237777 h 5513991"/>
              <a:gd name="connsiteX39" fmla="*/ 7874 w 4482645"/>
              <a:gd name="connsiteY39" fmla="*/ 4977753 h 5513991"/>
              <a:gd name="connsiteX40" fmla="*/ 20715 w 4482645"/>
              <a:gd name="connsiteY40" fmla="*/ 4752822 h 5513991"/>
              <a:gd name="connsiteX41" fmla="*/ 222466 w 4482645"/>
              <a:gd name="connsiteY41"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52595 w 4482645"/>
              <a:gd name="connsiteY9" fmla="*/ 803530 h 5513991"/>
              <a:gd name="connsiteX10" fmla="*/ 4450444 w 4482645"/>
              <a:gd name="connsiteY10" fmla="*/ 827361 h 5513991"/>
              <a:gd name="connsiteX11" fmla="*/ 4448844 w 4482645"/>
              <a:gd name="connsiteY11" fmla="*/ 835146 h 5513991"/>
              <a:gd name="connsiteX12" fmla="*/ 4442606 w 4482645"/>
              <a:gd name="connsiteY12" fmla="*/ 946777 h 5513991"/>
              <a:gd name="connsiteX13" fmla="*/ 4444683 w 4482645"/>
              <a:gd name="connsiteY13" fmla="*/ 947677 h 5513991"/>
              <a:gd name="connsiteX14" fmla="*/ 4444004 w 4482645"/>
              <a:gd name="connsiteY14" fmla="*/ 1082386 h 5513991"/>
              <a:gd name="connsiteX15" fmla="*/ 4443899 w 4482645"/>
              <a:gd name="connsiteY15" fmla="*/ 1140681 h 5513991"/>
              <a:gd name="connsiteX16" fmla="*/ 4448202 w 4482645"/>
              <a:gd name="connsiteY16" fmla="*/ 1161797 h 5513991"/>
              <a:gd name="connsiteX17" fmla="*/ 4451924 w 4482645"/>
              <a:gd name="connsiteY17" fmla="*/ 1373054 h 5513991"/>
              <a:gd name="connsiteX18" fmla="*/ 4455188 w 4482645"/>
              <a:gd name="connsiteY18" fmla="*/ 1376999 h 5513991"/>
              <a:gd name="connsiteX19" fmla="*/ 4458030 w 4482645"/>
              <a:gd name="connsiteY19" fmla="*/ 1389816 h 5513991"/>
              <a:gd name="connsiteX20" fmla="*/ 4443105 w 4482645"/>
              <a:gd name="connsiteY20" fmla="*/ 1450629 h 5513991"/>
              <a:gd name="connsiteX21" fmla="*/ 4432208 w 4482645"/>
              <a:gd name="connsiteY21" fmla="*/ 1524330 h 5513991"/>
              <a:gd name="connsiteX22" fmla="*/ 4427327 w 4482645"/>
              <a:gd name="connsiteY22" fmla="*/ 1535289 h 5513991"/>
              <a:gd name="connsiteX23" fmla="*/ 4412899 w 4482645"/>
              <a:gd name="connsiteY23" fmla="*/ 1607363 h 5513991"/>
              <a:gd name="connsiteX24" fmla="*/ 4409184 w 4482645"/>
              <a:gd name="connsiteY24" fmla="*/ 1645395 h 5513991"/>
              <a:gd name="connsiteX25" fmla="*/ 4412844 w 4482645"/>
              <a:gd name="connsiteY25" fmla="*/ 1649850 h 5513991"/>
              <a:gd name="connsiteX26" fmla="*/ 4411194 w 4482645"/>
              <a:gd name="connsiteY26" fmla="*/ 1661048 h 5513991"/>
              <a:gd name="connsiteX27" fmla="*/ 4401647 w 4482645"/>
              <a:gd name="connsiteY27" fmla="*/ 1716455 h 5513991"/>
              <a:gd name="connsiteX28" fmla="*/ 4391089 w 4482645"/>
              <a:gd name="connsiteY28" fmla="*/ 1868666 h 5513991"/>
              <a:gd name="connsiteX29" fmla="*/ 4402058 w 4482645"/>
              <a:gd name="connsiteY29" fmla="*/ 1943047 h 5513991"/>
              <a:gd name="connsiteX30" fmla="*/ 4394860 w 4482645"/>
              <a:gd name="connsiteY30" fmla="*/ 2025379 h 5513991"/>
              <a:gd name="connsiteX31" fmla="*/ 4397701 w 4482645"/>
              <a:gd name="connsiteY31" fmla="*/ 2038196 h 5513991"/>
              <a:gd name="connsiteX32" fmla="*/ 4375445 w 4482645"/>
              <a:gd name="connsiteY32" fmla="*/ 2148592 h 5513991"/>
              <a:gd name="connsiteX33" fmla="*/ 4243956 w 4482645"/>
              <a:gd name="connsiteY33" fmla="*/ 5036659 h 5513991"/>
              <a:gd name="connsiteX34" fmla="*/ 4242847 w 4482645"/>
              <a:gd name="connsiteY34" fmla="*/ 5242987 h 5513991"/>
              <a:gd name="connsiteX35" fmla="*/ 4187554 w 4482645"/>
              <a:gd name="connsiteY35" fmla="*/ 5513970 h 5513991"/>
              <a:gd name="connsiteX36" fmla="*/ 298746 w 4482645"/>
              <a:gd name="connsiteY36" fmla="*/ 5249166 h 5513991"/>
              <a:gd name="connsiteX37" fmla="*/ 1462 w 4482645"/>
              <a:gd name="connsiteY37" fmla="*/ 5237777 h 5513991"/>
              <a:gd name="connsiteX38" fmla="*/ 7874 w 4482645"/>
              <a:gd name="connsiteY38" fmla="*/ 4977753 h 5513991"/>
              <a:gd name="connsiteX39" fmla="*/ 20715 w 4482645"/>
              <a:gd name="connsiteY39" fmla="*/ 4752822 h 5513991"/>
              <a:gd name="connsiteX40" fmla="*/ 222466 w 4482645"/>
              <a:gd name="connsiteY40"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52595 w 4482645"/>
              <a:gd name="connsiteY9" fmla="*/ 803530 h 5513991"/>
              <a:gd name="connsiteX10" fmla="*/ 4450444 w 4482645"/>
              <a:gd name="connsiteY10" fmla="*/ 827361 h 5513991"/>
              <a:gd name="connsiteX11" fmla="*/ 4448844 w 4482645"/>
              <a:gd name="connsiteY11" fmla="*/ 835146 h 5513991"/>
              <a:gd name="connsiteX12" fmla="*/ 4442606 w 4482645"/>
              <a:gd name="connsiteY12" fmla="*/ 946777 h 5513991"/>
              <a:gd name="connsiteX13" fmla="*/ 4444683 w 4482645"/>
              <a:gd name="connsiteY13" fmla="*/ 947677 h 5513991"/>
              <a:gd name="connsiteX14" fmla="*/ 4444004 w 4482645"/>
              <a:gd name="connsiteY14" fmla="*/ 1082386 h 5513991"/>
              <a:gd name="connsiteX15" fmla="*/ 4443899 w 4482645"/>
              <a:gd name="connsiteY15" fmla="*/ 1140681 h 5513991"/>
              <a:gd name="connsiteX16" fmla="*/ 4448202 w 4482645"/>
              <a:gd name="connsiteY16" fmla="*/ 1161797 h 5513991"/>
              <a:gd name="connsiteX17" fmla="*/ 4451924 w 4482645"/>
              <a:gd name="connsiteY17" fmla="*/ 1373054 h 5513991"/>
              <a:gd name="connsiteX18" fmla="*/ 4455188 w 4482645"/>
              <a:gd name="connsiteY18" fmla="*/ 1376999 h 5513991"/>
              <a:gd name="connsiteX19" fmla="*/ 4458030 w 4482645"/>
              <a:gd name="connsiteY19" fmla="*/ 1389816 h 5513991"/>
              <a:gd name="connsiteX20" fmla="*/ 4443105 w 4482645"/>
              <a:gd name="connsiteY20" fmla="*/ 1450629 h 5513991"/>
              <a:gd name="connsiteX21" fmla="*/ 4432208 w 4482645"/>
              <a:gd name="connsiteY21" fmla="*/ 1524330 h 5513991"/>
              <a:gd name="connsiteX22" fmla="*/ 4427327 w 4482645"/>
              <a:gd name="connsiteY22" fmla="*/ 1535289 h 5513991"/>
              <a:gd name="connsiteX23" fmla="*/ 4412899 w 4482645"/>
              <a:gd name="connsiteY23" fmla="*/ 1607363 h 5513991"/>
              <a:gd name="connsiteX24" fmla="*/ 4409184 w 4482645"/>
              <a:gd name="connsiteY24" fmla="*/ 1645395 h 5513991"/>
              <a:gd name="connsiteX25" fmla="*/ 4412844 w 4482645"/>
              <a:gd name="connsiteY25" fmla="*/ 1649850 h 5513991"/>
              <a:gd name="connsiteX26" fmla="*/ 4401647 w 4482645"/>
              <a:gd name="connsiteY26" fmla="*/ 1716455 h 5513991"/>
              <a:gd name="connsiteX27" fmla="*/ 4391089 w 4482645"/>
              <a:gd name="connsiteY27" fmla="*/ 1868666 h 5513991"/>
              <a:gd name="connsiteX28" fmla="*/ 4402058 w 4482645"/>
              <a:gd name="connsiteY28" fmla="*/ 1943047 h 5513991"/>
              <a:gd name="connsiteX29" fmla="*/ 4394860 w 4482645"/>
              <a:gd name="connsiteY29" fmla="*/ 2025379 h 5513991"/>
              <a:gd name="connsiteX30" fmla="*/ 4397701 w 4482645"/>
              <a:gd name="connsiteY30" fmla="*/ 2038196 h 5513991"/>
              <a:gd name="connsiteX31" fmla="*/ 4375445 w 4482645"/>
              <a:gd name="connsiteY31" fmla="*/ 2148592 h 5513991"/>
              <a:gd name="connsiteX32" fmla="*/ 4243956 w 4482645"/>
              <a:gd name="connsiteY32" fmla="*/ 5036659 h 5513991"/>
              <a:gd name="connsiteX33" fmla="*/ 4242847 w 4482645"/>
              <a:gd name="connsiteY33" fmla="*/ 5242987 h 5513991"/>
              <a:gd name="connsiteX34" fmla="*/ 4187554 w 4482645"/>
              <a:gd name="connsiteY34" fmla="*/ 5513970 h 5513991"/>
              <a:gd name="connsiteX35" fmla="*/ 298746 w 4482645"/>
              <a:gd name="connsiteY35" fmla="*/ 5249166 h 5513991"/>
              <a:gd name="connsiteX36" fmla="*/ 1462 w 4482645"/>
              <a:gd name="connsiteY36" fmla="*/ 5237777 h 5513991"/>
              <a:gd name="connsiteX37" fmla="*/ 7874 w 4482645"/>
              <a:gd name="connsiteY37" fmla="*/ 4977753 h 5513991"/>
              <a:gd name="connsiteX38" fmla="*/ 20715 w 4482645"/>
              <a:gd name="connsiteY38" fmla="*/ 4752822 h 5513991"/>
              <a:gd name="connsiteX39" fmla="*/ 222466 w 4482645"/>
              <a:gd name="connsiteY39"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52595 w 4482645"/>
              <a:gd name="connsiteY9" fmla="*/ 803530 h 5513991"/>
              <a:gd name="connsiteX10" fmla="*/ 4450444 w 4482645"/>
              <a:gd name="connsiteY10" fmla="*/ 827361 h 5513991"/>
              <a:gd name="connsiteX11" fmla="*/ 4448844 w 4482645"/>
              <a:gd name="connsiteY11" fmla="*/ 835146 h 5513991"/>
              <a:gd name="connsiteX12" fmla="*/ 4442606 w 4482645"/>
              <a:gd name="connsiteY12" fmla="*/ 946777 h 5513991"/>
              <a:gd name="connsiteX13" fmla="*/ 4444683 w 4482645"/>
              <a:gd name="connsiteY13" fmla="*/ 947677 h 5513991"/>
              <a:gd name="connsiteX14" fmla="*/ 4444004 w 4482645"/>
              <a:gd name="connsiteY14" fmla="*/ 1082386 h 5513991"/>
              <a:gd name="connsiteX15" fmla="*/ 4443899 w 4482645"/>
              <a:gd name="connsiteY15" fmla="*/ 1140681 h 5513991"/>
              <a:gd name="connsiteX16" fmla="*/ 4448202 w 4482645"/>
              <a:gd name="connsiteY16" fmla="*/ 1161797 h 5513991"/>
              <a:gd name="connsiteX17" fmla="*/ 4451924 w 4482645"/>
              <a:gd name="connsiteY17" fmla="*/ 1373054 h 5513991"/>
              <a:gd name="connsiteX18" fmla="*/ 4455188 w 4482645"/>
              <a:gd name="connsiteY18" fmla="*/ 1376999 h 5513991"/>
              <a:gd name="connsiteX19" fmla="*/ 4458030 w 4482645"/>
              <a:gd name="connsiteY19" fmla="*/ 1389816 h 5513991"/>
              <a:gd name="connsiteX20" fmla="*/ 4443105 w 4482645"/>
              <a:gd name="connsiteY20" fmla="*/ 1450629 h 5513991"/>
              <a:gd name="connsiteX21" fmla="*/ 4432208 w 4482645"/>
              <a:gd name="connsiteY21" fmla="*/ 1524330 h 5513991"/>
              <a:gd name="connsiteX22" fmla="*/ 4427327 w 4482645"/>
              <a:gd name="connsiteY22" fmla="*/ 1535289 h 5513991"/>
              <a:gd name="connsiteX23" fmla="*/ 4412899 w 4482645"/>
              <a:gd name="connsiteY23" fmla="*/ 1607363 h 5513991"/>
              <a:gd name="connsiteX24" fmla="*/ 4409184 w 4482645"/>
              <a:gd name="connsiteY24" fmla="*/ 1645395 h 5513991"/>
              <a:gd name="connsiteX25" fmla="*/ 4401647 w 4482645"/>
              <a:gd name="connsiteY25" fmla="*/ 1716455 h 5513991"/>
              <a:gd name="connsiteX26" fmla="*/ 4391089 w 4482645"/>
              <a:gd name="connsiteY26" fmla="*/ 1868666 h 5513991"/>
              <a:gd name="connsiteX27" fmla="*/ 4402058 w 4482645"/>
              <a:gd name="connsiteY27" fmla="*/ 1943047 h 5513991"/>
              <a:gd name="connsiteX28" fmla="*/ 4394860 w 4482645"/>
              <a:gd name="connsiteY28" fmla="*/ 2025379 h 5513991"/>
              <a:gd name="connsiteX29" fmla="*/ 4397701 w 4482645"/>
              <a:gd name="connsiteY29" fmla="*/ 2038196 h 5513991"/>
              <a:gd name="connsiteX30" fmla="*/ 4375445 w 4482645"/>
              <a:gd name="connsiteY30" fmla="*/ 2148592 h 5513991"/>
              <a:gd name="connsiteX31" fmla="*/ 4243956 w 4482645"/>
              <a:gd name="connsiteY31" fmla="*/ 5036659 h 5513991"/>
              <a:gd name="connsiteX32" fmla="*/ 4242847 w 4482645"/>
              <a:gd name="connsiteY32" fmla="*/ 5242987 h 5513991"/>
              <a:gd name="connsiteX33" fmla="*/ 4187554 w 4482645"/>
              <a:gd name="connsiteY33" fmla="*/ 5513970 h 5513991"/>
              <a:gd name="connsiteX34" fmla="*/ 298746 w 4482645"/>
              <a:gd name="connsiteY34" fmla="*/ 5249166 h 5513991"/>
              <a:gd name="connsiteX35" fmla="*/ 1462 w 4482645"/>
              <a:gd name="connsiteY35" fmla="*/ 5237777 h 5513991"/>
              <a:gd name="connsiteX36" fmla="*/ 7874 w 4482645"/>
              <a:gd name="connsiteY36" fmla="*/ 4977753 h 5513991"/>
              <a:gd name="connsiteX37" fmla="*/ 20715 w 4482645"/>
              <a:gd name="connsiteY37" fmla="*/ 4752822 h 5513991"/>
              <a:gd name="connsiteX38" fmla="*/ 222466 w 4482645"/>
              <a:gd name="connsiteY38"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52595 w 4482645"/>
              <a:gd name="connsiteY9" fmla="*/ 803530 h 5513991"/>
              <a:gd name="connsiteX10" fmla="*/ 4450444 w 4482645"/>
              <a:gd name="connsiteY10" fmla="*/ 827361 h 5513991"/>
              <a:gd name="connsiteX11" fmla="*/ 4448844 w 4482645"/>
              <a:gd name="connsiteY11" fmla="*/ 835146 h 5513991"/>
              <a:gd name="connsiteX12" fmla="*/ 4442606 w 4482645"/>
              <a:gd name="connsiteY12" fmla="*/ 946777 h 5513991"/>
              <a:gd name="connsiteX13" fmla="*/ 4444683 w 4482645"/>
              <a:gd name="connsiteY13" fmla="*/ 947677 h 5513991"/>
              <a:gd name="connsiteX14" fmla="*/ 4444004 w 4482645"/>
              <a:gd name="connsiteY14" fmla="*/ 1082386 h 5513991"/>
              <a:gd name="connsiteX15" fmla="*/ 4443899 w 4482645"/>
              <a:gd name="connsiteY15" fmla="*/ 1140681 h 5513991"/>
              <a:gd name="connsiteX16" fmla="*/ 4448202 w 4482645"/>
              <a:gd name="connsiteY16" fmla="*/ 1161797 h 5513991"/>
              <a:gd name="connsiteX17" fmla="*/ 4451924 w 4482645"/>
              <a:gd name="connsiteY17" fmla="*/ 1373054 h 5513991"/>
              <a:gd name="connsiteX18" fmla="*/ 4455188 w 4482645"/>
              <a:gd name="connsiteY18" fmla="*/ 1376999 h 5513991"/>
              <a:gd name="connsiteX19" fmla="*/ 4458030 w 4482645"/>
              <a:gd name="connsiteY19" fmla="*/ 1389816 h 5513991"/>
              <a:gd name="connsiteX20" fmla="*/ 4443105 w 4482645"/>
              <a:gd name="connsiteY20" fmla="*/ 1450629 h 5513991"/>
              <a:gd name="connsiteX21" fmla="*/ 4432208 w 4482645"/>
              <a:gd name="connsiteY21" fmla="*/ 1524330 h 5513991"/>
              <a:gd name="connsiteX22" fmla="*/ 4427327 w 4482645"/>
              <a:gd name="connsiteY22" fmla="*/ 1535289 h 5513991"/>
              <a:gd name="connsiteX23" fmla="*/ 4412899 w 4482645"/>
              <a:gd name="connsiteY23" fmla="*/ 1607363 h 5513991"/>
              <a:gd name="connsiteX24" fmla="*/ 4401647 w 4482645"/>
              <a:gd name="connsiteY24" fmla="*/ 1716455 h 5513991"/>
              <a:gd name="connsiteX25" fmla="*/ 4391089 w 4482645"/>
              <a:gd name="connsiteY25" fmla="*/ 1868666 h 5513991"/>
              <a:gd name="connsiteX26" fmla="*/ 4402058 w 4482645"/>
              <a:gd name="connsiteY26" fmla="*/ 1943047 h 5513991"/>
              <a:gd name="connsiteX27" fmla="*/ 4394860 w 4482645"/>
              <a:gd name="connsiteY27" fmla="*/ 2025379 h 5513991"/>
              <a:gd name="connsiteX28" fmla="*/ 4397701 w 4482645"/>
              <a:gd name="connsiteY28" fmla="*/ 2038196 h 5513991"/>
              <a:gd name="connsiteX29" fmla="*/ 4375445 w 4482645"/>
              <a:gd name="connsiteY29" fmla="*/ 2148592 h 5513991"/>
              <a:gd name="connsiteX30" fmla="*/ 4243956 w 4482645"/>
              <a:gd name="connsiteY30" fmla="*/ 5036659 h 5513991"/>
              <a:gd name="connsiteX31" fmla="*/ 4242847 w 4482645"/>
              <a:gd name="connsiteY31" fmla="*/ 5242987 h 5513991"/>
              <a:gd name="connsiteX32" fmla="*/ 4187554 w 4482645"/>
              <a:gd name="connsiteY32" fmla="*/ 5513970 h 5513991"/>
              <a:gd name="connsiteX33" fmla="*/ 298746 w 4482645"/>
              <a:gd name="connsiteY33" fmla="*/ 5249166 h 5513991"/>
              <a:gd name="connsiteX34" fmla="*/ 1462 w 4482645"/>
              <a:gd name="connsiteY34" fmla="*/ 5237777 h 5513991"/>
              <a:gd name="connsiteX35" fmla="*/ 7874 w 4482645"/>
              <a:gd name="connsiteY35" fmla="*/ 4977753 h 5513991"/>
              <a:gd name="connsiteX36" fmla="*/ 20715 w 4482645"/>
              <a:gd name="connsiteY36" fmla="*/ 4752822 h 5513991"/>
              <a:gd name="connsiteX37" fmla="*/ 222466 w 4482645"/>
              <a:gd name="connsiteY37"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52595 w 4482645"/>
              <a:gd name="connsiteY9" fmla="*/ 803530 h 5513991"/>
              <a:gd name="connsiteX10" fmla="*/ 4450444 w 4482645"/>
              <a:gd name="connsiteY10" fmla="*/ 827361 h 5513991"/>
              <a:gd name="connsiteX11" fmla="*/ 4448844 w 4482645"/>
              <a:gd name="connsiteY11" fmla="*/ 835146 h 5513991"/>
              <a:gd name="connsiteX12" fmla="*/ 4442606 w 4482645"/>
              <a:gd name="connsiteY12" fmla="*/ 946777 h 5513991"/>
              <a:gd name="connsiteX13" fmla="*/ 4444683 w 4482645"/>
              <a:gd name="connsiteY13" fmla="*/ 947677 h 5513991"/>
              <a:gd name="connsiteX14" fmla="*/ 4444004 w 4482645"/>
              <a:gd name="connsiteY14" fmla="*/ 1082386 h 5513991"/>
              <a:gd name="connsiteX15" fmla="*/ 4443899 w 4482645"/>
              <a:gd name="connsiteY15" fmla="*/ 1140681 h 5513991"/>
              <a:gd name="connsiteX16" fmla="*/ 4448202 w 4482645"/>
              <a:gd name="connsiteY16" fmla="*/ 1161797 h 5513991"/>
              <a:gd name="connsiteX17" fmla="*/ 4451924 w 4482645"/>
              <a:gd name="connsiteY17" fmla="*/ 1373054 h 5513991"/>
              <a:gd name="connsiteX18" fmla="*/ 4455188 w 4482645"/>
              <a:gd name="connsiteY18" fmla="*/ 1376999 h 5513991"/>
              <a:gd name="connsiteX19" fmla="*/ 4458030 w 4482645"/>
              <a:gd name="connsiteY19" fmla="*/ 1389816 h 5513991"/>
              <a:gd name="connsiteX20" fmla="*/ 4443105 w 4482645"/>
              <a:gd name="connsiteY20" fmla="*/ 1450629 h 5513991"/>
              <a:gd name="connsiteX21" fmla="*/ 4432208 w 4482645"/>
              <a:gd name="connsiteY21" fmla="*/ 1524330 h 5513991"/>
              <a:gd name="connsiteX22" fmla="*/ 4427327 w 4482645"/>
              <a:gd name="connsiteY22" fmla="*/ 1535289 h 5513991"/>
              <a:gd name="connsiteX23" fmla="*/ 4401647 w 4482645"/>
              <a:gd name="connsiteY23" fmla="*/ 1716455 h 5513991"/>
              <a:gd name="connsiteX24" fmla="*/ 4391089 w 4482645"/>
              <a:gd name="connsiteY24" fmla="*/ 1868666 h 5513991"/>
              <a:gd name="connsiteX25" fmla="*/ 4402058 w 4482645"/>
              <a:gd name="connsiteY25" fmla="*/ 1943047 h 5513991"/>
              <a:gd name="connsiteX26" fmla="*/ 4394860 w 4482645"/>
              <a:gd name="connsiteY26" fmla="*/ 2025379 h 5513991"/>
              <a:gd name="connsiteX27" fmla="*/ 4397701 w 4482645"/>
              <a:gd name="connsiteY27" fmla="*/ 2038196 h 5513991"/>
              <a:gd name="connsiteX28" fmla="*/ 4375445 w 4482645"/>
              <a:gd name="connsiteY28" fmla="*/ 2148592 h 5513991"/>
              <a:gd name="connsiteX29" fmla="*/ 4243956 w 4482645"/>
              <a:gd name="connsiteY29" fmla="*/ 5036659 h 5513991"/>
              <a:gd name="connsiteX30" fmla="*/ 4242847 w 4482645"/>
              <a:gd name="connsiteY30" fmla="*/ 5242987 h 5513991"/>
              <a:gd name="connsiteX31" fmla="*/ 4187554 w 4482645"/>
              <a:gd name="connsiteY31" fmla="*/ 5513970 h 5513991"/>
              <a:gd name="connsiteX32" fmla="*/ 298746 w 4482645"/>
              <a:gd name="connsiteY32" fmla="*/ 5249166 h 5513991"/>
              <a:gd name="connsiteX33" fmla="*/ 1462 w 4482645"/>
              <a:gd name="connsiteY33" fmla="*/ 5237777 h 5513991"/>
              <a:gd name="connsiteX34" fmla="*/ 7874 w 4482645"/>
              <a:gd name="connsiteY34" fmla="*/ 4977753 h 5513991"/>
              <a:gd name="connsiteX35" fmla="*/ 20715 w 4482645"/>
              <a:gd name="connsiteY35" fmla="*/ 4752822 h 5513991"/>
              <a:gd name="connsiteX36" fmla="*/ 222466 w 4482645"/>
              <a:gd name="connsiteY36"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52595 w 4482645"/>
              <a:gd name="connsiteY9" fmla="*/ 803530 h 5513991"/>
              <a:gd name="connsiteX10" fmla="*/ 4450444 w 4482645"/>
              <a:gd name="connsiteY10" fmla="*/ 827361 h 5513991"/>
              <a:gd name="connsiteX11" fmla="*/ 4448844 w 4482645"/>
              <a:gd name="connsiteY11" fmla="*/ 835146 h 5513991"/>
              <a:gd name="connsiteX12" fmla="*/ 4442606 w 4482645"/>
              <a:gd name="connsiteY12" fmla="*/ 946777 h 5513991"/>
              <a:gd name="connsiteX13" fmla="*/ 4444683 w 4482645"/>
              <a:gd name="connsiteY13" fmla="*/ 947677 h 5513991"/>
              <a:gd name="connsiteX14" fmla="*/ 4444004 w 4482645"/>
              <a:gd name="connsiteY14" fmla="*/ 1082386 h 5513991"/>
              <a:gd name="connsiteX15" fmla="*/ 4443899 w 4482645"/>
              <a:gd name="connsiteY15" fmla="*/ 1140681 h 5513991"/>
              <a:gd name="connsiteX16" fmla="*/ 4448202 w 4482645"/>
              <a:gd name="connsiteY16" fmla="*/ 1161797 h 5513991"/>
              <a:gd name="connsiteX17" fmla="*/ 4451924 w 4482645"/>
              <a:gd name="connsiteY17" fmla="*/ 1373054 h 5513991"/>
              <a:gd name="connsiteX18" fmla="*/ 4455188 w 4482645"/>
              <a:gd name="connsiteY18" fmla="*/ 1376999 h 5513991"/>
              <a:gd name="connsiteX19" fmla="*/ 4458030 w 4482645"/>
              <a:gd name="connsiteY19" fmla="*/ 1389816 h 5513991"/>
              <a:gd name="connsiteX20" fmla="*/ 4432208 w 4482645"/>
              <a:gd name="connsiteY20" fmla="*/ 1524330 h 5513991"/>
              <a:gd name="connsiteX21" fmla="*/ 4427327 w 4482645"/>
              <a:gd name="connsiteY21" fmla="*/ 1535289 h 5513991"/>
              <a:gd name="connsiteX22" fmla="*/ 4401647 w 4482645"/>
              <a:gd name="connsiteY22" fmla="*/ 1716455 h 5513991"/>
              <a:gd name="connsiteX23" fmla="*/ 4391089 w 4482645"/>
              <a:gd name="connsiteY23" fmla="*/ 1868666 h 5513991"/>
              <a:gd name="connsiteX24" fmla="*/ 4402058 w 4482645"/>
              <a:gd name="connsiteY24" fmla="*/ 1943047 h 5513991"/>
              <a:gd name="connsiteX25" fmla="*/ 4394860 w 4482645"/>
              <a:gd name="connsiteY25" fmla="*/ 2025379 h 5513991"/>
              <a:gd name="connsiteX26" fmla="*/ 4397701 w 4482645"/>
              <a:gd name="connsiteY26" fmla="*/ 2038196 h 5513991"/>
              <a:gd name="connsiteX27" fmla="*/ 4375445 w 4482645"/>
              <a:gd name="connsiteY27" fmla="*/ 2148592 h 5513991"/>
              <a:gd name="connsiteX28" fmla="*/ 4243956 w 4482645"/>
              <a:gd name="connsiteY28" fmla="*/ 5036659 h 5513991"/>
              <a:gd name="connsiteX29" fmla="*/ 4242847 w 4482645"/>
              <a:gd name="connsiteY29" fmla="*/ 5242987 h 5513991"/>
              <a:gd name="connsiteX30" fmla="*/ 4187554 w 4482645"/>
              <a:gd name="connsiteY30" fmla="*/ 5513970 h 5513991"/>
              <a:gd name="connsiteX31" fmla="*/ 298746 w 4482645"/>
              <a:gd name="connsiteY31" fmla="*/ 5249166 h 5513991"/>
              <a:gd name="connsiteX32" fmla="*/ 1462 w 4482645"/>
              <a:gd name="connsiteY32" fmla="*/ 5237777 h 5513991"/>
              <a:gd name="connsiteX33" fmla="*/ 7874 w 4482645"/>
              <a:gd name="connsiteY33" fmla="*/ 4977753 h 5513991"/>
              <a:gd name="connsiteX34" fmla="*/ 20715 w 4482645"/>
              <a:gd name="connsiteY34" fmla="*/ 4752822 h 5513991"/>
              <a:gd name="connsiteX35" fmla="*/ 222466 w 4482645"/>
              <a:gd name="connsiteY35"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52595 w 4482645"/>
              <a:gd name="connsiteY9" fmla="*/ 803530 h 5513991"/>
              <a:gd name="connsiteX10" fmla="*/ 4450444 w 4482645"/>
              <a:gd name="connsiteY10" fmla="*/ 827361 h 5513991"/>
              <a:gd name="connsiteX11" fmla="*/ 4448844 w 4482645"/>
              <a:gd name="connsiteY11" fmla="*/ 835146 h 5513991"/>
              <a:gd name="connsiteX12" fmla="*/ 4442606 w 4482645"/>
              <a:gd name="connsiteY12" fmla="*/ 946777 h 5513991"/>
              <a:gd name="connsiteX13" fmla="*/ 4444683 w 4482645"/>
              <a:gd name="connsiteY13" fmla="*/ 947677 h 5513991"/>
              <a:gd name="connsiteX14" fmla="*/ 4444004 w 4482645"/>
              <a:gd name="connsiteY14" fmla="*/ 1082386 h 5513991"/>
              <a:gd name="connsiteX15" fmla="*/ 4443899 w 4482645"/>
              <a:gd name="connsiteY15" fmla="*/ 1140681 h 5513991"/>
              <a:gd name="connsiteX16" fmla="*/ 4448202 w 4482645"/>
              <a:gd name="connsiteY16" fmla="*/ 1161797 h 5513991"/>
              <a:gd name="connsiteX17" fmla="*/ 4451924 w 4482645"/>
              <a:gd name="connsiteY17" fmla="*/ 1373054 h 5513991"/>
              <a:gd name="connsiteX18" fmla="*/ 4455188 w 4482645"/>
              <a:gd name="connsiteY18" fmla="*/ 1376999 h 5513991"/>
              <a:gd name="connsiteX19" fmla="*/ 4458030 w 4482645"/>
              <a:gd name="connsiteY19" fmla="*/ 1389816 h 5513991"/>
              <a:gd name="connsiteX20" fmla="*/ 4432208 w 4482645"/>
              <a:gd name="connsiteY20" fmla="*/ 1524330 h 5513991"/>
              <a:gd name="connsiteX21" fmla="*/ 4427327 w 4482645"/>
              <a:gd name="connsiteY21" fmla="*/ 1535289 h 5513991"/>
              <a:gd name="connsiteX22" fmla="*/ 4391089 w 4482645"/>
              <a:gd name="connsiteY22" fmla="*/ 1868666 h 5513991"/>
              <a:gd name="connsiteX23" fmla="*/ 4402058 w 4482645"/>
              <a:gd name="connsiteY23" fmla="*/ 1943047 h 5513991"/>
              <a:gd name="connsiteX24" fmla="*/ 4394860 w 4482645"/>
              <a:gd name="connsiteY24" fmla="*/ 2025379 h 5513991"/>
              <a:gd name="connsiteX25" fmla="*/ 4397701 w 4482645"/>
              <a:gd name="connsiteY25" fmla="*/ 2038196 h 5513991"/>
              <a:gd name="connsiteX26" fmla="*/ 4375445 w 4482645"/>
              <a:gd name="connsiteY26" fmla="*/ 2148592 h 5513991"/>
              <a:gd name="connsiteX27" fmla="*/ 4243956 w 4482645"/>
              <a:gd name="connsiteY27" fmla="*/ 5036659 h 5513991"/>
              <a:gd name="connsiteX28" fmla="*/ 4242847 w 4482645"/>
              <a:gd name="connsiteY28" fmla="*/ 5242987 h 5513991"/>
              <a:gd name="connsiteX29" fmla="*/ 4187554 w 4482645"/>
              <a:gd name="connsiteY29" fmla="*/ 5513970 h 5513991"/>
              <a:gd name="connsiteX30" fmla="*/ 298746 w 4482645"/>
              <a:gd name="connsiteY30" fmla="*/ 5249166 h 5513991"/>
              <a:gd name="connsiteX31" fmla="*/ 1462 w 4482645"/>
              <a:gd name="connsiteY31" fmla="*/ 5237777 h 5513991"/>
              <a:gd name="connsiteX32" fmla="*/ 7874 w 4482645"/>
              <a:gd name="connsiteY32" fmla="*/ 4977753 h 5513991"/>
              <a:gd name="connsiteX33" fmla="*/ 20715 w 4482645"/>
              <a:gd name="connsiteY33" fmla="*/ 4752822 h 5513991"/>
              <a:gd name="connsiteX34" fmla="*/ 222466 w 4482645"/>
              <a:gd name="connsiteY34"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52595 w 4482645"/>
              <a:gd name="connsiteY9" fmla="*/ 803530 h 5513991"/>
              <a:gd name="connsiteX10" fmla="*/ 4450444 w 4482645"/>
              <a:gd name="connsiteY10" fmla="*/ 827361 h 5513991"/>
              <a:gd name="connsiteX11" fmla="*/ 4442606 w 4482645"/>
              <a:gd name="connsiteY11" fmla="*/ 946777 h 5513991"/>
              <a:gd name="connsiteX12" fmla="*/ 4444683 w 4482645"/>
              <a:gd name="connsiteY12" fmla="*/ 947677 h 5513991"/>
              <a:gd name="connsiteX13" fmla="*/ 4444004 w 4482645"/>
              <a:gd name="connsiteY13" fmla="*/ 1082386 h 5513991"/>
              <a:gd name="connsiteX14" fmla="*/ 4443899 w 4482645"/>
              <a:gd name="connsiteY14" fmla="*/ 1140681 h 5513991"/>
              <a:gd name="connsiteX15" fmla="*/ 4448202 w 4482645"/>
              <a:gd name="connsiteY15" fmla="*/ 1161797 h 5513991"/>
              <a:gd name="connsiteX16" fmla="*/ 4451924 w 4482645"/>
              <a:gd name="connsiteY16" fmla="*/ 1373054 h 5513991"/>
              <a:gd name="connsiteX17" fmla="*/ 4455188 w 4482645"/>
              <a:gd name="connsiteY17" fmla="*/ 1376999 h 5513991"/>
              <a:gd name="connsiteX18" fmla="*/ 4458030 w 4482645"/>
              <a:gd name="connsiteY18" fmla="*/ 1389816 h 5513991"/>
              <a:gd name="connsiteX19" fmla="*/ 4432208 w 4482645"/>
              <a:gd name="connsiteY19" fmla="*/ 1524330 h 5513991"/>
              <a:gd name="connsiteX20" fmla="*/ 4427327 w 4482645"/>
              <a:gd name="connsiteY20" fmla="*/ 1535289 h 5513991"/>
              <a:gd name="connsiteX21" fmla="*/ 4391089 w 4482645"/>
              <a:gd name="connsiteY21" fmla="*/ 1868666 h 5513991"/>
              <a:gd name="connsiteX22" fmla="*/ 4402058 w 4482645"/>
              <a:gd name="connsiteY22" fmla="*/ 1943047 h 5513991"/>
              <a:gd name="connsiteX23" fmla="*/ 4394860 w 4482645"/>
              <a:gd name="connsiteY23" fmla="*/ 2025379 h 5513991"/>
              <a:gd name="connsiteX24" fmla="*/ 4397701 w 4482645"/>
              <a:gd name="connsiteY24" fmla="*/ 2038196 h 5513991"/>
              <a:gd name="connsiteX25" fmla="*/ 4375445 w 4482645"/>
              <a:gd name="connsiteY25" fmla="*/ 2148592 h 5513991"/>
              <a:gd name="connsiteX26" fmla="*/ 4243956 w 4482645"/>
              <a:gd name="connsiteY26" fmla="*/ 5036659 h 5513991"/>
              <a:gd name="connsiteX27" fmla="*/ 4242847 w 4482645"/>
              <a:gd name="connsiteY27" fmla="*/ 5242987 h 5513991"/>
              <a:gd name="connsiteX28" fmla="*/ 4187554 w 4482645"/>
              <a:gd name="connsiteY28" fmla="*/ 5513970 h 5513991"/>
              <a:gd name="connsiteX29" fmla="*/ 298746 w 4482645"/>
              <a:gd name="connsiteY29" fmla="*/ 5249166 h 5513991"/>
              <a:gd name="connsiteX30" fmla="*/ 1462 w 4482645"/>
              <a:gd name="connsiteY30" fmla="*/ 5237777 h 5513991"/>
              <a:gd name="connsiteX31" fmla="*/ 7874 w 4482645"/>
              <a:gd name="connsiteY31" fmla="*/ 4977753 h 5513991"/>
              <a:gd name="connsiteX32" fmla="*/ 20715 w 4482645"/>
              <a:gd name="connsiteY32" fmla="*/ 4752822 h 5513991"/>
              <a:gd name="connsiteX33" fmla="*/ 222466 w 4482645"/>
              <a:gd name="connsiteY33"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52595 w 4482645"/>
              <a:gd name="connsiteY9" fmla="*/ 803530 h 5513991"/>
              <a:gd name="connsiteX10" fmla="*/ 4442606 w 4482645"/>
              <a:gd name="connsiteY10" fmla="*/ 946777 h 5513991"/>
              <a:gd name="connsiteX11" fmla="*/ 4444683 w 4482645"/>
              <a:gd name="connsiteY11" fmla="*/ 947677 h 5513991"/>
              <a:gd name="connsiteX12" fmla="*/ 4444004 w 4482645"/>
              <a:gd name="connsiteY12" fmla="*/ 1082386 h 5513991"/>
              <a:gd name="connsiteX13" fmla="*/ 4443899 w 4482645"/>
              <a:gd name="connsiteY13" fmla="*/ 1140681 h 5513991"/>
              <a:gd name="connsiteX14" fmla="*/ 4448202 w 4482645"/>
              <a:gd name="connsiteY14" fmla="*/ 1161797 h 5513991"/>
              <a:gd name="connsiteX15" fmla="*/ 4451924 w 4482645"/>
              <a:gd name="connsiteY15" fmla="*/ 1373054 h 5513991"/>
              <a:gd name="connsiteX16" fmla="*/ 4455188 w 4482645"/>
              <a:gd name="connsiteY16" fmla="*/ 1376999 h 5513991"/>
              <a:gd name="connsiteX17" fmla="*/ 4458030 w 4482645"/>
              <a:gd name="connsiteY17" fmla="*/ 1389816 h 5513991"/>
              <a:gd name="connsiteX18" fmla="*/ 4432208 w 4482645"/>
              <a:gd name="connsiteY18" fmla="*/ 1524330 h 5513991"/>
              <a:gd name="connsiteX19" fmla="*/ 4427327 w 4482645"/>
              <a:gd name="connsiteY19" fmla="*/ 1535289 h 5513991"/>
              <a:gd name="connsiteX20" fmla="*/ 4391089 w 4482645"/>
              <a:gd name="connsiteY20" fmla="*/ 1868666 h 5513991"/>
              <a:gd name="connsiteX21" fmla="*/ 4402058 w 4482645"/>
              <a:gd name="connsiteY21" fmla="*/ 1943047 h 5513991"/>
              <a:gd name="connsiteX22" fmla="*/ 4394860 w 4482645"/>
              <a:gd name="connsiteY22" fmla="*/ 2025379 h 5513991"/>
              <a:gd name="connsiteX23" fmla="*/ 4397701 w 4482645"/>
              <a:gd name="connsiteY23" fmla="*/ 2038196 h 5513991"/>
              <a:gd name="connsiteX24" fmla="*/ 4375445 w 4482645"/>
              <a:gd name="connsiteY24" fmla="*/ 2148592 h 5513991"/>
              <a:gd name="connsiteX25" fmla="*/ 4243956 w 4482645"/>
              <a:gd name="connsiteY25" fmla="*/ 5036659 h 5513991"/>
              <a:gd name="connsiteX26" fmla="*/ 4242847 w 4482645"/>
              <a:gd name="connsiteY26" fmla="*/ 5242987 h 5513991"/>
              <a:gd name="connsiteX27" fmla="*/ 4187554 w 4482645"/>
              <a:gd name="connsiteY27" fmla="*/ 5513970 h 5513991"/>
              <a:gd name="connsiteX28" fmla="*/ 298746 w 4482645"/>
              <a:gd name="connsiteY28" fmla="*/ 5249166 h 5513991"/>
              <a:gd name="connsiteX29" fmla="*/ 1462 w 4482645"/>
              <a:gd name="connsiteY29" fmla="*/ 5237777 h 5513991"/>
              <a:gd name="connsiteX30" fmla="*/ 7874 w 4482645"/>
              <a:gd name="connsiteY30" fmla="*/ 4977753 h 5513991"/>
              <a:gd name="connsiteX31" fmla="*/ 20715 w 4482645"/>
              <a:gd name="connsiteY31" fmla="*/ 4752822 h 5513991"/>
              <a:gd name="connsiteX32" fmla="*/ 222466 w 4482645"/>
              <a:gd name="connsiteY32"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50882 w 4482645"/>
              <a:gd name="connsiteY8" fmla="*/ 798696 h 5513991"/>
              <a:gd name="connsiteX9" fmla="*/ 4442606 w 4482645"/>
              <a:gd name="connsiteY9" fmla="*/ 946777 h 5513991"/>
              <a:gd name="connsiteX10" fmla="*/ 4444683 w 4482645"/>
              <a:gd name="connsiteY10" fmla="*/ 947677 h 5513991"/>
              <a:gd name="connsiteX11" fmla="*/ 4444004 w 4482645"/>
              <a:gd name="connsiteY11" fmla="*/ 1082386 h 5513991"/>
              <a:gd name="connsiteX12" fmla="*/ 4443899 w 4482645"/>
              <a:gd name="connsiteY12" fmla="*/ 1140681 h 5513991"/>
              <a:gd name="connsiteX13" fmla="*/ 4448202 w 4482645"/>
              <a:gd name="connsiteY13" fmla="*/ 1161797 h 5513991"/>
              <a:gd name="connsiteX14" fmla="*/ 4451924 w 4482645"/>
              <a:gd name="connsiteY14" fmla="*/ 1373054 h 5513991"/>
              <a:gd name="connsiteX15" fmla="*/ 4455188 w 4482645"/>
              <a:gd name="connsiteY15" fmla="*/ 1376999 h 5513991"/>
              <a:gd name="connsiteX16" fmla="*/ 4458030 w 4482645"/>
              <a:gd name="connsiteY16" fmla="*/ 1389816 h 5513991"/>
              <a:gd name="connsiteX17" fmla="*/ 4432208 w 4482645"/>
              <a:gd name="connsiteY17" fmla="*/ 1524330 h 5513991"/>
              <a:gd name="connsiteX18" fmla="*/ 4427327 w 4482645"/>
              <a:gd name="connsiteY18" fmla="*/ 1535289 h 5513991"/>
              <a:gd name="connsiteX19" fmla="*/ 4391089 w 4482645"/>
              <a:gd name="connsiteY19" fmla="*/ 1868666 h 5513991"/>
              <a:gd name="connsiteX20" fmla="*/ 4402058 w 4482645"/>
              <a:gd name="connsiteY20" fmla="*/ 1943047 h 5513991"/>
              <a:gd name="connsiteX21" fmla="*/ 4394860 w 4482645"/>
              <a:gd name="connsiteY21" fmla="*/ 2025379 h 5513991"/>
              <a:gd name="connsiteX22" fmla="*/ 4397701 w 4482645"/>
              <a:gd name="connsiteY22" fmla="*/ 2038196 h 5513991"/>
              <a:gd name="connsiteX23" fmla="*/ 4375445 w 4482645"/>
              <a:gd name="connsiteY23" fmla="*/ 2148592 h 5513991"/>
              <a:gd name="connsiteX24" fmla="*/ 4243956 w 4482645"/>
              <a:gd name="connsiteY24" fmla="*/ 5036659 h 5513991"/>
              <a:gd name="connsiteX25" fmla="*/ 4242847 w 4482645"/>
              <a:gd name="connsiteY25" fmla="*/ 5242987 h 5513991"/>
              <a:gd name="connsiteX26" fmla="*/ 4187554 w 4482645"/>
              <a:gd name="connsiteY26" fmla="*/ 5513970 h 5513991"/>
              <a:gd name="connsiteX27" fmla="*/ 298746 w 4482645"/>
              <a:gd name="connsiteY27" fmla="*/ 5249166 h 5513991"/>
              <a:gd name="connsiteX28" fmla="*/ 1462 w 4482645"/>
              <a:gd name="connsiteY28" fmla="*/ 5237777 h 5513991"/>
              <a:gd name="connsiteX29" fmla="*/ 7874 w 4482645"/>
              <a:gd name="connsiteY29" fmla="*/ 4977753 h 5513991"/>
              <a:gd name="connsiteX30" fmla="*/ 20715 w 4482645"/>
              <a:gd name="connsiteY30" fmla="*/ 4752822 h 5513991"/>
              <a:gd name="connsiteX31" fmla="*/ 222466 w 4482645"/>
              <a:gd name="connsiteY31"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67587 w 4482645"/>
              <a:gd name="connsiteY7" fmla="*/ 534537 h 5513991"/>
              <a:gd name="connsiteX8" fmla="*/ 4442606 w 4482645"/>
              <a:gd name="connsiteY8" fmla="*/ 946777 h 5513991"/>
              <a:gd name="connsiteX9" fmla="*/ 4444683 w 4482645"/>
              <a:gd name="connsiteY9" fmla="*/ 947677 h 5513991"/>
              <a:gd name="connsiteX10" fmla="*/ 4444004 w 4482645"/>
              <a:gd name="connsiteY10" fmla="*/ 1082386 h 5513991"/>
              <a:gd name="connsiteX11" fmla="*/ 4443899 w 4482645"/>
              <a:gd name="connsiteY11" fmla="*/ 1140681 h 5513991"/>
              <a:gd name="connsiteX12" fmla="*/ 4448202 w 4482645"/>
              <a:gd name="connsiteY12" fmla="*/ 1161797 h 5513991"/>
              <a:gd name="connsiteX13" fmla="*/ 4451924 w 4482645"/>
              <a:gd name="connsiteY13" fmla="*/ 1373054 h 5513991"/>
              <a:gd name="connsiteX14" fmla="*/ 4455188 w 4482645"/>
              <a:gd name="connsiteY14" fmla="*/ 1376999 h 5513991"/>
              <a:gd name="connsiteX15" fmla="*/ 4458030 w 4482645"/>
              <a:gd name="connsiteY15" fmla="*/ 1389816 h 5513991"/>
              <a:gd name="connsiteX16" fmla="*/ 4432208 w 4482645"/>
              <a:gd name="connsiteY16" fmla="*/ 1524330 h 5513991"/>
              <a:gd name="connsiteX17" fmla="*/ 4427327 w 4482645"/>
              <a:gd name="connsiteY17" fmla="*/ 1535289 h 5513991"/>
              <a:gd name="connsiteX18" fmla="*/ 4391089 w 4482645"/>
              <a:gd name="connsiteY18" fmla="*/ 1868666 h 5513991"/>
              <a:gd name="connsiteX19" fmla="*/ 4402058 w 4482645"/>
              <a:gd name="connsiteY19" fmla="*/ 1943047 h 5513991"/>
              <a:gd name="connsiteX20" fmla="*/ 4394860 w 4482645"/>
              <a:gd name="connsiteY20" fmla="*/ 2025379 h 5513991"/>
              <a:gd name="connsiteX21" fmla="*/ 4397701 w 4482645"/>
              <a:gd name="connsiteY21" fmla="*/ 2038196 h 5513991"/>
              <a:gd name="connsiteX22" fmla="*/ 4375445 w 4482645"/>
              <a:gd name="connsiteY22" fmla="*/ 2148592 h 5513991"/>
              <a:gd name="connsiteX23" fmla="*/ 4243956 w 4482645"/>
              <a:gd name="connsiteY23" fmla="*/ 5036659 h 5513991"/>
              <a:gd name="connsiteX24" fmla="*/ 4242847 w 4482645"/>
              <a:gd name="connsiteY24" fmla="*/ 5242987 h 5513991"/>
              <a:gd name="connsiteX25" fmla="*/ 4187554 w 4482645"/>
              <a:gd name="connsiteY25" fmla="*/ 5513970 h 5513991"/>
              <a:gd name="connsiteX26" fmla="*/ 298746 w 4482645"/>
              <a:gd name="connsiteY26" fmla="*/ 5249166 h 5513991"/>
              <a:gd name="connsiteX27" fmla="*/ 1462 w 4482645"/>
              <a:gd name="connsiteY27" fmla="*/ 5237777 h 5513991"/>
              <a:gd name="connsiteX28" fmla="*/ 7874 w 4482645"/>
              <a:gd name="connsiteY28" fmla="*/ 4977753 h 5513991"/>
              <a:gd name="connsiteX29" fmla="*/ 20715 w 4482645"/>
              <a:gd name="connsiteY29" fmla="*/ 4752822 h 5513991"/>
              <a:gd name="connsiteX30" fmla="*/ 222466 w 4482645"/>
              <a:gd name="connsiteY30"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68237 w 4482645"/>
              <a:gd name="connsiteY6" fmla="*/ 488120 h 5513991"/>
              <a:gd name="connsiteX7" fmla="*/ 4442606 w 4482645"/>
              <a:gd name="connsiteY7" fmla="*/ 946777 h 5513991"/>
              <a:gd name="connsiteX8" fmla="*/ 4444683 w 4482645"/>
              <a:gd name="connsiteY8" fmla="*/ 947677 h 5513991"/>
              <a:gd name="connsiteX9" fmla="*/ 4444004 w 4482645"/>
              <a:gd name="connsiteY9" fmla="*/ 1082386 h 5513991"/>
              <a:gd name="connsiteX10" fmla="*/ 4443899 w 4482645"/>
              <a:gd name="connsiteY10" fmla="*/ 1140681 h 5513991"/>
              <a:gd name="connsiteX11" fmla="*/ 4448202 w 4482645"/>
              <a:gd name="connsiteY11" fmla="*/ 1161797 h 5513991"/>
              <a:gd name="connsiteX12" fmla="*/ 4451924 w 4482645"/>
              <a:gd name="connsiteY12" fmla="*/ 1373054 h 5513991"/>
              <a:gd name="connsiteX13" fmla="*/ 4455188 w 4482645"/>
              <a:gd name="connsiteY13" fmla="*/ 1376999 h 5513991"/>
              <a:gd name="connsiteX14" fmla="*/ 4458030 w 4482645"/>
              <a:gd name="connsiteY14" fmla="*/ 1389816 h 5513991"/>
              <a:gd name="connsiteX15" fmla="*/ 4432208 w 4482645"/>
              <a:gd name="connsiteY15" fmla="*/ 1524330 h 5513991"/>
              <a:gd name="connsiteX16" fmla="*/ 4427327 w 4482645"/>
              <a:gd name="connsiteY16" fmla="*/ 1535289 h 5513991"/>
              <a:gd name="connsiteX17" fmla="*/ 4391089 w 4482645"/>
              <a:gd name="connsiteY17" fmla="*/ 1868666 h 5513991"/>
              <a:gd name="connsiteX18" fmla="*/ 4402058 w 4482645"/>
              <a:gd name="connsiteY18" fmla="*/ 1943047 h 5513991"/>
              <a:gd name="connsiteX19" fmla="*/ 4394860 w 4482645"/>
              <a:gd name="connsiteY19" fmla="*/ 2025379 h 5513991"/>
              <a:gd name="connsiteX20" fmla="*/ 4397701 w 4482645"/>
              <a:gd name="connsiteY20" fmla="*/ 2038196 h 5513991"/>
              <a:gd name="connsiteX21" fmla="*/ 4375445 w 4482645"/>
              <a:gd name="connsiteY21" fmla="*/ 2148592 h 5513991"/>
              <a:gd name="connsiteX22" fmla="*/ 4243956 w 4482645"/>
              <a:gd name="connsiteY22" fmla="*/ 5036659 h 5513991"/>
              <a:gd name="connsiteX23" fmla="*/ 4242847 w 4482645"/>
              <a:gd name="connsiteY23" fmla="*/ 5242987 h 5513991"/>
              <a:gd name="connsiteX24" fmla="*/ 4187554 w 4482645"/>
              <a:gd name="connsiteY24" fmla="*/ 5513970 h 5513991"/>
              <a:gd name="connsiteX25" fmla="*/ 298746 w 4482645"/>
              <a:gd name="connsiteY25" fmla="*/ 5249166 h 5513991"/>
              <a:gd name="connsiteX26" fmla="*/ 1462 w 4482645"/>
              <a:gd name="connsiteY26" fmla="*/ 5237777 h 5513991"/>
              <a:gd name="connsiteX27" fmla="*/ 7874 w 4482645"/>
              <a:gd name="connsiteY27" fmla="*/ 4977753 h 5513991"/>
              <a:gd name="connsiteX28" fmla="*/ 20715 w 4482645"/>
              <a:gd name="connsiteY28" fmla="*/ 4752822 h 5513991"/>
              <a:gd name="connsiteX29" fmla="*/ 222466 w 4482645"/>
              <a:gd name="connsiteY29"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42606 w 4482645"/>
              <a:gd name="connsiteY6" fmla="*/ 946777 h 5513991"/>
              <a:gd name="connsiteX7" fmla="*/ 4444683 w 4482645"/>
              <a:gd name="connsiteY7" fmla="*/ 947677 h 5513991"/>
              <a:gd name="connsiteX8" fmla="*/ 4444004 w 4482645"/>
              <a:gd name="connsiteY8" fmla="*/ 1082386 h 5513991"/>
              <a:gd name="connsiteX9" fmla="*/ 4443899 w 4482645"/>
              <a:gd name="connsiteY9" fmla="*/ 1140681 h 5513991"/>
              <a:gd name="connsiteX10" fmla="*/ 4448202 w 4482645"/>
              <a:gd name="connsiteY10" fmla="*/ 1161797 h 5513991"/>
              <a:gd name="connsiteX11" fmla="*/ 4451924 w 4482645"/>
              <a:gd name="connsiteY11" fmla="*/ 1373054 h 5513991"/>
              <a:gd name="connsiteX12" fmla="*/ 4455188 w 4482645"/>
              <a:gd name="connsiteY12" fmla="*/ 1376999 h 5513991"/>
              <a:gd name="connsiteX13" fmla="*/ 4458030 w 4482645"/>
              <a:gd name="connsiteY13" fmla="*/ 1389816 h 5513991"/>
              <a:gd name="connsiteX14" fmla="*/ 4432208 w 4482645"/>
              <a:gd name="connsiteY14" fmla="*/ 1524330 h 5513991"/>
              <a:gd name="connsiteX15" fmla="*/ 4427327 w 4482645"/>
              <a:gd name="connsiteY15" fmla="*/ 1535289 h 5513991"/>
              <a:gd name="connsiteX16" fmla="*/ 4391089 w 4482645"/>
              <a:gd name="connsiteY16" fmla="*/ 1868666 h 5513991"/>
              <a:gd name="connsiteX17" fmla="*/ 4402058 w 4482645"/>
              <a:gd name="connsiteY17" fmla="*/ 1943047 h 5513991"/>
              <a:gd name="connsiteX18" fmla="*/ 4394860 w 4482645"/>
              <a:gd name="connsiteY18" fmla="*/ 2025379 h 5513991"/>
              <a:gd name="connsiteX19" fmla="*/ 4397701 w 4482645"/>
              <a:gd name="connsiteY19" fmla="*/ 2038196 h 5513991"/>
              <a:gd name="connsiteX20" fmla="*/ 4375445 w 4482645"/>
              <a:gd name="connsiteY20" fmla="*/ 2148592 h 5513991"/>
              <a:gd name="connsiteX21" fmla="*/ 4243956 w 4482645"/>
              <a:gd name="connsiteY21" fmla="*/ 5036659 h 5513991"/>
              <a:gd name="connsiteX22" fmla="*/ 4242847 w 4482645"/>
              <a:gd name="connsiteY22" fmla="*/ 5242987 h 5513991"/>
              <a:gd name="connsiteX23" fmla="*/ 4187554 w 4482645"/>
              <a:gd name="connsiteY23" fmla="*/ 5513970 h 5513991"/>
              <a:gd name="connsiteX24" fmla="*/ 298746 w 4482645"/>
              <a:gd name="connsiteY24" fmla="*/ 5249166 h 5513991"/>
              <a:gd name="connsiteX25" fmla="*/ 1462 w 4482645"/>
              <a:gd name="connsiteY25" fmla="*/ 5237777 h 5513991"/>
              <a:gd name="connsiteX26" fmla="*/ 7874 w 4482645"/>
              <a:gd name="connsiteY26" fmla="*/ 4977753 h 5513991"/>
              <a:gd name="connsiteX27" fmla="*/ 20715 w 4482645"/>
              <a:gd name="connsiteY27" fmla="*/ 4752822 h 5513991"/>
              <a:gd name="connsiteX28" fmla="*/ 222466 w 4482645"/>
              <a:gd name="connsiteY28"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42606 w 4482645"/>
              <a:gd name="connsiteY6" fmla="*/ 946777 h 5513991"/>
              <a:gd name="connsiteX7" fmla="*/ 4444683 w 4482645"/>
              <a:gd name="connsiteY7" fmla="*/ 947677 h 5513991"/>
              <a:gd name="connsiteX8" fmla="*/ 4444004 w 4482645"/>
              <a:gd name="connsiteY8" fmla="*/ 1082386 h 5513991"/>
              <a:gd name="connsiteX9" fmla="*/ 4443899 w 4482645"/>
              <a:gd name="connsiteY9" fmla="*/ 1140681 h 5513991"/>
              <a:gd name="connsiteX10" fmla="*/ 4448202 w 4482645"/>
              <a:gd name="connsiteY10" fmla="*/ 1161797 h 5513991"/>
              <a:gd name="connsiteX11" fmla="*/ 4451924 w 4482645"/>
              <a:gd name="connsiteY11" fmla="*/ 1373054 h 5513991"/>
              <a:gd name="connsiteX12" fmla="*/ 4455188 w 4482645"/>
              <a:gd name="connsiteY12" fmla="*/ 1376999 h 5513991"/>
              <a:gd name="connsiteX13" fmla="*/ 4458030 w 4482645"/>
              <a:gd name="connsiteY13" fmla="*/ 1389816 h 5513991"/>
              <a:gd name="connsiteX14" fmla="*/ 4432208 w 4482645"/>
              <a:gd name="connsiteY14" fmla="*/ 1524330 h 5513991"/>
              <a:gd name="connsiteX15" fmla="*/ 4427327 w 4482645"/>
              <a:gd name="connsiteY15" fmla="*/ 1535289 h 5513991"/>
              <a:gd name="connsiteX16" fmla="*/ 4391089 w 4482645"/>
              <a:gd name="connsiteY16" fmla="*/ 1868666 h 5513991"/>
              <a:gd name="connsiteX17" fmla="*/ 4402058 w 4482645"/>
              <a:gd name="connsiteY17" fmla="*/ 1943047 h 5513991"/>
              <a:gd name="connsiteX18" fmla="*/ 4394860 w 4482645"/>
              <a:gd name="connsiteY18" fmla="*/ 2025379 h 5513991"/>
              <a:gd name="connsiteX19" fmla="*/ 4375445 w 4482645"/>
              <a:gd name="connsiteY19" fmla="*/ 2148592 h 5513991"/>
              <a:gd name="connsiteX20" fmla="*/ 4243956 w 4482645"/>
              <a:gd name="connsiteY20" fmla="*/ 5036659 h 5513991"/>
              <a:gd name="connsiteX21" fmla="*/ 4242847 w 4482645"/>
              <a:gd name="connsiteY21" fmla="*/ 5242987 h 5513991"/>
              <a:gd name="connsiteX22" fmla="*/ 4187554 w 4482645"/>
              <a:gd name="connsiteY22" fmla="*/ 5513970 h 5513991"/>
              <a:gd name="connsiteX23" fmla="*/ 298746 w 4482645"/>
              <a:gd name="connsiteY23" fmla="*/ 5249166 h 5513991"/>
              <a:gd name="connsiteX24" fmla="*/ 1462 w 4482645"/>
              <a:gd name="connsiteY24" fmla="*/ 5237777 h 5513991"/>
              <a:gd name="connsiteX25" fmla="*/ 7874 w 4482645"/>
              <a:gd name="connsiteY25" fmla="*/ 4977753 h 5513991"/>
              <a:gd name="connsiteX26" fmla="*/ 20715 w 4482645"/>
              <a:gd name="connsiteY26" fmla="*/ 4752822 h 5513991"/>
              <a:gd name="connsiteX27" fmla="*/ 222466 w 4482645"/>
              <a:gd name="connsiteY27"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42606 w 4482645"/>
              <a:gd name="connsiteY6" fmla="*/ 946777 h 5513991"/>
              <a:gd name="connsiteX7" fmla="*/ 4444683 w 4482645"/>
              <a:gd name="connsiteY7" fmla="*/ 947677 h 5513991"/>
              <a:gd name="connsiteX8" fmla="*/ 4444004 w 4482645"/>
              <a:gd name="connsiteY8" fmla="*/ 1082386 h 5513991"/>
              <a:gd name="connsiteX9" fmla="*/ 4443899 w 4482645"/>
              <a:gd name="connsiteY9" fmla="*/ 1140681 h 5513991"/>
              <a:gd name="connsiteX10" fmla="*/ 4451924 w 4482645"/>
              <a:gd name="connsiteY10" fmla="*/ 1373054 h 5513991"/>
              <a:gd name="connsiteX11" fmla="*/ 4455188 w 4482645"/>
              <a:gd name="connsiteY11" fmla="*/ 1376999 h 5513991"/>
              <a:gd name="connsiteX12" fmla="*/ 4458030 w 4482645"/>
              <a:gd name="connsiteY12" fmla="*/ 1389816 h 5513991"/>
              <a:gd name="connsiteX13" fmla="*/ 4432208 w 4482645"/>
              <a:gd name="connsiteY13" fmla="*/ 1524330 h 5513991"/>
              <a:gd name="connsiteX14" fmla="*/ 4427327 w 4482645"/>
              <a:gd name="connsiteY14" fmla="*/ 1535289 h 5513991"/>
              <a:gd name="connsiteX15" fmla="*/ 4391089 w 4482645"/>
              <a:gd name="connsiteY15" fmla="*/ 1868666 h 5513991"/>
              <a:gd name="connsiteX16" fmla="*/ 4402058 w 4482645"/>
              <a:gd name="connsiteY16" fmla="*/ 1943047 h 5513991"/>
              <a:gd name="connsiteX17" fmla="*/ 4394860 w 4482645"/>
              <a:gd name="connsiteY17" fmla="*/ 2025379 h 5513991"/>
              <a:gd name="connsiteX18" fmla="*/ 4375445 w 4482645"/>
              <a:gd name="connsiteY18" fmla="*/ 2148592 h 5513991"/>
              <a:gd name="connsiteX19" fmla="*/ 4243956 w 4482645"/>
              <a:gd name="connsiteY19" fmla="*/ 5036659 h 5513991"/>
              <a:gd name="connsiteX20" fmla="*/ 4242847 w 4482645"/>
              <a:gd name="connsiteY20" fmla="*/ 5242987 h 5513991"/>
              <a:gd name="connsiteX21" fmla="*/ 4187554 w 4482645"/>
              <a:gd name="connsiteY21" fmla="*/ 5513970 h 5513991"/>
              <a:gd name="connsiteX22" fmla="*/ 298746 w 4482645"/>
              <a:gd name="connsiteY22" fmla="*/ 5249166 h 5513991"/>
              <a:gd name="connsiteX23" fmla="*/ 1462 w 4482645"/>
              <a:gd name="connsiteY23" fmla="*/ 5237777 h 5513991"/>
              <a:gd name="connsiteX24" fmla="*/ 7874 w 4482645"/>
              <a:gd name="connsiteY24" fmla="*/ 4977753 h 5513991"/>
              <a:gd name="connsiteX25" fmla="*/ 20715 w 4482645"/>
              <a:gd name="connsiteY25" fmla="*/ 4752822 h 5513991"/>
              <a:gd name="connsiteX26" fmla="*/ 222466 w 4482645"/>
              <a:gd name="connsiteY26"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42606 w 4482645"/>
              <a:gd name="connsiteY6" fmla="*/ 946777 h 5513991"/>
              <a:gd name="connsiteX7" fmla="*/ 4444683 w 4482645"/>
              <a:gd name="connsiteY7" fmla="*/ 947677 h 5513991"/>
              <a:gd name="connsiteX8" fmla="*/ 4444004 w 4482645"/>
              <a:gd name="connsiteY8" fmla="*/ 1082386 h 5513991"/>
              <a:gd name="connsiteX9" fmla="*/ 4443899 w 4482645"/>
              <a:gd name="connsiteY9" fmla="*/ 1140681 h 5513991"/>
              <a:gd name="connsiteX10" fmla="*/ 4451924 w 4482645"/>
              <a:gd name="connsiteY10" fmla="*/ 1373054 h 5513991"/>
              <a:gd name="connsiteX11" fmla="*/ 4455188 w 4482645"/>
              <a:gd name="connsiteY11" fmla="*/ 1376999 h 5513991"/>
              <a:gd name="connsiteX12" fmla="*/ 4432208 w 4482645"/>
              <a:gd name="connsiteY12" fmla="*/ 1524330 h 5513991"/>
              <a:gd name="connsiteX13" fmla="*/ 4427327 w 4482645"/>
              <a:gd name="connsiteY13" fmla="*/ 1535289 h 5513991"/>
              <a:gd name="connsiteX14" fmla="*/ 4391089 w 4482645"/>
              <a:gd name="connsiteY14" fmla="*/ 1868666 h 5513991"/>
              <a:gd name="connsiteX15" fmla="*/ 4402058 w 4482645"/>
              <a:gd name="connsiteY15" fmla="*/ 1943047 h 5513991"/>
              <a:gd name="connsiteX16" fmla="*/ 4394860 w 4482645"/>
              <a:gd name="connsiteY16" fmla="*/ 2025379 h 5513991"/>
              <a:gd name="connsiteX17" fmla="*/ 4375445 w 4482645"/>
              <a:gd name="connsiteY17" fmla="*/ 2148592 h 5513991"/>
              <a:gd name="connsiteX18" fmla="*/ 4243956 w 4482645"/>
              <a:gd name="connsiteY18" fmla="*/ 5036659 h 5513991"/>
              <a:gd name="connsiteX19" fmla="*/ 4242847 w 4482645"/>
              <a:gd name="connsiteY19" fmla="*/ 5242987 h 5513991"/>
              <a:gd name="connsiteX20" fmla="*/ 4187554 w 4482645"/>
              <a:gd name="connsiteY20" fmla="*/ 5513970 h 5513991"/>
              <a:gd name="connsiteX21" fmla="*/ 298746 w 4482645"/>
              <a:gd name="connsiteY21" fmla="*/ 5249166 h 5513991"/>
              <a:gd name="connsiteX22" fmla="*/ 1462 w 4482645"/>
              <a:gd name="connsiteY22" fmla="*/ 5237777 h 5513991"/>
              <a:gd name="connsiteX23" fmla="*/ 7874 w 4482645"/>
              <a:gd name="connsiteY23" fmla="*/ 4977753 h 5513991"/>
              <a:gd name="connsiteX24" fmla="*/ 20715 w 4482645"/>
              <a:gd name="connsiteY24" fmla="*/ 4752822 h 5513991"/>
              <a:gd name="connsiteX25" fmla="*/ 222466 w 4482645"/>
              <a:gd name="connsiteY25"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42606 w 4482645"/>
              <a:gd name="connsiteY6" fmla="*/ 946777 h 5513991"/>
              <a:gd name="connsiteX7" fmla="*/ 4444683 w 4482645"/>
              <a:gd name="connsiteY7" fmla="*/ 947677 h 5513991"/>
              <a:gd name="connsiteX8" fmla="*/ 4444004 w 4482645"/>
              <a:gd name="connsiteY8" fmla="*/ 1082386 h 5513991"/>
              <a:gd name="connsiteX9" fmla="*/ 4443899 w 4482645"/>
              <a:gd name="connsiteY9" fmla="*/ 1140681 h 5513991"/>
              <a:gd name="connsiteX10" fmla="*/ 4451924 w 4482645"/>
              <a:gd name="connsiteY10" fmla="*/ 1373054 h 5513991"/>
              <a:gd name="connsiteX11" fmla="*/ 4432208 w 4482645"/>
              <a:gd name="connsiteY11" fmla="*/ 1524330 h 5513991"/>
              <a:gd name="connsiteX12" fmla="*/ 4427327 w 4482645"/>
              <a:gd name="connsiteY12" fmla="*/ 1535289 h 5513991"/>
              <a:gd name="connsiteX13" fmla="*/ 4391089 w 4482645"/>
              <a:gd name="connsiteY13" fmla="*/ 1868666 h 5513991"/>
              <a:gd name="connsiteX14" fmla="*/ 4402058 w 4482645"/>
              <a:gd name="connsiteY14" fmla="*/ 1943047 h 5513991"/>
              <a:gd name="connsiteX15" fmla="*/ 4394860 w 4482645"/>
              <a:gd name="connsiteY15" fmla="*/ 2025379 h 5513991"/>
              <a:gd name="connsiteX16" fmla="*/ 4375445 w 4482645"/>
              <a:gd name="connsiteY16" fmla="*/ 2148592 h 5513991"/>
              <a:gd name="connsiteX17" fmla="*/ 4243956 w 4482645"/>
              <a:gd name="connsiteY17" fmla="*/ 5036659 h 5513991"/>
              <a:gd name="connsiteX18" fmla="*/ 4242847 w 4482645"/>
              <a:gd name="connsiteY18" fmla="*/ 5242987 h 5513991"/>
              <a:gd name="connsiteX19" fmla="*/ 4187554 w 4482645"/>
              <a:gd name="connsiteY19" fmla="*/ 5513970 h 5513991"/>
              <a:gd name="connsiteX20" fmla="*/ 298746 w 4482645"/>
              <a:gd name="connsiteY20" fmla="*/ 5249166 h 5513991"/>
              <a:gd name="connsiteX21" fmla="*/ 1462 w 4482645"/>
              <a:gd name="connsiteY21" fmla="*/ 5237777 h 5513991"/>
              <a:gd name="connsiteX22" fmla="*/ 7874 w 4482645"/>
              <a:gd name="connsiteY22" fmla="*/ 4977753 h 5513991"/>
              <a:gd name="connsiteX23" fmla="*/ 20715 w 4482645"/>
              <a:gd name="connsiteY23" fmla="*/ 4752822 h 5513991"/>
              <a:gd name="connsiteX24" fmla="*/ 222466 w 4482645"/>
              <a:gd name="connsiteY24"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42606 w 4482645"/>
              <a:gd name="connsiteY6" fmla="*/ 946777 h 5513991"/>
              <a:gd name="connsiteX7" fmla="*/ 4444683 w 4482645"/>
              <a:gd name="connsiteY7" fmla="*/ 947677 h 5513991"/>
              <a:gd name="connsiteX8" fmla="*/ 4444004 w 4482645"/>
              <a:gd name="connsiteY8" fmla="*/ 1082386 h 5513991"/>
              <a:gd name="connsiteX9" fmla="*/ 4443899 w 4482645"/>
              <a:gd name="connsiteY9" fmla="*/ 1140681 h 5513991"/>
              <a:gd name="connsiteX10" fmla="*/ 4451924 w 4482645"/>
              <a:gd name="connsiteY10" fmla="*/ 1373054 h 5513991"/>
              <a:gd name="connsiteX11" fmla="*/ 4432208 w 4482645"/>
              <a:gd name="connsiteY11" fmla="*/ 1524330 h 5513991"/>
              <a:gd name="connsiteX12" fmla="*/ 4427327 w 4482645"/>
              <a:gd name="connsiteY12" fmla="*/ 1535289 h 5513991"/>
              <a:gd name="connsiteX13" fmla="*/ 4391089 w 4482645"/>
              <a:gd name="connsiteY13" fmla="*/ 1868666 h 5513991"/>
              <a:gd name="connsiteX14" fmla="*/ 4402058 w 4482645"/>
              <a:gd name="connsiteY14" fmla="*/ 1943047 h 5513991"/>
              <a:gd name="connsiteX15" fmla="*/ 4394860 w 4482645"/>
              <a:gd name="connsiteY15" fmla="*/ 2025379 h 5513991"/>
              <a:gd name="connsiteX16" fmla="*/ 4375445 w 4482645"/>
              <a:gd name="connsiteY16" fmla="*/ 2148592 h 5513991"/>
              <a:gd name="connsiteX17" fmla="*/ 4243956 w 4482645"/>
              <a:gd name="connsiteY17" fmla="*/ 5036659 h 5513991"/>
              <a:gd name="connsiteX18" fmla="*/ 4242847 w 4482645"/>
              <a:gd name="connsiteY18" fmla="*/ 5242987 h 5513991"/>
              <a:gd name="connsiteX19" fmla="*/ 4187554 w 4482645"/>
              <a:gd name="connsiteY19" fmla="*/ 5513970 h 5513991"/>
              <a:gd name="connsiteX20" fmla="*/ 298746 w 4482645"/>
              <a:gd name="connsiteY20" fmla="*/ 5249166 h 5513991"/>
              <a:gd name="connsiteX21" fmla="*/ 1462 w 4482645"/>
              <a:gd name="connsiteY21" fmla="*/ 5237777 h 5513991"/>
              <a:gd name="connsiteX22" fmla="*/ 7874 w 4482645"/>
              <a:gd name="connsiteY22" fmla="*/ 4977753 h 5513991"/>
              <a:gd name="connsiteX23" fmla="*/ 20715 w 4482645"/>
              <a:gd name="connsiteY23" fmla="*/ 4752822 h 5513991"/>
              <a:gd name="connsiteX24" fmla="*/ 222466 w 4482645"/>
              <a:gd name="connsiteY24"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53638 w 4482645"/>
              <a:gd name="connsiteY3" fmla="*/ 228666 h 5513991"/>
              <a:gd name="connsiteX4" fmla="*/ 4481517 w 4482645"/>
              <a:gd name="connsiteY4" fmla="*/ 250471 h 5513991"/>
              <a:gd name="connsiteX5" fmla="*/ 4476830 w 4482645"/>
              <a:gd name="connsiteY5" fmla="*/ 373160 h 5513991"/>
              <a:gd name="connsiteX6" fmla="*/ 4442606 w 4482645"/>
              <a:gd name="connsiteY6" fmla="*/ 946777 h 5513991"/>
              <a:gd name="connsiteX7" fmla="*/ 4444683 w 4482645"/>
              <a:gd name="connsiteY7" fmla="*/ 947677 h 5513991"/>
              <a:gd name="connsiteX8" fmla="*/ 4444004 w 4482645"/>
              <a:gd name="connsiteY8" fmla="*/ 1082386 h 5513991"/>
              <a:gd name="connsiteX9" fmla="*/ 4443899 w 4482645"/>
              <a:gd name="connsiteY9" fmla="*/ 1140681 h 5513991"/>
              <a:gd name="connsiteX10" fmla="*/ 4451924 w 4482645"/>
              <a:gd name="connsiteY10" fmla="*/ 1373054 h 5513991"/>
              <a:gd name="connsiteX11" fmla="*/ 4432208 w 4482645"/>
              <a:gd name="connsiteY11" fmla="*/ 1524330 h 5513991"/>
              <a:gd name="connsiteX12" fmla="*/ 4427327 w 4482645"/>
              <a:gd name="connsiteY12" fmla="*/ 1535289 h 5513991"/>
              <a:gd name="connsiteX13" fmla="*/ 4391089 w 4482645"/>
              <a:gd name="connsiteY13" fmla="*/ 1868666 h 5513991"/>
              <a:gd name="connsiteX14" fmla="*/ 4402058 w 4482645"/>
              <a:gd name="connsiteY14" fmla="*/ 1943047 h 5513991"/>
              <a:gd name="connsiteX15" fmla="*/ 4394860 w 4482645"/>
              <a:gd name="connsiteY15" fmla="*/ 2025379 h 5513991"/>
              <a:gd name="connsiteX16" fmla="*/ 4375445 w 4482645"/>
              <a:gd name="connsiteY16" fmla="*/ 2148592 h 5513991"/>
              <a:gd name="connsiteX17" fmla="*/ 4242847 w 4482645"/>
              <a:gd name="connsiteY17" fmla="*/ 5242987 h 5513991"/>
              <a:gd name="connsiteX18" fmla="*/ 4187554 w 4482645"/>
              <a:gd name="connsiteY18" fmla="*/ 5513970 h 5513991"/>
              <a:gd name="connsiteX19" fmla="*/ 298746 w 4482645"/>
              <a:gd name="connsiteY19" fmla="*/ 5249166 h 5513991"/>
              <a:gd name="connsiteX20" fmla="*/ 1462 w 4482645"/>
              <a:gd name="connsiteY20" fmla="*/ 5237777 h 5513991"/>
              <a:gd name="connsiteX21" fmla="*/ 7874 w 4482645"/>
              <a:gd name="connsiteY21" fmla="*/ 4977753 h 5513991"/>
              <a:gd name="connsiteX22" fmla="*/ 20715 w 4482645"/>
              <a:gd name="connsiteY22" fmla="*/ 4752822 h 5513991"/>
              <a:gd name="connsiteX23" fmla="*/ 222466 w 4482645"/>
              <a:gd name="connsiteY23" fmla="*/ 0 h 5513991"/>
              <a:gd name="connsiteX0" fmla="*/ 222466 w 4482645"/>
              <a:gd name="connsiteY0" fmla="*/ 0 h 5513991"/>
              <a:gd name="connsiteX1" fmla="*/ 3251633 w 4482645"/>
              <a:gd name="connsiteY1" fmla="*/ 153134 h 5513991"/>
              <a:gd name="connsiteX2" fmla="*/ 4080444 w 4482645"/>
              <a:gd name="connsiteY2" fmla="*/ 208242 h 5513991"/>
              <a:gd name="connsiteX3" fmla="*/ 4481517 w 4482645"/>
              <a:gd name="connsiteY3" fmla="*/ 250471 h 5513991"/>
              <a:gd name="connsiteX4" fmla="*/ 4476830 w 4482645"/>
              <a:gd name="connsiteY4" fmla="*/ 373160 h 5513991"/>
              <a:gd name="connsiteX5" fmla="*/ 4442606 w 4482645"/>
              <a:gd name="connsiteY5" fmla="*/ 946777 h 5513991"/>
              <a:gd name="connsiteX6" fmla="*/ 4444683 w 4482645"/>
              <a:gd name="connsiteY6" fmla="*/ 947677 h 5513991"/>
              <a:gd name="connsiteX7" fmla="*/ 4444004 w 4482645"/>
              <a:gd name="connsiteY7" fmla="*/ 1082386 h 5513991"/>
              <a:gd name="connsiteX8" fmla="*/ 4443899 w 4482645"/>
              <a:gd name="connsiteY8" fmla="*/ 1140681 h 5513991"/>
              <a:gd name="connsiteX9" fmla="*/ 4451924 w 4482645"/>
              <a:gd name="connsiteY9" fmla="*/ 1373054 h 5513991"/>
              <a:gd name="connsiteX10" fmla="*/ 4432208 w 4482645"/>
              <a:gd name="connsiteY10" fmla="*/ 1524330 h 5513991"/>
              <a:gd name="connsiteX11" fmla="*/ 4427327 w 4482645"/>
              <a:gd name="connsiteY11" fmla="*/ 1535289 h 5513991"/>
              <a:gd name="connsiteX12" fmla="*/ 4391089 w 4482645"/>
              <a:gd name="connsiteY12" fmla="*/ 1868666 h 5513991"/>
              <a:gd name="connsiteX13" fmla="*/ 4402058 w 4482645"/>
              <a:gd name="connsiteY13" fmla="*/ 1943047 h 5513991"/>
              <a:gd name="connsiteX14" fmla="*/ 4394860 w 4482645"/>
              <a:gd name="connsiteY14" fmla="*/ 2025379 h 5513991"/>
              <a:gd name="connsiteX15" fmla="*/ 4375445 w 4482645"/>
              <a:gd name="connsiteY15" fmla="*/ 2148592 h 5513991"/>
              <a:gd name="connsiteX16" fmla="*/ 4242847 w 4482645"/>
              <a:gd name="connsiteY16" fmla="*/ 5242987 h 5513991"/>
              <a:gd name="connsiteX17" fmla="*/ 4187554 w 4482645"/>
              <a:gd name="connsiteY17" fmla="*/ 5513970 h 5513991"/>
              <a:gd name="connsiteX18" fmla="*/ 298746 w 4482645"/>
              <a:gd name="connsiteY18" fmla="*/ 5249166 h 5513991"/>
              <a:gd name="connsiteX19" fmla="*/ 1462 w 4482645"/>
              <a:gd name="connsiteY19" fmla="*/ 5237777 h 5513991"/>
              <a:gd name="connsiteX20" fmla="*/ 7874 w 4482645"/>
              <a:gd name="connsiteY20" fmla="*/ 4977753 h 5513991"/>
              <a:gd name="connsiteX21" fmla="*/ 20715 w 4482645"/>
              <a:gd name="connsiteY21" fmla="*/ 4752822 h 5513991"/>
              <a:gd name="connsiteX22" fmla="*/ 222466 w 4482645"/>
              <a:gd name="connsiteY22" fmla="*/ 0 h 5513991"/>
              <a:gd name="connsiteX0" fmla="*/ 222466 w 4482645"/>
              <a:gd name="connsiteY0" fmla="*/ 0 h 5513991"/>
              <a:gd name="connsiteX1" fmla="*/ 3251633 w 4482645"/>
              <a:gd name="connsiteY1" fmla="*/ 153134 h 5513991"/>
              <a:gd name="connsiteX2" fmla="*/ 4481517 w 4482645"/>
              <a:gd name="connsiteY2" fmla="*/ 250471 h 5513991"/>
              <a:gd name="connsiteX3" fmla="*/ 4476830 w 4482645"/>
              <a:gd name="connsiteY3" fmla="*/ 373160 h 5513991"/>
              <a:gd name="connsiteX4" fmla="*/ 4442606 w 4482645"/>
              <a:gd name="connsiteY4" fmla="*/ 946777 h 5513991"/>
              <a:gd name="connsiteX5" fmla="*/ 4444683 w 4482645"/>
              <a:gd name="connsiteY5" fmla="*/ 947677 h 5513991"/>
              <a:gd name="connsiteX6" fmla="*/ 4444004 w 4482645"/>
              <a:gd name="connsiteY6" fmla="*/ 1082386 h 5513991"/>
              <a:gd name="connsiteX7" fmla="*/ 4443899 w 4482645"/>
              <a:gd name="connsiteY7" fmla="*/ 1140681 h 5513991"/>
              <a:gd name="connsiteX8" fmla="*/ 4451924 w 4482645"/>
              <a:gd name="connsiteY8" fmla="*/ 1373054 h 5513991"/>
              <a:gd name="connsiteX9" fmla="*/ 4432208 w 4482645"/>
              <a:gd name="connsiteY9" fmla="*/ 1524330 h 5513991"/>
              <a:gd name="connsiteX10" fmla="*/ 4427327 w 4482645"/>
              <a:gd name="connsiteY10" fmla="*/ 1535289 h 5513991"/>
              <a:gd name="connsiteX11" fmla="*/ 4391089 w 4482645"/>
              <a:gd name="connsiteY11" fmla="*/ 1868666 h 5513991"/>
              <a:gd name="connsiteX12" fmla="*/ 4402058 w 4482645"/>
              <a:gd name="connsiteY12" fmla="*/ 1943047 h 5513991"/>
              <a:gd name="connsiteX13" fmla="*/ 4394860 w 4482645"/>
              <a:gd name="connsiteY13" fmla="*/ 2025379 h 5513991"/>
              <a:gd name="connsiteX14" fmla="*/ 4375445 w 4482645"/>
              <a:gd name="connsiteY14" fmla="*/ 2148592 h 5513991"/>
              <a:gd name="connsiteX15" fmla="*/ 4242847 w 4482645"/>
              <a:gd name="connsiteY15" fmla="*/ 5242987 h 5513991"/>
              <a:gd name="connsiteX16" fmla="*/ 4187554 w 4482645"/>
              <a:gd name="connsiteY16" fmla="*/ 5513970 h 5513991"/>
              <a:gd name="connsiteX17" fmla="*/ 298746 w 4482645"/>
              <a:gd name="connsiteY17" fmla="*/ 5249166 h 5513991"/>
              <a:gd name="connsiteX18" fmla="*/ 1462 w 4482645"/>
              <a:gd name="connsiteY18" fmla="*/ 5237777 h 5513991"/>
              <a:gd name="connsiteX19" fmla="*/ 7874 w 4482645"/>
              <a:gd name="connsiteY19" fmla="*/ 4977753 h 5513991"/>
              <a:gd name="connsiteX20" fmla="*/ 20715 w 4482645"/>
              <a:gd name="connsiteY20" fmla="*/ 4752822 h 5513991"/>
              <a:gd name="connsiteX21" fmla="*/ 222466 w 4482645"/>
              <a:gd name="connsiteY21" fmla="*/ 0 h 5513991"/>
              <a:gd name="connsiteX0" fmla="*/ 222466 w 4482645"/>
              <a:gd name="connsiteY0" fmla="*/ 289405 h 5803396"/>
              <a:gd name="connsiteX1" fmla="*/ 4481517 w 4482645"/>
              <a:gd name="connsiteY1" fmla="*/ 539876 h 5803396"/>
              <a:gd name="connsiteX2" fmla="*/ 4476830 w 4482645"/>
              <a:gd name="connsiteY2" fmla="*/ 662565 h 5803396"/>
              <a:gd name="connsiteX3" fmla="*/ 4442606 w 4482645"/>
              <a:gd name="connsiteY3" fmla="*/ 1236182 h 5803396"/>
              <a:gd name="connsiteX4" fmla="*/ 4444683 w 4482645"/>
              <a:gd name="connsiteY4" fmla="*/ 1237082 h 5803396"/>
              <a:gd name="connsiteX5" fmla="*/ 4444004 w 4482645"/>
              <a:gd name="connsiteY5" fmla="*/ 1371791 h 5803396"/>
              <a:gd name="connsiteX6" fmla="*/ 4443899 w 4482645"/>
              <a:gd name="connsiteY6" fmla="*/ 1430086 h 5803396"/>
              <a:gd name="connsiteX7" fmla="*/ 4451924 w 4482645"/>
              <a:gd name="connsiteY7" fmla="*/ 1662459 h 5803396"/>
              <a:gd name="connsiteX8" fmla="*/ 4432208 w 4482645"/>
              <a:gd name="connsiteY8" fmla="*/ 1813735 h 5803396"/>
              <a:gd name="connsiteX9" fmla="*/ 4427327 w 4482645"/>
              <a:gd name="connsiteY9" fmla="*/ 1824694 h 5803396"/>
              <a:gd name="connsiteX10" fmla="*/ 4391089 w 4482645"/>
              <a:gd name="connsiteY10" fmla="*/ 2158071 h 5803396"/>
              <a:gd name="connsiteX11" fmla="*/ 4402058 w 4482645"/>
              <a:gd name="connsiteY11" fmla="*/ 2232452 h 5803396"/>
              <a:gd name="connsiteX12" fmla="*/ 4394860 w 4482645"/>
              <a:gd name="connsiteY12" fmla="*/ 2314784 h 5803396"/>
              <a:gd name="connsiteX13" fmla="*/ 4375445 w 4482645"/>
              <a:gd name="connsiteY13" fmla="*/ 2437997 h 5803396"/>
              <a:gd name="connsiteX14" fmla="*/ 4242847 w 4482645"/>
              <a:gd name="connsiteY14" fmla="*/ 5532392 h 5803396"/>
              <a:gd name="connsiteX15" fmla="*/ 4187554 w 4482645"/>
              <a:gd name="connsiteY15" fmla="*/ 5803375 h 5803396"/>
              <a:gd name="connsiteX16" fmla="*/ 298746 w 4482645"/>
              <a:gd name="connsiteY16" fmla="*/ 5538571 h 5803396"/>
              <a:gd name="connsiteX17" fmla="*/ 1462 w 4482645"/>
              <a:gd name="connsiteY17" fmla="*/ 5527182 h 5803396"/>
              <a:gd name="connsiteX18" fmla="*/ 7874 w 4482645"/>
              <a:gd name="connsiteY18" fmla="*/ 5267158 h 5803396"/>
              <a:gd name="connsiteX19" fmla="*/ 20715 w 4482645"/>
              <a:gd name="connsiteY19" fmla="*/ 5042227 h 5803396"/>
              <a:gd name="connsiteX20" fmla="*/ 222466 w 4482645"/>
              <a:gd name="connsiteY20" fmla="*/ 289405 h 5803396"/>
              <a:gd name="connsiteX0" fmla="*/ 222466 w 4482645"/>
              <a:gd name="connsiteY0" fmla="*/ 99 h 5514090"/>
              <a:gd name="connsiteX1" fmla="*/ 4481517 w 4482645"/>
              <a:gd name="connsiteY1" fmla="*/ 250570 h 5514090"/>
              <a:gd name="connsiteX2" fmla="*/ 4476830 w 4482645"/>
              <a:gd name="connsiteY2" fmla="*/ 373259 h 5514090"/>
              <a:gd name="connsiteX3" fmla="*/ 4442606 w 4482645"/>
              <a:gd name="connsiteY3" fmla="*/ 946876 h 5514090"/>
              <a:gd name="connsiteX4" fmla="*/ 4444683 w 4482645"/>
              <a:gd name="connsiteY4" fmla="*/ 947776 h 5514090"/>
              <a:gd name="connsiteX5" fmla="*/ 4444004 w 4482645"/>
              <a:gd name="connsiteY5" fmla="*/ 1082485 h 5514090"/>
              <a:gd name="connsiteX6" fmla="*/ 4443899 w 4482645"/>
              <a:gd name="connsiteY6" fmla="*/ 1140780 h 5514090"/>
              <a:gd name="connsiteX7" fmla="*/ 4451924 w 4482645"/>
              <a:gd name="connsiteY7" fmla="*/ 1373153 h 5514090"/>
              <a:gd name="connsiteX8" fmla="*/ 4432208 w 4482645"/>
              <a:gd name="connsiteY8" fmla="*/ 1524429 h 5514090"/>
              <a:gd name="connsiteX9" fmla="*/ 4427327 w 4482645"/>
              <a:gd name="connsiteY9" fmla="*/ 1535388 h 5514090"/>
              <a:gd name="connsiteX10" fmla="*/ 4391089 w 4482645"/>
              <a:gd name="connsiteY10" fmla="*/ 1868765 h 5514090"/>
              <a:gd name="connsiteX11" fmla="*/ 4402058 w 4482645"/>
              <a:gd name="connsiteY11" fmla="*/ 1943146 h 5514090"/>
              <a:gd name="connsiteX12" fmla="*/ 4394860 w 4482645"/>
              <a:gd name="connsiteY12" fmla="*/ 2025478 h 5514090"/>
              <a:gd name="connsiteX13" fmla="*/ 4375445 w 4482645"/>
              <a:gd name="connsiteY13" fmla="*/ 2148691 h 5514090"/>
              <a:gd name="connsiteX14" fmla="*/ 4242847 w 4482645"/>
              <a:gd name="connsiteY14" fmla="*/ 5243086 h 5514090"/>
              <a:gd name="connsiteX15" fmla="*/ 4187554 w 4482645"/>
              <a:gd name="connsiteY15" fmla="*/ 5514069 h 5514090"/>
              <a:gd name="connsiteX16" fmla="*/ 298746 w 4482645"/>
              <a:gd name="connsiteY16" fmla="*/ 5249265 h 5514090"/>
              <a:gd name="connsiteX17" fmla="*/ 1462 w 4482645"/>
              <a:gd name="connsiteY17" fmla="*/ 5237876 h 5514090"/>
              <a:gd name="connsiteX18" fmla="*/ 7874 w 4482645"/>
              <a:gd name="connsiteY18" fmla="*/ 4977852 h 5514090"/>
              <a:gd name="connsiteX19" fmla="*/ 20715 w 4482645"/>
              <a:gd name="connsiteY19" fmla="*/ 4752921 h 5514090"/>
              <a:gd name="connsiteX20" fmla="*/ 222466 w 4482645"/>
              <a:gd name="connsiteY20" fmla="*/ 99 h 5514090"/>
              <a:gd name="connsiteX0" fmla="*/ 222466 w 4482645"/>
              <a:gd name="connsiteY0" fmla="*/ 0 h 5513991"/>
              <a:gd name="connsiteX1" fmla="*/ 4481517 w 4482645"/>
              <a:gd name="connsiteY1" fmla="*/ 250471 h 5513991"/>
              <a:gd name="connsiteX2" fmla="*/ 4476830 w 4482645"/>
              <a:gd name="connsiteY2" fmla="*/ 373160 h 5513991"/>
              <a:gd name="connsiteX3" fmla="*/ 4442606 w 4482645"/>
              <a:gd name="connsiteY3" fmla="*/ 946777 h 5513991"/>
              <a:gd name="connsiteX4" fmla="*/ 4444683 w 4482645"/>
              <a:gd name="connsiteY4" fmla="*/ 947677 h 5513991"/>
              <a:gd name="connsiteX5" fmla="*/ 4444004 w 4482645"/>
              <a:gd name="connsiteY5" fmla="*/ 1082386 h 5513991"/>
              <a:gd name="connsiteX6" fmla="*/ 4443899 w 4482645"/>
              <a:gd name="connsiteY6" fmla="*/ 1140681 h 5513991"/>
              <a:gd name="connsiteX7" fmla="*/ 4451924 w 4482645"/>
              <a:gd name="connsiteY7" fmla="*/ 1373054 h 5513991"/>
              <a:gd name="connsiteX8" fmla="*/ 4432208 w 4482645"/>
              <a:gd name="connsiteY8" fmla="*/ 1524330 h 5513991"/>
              <a:gd name="connsiteX9" fmla="*/ 4427327 w 4482645"/>
              <a:gd name="connsiteY9" fmla="*/ 1535289 h 5513991"/>
              <a:gd name="connsiteX10" fmla="*/ 4391089 w 4482645"/>
              <a:gd name="connsiteY10" fmla="*/ 1868666 h 5513991"/>
              <a:gd name="connsiteX11" fmla="*/ 4402058 w 4482645"/>
              <a:gd name="connsiteY11" fmla="*/ 1943047 h 5513991"/>
              <a:gd name="connsiteX12" fmla="*/ 4394860 w 4482645"/>
              <a:gd name="connsiteY12" fmla="*/ 2025379 h 5513991"/>
              <a:gd name="connsiteX13" fmla="*/ 4375445 w 4482645"/>
              <a:gd name="connsiteY13" fmla="*/ 2148592 h 5513991"/>
              <a:gd name="connsiteX14" fmla="*/ 4242847 w 4482645"/>
              <a:gd name="connsiteY14" fmla="*/ 5242987 h 5513991"/>
              <a:gd name="connsiteX15" fmla="*/ 4187554 w 4482645"/>
              <a:gd name="connsiteY15" fmla="*/ 5513970 h 5513991"/>
              <a:gd name="connsiteX16" fmla="*/ 298746 w 4482645"/>
              <a:gd name="connsiteY16" fmla="*/ 5249166 h 5513991"/>
              <a:gd name="connsiteX17" fmla="*/ 1462 w 4482645"/>
              <a:gd name="connsiteY17" fmla="*/ 5237777 h 5513991"/>
              <a:gd name="connsiteX18" fmla="*/ 7874 w 4482645"/>
              <a:gd name="connsiteY18" fmla="*/ 4977753 h 5513991"/>
              <a:gd name="connsiteX19" fmla="*/ 20715 w 4482645"/>
              <a:gd name="connsiteY19" fmla="*/ 4752822 h 5513991"/>
              <a:gd name="connsiteX20" fmla="*/ 222466 w 4482645"/>
              <a:gd name="connsiteY20" fmla="*/ 0 h 5513991"/>
              <a:gd name="connsiteX0" fmla="*/ 222466 w 4477020"/>
              <a:gd name="connsiteY0" fmla="*/ 0 h 5513991"/>
              <a:gd name="connsiteX1" fmla="*/ 4468078 w 4477020"/>
              <a:gd name="connsiteY1" fmla="*/ 269466 h 5513991"/>
              <a:gd name="connsiteX2" fmla="*/ 4476830 w 4477020"/>
              <a:gd name="connsiteY2" fmla="*/ 373160 h 5513991"/>
              <a:gd name="connsiteX3" fmla="*/ 4442606 w 4477020"/>
              <a:gd name="connsiteY3" fmla="*/ 946777 h 5513991"/>
              <a:gd name="connsiteX4" fmla="*/ 4444683 w 4477020"/>
              <a:gd name="connsiteY4" fmla="*/ 947677 h 5513991"/>
              <a:gd name="connsiteX5" fmla="*/ 4444004 w 4477020"/>
              <a:gd name="connsiteY5" fmla="*/ 1082386 h 5513991"/>
              <a:gd name="connsiteX6" fmla="*/ 4443899 w 4477020"/>
              <a:gd name="connsiteY6" fmla="*/ 1140681 h 5513991"/>
              <a:gd name="connsiteX7" fmla="*/ 4451924 w 4477020"/>
              <a:gd name="connsiteY7" fmla="*/ 1373054 h 5513991"/>
              <a:gd name="connsiteX8" fmla="*/ 4432208 w 4477020"/>
              <a:gd name="connsiteY8" fmla="*/ 1524330 h 5513991"/>
              <a:gd name="connsiteX9" fmla="*/ 4427327 w 4477020"/>
              <a:gd name="connsiteY9" fmla="*/ 1535289 h 5513991"/>
              <a:gd name="connsiteX10" fmla="*/ 4391089 w 4477020"/>
              <a:gd name="connsiteY10" fmla="*/ 1868666 h 5513991"/>
              <a:gd name="connsiteX11" fmla="*/ 4402058 w 4477020"/>
              <a:gd name="connsiteY11" fmla="*/ 1943047 h 5513991"/>
              <a:gd name="connsiteX12" fmla="*/ 4394860 w 4477020"/>
              <a:gd name="connsiteY12" fmla="*/ 2025379 h 5513991"/>
              <a:gd name="connsiteX13" fmla="*/ 4375445 w 4477020"/>
              <a:gd name="connsiteY13" fmla="*/ 2148592 h 5513991"/>
              <a:gd name="connsiteX14" fmla="*/ 4242847 w 4477020"/>
              <a:gd name="connsiteY14" fmla="*/ 5242987 h 5513991"/>
              <a:gd name="connsiteX15" fmla="*/ 4187554 w 4477020"/>
              <a:gd name="connsiteY15" fmla="*/ 5513970 h 5513991"/>
              <a:gd name="connsiteX16" fmla="*/ 298746 w 4477020"/>
              <a:gd name="connsiteY16" fmla="*/ 5249166 h 5513991"/>
              <a:gd name="connsiteX17" fmla="*/ 1462 w 4477020"/>
              <a:gd name="connsiteY17" fmla="*/ 5237777 h 5513991"/>
              <a:gd name="connsiteX18" fmla="*/ 7874 w 4477020"/>
              <a:gd name="connsiteY18" fmla="*/ 4977753 h 5513991"/>
              <a:gd name="connsiteX19" fmla="*/ 20715 w 4477020"/>
              <a:gd name="connsiteY19" fmla="*/ 4752822 h 5513991"/>
              <a:gd name="connsiteX20" fmla="*/ 222466 w 4477020"/>
              <a:gd name="connsiteY20" fmla="*/ 0 h 5513991"/>
              <a:gd name="connsiteX0" fmla="*/ 222466 w 4469746"/>
              <a:gd name="connsiteY0" fmla="*/ 0 h 5513991"/>
              <a:gd name="connsiteX1" fmla="*/ 4468078 w 4469746"/>
              <a:gd name="connsiteY1" fmla="*/ 269466 h 5513991"/>
              <a:gd name="connsiteX2" fmla="*/ 4466704 w 4469746"/>
              <a:gd name="connsiteY2" fmla="*/ 402762 h 5513991"/>
              <a:gd name="connsiteX3" fmla="*/ 4442606 w 4469746"/>
              <a:gd name="connsiteY3" fmla="*/ 946777 h 5513991"/>
              <a:gd name="connsiteX4" fmla="*/ 4444683 w 4469746"/>
              <a:gd name="connsiteY4" fmla="*/ 947677 h 5513991"/>
              <a:gd name="connsiteX5" fmla="*/ 4444004 w 4469746"/>
              <a:gd name="connsiteY5" fmla="*/ 1082386 h 5513991"/>
              <a:gd name="connsiteX6" fmla="*/ 4443899 w 4469746"/>
              <a:gd name="connsiteY6" fmla="*/ 1140681 h 5513991"/>
              <a:gd name="connsiteX7" fmla="*/ 4451924 w 4469746"/>
              <a:gd name="connsiteY7" fmla="*/ 1373054 h 5513991"/>
              <a:gd name="connsiteX8" fmla="*/ 4432208 w 4469746"/>
              <a:gd name="connsiteY8" fmla="*/ 1524330 h 5513991"/>
              <a:gd name="connsiteX9" fmla="*/ 4427327 w 4469746"/>
              <a:gd name="connsiteY9" fmla="*/ 1535289 h 5513991"/>
              <a:gd name="connsiteX10" fmla="*/ 4391089 w 4469746"/>
              <a:gd name="connsiteY10" fmla="*/ 1868666 h 5513991"/>
              <a:gd name="connsiteX11" fmla="*/ 4402058 w 4469746"/>
              <a:gd name="connsiteY11" fmla="*/ 1943047 h 5513991"/>
              <a:gd name="connsiteX12" fmla="*/ 4394860 w 4469746"/>
              <a:gd name="connsiteY12" fmla="*/ 2025379 h 5513991"/>
              <a:gd name="connsiteX13" fmla="*/ 4375445 w 4469746"/>
              <a:gd name="connsiteY13" fmla="*/ 2148592 h 5513991"/>
              <a:gd name="connsiteX14" fmla="*/ 4242847 w 4469746"/>
              <a:gd name="connsiteY14" fmla="*/ 5242987 h 5513991"/>
              <a:gd name="connsiteX15" fmla="*/ 4187554 w 4469746"/>
              <a:gd name="connsiteY15" fmla="*/ 5513970 h 5513991"/>
              <a:gd name="connsiteX16" fmla="*/ 298746 w 4469746"/>
              <a:gd name="connsiteY16" fmla="*/ 5249166 h 5513991"/>
              <a:gd name="connsiteX17" fmla="*/ 1462 w 4469746"/>
              <a:gd name="connsiteY17" fmla="*/ 5237777 h 5513991"/>
              <a:gd name="connsiteX18" fmla="*/ 7874 w 4469746"/>
              <a:gd name="connsiteY18" fmla="*/ 4977753 h 5513991"/>
              <a:gd name="connsiteX19" fmla="*/ 20715 w 4469746"/>
              <a:gd name="connsiteY19" fmla="*/ 4752822 h 5513991"/>
              <a:gd name="connsiteX20" fmla="*/ 222466 w 4469746"/>
              <a:gd name="connsiteY20" fmla="*/ 0 h 5513991"/>
              <a:gd name="connsiteX0" fmla="*/ 222466 w 4469746"/>
              <a:gd name="connsiteY0" fmla="*/ 0 h 5513991"/>
              <a:gd name="connsiteX1" fmla="*/ 4468078 w 4469746"/>
              <a:gd name="connsiteY1" fmla="*/ 269466 h 5513991"/>
              <a:gd name="connsiteX2" fmla="*/ 4466704 w 4469746"/>
              <a:gd name="connsiteY2" fmla="*/ 402762 h 5513991"/>
              <a:gd name="connsiteX3" fmla="*/ 4442606 w 4469746"/>
              <a:gd name="connsiteY3" fmla="*/ 946777 h 5513991"/>
              <a:gd name="connsiteX4" fmla="*/ 4444683 w 4469746"/>
              <a:gd name="connsiteY4" fmla="*/ 947677 h 5513991"/>
              <a:gd name="connsiteX5" fmla="*/ 4444004 w 4469746"/>
              <a:gd name="connsiteY5" fmla="*/ 1082386 h 5513991"/>
              <a:gd name="connsiteX6" fmla="*/ 4443899 w 4469746"/>
              <a:gd name="connsiteY6" fmla="*/ 1140681 h 5513991"/>
              <a:gd name="connsiteX7" fmla="*/ 4432208 w 4469746"/>
              <a:gd name="connsiteY7" fmla="*/ 1524330 h 5513991"/>
              <a:gd name="connsiteX8" fmla="*/ 4427327 w 4469746"/>
              <a:gd name="connsiteY8" fmla="*/ 1535289 h 5513991"/>
              <a:gd name="connsiteX9" fmla="*/ 4391089 w 4469746"/>
              <a:gd name="connsiteY9" fmla="*/ 1868666 h 5513991"/>
              <a:gd name="connsiteX10" fmla="*/ 4402058 w 4469746"/>
              <a:gd name="connsiteY10" fmla="*/ 1943047 h 5513991"/>
              <a:gd name="connsiteX11" fmla="*/ 4394860 w 4469746"/>
              <a:gd name="connsiteY11" fmla="*/ 2025379 h 5513991"/>
              <a:gd name="connsiteX12" fmla="*/ 4375445 w 4469746"/>
              <a:gd name="connsiteY12" fmla="*/ 2148592 h 5513991"/>
              <a:gd name="connsiteX13" fmla="*/ 4242847 w 4469746"/>
              <a:gd name="connsiteY13" fmla="*/ 5242987 h 5513991"/>
              <a:gd name="connsiteX14" fmla="*/ 4187554 w 4469746"/>
              <a:gd name="connsiteY14" fmla="*/ 5513970 h 5513991"/>
              <a:gd name="connsiteX15" fmla="*/ 298746 w 4469746"/>
              <a:gd name="connsiteY15" fmla="*/ 5249166 h 5513991"/>
              <a:gd name="connsiteX16" fmla="*/ 1462 w 4469746"/>
              <a:gd name="connsiteY16" fmla="*/ 5237777 h 5513991"/>
              <a:gd name="connsiteX17" fmla="*/ 7874 w 4469746"/>
              <a:gd name="connsiteY17" fmla="*/ 4977753 h 5513991"/>
              <a:gd name="connsiteX18" fmla="*/ 20715 w 4469746"/>
              <a:gd name="connsiteY18" fmla="*/ 4752822 h 5513991"/>
              <a:gd name="connsiteX19" fmla="*/ 222466 w 4469746"/>
              <a:gd name="connsiteY19" fmla="*/ 0 h 5513991"/>
              <a:gd name="connsiteX0" fmla="*/ 222466 w 4469746"/>
              <a:gd name="connsiteY0" fmla="*/ 0 h 5513991"/>
              <a:gd name="connsiteX1" fmla="*/ 4468078 w 4469746"/>
              <a:gd name="connsiteY1" fmla="*/ 269466 h 5513991"/>
              <a:gd name="connsiteX2" fmla="*/ 4466704 w 4469746"/>
              <a:gd name="connsiteY2" fmla="*/ 402762 h 5513991"/>
              <a:gd name="connsiteX3" fmla="*/ 4442606 w 4469746"/>
              <a:gd name="connsiteY3" fmla="*/ 946777 h 5513991"/>
              <a:gd name="connsiteX4" fmla="*/ 4444683 w 4469746"/>
              <a:gd name="connsiteY4" fmla="*/ 947677 h 5513991"/>
              <a:gd name="connsiteX5" fmla="*/ 4444004 w 4469746"/>
              <a:gd name="connsiteY5" fmla="*/ 1082386 h 5513991"/>
              <a:gd name="connsiteX6" fmla="*/ 4432208 w 4469746"/>
              <a:gd name="connsiteY6" fmla="*/ 1524330 h 5513991"/>
              <a:gd name="connsiteX7" fmla="*/ 4427327 w 4469746"/>
              <a:gd name="connsiteY7" fmla="*/ 1535289 h 5513991"/>
              <a:gd name="connsiteX8" fmla="*/ 4391089 w 4469746"/>
              <a:gd name="connsiteY8" fmla="*/ 1868666 h 5513991"/>
              <a:gd name="connsiteX9" fmla="*/ 4402058 w 4469746"/>
              <a:gd name="connsiteY9" fmla="*/ 1943047 h 5513991"/>
              <a:gd name="connsiteX10" fmla="*/ 4394860 w 4469746"/>
              <a:gd name="connsiteY10" fmla="*/ 2025379 h 5513991"/>
              <a:gd name="connsiteX11" fmla="*/ 4375445 w 4469746"/>
              <a:gd name="connsiteY11" fmla="*/ 2148592 h 5513991"/>
              <a:gd name="connsiteX12" fmla="*/ 4242847 w 4469746"/>
              <a:gd name="connsiteY12" fmla="*/ 5242987 h 5513991"/>
              <a:gd name="connsiteX13" fmla="*/ 4187554 w 4469746"/>
              <a:gd name="connsiteY13" fmla="*/ 5513970 h 5513991"/>
              <a:gd name="connsiteX14" fmla="*/ 298746 w 4469746"/>
              <a:gd name="connsiteY14" fmla="*/ 5249166 h 5513991"/>
              <a:gd name="connsiteX15" fmla="*/ 1462 w 4469746"/>
              <a:gd name="connsiteY15" fmla="*/ 5237777 h 5513991"/>
              <a:gd name="connsiteX16" fmla="*/ 7874 w 4469746"/>
              <a:gd name="connsiteY16" fmla="*/ 4977753 h 5513991"/>
              <a:gd name="connsiteX17" fmla="*/ 20715 w 4469746"/>
              <a:gd name="connsiteY17" fmla="*/ 4752822 h 5513991"/>
              <a:gd name="connsiteX18" fmla="*/ 222466 w 4469746"/>
              <a:gd name="connsiteY18" fmla="*/ 0 h 5513991"/>
              <a:gd name="connsiteX0" fmla="*/ 222466 w 4469746"/>
              <a:gd name="connsiteY0" fmla="*/ 0 h 5513991"/>
              <a:gd name="connsiteX1" fmla="*/ 4468078 w 4469746"/>
              <a:gd name="connsiteY1" fmla="*/ 269466 h 5513991"/>
              <a:gd name="connsiteX2" fmla="*/ 4466704 w 4469746"/>
              <a:gd name="connsiteY2" fmla="*/ 402762 h 5513991"/>
              <a:gd name="connsiteX3" fmla="*/ 4442606 w 4469746"/>
              <a:gd name="connsiteY3" fmla="*/ 946777 h 5513991"/>
              <a:gd name="connsiteX4" fmla="*/ 4444683 w 4469746"/>
              <a:gd name="connsiteY4" fmla="*/ 947677 h 5513991"/>
              <a:gd name="connsiteX5" fmla="*/ 4444004 w 4469746"/>
              <a:gd name="connsiteY5" fmla="*/ 1082386 h 5513991"/>
              <a:gd name="connsiteX6" fmla="*/ 4432208 w 4469746"/>
              <a:gd name="connsiteY6" fmla="*/ 1524330 h 5513991"/>
              <a:gd name="connsiteX7" fmla="*/ 4427327 w 4469746"/>
              <a:gd name="connsiteY7" fmla="*/ 1535289 h 5513991"/>
              <a:gd name="connsiteX8" fmla="*/ 4391089 w 4469746"/>
              <a:gd name="connsiteY8" fmla="*/ 1868666 h 5513991"/>
              <a:gd name="connsiteX9" fmla="*/ 4394860 w 4469746"/>
              <a:gd name="connsiteY9" fmla="*/ 2025379 h 5513991"/>
              <a:gd name="connsiteX10" fmla="*/ 4375445 w 4469746"/>
              <a:gd name="connsiteY10" fmla="*/ 2148592 h 5513991"/>
              <a:gd name="connsiteX11" fmla="*/ 4242847 w 4469746"/>
              <a:gd name="connsiteY11" fmla="*/ 5242987 h 5513991"/>
              <a:gd name="connsiteX12" fmla="*/ 4187554 w 4469746"/>
              <a:gd name="connsiteY12" fmla="*/ 5513970 h 5513991"/>
              <a:gd name="connsiteX13" fmla="*/ 298746 w 4469746"/>
              <a:gd name="connsiteY13" fmla="*/ 5249166 h 5513991"/>
              <a:gd name="connsiteX14" fmla="*/ 1462 w 4469746"/>
              <a:gd name="connsiteY14" fmla="*/ 5237777 h 5513991"/>
              <a:gd name="connsiteX15" fmla="*/ 7874 w 4469746"/>
              <a:gd name="connsiteY15" fmla="*/ 4977753 h 5513991"/>
              <a:gd name="connsiteX16" fmla="*/ 20715 w 4469746"/>
              <a:gd name="connsiteY16" fmla="*/ 4752822 h 5513991"/>
              <a:gd name="connsiteX17" fmla="*/ 222466 w 4469746"/>
              <a:gd name="connsiteY17" fmla="*/ 0 h 5513991"/>
              <a:gd name="connsiteX0" fmla="*/ 222466 w 4469746"/>
              <a:gd name="connsiteY0" fmla="*/ 0 h 5513991"/>
              <a:gd name="connsiteX1" fmla="*/ 4468078 w 4469746"/>
              <a:gd name="connsiteY1" fmla="*/ 269466 h 5513991"/>
              <a:gd name="connsiteX2" fmla="*/ 4466704 w 4469746"/>
              <a:gd name="connsiteY2" fmla="*/ 402762 h 5513991"/>
              <a:gd name="connsiteX3" fmla="*/ 4442606 w 4469746"/>
              <a:gd name="connsiteY3" fmla="*/ 946777 h 5513991"/>
              <a:gd name="connsiteX4" fmla="*/ 4444683 w 4469746"/>
              <a:gd name="connsiteY4" fmla="*/ 947677 h 5513991"/>
              <a:gd name="connsiteX5" fmla="*/ 4444004 w 4469746"/>
              <a:gd name="connsiteY5" fmla="*/ 1082386 h 5513991"/>
              <a:gd name="connsiteX6" fmla="*/ 4432208 w 4469746"/>
              <a:gd name="connsiteY6" fmla="*/ 1524330 h 5513991"/>
              <a:gd name="connsiteX7" fmla="*/ 4391089 w 4469746"/>
              <a:gd name="connsiteY7" fmla="*/ 1868666 h 5513991"/>
              <a:gd name="connsiteX8" fmla="*/ 4394860 w 4469746"/>
              <a:gd name="connsiteY8" fmla="*/ 2025379 h 5513991"/>
              <a:gd name="connsiteX9" fmla="*/ 4375445 w 4469746"/>
              <a:gd name="connsiteY9" fmla="*/ 2148592 h 5513991"/>
              <a:gd name="connsiteX10" fmla="*/ 4242847 w 4469746"/>
              <a:gd name="connsiteY10" fmla="*/ 5242987 h 5513991"/>
              <a:gd name="connsiteX11" fmla="*/ 4187554 w 4469746"/>
              <a:gd name="connsiteY11" fmla="*/ 5513970 h 5513991"/>
              <a:gd name="connsiteX12" fmla="*/ 298746 w 4469746"/>
              <a:gd name="connsiteY12" fmla="*/ 5249166 h 5513991"/>
              <a:gd name="connsiteX13" fmla="*/ 1462 w 4469746"/>
              <a:gd name="connsiteY13" fmla="*/ 5237777 h 5513991"/>
              <a:gd name="connsiteX14" fmla="*/ 7874 w 4469746"/>
              <a:gd name="connsiteY14" fmla="*/ 4977753 h 5513991"/>
              <a:gd name="connsiteX15" fmla="*/ 20715 w 4469746"/>
              <a:gd name="connsiteY15" fmla="*/ 4752822 h 5513991"/>
              <a:gd name="connsiteX16" fmla="*/ 222466 w 4469746"/>
              <a:gd name="connsiteY16" fmla="*/ 0 h 5513991"/>
              <a:gd name="connsiteX0" fmla="*/ 222466 w 4469746"/>
              <a:gd name="connsiteY0" fmla="*/ 0 h 5513991"/>
              <a:gd name="connsiteX1" fmla="*/ 4468078 w 4469746"/>
              <a:gd name="connsiteY1" fmla="*/ 269466 h 5513991"/>
              <a:gd name="connsiteX2" fmla="*/ 4466704 w 4469746"/>
              <a:gd name="connsiteY2" fmla="*/ 402762 h 5513991"/>
              <a:gd name="connsiteX3" fmla="*/ 4442606 w 4469746"/>
              <a:gd name="connsiteY3" fmla="*/ 946777 h 5513991"/>
              <a:gd name="connsiteX4" fmla="*/ 4444683 w 4469746"/>
              <a:gd name="connsiteY4" fmla="*/ 947677 h 5513991"/>
              <a:gd name="connsiteX5" fmla="*/ 4444004 w 4469746"/>
              <a:gd name="connsiteY5" fmla="*/ 1082386 h 5513991"/>
              <a:gd name="connsiteX6" fmla="*/ 4391089 w 4469746"/>
              <a:gd name="connsiteY6" fmla="*/ 1868666 h 5513991"/>
              <a:gd name="connsiteX7" fmla="*/ 4394860 w 4469746"/>
              <a:gd name="connsiteY7" fmla="*/ 2025379 h 5513991"/>
              <a:gd name="connsiteX8" fmla="*/ 4375445 w 4469746"/>
              <a:gd name="connsiteY8" fmla="*/ 2148592 h 5513991"/>
              <a:gd name="connsiteX9" fmla="*/ 4242847 w 4469746"/>
              <a:gd name="connsiteY9" fmla="*/ 5242987 h 5513991"/>
              <a:gd name="connsiteX10" fmla="*/ 4187554 w 4469746"/>
              <a:gd name="connsiteY10" fmla="*/ 5513970 h 5513991"/>
              <a:gd name="connsiteX11" fmla="*/ 298746 w 4469746"/>
              <a:gd name="connsiteY11" fmla="*/ 5249166 h 5513991"/>
              <a:gd name="connsiteX12" fmla="*/ 1462 w 4469746"/>
              <a:gd name="connsiteY12" fmla="*/ 5237777 h 5513991"/>
              <a:gd name="connsiteX13" fmla="*/ 7874 w 4469746"/>
              <a:gd name="connsiteY13" fmla="*/ 4977753 h 5513991"/>
              <a:gd name="connsiteX14" fmla="*/ 20715 w 4469746"/>
              <a:gd name="connsiteY14" fmla="*/ 4752822 h 5513991"/>
              <a:gd name="connsiteX15" fmla="*/ 222466 w 4469746"/>
              <a:gd name="connsiteY15" fmla="*/ 0 h 5513991"/>
              <a:gd name="connsiteX0" fmla="*/ 222466 w 4469746"/>
              <a:gd name="connsiteY0" fmla="*/ 0 h 5513991"/>
              <a:gd name="connsiteX1" fmla="*/ 4468078 w 4469746"/>
              <a:gd name="connsiteY1" fmla="*/ 269466 h 5513991"/>
              <a:gd name="connsiteX2" fmla="*/ 4466704 w 4469746"/>
              <a:gd name="connsiteY2" fmla="*/ 402762 h 5513991"/>
              <a:gd name="connsiteX3" fmla="*/ 4442606 w 4469746"/>
              <a:gd name="connsiteY3" fmla="*/ 946777 h 5513991"/>
              <a:gd name="connsiteX4" fmla="*/ 4444683 w 4469746"/>
              <a:gd name="connsiteY4" fmla="*/ 947677 h 5513991"/>
              <a:gd name="connsiteX5" fmla="*/ 4391089 w 4469746"/>
              <a:gd name="connsiteY5" fmla="*/ 1868666 h 5513991"/>
              <a:gd name="connsiteX6" fmla="*/ 4394860 w 4469746"/>
              <a:gd name="connsiteY6" fmla="*/ 2025379 h 5513991"/>
              <a:gd name="connsiteX7" fmla="*/ 4375445 w 4469746"/>
              <a:gd name="connsiteY7" fmla="*/ 2148592 h 5513991"/>
              <a:gd name="connsiteX8" fmla="*/ 4242847 w 4469746"/>
              <a:gd name="connsiteY8" fmla="*/ 5242987 h 5513991"/>
              <a:gd name="connsiteX9" fmla="*/ 4187554 w 4469746"/>
              <a:gd name="connsiteY9" fmla="*/ 5513970 h 5513991"/>
              <a:gd name="connsiteX10" fmla="*/ 298746 w 4469746"/>
              <a:gd name="connsiteY10" fmla="*/ 5249166 h 5513991"/>
              <a:gd name="connsiteX11" fmla="*/ 1462 w 4469746"/>
              <a:gd name="connsiteY11" fmla="*/ 5237777 h 5513991"/>
              <a:gd name="connsiteX12" fmla="*/ 7874 w 4469746"/>
              <a:gd name="connsiteY12" fmla="*/ 4977753 h 5513991"/>
              <a:gd name="connsiteX13" fmla="*/ 20715 w 4469746"/>
              <a:gd name="connsiteY13" fmla="*/ 4752822 h 5513991"/>
              <a:gd name="connsiteX14" fmla="*/ 222466 w 4469746"/>
              <a:gd name="connsiteY14" fmla="*/ 0 h 5513991"/>
              <a:gd name="connsiteX0" fmla="*/ 222466 w 4469746"/>
              <a:gd name="connsiteY0" fmla="*/ 0 h 5513991"/>
              <a:gd name="connsiteX1" fmla="*/ 4468078 w 4469746"/>
              <a:gd name="connsiteY1" fmla="*/ 269466 h 5513991"/>
              <a:gd name="connsiteX2" fmla="*/ 4466704 w 4469746"/>
              <a:gd name="connsiteY2" fmla="*/ 402762 h 5513991"/>
              <a:gd name="connsiteX3" fmla="*/ 4442606 w 4469746"/>
              <a:gd name="connsiteY3" fmla="*/ 946777 h 5513991"/>
              <a:gd name="connsiteX4" fmla="*/ 4444683 w 4469746"/>
              <a:gd name="connsiteY4" fmla="*/ 947677 h 5513991"/>
              <a:gd name="connsiteX5" fmla="*/ 4391089 w 4469746"/>
              <a:gd name="connsiteY5" fmla="*/ 1868666 h 5513991"/>
              <a:gd name="connsiteX6" fmla="*/ 4375445 w 4469746"/>
              <a:gd name="connsiteY6" fmla="*/ 2148592 h 5513991"/>
              <a:gd name="connsiteX7" fmla="*/ 4242847 w 4469746"/>
              <a:gd name="connsiteY7" fmla="*/ 5242987 h 5513991"/>
              <a:gd name="connsiteX8" fmla="*/ 4187554 w 4469746"/>
              <a:gd name="connsiteY8" fmla="*/ 5513970 h 5513991"/>
              <a:gd name="connsiteX9" fmla="*/ 298746 w 4469746"/>
              <a:gd name="connsiteY9" fmla="*/ 5249166 h 5513991"/>
              <a:gd name="connsiteX10" fmla="*/ 1462 w 4469746"/>
              <a:gd name="connsiteY10" fmla="*/ 5237777 h 5513991"/>
              <a:gd name="connsiteX11" fmla="*/ 7874 w 4469746"/>
              <a:gd name="connsiteY11" fmla="*/ 4977753 h 5513991"/>
              <a:gd name="connsiteX12" fmla="*/ 20715 w 4469746"/>
              <a:gd name="connsiteY12" fmla="*/ 4752822 h 5513991"/>
              <a:gd name="connsiteX13" fmla="*/ 222466 w 4469746"/>
              <a:gd name="connsiteY13" fmla="*/ 0 h 5513991"/>
              <a:gd name="connsiteX0" fmla="*/ 222466 w 4469746"/>
              <a:gd name="connsiteY0" fmla="*/ 0 h 5513991"/>
              <a:gd name="connsiteX1" fmla="*/ 4468078 w 4469746"/>
              <a:gd name="connsiteY1" fmla="*/ 269466 h 5513991"/>
              <a:gd name="connsiteX2" fmla="*/ 4466704 w 4469746"/>
              <a:gd name="connsiteY2" fmla="*/ 402762 h 5513991"/>
              <a:gd name="connsiteX3" fmla="*/ 4442606 w 4469746"/>
              <a:gd name="connsiteY3" fmla="*/ 946777 h 5513991"/>
              <a:gd name="connsiteX4" fmla="*/ 4444683 w 4469746"/>
              <a:gd name="connsiteY4" fmla="*/ 947677 h 5513991"/>
              <a:gd name="connsiteX5" fmla="*/ 4375445 w 4469746"/>
              <a:gd name="connsiteY5" fmla="*/ 2148592 h 5513991"/>
              <a:gd name="connsiteX6" fmla="*/ 4242847 w 4469746"/>
              <a:gd name="connsiteY6" fmla="*/ 5242987 h 5513991"/>
              <a:gd name="connsiteX7" fmla="*/ 4187554 w 4469746"/>
              <a:gd name="connsiteY7" fmla="*/ 5513970 h 5513991"/>
              <a:gd name="connsiteX8" fmla="*/ 298746 w 4469746"/>
              <a:gd name="connsiteY8" fmla="*/ 5249166 h 5513991"/>
              <a:gd name="connsiteX9" fmla="*/ 1462 w 4469746"/>
              <a:gd name="connsiteY9" fmla="*/ 5237777 h 5513991"/>
              <a:gd name="connsiteX10" fmla="*/ 7874 w 4469746"/>
              <a:gd name="connsiteY10" fmla="*/ 4977753 h 5513991"/>
              <a:gd name="connsiteX11" fmla="*/ 20715 w 4469746"/>
              <a:gd name="connsiteY11" fmla="*/ 4752822 h 5513991"/>
              <a:gd name="connsiteX12" fmla="*/ 222466 w 4469746"/>
              <a:gd name="connsiteY12" fmla="*/ 0 h 5513991"/>
              <a:gd name="connsiteX0" fmla="*/ 222466 w 4469746"/>
              <a:gd name="connsiteY0" fmla="*/ 0 h 5513991"/>
              <a:gd name="connsiteX1" fmla="*/ 4468078 w 4469746"/>
              <a:gd name="connsiteY1" fmla="*/ 269466 h 5513991"/>
              <a:gd name="connsiteX2" fmla="*/ 4466704 w 4469746"/>
              <a:gd name="connsiteY2" fmla="*/ 402762 h 5513991"/>
              <a:gd name="connsiteX3" fmla="*/ 4442606 w 4469746"/>
              <a:gd name="connsiteY3" fmla="*/ 946777 h 5513991"/>
              <a:gd name="connsiteX4" fmla="*/ 4444683 w 4469746"/>
              <a:gd name="connsiteY4" fmla="*/ 947677 h 5513991"/>
              <a:gd name="connsiteX5" fmla="*/ 4242847 w 4469746"/>
              <a:gd name="connsiteY5" fmla="*/ 5242987 h 5513991"/>
              <a:gd name="connsiteX6" fmla="*/ 4187554 w 4469746"/>
              <a:gd name="connsiteY6" fmla="*/ 5513970 h 5513991"/>
              <a:gd name="connsiteX7" fmla="*/ 298746 w 4469746"/>
              <a:gd name="connsiteY7" fmla="*/ 5249166 h 5513991"/>
              <a:gd name="connsiteX8" fmla="*/ 1462 w 4469746"/>
              <a:gd name="connsiteY8" fmla="*/ 5237777 h 5513991"/>
              <a:gd name="connsiteX9" fmla="*/ 7874 w 4469746"/>
              <a:gd name="connsiteY9" fmla="*/ 4977753 h 5513991"/>
              <a:gd name="connsiteX10" fmla="*/ 20715 w 4469746"/>
              <a:gd name="connsiteY10" fmla="*/ 4752822 h 5513991"/>
              <a:gd name="connsiteX11" fmla="*/ 222466 w 4469746"/>
              <a:gd name="connsiteY11" fmla="*/ 0 h 5513991"/>
              <a:gd name="connsiteX0" fmla="*/ 222466 w 4469746"/>
              <a:gd name="connsiteY0" fmla="*/ 0 h 5513991"/>
              <a:gd name="connsiteX1" fmla="*/ 4468078 w 4469746"/>
              <a:gd name="connsiteY1" fmla="*/ 269466 h 5513991"/>
              <a:gd name="connsiteX2" fmla="*/ 4466704 w 4469746"/>
              <a:gd name="connsiteY2" fmla="*/ 402762 h 5513991"/>
              <a:gd name="connsiteX3" fmla="*/ 4442606 w 4469746"/>
              <a:gd name="connsiteY3" fmla="*/ 946777 h 5513991"/>
              <a:gd name="connsiteX4" fmla="*/ 4242847 w 4469746"/>
              <a:gd name="connsiteY4" fmla="*/ 5242987 h 5513991"/>
              <a:gd name="connsiteX5" fmla="*/ 4187554 w 4469746"/>
              <a:gd name="connsiteY5" fmla="*/ 5513970 h 5513991"/>
              <a:gd name="connsiteX6" fmla="*/ 298746 w 4469746"/>
              <a:gd name="connsiteY6" fmla="*/ 5249166 h 5513991"/>
              <a:gd name="connsiteX7" fmla="*/ 1462 w 4469746"/>
              <a:gd name="connsiteY7" fmla="*/ 5237777 h 5513991"/>
              <a:gd name="connsiteX8" fmla="*/ 7874 w 4469746"/>
              <a:gd name="connsiteY8" fmla="*/ 4977753 h 5513991"/>
              <a:gd name="connsiteX9" fmla="*/ 20715 w 4469746"/>
              <a:gd name="connsiteY9" fmla="*/ 4752822 h 5513991"/>
              <a:gd name="connsiteX10" fmla="*/ 222466 w 4469746"/>
              <a:gd name="connsiteY10" fmla="*/ 0 h 5513991"/>
              <a:gd name="connsiteX0" fmla="*/ 222466 w 4469746"/>
              <a:gd name="connsiteY0" fmla="*/ 0 h 5513991"/>
              <a:gd name="connsiteX1" fmla="*/ 4468078 w 4469746"/>
              <a:gd name="connsiteY1" fmla="*/ 269466 h 5513991"/>
              <a:gd name="connsiteX2" fmla="*/ 4466704 w 4469746"/>
              <a:gd name="connsiteY2" fmla="*/ 402762 h 5513991"/>
              <a:gd name="connsiteX3" fmla="*/ 4242847 w 4469746"/>
              <a:gd name="connsiteY3" fmla="*/ 5242987 h 5513991"/>
              <a:gd name="connsiteX4" fmla="*/ 4187554 w 4469746"/>
              <a:gd name="connsiteY4" fmla="*/ 5513970 h 5513991"/>
              <a:gd name="connsiteX5" fmla="*/ 298746 w 4469746"/>
              <a:gd name="connsiteY5" fmla="*/ 5249166 h 5513991"/>
              <a:gd name="connsiteX6" fmla="*/ 1462 w 4469746"/>
              <a:gd name="connsiteY6" fmla="*/ 5237777 h 5513991"/>
              <a:gd name="connsiteX7" fmla="*/ 7874 w 4469746"/>
              <a:gd name="connsiteY7" fmla="*/ 4977753 h 5513991"/>
              <a:gd name="connsiteX8" fmla="*/ 20715 w 4469746"/>
              <a:gd name="connsiteY8" fmla="*/ 4752822 h 5513991"/>
              <a:gd name="connsiteX9" fmla="*/ 222466 w 4469746"/>
              <a:gd name="connsiteY9" fmla="*/ 0 h 551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9746" h="5513991">
                <a:moveTo>
                  <a:pt x="222466" y="0"/>
                </a:moveTo>
                <a:lnTo>
                  <a:pt x="4468078" y="269466"/>
                </a:lnTo>
                <a:cubicBezTo>
                  <a:pt x="4471943" y="293548"/>
                  <a:pt x="4468067" y="378377"/>
                  <a:pt x="4466704" y="402762"/>
                </a:cubicBezTo>
                <a:lnTo>
                  <a:pt x="4242847" y="5242987"/>
                </a:lnTo>
                <a:cubicBezTo>
                  <a:pt x="4238512" y="5273418"/>
                  <a:pt x="4254658" y="5505233"/>
                  <a:pt x="4187554" y="5513970"/>
                </a:cubicBezTo>
                <a:cubicBezTo>
                  <a:pt x="4080966" y="5516261"/>
                  <a:pt x="1706169" y="5336201"/>
                  <a:pt x="298746" y="5249166"/>
                </a:cubicBezTo>
                <a:lnTo>
                  <a:pt x="1462" y="5237777"/>
                </a:lnTo>
                <a:cubicBezTo>
                  <a:pt x="3599" y="5151102"/>
                  <a:pt x="-6470" y="5143987"/>
                  <a:pt x="7874" y="4977753"/>
                </a:cubicBezTo>
                <a:cubicBezTo>
                  <a:pt x="8404" y="4976651"/>
                  <a:pt x="20624" y="4753737"/>
                  <a:pt x="20715" y="4752822"/>
                </a:cubicBezTo>
                <a:lnTo>
                  <a:pt x="22246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3" name="Picture 3" descr="Graphical user interface&#10;&#10;Description automatically generated">
            <a:extLst>
              <a:ext uri="{FF2B5EF4-FFF2-40B4-BE49-F238E27FC236}">
                <a16:creationId xmlns:a16="http://schemas.microsoft.com/office/drawing/2014/main" id="{67A339D2-345C-4EE7-5B59-51B52497072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10416" b="10416"/>
          <a:stretch/>
        </p:blipFill>
        <p:spPr>
          <a:xfrm rot="21493651">
            <a:off x="727285" y="1320132"/>
            <a:ext cx="5327578" cy="4217735"/>
          </a:xfrm>
          <a:prstGeom prst="rect">
            <a:avLst/>
          </a:prstGeom>
        </p:spPr>
      </p:pic>
      <p:sp>
        <p:nvSpPr>
          <p:cNvPr id="2" name="Title 1"/>
          <p:cNvSpPr>
            <a:spLocks noGrp="1"/>
          </p:cNvSpPr>
          <p:nvPr>
            <p:ph type="ctrTitle"/>
          </p:nvPr>
        </p:nvSpPr>
        <p:spPr>
          <a:xfrm>
            <a:off x="5713466" y="1122363"/>
            <a:ext cx="5683204" cy="2750029"/>
          </a:xfrm>
        </p:spPr>
        <p:txBody>
          <a:bodyPr anchor="t">
            <a:normAutofit/>
          </a:bodyPr>
          <a:lstStyle/>
          <a:p>
            <a:pPr algn="r"/>
            <a:r>
              <a:rPr lang="en-US" sz="4000" dirty="0">
                <a:cs typeface="Calibri Light"/>
              </a:rPr>
              <a:t>Default Prediction and Business Insights: </a:t>
            </a:r>
            <a:br>
              <a:rPr lang="en-US" sz="4000" dirty="0">
                <a:cs typeface="Calibri Light"/>
              </a:rPr>
            </a:br>
            <a:r>
              <a:rPr lang="en-US" sz="4000" dirty="0">
                <a:cs typeface="Calibri Light"/>
              </a:rPr>
              <a:t>American Express</a:t>
            </a:r>
            <a:endParaRPr lang="en-US" sz="4000" dirty="0"/>
          </a:p>
        </p:txBody>
      </p:sp>
      <p:sp>
        <p:nvSpPr>
          <p:cNvPr id="3" name="Subtitle 2"/>
          <p:cNvSpPr>
            <a:spLocks noGrp="1"/>
          </p:cNvSpPr>
          <p:nvPr>
            <p:ph type="subTitle" idx="1"/>
          </p:nvPr>
        </p:nvSpPr>
        <p:spPr>
          <a:xfrm>
            <a:off x="7633252" y="5252018"/>
            <a:ext cx="3758648" cy="920182"/>
          </a:xfrm>
        </p:spPr>
        <p:txBody>
          <a:bodyPr vert="horz" lIns="91440" tIns="45720" rIns="91440" bIns="45720" rtlCol="0" anchor="t">
            <a:normAutofit/>
          </a:bodyPr>
          <a:lstStyle/>
          <a:p>
            <a:pPr algn="r"/>
            <a:r>
              <a:rPr lang="en-US" sz="1800" dirty="0">
                <a:solidFill>
                  <a:srgbClr val="FFFFFF"/>
                </a:solidFill>
                <a:cs typeface="Calibri"/>
              </a:rPr>
              <a:t>Presented by Deepesh Singh</a:t>
            </a:r>
            <a:endParaRPr lang="en-US" sz="1800" dirty="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6DCB-D659-602D-49EE-60DB13FBCDDC}"/>
              </a:ext>
            </a:extLst>
          </p:cNvPr>
          <p:cNvSpPr>
            <a:spLocks noGrp="1"/>
          </p:cNvSpPr>
          <p:nvPr>
            <p:ph type="title"/>
          </p:nvPr>
        </p:nvSpPr>
        <p:spPr/>
        <p:txBody>
          <a:bodyPr/>
          <a:lstStyle/>
          <a:p>
            <a:r>
              <a:rPr lang="en-US" dirty="0"/>
              <a:t>Future Scope of Work:</a:t>
            </a:r>
          </a:p>
        </p:txBody>
      </p:sp>
      <p:sp>
        <p:nvSpPr>
          <p:cNvPr id="3" name="Content Placeholder 2">
            <a:extLst>
              <a:ext uri="{FF2B5EF4-FFF2-40B4-BE49-F238E27FC236}">
                <a16:creationId xmlns:a16="http://schemas.microsoft.com/office/drawing/2014/main" id="{A217A302-FB8E-C3AE-D66A-D7CF3E9DCD2F}"/>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ea typeface="+mn-lt"/>
                <a:cs typeface="+mn-lt"/>
              </a:rPr>
              <a:t>While the above recommendations are a good starting point, there are additional steps that American Express can take to further improve their predictive models and marketing campaigns. These steps include:</a:t>
            </a:r>
            <a:endParaRPr lang="en-US" dirty="0"/>
          </a:p>
          <a:p>
            <a:r>
              <a:rPr lang="en-US" b="1" dirty="0">
                <a:ea typeface="+mn-lt"/>
                <a:cs typeface="+mn-lt"/>
              </a:rPr>
              <a:t>Incorporating external data sources:</a:t>
            </a:r>
            <a:r>
              <a:rPr lang="en-US" dirty="0">
                <a:ea typeface="+mn-lt"/>
                <a:cs typeface="+mn-lt"/>
              </a:rPr>
              <a:t> American Express can improve their predictive models by incorporating external data sources, such as economic data or social media data.</a:t>
            </a:r>
            <a:endParaRPr lang="en-US" dirty="0"/>
          </a:p>
          <a:p>
            <a:r>
              <a:rPr lang="en-US" b="1" dirty="0">
                <a:ea typeface="+mn-lt"/>
                <a:cs typeface="+mn-lt"/>
              </a:rPr>
              <a:t>Advanced analytics techniques:</a:t>
            </a:r>
            <a:r>
              <a:rPr lang="en-US" dirty="0">
                <a:ea typeface="+mn-lt"/>
                <a:cs typeface="+mn-lt"/>
              </a:rPr>
              <a:t> American Express can use advanced analytics techniques such as machine learning and artificial intelligence to create more accurate predictive models.</a:t>
            </a:r>
            <a:endParaRPr lang="en-US" dirty="0"/>
          </a:p>
          <a:p>
            <a:r>
              <a:rPr lang="en-US" b="1" dirty="0">
                <a:ea typeface="+mn-lt"/>
                <a:cs typeface="+mn-lt"/>
              </a:rPr>
              <a:t>Real-time analysis:</a:t>
            </a:r>
            <a:r>
              <a:rPr lang="en-US" dirty="0">
                <a:ea typeface="+mn-lt"/>
                <a:cs typeface="+mn-lt"/>
              </a:rPr>
              <a:t> American Express can use real-time analysis to quickly identify changes in customer behavior and respond proactively.</a:t>
            </a:r>
            <a:endParaRPr lang="en-US" dirty="0"/>
          </a:p>
          <a:p>
            <a:r>
              <a:rPr lang="en-US" b="1" dirty="0">
                <a:ea typeface="+mn-lt"/>
                <a:cs typeface="+mn-lt"/>
              </a:rPr>
              <a:t>Experimentation:</a:t>
            </a:r>
            <a:r>
              <a:rPr lang="en-US" dirty="0">
                <a:ea typeface="+mn-lt"/>
                <a:cs typeface="+mn-lt"/>
              </a:rPr>
              <a:t> American Express should conduct experiments to test the effectiveness of different marketing campaigns and strategies, and use the results to refine their approach over time.</a:t>
            </a:r>
            <a:endParaRPr lang="en-US" dirty="0"/>
          </a:p>
          <a:p>
            <a:endParaRPr lang="en-US" dirty="0"/>
          </a:p>
        </p:txBody>
      </p:sp>
    </p:spTree>
    <p:extLst>
      <p:ext uri="{BB962C8B-B14F-4D97-AF65-F5344CB8AC3E}">
        <p14:creationId xmlns:p14="http://schemas.microsoft.com/office/powerpoint/2010/main" val="125453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FCCD4C3-17F4-425F-A2B6-AAF5D7770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C374E43F-A342-40F8-AAD3-1C47447E1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3027530" y="0"/>
            <a:ext cx="9164470" cy="1943100"/>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9288370" h="1858154">
                <a:moveTo>
                  <a:pt x="0" y="1858154"/>
                </a:moveTo>
                <a:lnTo>
                  <a:pt x="1049" y="1857909"/>
                </a:lnTo>
                <a:cubicBezTo>
                  <a:pt x="74675" y="1831386"/>
                  <a:pt x="218534" y="1803822"/>
                  <a:pt x="370426" y="1702965"/>
                </a:cubicBezTo>
                <a:cubicBezTo>
                  <a:pt x="508969" y="1649765"/>
                  <a:pt x="440682" y="1619463"/>
                  <a:pt x="832307" y="1538702"/>
                </a:cubicBezTo>
                <a:cubicBezTo>
                  <a:pt x="878744" y="1533298"/>
                  <a:pt x="897351" y="1542198"/>
                  <a:pt x="971617" y="1522494"/>
                </a:cubicBezTo>
                <a:cubicBezTo>
                  <a:pt x="1030678" y="1519687"/>
                  <a:pt x="1097347" y="1540789"/>
                  <a:pt x="1186668" y="1521861"/>
                </a:cubicBezTo>
                <a:lnTo>
                  <a:pt x="1456865" y="1510292"/>
                </a:lnTo>
                <a:lnTo>
                  <a:pt x="1463005" y="151127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828622" y="816303"/>
                  <a:pt x="6844288" y="800250"/>
                  <a:pt x="6886312" y="781877"/>
                </a:cubicBezTo>
                <a:cubicBezTo>
                  <a:pt x="6904346" y="770915"/>
                  <a:pt x="6974811" y="693660"/>
                  <a:pt x="7006457" y="699758"/>
                </a:cubicBezTo>
                <a:cubicBezTo>
                  <a:pt x="7015878" y="688760"/>
                  <a:pt x="7169942" y="678731"/>
                  <a:pt x="7231643" y="640778"/>
                </a:cubicBezTo>
                <a:cubicBezTo>
                  <a:pt x="7291087" y="623099"/>
                  <a:pt x="7308597" y="611957"/>
                  <a:pt x="7363123" y="593682"/>
                </a:cubicBezTo>
                <a:cubicBezTo>
                  <a:pt x="7401879" y="595559"/>
                  <a:pt x="7517574" y="550445"/>
                  <a:pt x="7588368" y="531129"/>
                </a:cubicBezTo>
                <a:cubicBezTo>
                  <a:pt x="7669636" y="521516"/>
                  <a:pt x="7844833" y="454614"/>
                  <a:pt x="7952094" y="409302"/>
                </a:cubicBezTo>
                <a:cubicBezTo>
                  <a:pt x="8059356" y="363990"/>
                  <a:pt x="8146910" y="253405"/>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379A41-72C5-D75A-421A-4F7AF4FA7F4E}"/>
              </a:ext>
            </a:extLst>
          </p:cNvPr>
          <p:cNvSpPr>
            <a:spLocks noGrp="1"/>
          </p:cNvSpPr>
          <p:nvPr>
            <p:ph type="title"/>
          </p:nvPr>
        </p:nvSpPr>
        <p:spPr>
          <a:xfrm>
            <a:off x="2637692" y="740230"/>
            <a:ext cx="8754207" cy="1689959"/>
          </a:xfrm>
        </p:spPr>
        <p:txBody>
          <a:bodyPr anchor="ctr">
            <a:normAutofit/>
          </a:bodyPr>
          <a:lstStyle/>
          <a:p>
            <a:pPr algn="r"/>
            <a:r>
              <a:rPr lang="en-US" sz="5400"/>
              <a:t>Introduction:</a:t>
            </a:r>
          </a:p>
        </p:txBody>
      </p:sp>
      <p:sp>
        <p:nvSpPr>
          <p:cNvPr id="20" name="Content Placeholder 2">
            <a:extLst>
              <a:ext uri="{FF2B5EF4-FFF2-40B4-BE49-F238E27FC236}">
                <a16:creationId xmlns:a16="http://schemas.microsoft.com/office/drawing/2014/main" id="{CC860754-53BA-EFA1-94F2-B8E4D072C2DD}"/>
              </a:ext>
            </a:extLst>
          </p:cNvPr>
          <p:cNvSpPr>
            <a:spLocks noGrp="1"/>
          </p:cNvSpPr>
          <p:nvPr>
            <p:ph idx="1"/>
          </p:nvPr>
        </p:nvSpPr>
        <p:spPr>
          <a:xfrm>
            <a:off x="612559" y="1946340"/>
            <a:ext cx="10780217" cy="4555814"/>
          </a:xfrm>
        </p:spPr>
        <p:txBody>
          <a:bodyPr vert="horz" lIns="91440" tIns="45720" rIns="91440" bIns="45720" rtlCol="0" anchor="ctr">
            <a:noAutofit/>
          </a:bodyPr>
          <a:lstStyle/>
          <a:p>
            <a:pPr>
              <a:lnSpc>
                <a:spcPct val="110000"/>
              </a:lnSpc>
            </a:pPr>
            <a:r>
              <a:rPr lang="en-US" sz="1400" b="1" dirty="0">
                <a:solidFill>
                  <a:srgbClr val="FFFF00"/>
                </a:solidFill>
                <a:ea typeface="+mn-lt"/>
                <a:cs typeface="+mn-lt"/>
              </a:rPr>
              <a:t>American Express</a:t>
            </a:r>
            <a:r>
              <a:rPr lang="en-US" sz="1400" dirty="0">
                <a:ea typeface="+mn-lt"/>
                <a:cs typeface="+mn-lt"/>
              </a:rPr>
              <a:t> operates in the financial services industry, specifically in the credit card and payments industry. It is a leading global provider of payment solutions and financial services for consumers, businesses, and merchants. </a:t>
            </a:r>
            <a:endParaRPr lang="en-US" sz="1400"/>
          </a:p>
          <a:p>
            <a:pPr>
              <a:lnSpc>
                <a:spcPct val="110000"/>
              </a:lnSpc>
            </a:pPr>
            <a:r>
              <a:rPr lang="en-US" sz="1400" dirty="0">
                <a:ea typeface="+mn-lt"/>
                <a:cs typeface="+mn-lt"/>
              </a:rPr>
              <a:t>AmEx offers a range of financial products and services, including credit cards, charge cards, travel services, merchant services, and personal savings products. Its core business is its proprietary card products, which include consumer, small business, and corporate cards.</a:t>
            </a:r>
            <a:endParaRPr lang="en-US" sz="1400"/>
          </a:p>
          <a:p>
            <a:pPr>
              <a:lnSpc>
                <a:spcPct val="110000"/>
              </a:lnSpc>
            </a:pPr>
            <a:r>
              <a:rPr lang="en-US" sz="1400" b="1" dirty="0">
                <a:ea typeface="+mn-lt"/>
                <a:cs typeface="+mn-lt"/>
              </a:rPr>
              <a:t>Despite having a world-class infrastructure and a strong reputation for customer service, </a:t>
            </a:r>
            <a:r>
              <a:rPr lang="en-US" sz="1400" b="1" dirty="0">
                <a:solidFill>
                  <a:srgbClr val="FFFF00"/>
                </a:solidFill>
                <a:ea typeface="+mn-lt"/>
                <a:cs typeface="+mn-lt"/>
              </a:rPr>
              <a:t>AmEx is facing the challenge of customers getting defaulted.</a:t>
            </a:r>
            <a:r>
              <a:rPr lang="en-US" sz="1400" b="1" dirty="0">
                <a:ea typeface="+mn-lt"/>
                <a:cs typeface="+mn-lt"/>
              </a:rPr>
              <a:t> </a:t>
            </a:r>
            <a:r>
              <a:rPr lang="en-US" sz="1400" b="1" dirty="0">
                <a:solidFill>
                  <a:srgbClr val="FFFF00"/>
                </a:solidFill>
                <a:ea typeface="+mn-lt"/>
                <a:cs typeface="+mn-lt"/>
              </a:rPr>
              <a:t>This means that some customers are not able to repay their credit card debts on time, resulting in financial losses for AmEx.</a:t>
            </a:r>
            <a:r>
              <a:rPr lang="en-US" sz="1400" b="1" dirty="0">
                <a:ea typeface="+mn-lt"/>
                <a:cs typeface="+mn-lt"/>
              </a:rPr>
              <a:t> Defaulted customers are also at risk of losing their credit score, which can make it more difficult for them to obtain credit in the future.</a:t>
            </a:r>
            <a:endParaRPr lang="en-US" sz="1400" b="1"/>
          </a:p>
          <a:p>
            <a:pPr>
              <a:lnSpc>
                <a:spcPct val="110000"/>
              </a:lnSpc>
            </a:pPr>
            <a:r>
              <a:rPr lang="en-US" sz="1400" dirty="0">
                <a:solidFill>
                  <a:srgbClr val="FFFF00"/>
                </a:solidFill>
                <a:ea typeface="+mn-lt"/>
                <a:cs typeface="+mn-lt"/>
              </a:rPr>
              <a:t>AmEx is aware that they have a vast amount of customer data that could potentially be used to address this challenge. However, they have not been able to make effective use of this data to create measurable economic benefits, such as increased revenue or reduced expenses. Therefore, AmEx has reached out to </a:t>
            </a:r>
            <a:r>
              <a:rPr lang="en-US" sz="1400" b="1" dirty="0">
                <a:solidFill>
                  <a:srgbClr val="FFFF00"/>
                </a:solidFill>
                <a:ea typeface="+mn-lt"/>
                <a:cs typeface="+mn-lt"/>
              </a:rPr>
              <a:t>Global Waterhouse Consulting</a:t>
            </a:r>
            <a:r>
              <a:rPr lang="en-US" sz="1400" dirty="0">
                <a:solidFill>
                  <a:srgbClr val="FFFF00"/>
                </a:solidFill>
                <a:ea typeface="+mn-lt"/>
                <a:cs typeface="+mn-lt"/>
              </a:rPr>
              <a:t> to develop a roadmap for generating insights from data to help reduce the risk of customer defaults and increase revenue.</a:t>
            </a:r>
            <a:endParaRPr lang="en-US" sz="1400">
              <a:solidFill>
                <a:srgbClr val="FFFF00"/>
              </a:solidFill>
            </a:endParaRPr>
          </a:p>
        </p:txBody>
      </p:sp>
    </p:spTree>
    <p:extLst>
      <p:ext uri="{BB962C8B-B14F-4D97-AF65-F5344CB8AC3E}">
        <p14:creationId xmlns:p14="http://schemas.microsoft.com/office/powerpoint/2010/main" val="3451504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1FC1393A-3D71-36D0-376B-91645E2BCDC2}"/>
              </a:ext>
            </a:extLst>
          </p:cNvPr>
          <p:cNvPicPr>
            <a:picLocks noChangeAspect="1"/>
          </p:cNvPicPr>
          <p:nvPr/>
        </p:nvPicPr>
        <p:blipFill>
          <a:blip r:embed="rId2"/>
          <a:stretch>
            <a:fillRect/>
          </a:stretch>
        </p:blipFill>
        <p:spPr>
          <a:xfrm>
            <a:off x="502890" y="1874575"/>
            <a:ext cx="4688943" cy="3410667"/>
          </a:xfrm>
          <a:prstGeom prst="rect">
            <a:avLst/>
          </a:prstGeom>
        </p:spPr>
      </p:pic>
      <p:pic>
        <p:nvPicPr>
          <p:cNvPr id="3" name="Picture 3" descr="Chart, bar chart&#10;&#10;Description automatically generated">
            <a:extLst>
              <a:ext uri="{FF2B5EF4-FFF2-40B4-BE49-F238E27FC236}">
                <a16:creationId xmlns:a16="http://schemas.microsoft.com/office/drawing/2014/main" id="{75F96C3A-CFE6-455D-428E-EDE6519DE80C}"/>
              </a:ext>
            </a:extLst>
          </p:cNvPr>
          <p:cNvPicPr>
            <a:picLocks noChangeAspect="1"/>
          </p:cNvPicPr>
          <p:nvPr/>
        </p:nvPicPr>
        <p:blipFill>
          <a:blip r:embed="rId3"/>
          <a:stretch>
            <a:fillRect/>
          </a:stretch>
        </p:blipFill>
        <p:spPr>
          <a:xfrm>
            <a:off x="5234589" y="1877322"/>
            <a:ext cx="6485782" cy="3403725"/>
          </a:xfrm>
          <a:prstGeom prst="rect">
            <a:avLst/>
          </a:prstGeom>
        </p:spPr>
      </p:pic>
      <p:sp>
        <p:nvSpPr>
          <p:cNvPr id="5" name="TextBox 4">
            <a:extLst>
              <a:ext uri="{FF2B5EF4-FFF2-40B4-BE49-F238E27FC236}">
                <a16:creationId xmlns:a16="http://schemas.microsoft.com/office/drawing/2014/main" id="{C4D62FE2-DF00-6AD0-618B-0B778163DBFE}"/>
              </a:ext>
            </a:extLst>
          </p:cNvPr>
          <p:cNvSpPr txBox="1"/>
          <p:nvPr/>
        </p:nvSpPr>
        <p:spPr>
          <a:xfrm>
            <a:off x="505460" y="5930628"/>
            <a:ext cx="112107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FF00"/>
                </a:solidFill>
                <a:ea typeface="+mn-lt"/>
                <a:cs typeface="+mn-lt"/>
              </a:rPr>
              <a:t>"The majority of defaulters belong to the occupation types of laborers, drivers, and waiters/barmen, who typically earn lower incomes."</a:t>
            </a:r>
          </a:p>
        </p:txBody>
      </p:sp>
      <p:sp>
        <p:nvSpPr>
          <p:cNvPr id="7" name="TextBox 6">
            <a:extLst>
              <a:ext uri="{FF2B5EF4-FFF2-40B4-BE49-F238E27FC236}">
                <a16:creationId xmlns:a16="http://schemas.microsoft.com/office/drawing/2014/main" id="{65887976-44BF-2ED1-E0DD-B8E064F9F54B}"/>
              </a:ext>
            </a:extLst>
          </p:cNvPr>
          <p:cNvSpPr txBox="1"/>
          <p:nvPr/>
        </p:nvSpPr>
        <p:spPr>
          <a:xfrm>
            <a:off x="566702" y="5431508"/>
            <a:ext cx="45629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ea typeface="+mn-lt"/>
                <a:cs typeface="+mn-lt"/>
              </a:rPr>
              <a:t>Occupation Type Vs Credit Card Default</a:t>
            </a:r>
            <a:endParaRPr lang="en-US" b="1" dirty="0">
              <a:ea typeface="+mn-lt"/>
              <a:cs typeface="+mn-lt"/>
            </a:endParaRPr>
          </a:p>
        </p:txBody>
      </p:sp>
      <p:sp>
        <p:nvSpPr>
          <p:cNvPr id="9" name="TextBox 8">
            <a:extLst>
              <a:ext uri="{FF2B5EF4-FFF2-40B4-BE49-F238E27FC236}">
                <a16:creationId xmlns:a16="http://schemas.microsoft.com/office/drawing/2014/main" id="{E96AEB8B-F251-5190-9749-380B6915A381}"/>
              </a:ext>
            </a:extLst>
          </p:cNvPr>
          <p:cNvSpPr txBox="1"/>
          <p:nvPr/>
        </p:nvSpPr>
        <p:spPr>
          <a:xfrm>
            <a:off x="6267601" y="5431563"/>
            <a:ext cx="442548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ea typeface="+mn-lt"/>
                <a:cs typeface="+mn-lt"/>
              </a:rPr>
              <a:t>Occupation Type Vs Net Yearly Income</a:t>
            </a:r>
            <a:endParaRPr lang="en-US" b="1" dirty="0"/>
          </a:p>
        </p:txBody>
      </p:sp>
      <p:sp>
        <p:nvSpPr>
          <p:cNvPr id="6" name="Title 5">
            <a:extLst>
              <a:ext uri="{FF2B5EF4-FFF2-40B4-BE49-F238E27FC236}">
                <a16:creationId xmlns:a16="http://schemas.microsoft.com/office/drawing/2014/main" id="{1F24844A-723F-3C10-0D4C-DCF24DFFE3D1}"/>
              </a:ext>
            </a:extLst>
          </p:cNvPr>
          <p:cNvSpPr txBox="1">
            <a:spLocks/>
          </p:cNvSpPr>
          <p:nvPr/>
        </p:nvSpPr>
        <p:spPr>
          <a:xfrm>
            <a:off x="1966404" y="206372"/>
            <a:ext cx="9753600" cy="805092"/>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r>
              <a:rPr lang="en-US" dirty="0"/>
              <a:t>Data Analysis:</a:t>
            </a:r>
            <a:endParaRPr lang="en-US"/>
          </a:p>
        </p:txBody>
      </p:sp>
      <p:sp>
        <p:nvSpPr>
          <p:cNvPr id="4" name="TextBox 3">
            <a:extLst>
              <a:ext uri="{FF2B5EF4-FFF2-40B4-BE49-F238E27FC236}">
                <a16:creationId xmlns:a16="http://schemas.microsoft.com/office/drawing/2014/main" id="{6260854E-F5AE-85D1-DD69-1FD971AF20DC}"/>
              </a:ext>
            </a:extLst>
          </p:cNvPr>
          <p:cNvSpPr txBox="1"/>
          <p:nvPr/>
        </p:nvSpPr>
        <p:spPr>
          <a:xfrm>
            <a:off x="505460" y="1014868"/>
            <a:ext cx="1121078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To generate insights, the data must first be explored. Finding trends, patterns, and correlations can help identify customer behavior and create a roadmap for the company.</a:t>
            </a:r>
          </a:p>
        </p:txBody>
      </p:sp>
    </p:spTree>
    <p:extLst>
      <p:ext uri="{BB962C8B-B14F-4D97-AF65-F5344CB8AC3E}">
        <p14:creationId xmlns:p14="http://schemas.microsoft.com/office/powerpoint/2010/main" val="138891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0">
            <a:extLst>
              <a:ext uri="{FF2B5EF4-FFF2-40B4-BE49-F238E27FC236}">
                <a16:creationId xmlns:a16="http://schemas.microsoft.com/office/drawing/2014/main" id="{EE4E7BB9-F0F6-4AA3-A986-1A30A8976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2">
            <a:extLst>
              <a:ext uri="{FF2B5EF4-FFF2-40B4-BE49-F238E27FC236}">
                <a16:creationId xmlns:a16="http://schemas.microsoft.com/office/drawing/2014/main" id="{07FA741D-7F22-44D7-89CD-72E454DAF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049453"/>
            <a:ext cx="12192000" cy="1808546"/>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810 w 12192000"/>
              <a:gd name="connsiteY144" fmla="*/ 1797886 h 2237474"/>
              <a:gd name="connsiteX145" fmla="*/ 4379064 w 12192000"/>
              <a:gd name="connsiteY145" fmla="*/ 1817177 h 2237474"/>
              <a:gd name="connsiteX146" fmla="*/ 4319209 w 12192000"/>
              <a:gd name="connsiteY146" fmla="*/ 1834833 h 2237474"/>
              <a:gd name="connsiteX147" fmla="*/ 4306907 w 12192000"/>
              <a:gd name="connsiteY147" fmla="*/ 1841641 h 2237474"/>
              <a:gd name="connsiteX148" fmla="*/ 4290981 w 12192000"/>
              <a:gd name="connsiteY148" fmla="*/ 1839677 h 2237474"/>
              <a:gd name="connsiteX149" fmla="*/ 4285792 w 12192000"/>
              <a:gd name="connsiteY149" fmla="*/ 1836231 h 2237474"/>
              <a:gd name="connsiteX150" fmla="*/ 4238372 w 12192000"/>
              <a:gd name="connsiteY150" fmla="*/ 1851480 h 2237474"/>
              <a:gd name="connsiteX151" fmla="*/ 4232517 w 12192000"/>
              <a:gd name="connsiteY151" fmla="*/ 1852567 h 2237474"/>
              <a:gd name="connsiteX152" fmla="*/ 4191732 w 12192000"/>
              <a:gd name="connsiteY152" fmla="*/ 1857328 h 2237474"/>
              <a:gd name="connsiteX153" fmla="*/ 4065532 w 12192000"/>
              <a:gd name="connsiteY153" fmla="*/ 1855477 h 2237474"/>
              <a:gd name="connsiteX154" fmla="*/ 4028460 w 12192000"/>
              <a:gd name="connsiteY154" fmla="*/ 1855137 h 2237474"/>
              <a:gd name="connsiteX155" fmla="*/ 4002267 w 12192000"/>
              <a:gd name="connsiteY155" fmla="*/ 1852352 h 2237474"/>
              <a:gd name="connsiteX156" fmla="*/ 3931396 w 12192000"/>
              <a:gd name="connsiteY156" fmla="*/ 1858915 h 2237474"/>
              <a:gd name="connsiteX157" fmla="*/ 3812162 w 12192000"/>
              <a:gd name="connsiteY157" fmla="*/ 1875501 h 2237474"/>
              <a:gd name="connsiteX158" fmla="*/ 3767672 w 12192000"/>
              <a:gd name="connsiteY158" fmla="*/ 1874600 h 2237474"/>
              <a:gd name="connsiteX159" fmla="*/ 3764741 w 12192000"/>
              <a:gd name="connsiteY159" fmla="*/ 1869433 h 2237474"/>
              <a:gd name="connsiteX160" fmla="*/ 3751332 w 12192000"/>
              <a:gd name="connsiteY160" fmla="*/ 1869854 h 2237474"/>
              <a:gd name="connsiteX161" fmla="*/ 3748155 w 12192000"/>
              <a:gd name="connsiteY161" fmla="*/ 1868903 h 2237474"/>
              <a:gd name="connsiteX162" fmla="*/ 3729530 w 12192000"/>
              <a:gd name="connsiteY162" fmla="*/ 1864513 h 2237474"/>
              <a:gd name="connsiteX163" fmla="*/ 3680177 w 12192000"/>
              <a:gd name="connsiteY163" fmla="*/ 1881552 h 2237474"/>
              <a:gd name="connsiteX164" fmla="*/ 3567259 w 12192000"/>
              <a:gd name="connsiteY164" fmla="*/ 1893482 h 2237474"/>
              <a:gd name="connsiteX165" fmla="*/ 3405770 w 12192000"/>
              <a:gd name="connsiteY165" fmla="*/ 1904591 h 2237474"/>
              <a:gd name="connsiteX166" fmla="*/ 3280097 w 12192000"/>
              <a:gd name="connsiteY166" fmla="*/ 1919610 h 2237474"/>
              <a:gd name="connsiteX167" fmla="*/ 3123424 w 12192000"/>
              <a:gd name="connsiteY167" fmla="*/ 1952930 h 2237474"/>
              <a:gd name="connsiteX168" fmla="*/ 3009910 w 12192000"/>
              <a:gd name="connsiteY168" fmla="*/ 1957866 h 2237474"/>
              <a:gd name="connsiteX169" fmla="*/ 2995934 w 12192000"/>
              <a:gd name="connsiteY169" fmla="*/ 1967085 h 2237474"/>
              <a:gd name="connsiteX170" fmla="*/ 2980071 w 12192000"/>
              <a:gd name="connsiteY170" fmla="*/ 1972988 h 2237474"/>
              <a:gd name="connsiteX171" fmla="*/ 2978094 w 12192000"/>
              <a:gd name="connsiteY171" fmla="*/ 1972369 h 2237474"/>
              <a:gd name="connsiteX172" fmla="*/ 2942858 w 12192000"/>
              <a:gd name="connsiteY172" fmla="*/ 1981367 h 2237474"/>
              <a:gd name="connsiteX173" fmla="*/ 2875436 w 12192000"/>
              <a:gd name="connsiteY173" fmla="*/ 1996977 h 2237474"/>
              <a:gd name="connsiteX174" fmla="*/ 2874892 w 12192000"/>
              <a:gd name="connsiteY174" fmla="*/ 1996085 h 2237474"/>
              <a:gd name="connsiteX175" fmla="*/ 2864145 w 12192000"/>
              <a:gd name="connsiteY175" fmla="*/ 1994061 h 2237474"/>
              <a:gd name="connsiteX176" fmla="*/ 2843662 w 12192000"/>
              <a:gd name="connsiteY176" fmla="*/ 1992498 h 2237474"/>
              <a:gd name="connsiteX177" fmla="*/ 2796128 w 12192000"/>
              <a:gd name="connsiteY177" fmla="*/ 1976403 h 2237474"/>
              <a:gd name="connsiteX178" fmla="*/ 2756784 w 12192000"/>
              <a:gd name="connsiteY178" fmla="*/ 1985116 h 2237474"/>
              <a:gd name="connsiteX179" fmla="*/ 2748833 w 12192000"/>
              <a:gd name="connsiteY179" fmla="*/ 1986323 h 2237474"/>
              <a:gd name="connsiteX180" fmla="*/ 2748661 w 12192000"/>
              <a:gd name="connsiteY180" fmla="*/ 1986122 h 2237474"/>
              <a:gd name="connsiteX181" fmla="*/ 2740251 w 12192000"/>
              <a:gd name="connsiteY181" fmla="*/ 1986946 h 2237474"/>
              <a:gd name="connsiteX182" fmla="*/ 2718916 w 12192000"/>
              <a:gd name="connsiteY182" fmla="*/ 1990867 h 2237474"/>
              <a:gd name="connsiteX183" fmla="*/ 2713522 w 12192000"/>
              <a:gd name="connsiteY183" fmla="*/ 1990173 h 2237474"/>
              <a:gd name="connsiteX184" fmla="*/ 2680597 w 12192000"/>
              <a:gd name="connsiteY184" fmla="*/ 1984996 h 2237474"/>
              <a:gd name="connsiteX185" fmla="*/ 2578178 w 12192000"/>
              <a:gd name="connsiteY185" fmla="*/ 1990531 h 2237474"/>
              <a:gd name="connsiteX186" fmla="*/ 2476147 w 12192000"/>
              <a:gd name="connsiteY186" fmla="*/ 1998305 h 2237474"/>
              <a:gd name="connsiteX187" fmla="*/ 2373568 w 12192000"/>
              <a:gd name="connsiteY187" fmla="*/ 2003219 h 2237474"/>
              <a:gd name="connsiteX188" fmla="*/ 2321399 w 12192000"/>
              <a:gd name="connsiteY188" fmla="*/ 1989467 h 2237474"/>
              <a:gd name="connsiteX189" fmla="*/ 2315525 w 12192000"/>
              <a:gd name="connsiteY189" fmla="*/ 1989708 h 2237474"/>
              <a:gd name="connsiteX190" fmla="*/ 2300792 w 12192000"/>
              <a:gd name="connsiteY190" fmla="*/ 1994290 h 2237474"/>
              <a:gd name="connsiteX191" fmla="*/ 2295469 w 12192000"/>
              <a:gd name="connsiteY191" fmla="*/ 1996659 h 2237474"/>
              <a:gd name="connsiteX192" fmla="*/ 2287219 w 12192000"/>
              <a:gd name="connsiteY192" fmla="*/ 1998750 h 2237474"/>
              <a:gd name="connsiteX193" fmla="*/ 2286948 w 12192000"/>
              <a:gd name="connsiteY193" fmla="*/ 1998596 h 2237474"/>
              <a:gd name="connsiteX194" fmla="*/ 2243069 w 12192000"/>
              <a:gd name="connsiteY194" fmla="*/ 2015111 h 2237474"/>
              <a:gd name="connsiteX195" fmla="*/ 2186609 w 12192000"/>
              <a:gd name="connsiteY195" fmla="*/ 2008263 h 2237474"/>
              <a:gd name="connsiteX196" fmla="*/ 2164831 w 12192000"/>
              <a:gd name="connsiteY196" fmla="*/ 2010143 h 2237474"/>
              <a:gd name="connsiteX197" fmla="*/ 2152836 w 12192000"/>
              <a:gd name="connsiteY197" fmla="*/ 2010048 h 2237474"/>
              <a:gd name="connsiteX198" fmla="*/ 2117102 w 12192000"/>
              <a:gd name="connsiteY198" fmla="*/ 2023004 h 2237474"/>
              <a:gd name="connsiteX199" fmla="*/ 2111935 w 12192000"/>
              <a:gd name="connsiteY199" fmla="*/ 2023163 h 2237474"/>
              <a:gd name="connsiteX200" fmla="*/ 2089991 w 12192000"/>
              <a:gd name="connsiteY200" fmla="*/ 2034193 h 2237474"/>
              <a:gd name="connsiteX201" fmla="*/ 2058061 w 12192000"/>
              <a:gd name="connsiteY201" fmla="*/ 2047942 h 2237474"/>
              <a:gd name="connsiteX202" fmla="*/ 2055737 w 12192000"/>
              <a:gd name="connsiteY202" fmla="*/ 2047704 h 2237474"/>
              <a:gd name="connsiteX203" fmla="*/ 2042244 w 12192000"/>
              <a:gd name="connsiteY203" fmla="*/ 2055560 h 2237474"/>
              <a:gd name="connsiteX204" fmla="*/ 1976224 w 12192000"/>
              <a:gd name="connsiteY204" fmla="*/ 2074257 h 2237474"/>
              <a:gd name="connsiteX205" fmla="*/ 1877728 w 12192000"/>
              <a:gd name="connsiteY205" fmla="*/ 2101004 h 2237474"/>
              <a:gd name="connsiteX206" fmla="*/ 1759056 w 12192000"/>
              <a:gd name="connsiteY206" fmla="*/ 2125608 h 2237474"/>
              <a:gd name="connsiteX207" fmla="*/ 1637948 w 12192000"/>
              <a:gd name="connsiteY207" fmla="*/ 2172597 h 2237474"/>
              <a:gd name="connsiteX208" fmla="*/ 1434549 w 12192000"/>
              <a:gd name="connsiteY208" fmla="*/ 2234522 h 2237474"/>
              <a:gd name="connsiteX209" fmla="*/ 1398481 w 12192000"/>
              <a:gd name="connsiteY209" fmla="*/ 2237074 h 2237474"/>
              <a:gd name="connsiteX210" fmla="*/ 1398407 w 12192000"/>
              <a:gd name="connsiteY210" fmla="*/ 2237095 h 2237474"/>
              <a:gd name="connsiteX211" fmla="*/ 1370962 w 12192000"/>
              <a:gd name="connsiteY211" fmla="*/ 2237474 h 2237474"/>
              <a:gd name="connsiteX212" fmla="*/ 1356367 w 12192000"/>
              <a:gd name="connsiteY212" fmla="*/ 2235089 h 2237474"/>
              <a:gd name="connsiteX213" fmla="*/ 1324828 w 12192000"/>
              <a:gd name="connsiteY213" fmla="*/ 2231968 h 2237474"/>
              <a:gd name="connsiteX214" fmla="*/ 1297744 w 12192000"/>
              <a:gd name="connsiteY214" fmla="*/ 2235849 h 2237474"/>
              <a:gd name="connsiteX215" fmla="*/ 1286236 w 12192000"/>
              <a:gd name="connsiteY215" fmla="*/ 2233135 h 2237474"/>
              <a:gd name="connsiteX216" fmla="*/ 1283504 w 12192000"/>
              <a:gd name="connsiteY216" fmla="*/ 2233797 h 2237474"/>
              <a:gd name="connsiteX217" fmla="*/ 1279765 w 12192000"/>
              <a:gd name="connsiteY217" fmla="*/ 2229639 h 2237474"/>
              <a:gd name="connsiteX218" fmla="*/ 1195347 w 12192000"/>
              <a:gd name="connsiteY218" fmla="*/ 2212354 h 2237474"/>
              <a:gd name="connsiteX219" fmla="*/ 970251 w 12192000"/>
              <a:gd name="connsiteY219" fmla="*/ 2221029 h 2237474"/>
              <a:gd name="connsiteX220" fmla="*/ 812914 w 12192000"/>
              <a:gd name="connsiteY220" fmla="*/ 2202752 h 2237474"/>
              <a:gd name="connsiteX221" fmla="*/ 800195 w 12192000"/>
              <a:gd name="connsiteY221" fmla="*/ 2209407 h 2237474"/>
              <a:gd name="connsiteX222" fmla="*/ 784978 w 12192000"/>
              <a:gd name="connsiteY222" fmla="*/ 2212360 h 2237474"/>
              <a:gd name="connsiteX223" fmla="*/ 681987 w 12192000"/>
              <a:gd name="connsiteY223" fmla="*/ 2216757 h 2237474"/>
              <a:gd name="connsiteX224" fmla="*/ 669923 w 12192000"/>
              <a:gd name="connsiteY224" fmla="*/ 2211682 h 2237474"/>
              <a:gd name="connsiteX225" fmla="*/ 648680 w 12192000"/>
              <a:gd name="connsiteY225" fmla="*/ 2206229 h 2237474"/>
              <a:gd name="connsiteX226" fmla="*/ 597225 w 12192000"/>
              <a:gd name="connsiteY226" fmla="*/ 2180999 h 2237474"/>
              <a:gd name="connsiteX227" fmla="*/ 558449 w 12192000"/>
              <a:gd name="connsiteY227" fmla="*/ 2182346 h 2237474"/>
              <a:gd name="connsiteX228" fmla="*/ 550517 w 12192000"/>
              <a:gd name="connsiteY228" fmla="*/ 2182060 h 2237474"/>
              <a:gd name="connsiteX229" fmla="*/ 550309 w 12192000"/>
              <a:gd name="connsiteY229" fmla="*/ 2181825 h 2237474"/>
              <a:gd name="connsiteX230" fmla="*/ 541836 w 12192000"/>
              <a:gd name="connsiteY230" fmla="*/ 2181063 h 2237474"/>
              <a:gd name="connsiteX231" fmla="*/ 536057 w 12192000"/>
              <a:gd name="connsiteY231" fmla="*/ 2181537 h 2237474"/>
              <a:gd name="connsiteX232" fmla="*/ 520671 w 12192000"/>
              <a:gd name="connsiteY232" fmla="*/ 2180980 h 2237474"/>
              <a:gd name="connsiteX233" fmla="*/ 515024 w 12192000"/>
              <a:gd name="connsiteY233" fmla="*/ 2179258 h 2237474"/>
              <a:gd name="connsiteX234" fmla="*/ 512278 w 12192000"/>
              <a:gd name="connsiteY234" fmla="*/ 2176369 h 2237474"/>
              <a:gd name="connsiteX235" fmla="*/ 480419 w 12192000"/>
              <a:gd name="connsiteY235" fmla="*/ 2167807 h 2237474"/>
              <a:gd name="connsiteX236" fmla="*/ 413835 w 12192000"/>
              <a:gd name="connsiteY236" fmla="*/ 2156783 h 2237474"/>
              <a:gd name="connsiteX237" fmla="*/ 376513 w 12192000"/>
              <a:gd name="connsiteY237" fmla="*/ 2154014 h 2237474"/>
              <a:gd name="connsiteX238" fmla="*/ 273386 w 12192000"/>
              <a:gd name="connsiteY238" fmla="*/ 2142551 h 2237474"/>
              <a:gd name="connsiteX239" fmla="*/ 169207 w 12192000"/>
              <a:gd name="connsiteY239" fmla="*/ 2128100 h 2237474"/>
              <a:gd name="connsiteX240" fmla="*/ 93149 w 12192000"/>
              <a:gd name="connsiteY240" fmla="*/ 2105324 h 2237474"/>
              <a:gd name="connsiteX241" fmla="*/ 88109 w 12192000"/>
              <a:gd name="connsiteY241" fmla="*/ 2106704 h 2237474"/>
              <a:gd name="connsiteX242" fmla="*/ 80022 w 12192000"/>
              <a:gd name="connsiteY242" fmla="*/ 2107254 h 2237474"/>
              <a:gd name="connsiteX243" fmla="*/ 79717 w 12192000"/>
              <a:gd name="connsiteY243" fmla="*/ 2107046 h 2237474"/>
              <a:gd name="connsiteX244" fmla="*/ 72352 w 12192000"/>
              <a:gd name="connsiteY244" fmla="*/ 2107991 h 2237474"/>
              <a:gd name="connsiteX245" fmla="*/ 37645 w 12192000"/>
              <a:gd name="connsiteY245" fmla="*/ 2115401 h 2237474"/>
              <a:gd name="connsiteX246" fmla="*/ 4572 w 12192000"/>
              <a:gd name="connsiteY246" fmla="*/ 2111091 h 2237474"/>
              <a:gd name="connsiteX247" fmla="*/ 0 w 12192000"/>
              <a:gd name="connsiteY247" fmla="*/ 2110468 h 2237474"/>
              <a:gd name="connsiteX248" fmla="*/ 0 w 12192000"/>
              <a:gd name="connsiteY2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459810 w 12192000"/>
              <a:gd name="connsiteY143" fmla="*/ 1797886 h 2237474"/>
              <a:gd name="connsiteX144" fmla="*/ 4379064 w 12192000"/>
              <a:gd name="connsiteY144" fmla="*/ 1817177 h 2237474"/>
              <a:gd name="connsiteX145" fmla="*/ 4319209 w 12192000"/>
              <a:gd name="connsiteY145" fmla="*/ 1834833 h 2237474"/>
              <a:gd name="connsiteX146" fmla="*/ 4306907 w 12192000"/>
              <a:gd name="connsiteY146" fmla="*/ 1841641 h 2237474"/>
              <a:gd name="connsiteX147" fmla="*/ 4290981 w 12192000"/>
              <a:gd name="connsiteY147" fmla="*/ 1839677 h 2237474"/>
              <a:gd name="connsiteX148" fmla="*/ 4285792 w 12192000"/>
              <a:gd name="connsiteY148" fmla="*/ 1836231 h 2237474"/>
              <a:gd name="connsiteX149" fmla="*/ 4238372 w 12192000"/>
              <a:gd name="connsiteY149" fmla="*/ 1851480 h 2237474"/>
              <a:gd name="connsiteX150" fmla="*/ 4232517 w 12192000"/>
              <a:gd name="connsiteY150" fmla="*/ 1852567 h 2237474"/>
              <a:gd name="connsiteX151" fmla="*/ 4191732 w 12192000"/>
              <a:gd name="connsiteY151" fmla="*/ 1857328 h 2237474"/>
              <a:gd name="connsiteX152" fmla="*/ 4065532 w 12192000"/>
              <a:gd name="connsiteY152" fmla="*/ 1855477 h 2237474"/>
              <a:gd name="connsiteX153" fmla="*/ 4028460 w 12192000"/>
              <a:gd name="connsiteY153" fmla="*/ 1855137 h 2237474"/>
              <a:gd name="connsiteX154" fmla="*/ 4002267 w 12192000"/>
              <a:gd name="connsiteY154" fmla="*/ 1852352 h 2237474"/>
              <a:gd name="connsiteX155" fmla="*/ 3931396 w 12192000"/>
              <a:gd name="connsiteY155" fmla="*/ 1858915 h 2237474"/>
              <a:gd name="connsiteX156" fmla="*/ 3812162 w 12192000"/>
              <a:gd name="connsiteY156" fmla="*/ 1875501 h 2237474"/>
              <a:gd name="connsiteX157" fmla="*/ 3767672 w 12192000"/>
              <a:gd name="connsiteY157" fmla="*/ 1874600 h 2237474"/>
              <a:gd name="connsiteX158" fmla="*/ 3764741 w 12192000"/>
              <a:gd name="connsiteY158" fmla="*/ 1869433 h 2237474"/>
              <a:gd name="connsiteX159" fmla="*/ 3751332 w 12192000"/>
              <a:gd name="connsiteY159" fmla="*/ 1869854 h 2237474"/>
              <a:gd name="connsiteX160" fmla="*/ 3748155 w 12192000"/>
              <a:gd name="connsiteY160" fmla="*/ 1868903 h 2237474"/>
              <a:gd name="connsiteX161" fmla="*/ 3729530 w 12192000"/>
              <a:gd name="connsiteY161" fmla="*/ 1864513 h 2237474"/>
              <a:gd name="connsiteX162" fmla="*/ 3680177 w 12192000"/>
              <a:gd name="connsiteY162" fmla="*/ 1881552 h 2237474"/>
              <a:gd name="connsiteX163" fmla="*/ 3567259 w 12192000"/>
              <a:gd name="connsiteY163" fmla="*/ 1893482 h 2237474"/>
              <a:gd name="connsiteX164" fmla="*/ 3405770 w 12192000"/>
              <a:gd name="connsiteY164" fmla="*/ 1904591 h 2237474"/>
              <a:gd name="connsiteX165" fmla="*/ 3280097 w 12192000"/>
              <a:gd name="connsiteY165" fmla="*/ 1919610 h 2237474"/>
              <a:gd name="connsiteX166" fmla="*/ 3123424 w 12192000"/>
              <a:gd name="connsiteY166" fmla="*/ 1952930 h 2237474"/>
              <a:gd name="connsiteX167" fmla="*/ 3009910 w 12192000"/>
              <a:gd name="connsiteY167" fmla="*/ 1957866 h 2237474"/>
              <a:gd name="connsiteX168" fmla="*/ 2995934 w 12192000"/>
              <a:gd name="connsiteY168" fmla="*/ 1967085 h 2237474"/>
              <a:gd name="connsiteX169" fmla="*/ 2980071 w 12192000"/>
              <a:gd name="connsiteY169" fmla="*/ 1972988 h 2237474"/>
              <a:gd name="connsiteX170" fmla="*/ 2978094 w 12192000"/>
              <a:gd name="connsiteY170" fmla="*/ 1972369 h 2237474"/>
              <a:gd name="connsiteX171" fmla="*/ 2942858 w 12192000"/>
              <a:gd name="connsiteY171" fmla="*/ 1981367 h 2237474"/>
              <a:gd name="connsiteX172" fmla="*/ 2875436 w 12192000"/>
              <a:gd name="connsiteY172" fmla="*/ 1996977 h 2237474"/>
              <a:gd name="connsiteX173" fmla="*/ 2874892 w 12192000"/>
              <a:gd name="connsiteY173" fmla="*/ 1996085 h 2237474"/>
              <a:gd name="connsiteX174" fmla="*/ 2864145 w 12192000"/>
              <a:gd name="connsiteY174" fmla="*/ 1994061 h 2237474"/>
              <a:gd name="connsiteX175" fmla="*/ 2843662 w 12192000"/>
              <a:gd name="connsiteY175" fmla="*/ 1992498 h 2237474"/>
              <a:gd name="connsiteX176" fmla="*/ 2796128 w 12192000"/>
              <a:gd name="connsiteY176" fmla="*/ 1976403 h 2237474"/>
              <a:gd name="connsiteX177" fmla="*/ 2756784 w 12192000"/>
              <a:gd name="connsiteY177" fmla="*/ 1985116 h 2237474"/>
              <a:gd name="connsiteX178" fmla="*/ 2748833 w 12192000"/>
              <a:gd name="connsiteY178" fmla="*/ 1986323 h 2237474"/>
              <a:gd name="connsiteX179" fmla="*/ 2748661 w 12192000"/>
              <a:gd name="connsiteY179" fmla="*/ 1986122 h 2237474"/>
              <a:gd name="connsiteX180" fmla="*/ 2740251 w 12192000"/>
              <a:gd name="connsiteY180" fmla="*/ 1986946 h 2237474"/>
              <a:gd name="connsiteX181" fmla="*/ 2718916 w 12192000"/>
              <a:gd name="connsiteY181" fmla="*/ 1990867 h 2237474"/>
              <a:gd name="connsiteX182" fmla="*/ 2713522 w 12192000"/>
              <a:gd name="connsiteY182" fmla="*/ 1990173 h 2237474"/>
              <a:gd name="connsiteX183" fmla="*/ 2680597 w 12192000"/>
              <a:gd name="connsiteY183" fmla="*/ 1984996 h 2237474"/>
              <a:gd name="connsiteX184" fmla="*/ 2578178 w 12192000"/>
              <a:gd name="connsiteY184" fmla="*/ 1990531 h 2237474"/>
              <a:gd name="connsiteX185" fmla="*/ 2476147 w 12192000"/>
              <a:gd name="connsiteY185" fmla="*/ 1998305 h 2237474"/>
              <a:gd name="connsiteX186" fmla="*/ 2373568 w 12192000"/>
              <a:gd name="connsiteY186" fmla="*/ 2003219 h 2237474"/>
              <a:gd name="connsiteX187" fmla="*/ 2321399 w 12192000"/>
              <a:gd name="connsiteY187" fmla="*/ 1989467 h 2237474"/>
              <a:gd name="connsiteX188" fmla="*/ 2315525 w 12192000"/>
              <a:gd name="connsiteY188" fmla="*/ 1989708 h 2237474"/>
              <a:gd name="connsiteX189" fmla="*/ 2300792 w 12192000"/>
              <a:gd name="connsiteY189" fmla="*/ 1994290 h 2237474"/>
              <a:gd name="connsiteX190" fmla="*/ 2295469 w 12192000"/>
              <a:gd name="connsiteY190" fmla="*/ 1996659 h 2237474"/>
              <a:gd name="connsiteX191" fmla="*/ 2287219 w 12192000"/>
              <a:gd name="connsiteY191" fmla="*/ 1998750 h 2237474"/>
              <a:gd name="connsiteX192" fmla="*/ 2286948 w 12192000"/>
              <a:gd name="connsiteY192" fmla="*/ 1998596 h 2237474"/>
              <a:gd name="connsiteX193" fmla="*/ 2243069 w 12192000"/>
              <a:gd name="connsiteY193" fmla="*/ 2015111 h 2237474"/>
              <a:gd name="connsiteX194" fmla="*/ 2186609 w 12192000"/>
              <a:gd name="connsiteY194" fmla="*/ 2008263 h 2237474"/>
              <a:gd name="connsiteX195" fmla="*/ 2164831 w 12192000"/>
              <a:gd name="connsiteY195" fmla="*/ 2010143 h 2237474"/>
              <a:gd name="connsiteX196" fmla="*/ 2152836 w 12192000"/>
              <a:gd name="connsiteY196" fmla="*/ 2010048 h 2237474"/>
              <a:gd name="connsiteX197" fmla="*/ 2117102 w 12192000"/>
              <a:gd name="connsiteY197" fmla="*/ 2023004 h 2237474"/>
              <a:gd name="connsiteX198" fmla="*/ 2111935 w 12192000"/>
              <a:gd name="connsiteY198" fmla="*/ 2023163 h 2237474"/>
              <a:gd name="connsiteX199" fmla="*/ 2089991 w 12192000"/>
              <a:gd name="connsiteY199" fmla="*/ 2034193 h 2237474"/>
              <a:gd name="connsiteX200" fmla="*/ 2058061 w 12192000"/>
              <a:gd name="connsiteY200" fmla="*/ 2047942 h 2237474"/>
              <a:gd name="connsiteX201" fmla="*/ 2055737 w 12192000"/>
              <a:gd name="connsiteY201" fmla="*/ 2047704 h 2237474"/>
              <a:gd name="connsiteX202" fmla="*/ 2042244 w 12192000"/>
              <a:gd name="connsiteY202" fmla="*/ 2055560 h 2237474"/>
              <a:gd name="connsiteX203" fmla="*/ 1976224 w 12192000"/>
              <a:gd name="connsiteY203" fmla="*/ 2074257 h 2237474"/>
              <a:gd name="connsiteX204" fmla="*/ 1877728 w 12192000"/>
              <a:gd name="connsiteY204" fmla="*/ 2101004 h 2237474"/>
              <a:gd name="connsiteX205" fmla="*/ 1759056 w 12192000"/>
              <a:gd name="connsiteY205" fmla="*/ 2125608 h 2237474"/>
              <a:gd name="connsiteX206" fmla="*/ 1637948 w 12192000"/>
              <a:gd name="connsiteY206" fmla="*/ 2172597 h 2237474"/>
              <a:gd name="connsiteX207" fmla="*/ 1434549 w 12192000"/>
              <a:gd name="connsiteY207" fmla="*/ 2234522 h 2237474"/>
              <a:gd name="connsiteX208" fmla="*/ 1398481 w 12192000"/>
              <a:gd name="connsiteY208" fmla="*/ 2237074 h 2237474"/>
              <a:gd name="connsiteX209" fmla="*/ 1398407 w 12192000"/>
              <a:gd name="connsiteY209" fmla="*/ 2237095 h 2237474"/>
              <a:gd name="connsiteX210" fmla="*/ 1370962 w 12192000"/>
              <a:gd name="connsiteY210" fmla="*/ 2237474 h 2237474"/>
              <a:gd name="connsiteX211" fmla="*/ 1356367 w 12192000"/>
              <a:gd name="connsiteY211" fmla="*/ 2235089 h 2237474"/>
              <a:gd name="connsiteX212" fmla="*/ 1324828 w 12192000"/>
              <a:gd name="connsiteY212" fmla="*/ 2231968 h 2237474"/>
              <a:gd name="connsiteX213" fmla="*/ 1297744 w 12192000"/>
              <a:gd name="connsiteY213" fmla="*/ 2235849 h 2237474"/>
              <a:gd name="connsiteX214" fmla="*/ 1286236 w 12192000"/>
              <a:gd name="connsiteY214" fmla="*/ 2233135 h 2237474"/>
              <a:gd name="connsiteX215" fmla="*/ 1283504 w 12192000"/>
              <a:gd name="connsiteY215" fmla="*/ 2233797 h 2237474"/>
              <a:gd name="connsiteX216" fmla="*/ 1279765 w 12192000"/>
              <a:gd name="connsiteY216" fmla="*/ 2229639 h 2237474"/>
              <a:gd name="connsiteX217" fmla="*/ 1195347 w 12192000"/>
              <a:gd name="connsiteY217" fmla="*/ 2212354 h 2237474"/>
              <a:gd name="connsiteX218" fmla="*/ 970251 w 12192000"/>
              <a:gd name="connsiteY218" fmla="*/ 2221029 h 2237474"/>
              <a:gd name="connsiteX219" fmla="*/ 812914 w 12192000"/>
              <a:gd name="connsiteY219" fmla="*/ 2202752 h 2237474"/>
              <a:gd name="connsiteX220" fmla="*/ 800195 w 12192000"/>
              <a:gd name="connsiteY220" fmla="*/ 2209407 h 2237474"/>
              <a:gd name="connsiteX221" fmla="*/ 784978 w 12192000"/>
              <a:gd name="connsiteY221" fmla="*/ 2212360 h 2237474"/>
              <a:gd name="connsiteX222" fmla="*/ 681987 w 12192000"/>
              <a:gd name="connsiteY222" fmla="*/ 2216757 h 2237474"/>
              <a:gd name="connsiteX223" fmla="*/ 669923 w 12192000"/>
              <a:gd name="connsiteY223" fmla="*/ 2211682 h 2237474"/>
              <a:gd name="connsiteX224" fmla="*/ 648680 w 12192000"/>
              <a:gd name="connsiteY224" fmla="*/ 2206229 h 2237474"/>
              <a:gd name="connsiteX225" fmla="*/ 597225 w 12192000"/>
              <a:gd name="connsiteY225" fmla="*/ 2180999 h 2237474"/>
              <a:gd name="connsiteX226" fmla="*/ 558449 w 12192000"/>
              <a:gd name="connsiteY226" fmla="*/ 2182346 h 2237474"/>
              <a:gd name="connsiteX227" fmla="*/ 550517 w 12192000"/>
              <a:gd name="connsiteY227" fmla="*/ 2182060 h 2237474"/>
              <a:gd name="connsiteX228" fmla="*/ 550309 w 12192000"/>
              <a:gd name="connsiteY228" fmla="*/ 2181825 h 2237474"/>
              <a:gd name="connsiteX229" fmla="*/ 541836 w 12192000"/>
              <a:gd name="connsiteY229" fmla="*/ 2181063 h 2237474"/>
              <a:gd name="connsiteX230" fmla="*/ 536057 w 12192000"/>
              <a:gd name="connsiteY230" fmla="*/ 2181537 h 2237474"/>
              <a:gd name="connsiteX231" fmla="*/ 520671 w 12192000"/>
              <a:gd name="connsiteY231" fmla="*/ 2180980 h 2237474"/>
              <a:gd name="connsiteX232" fmla="*/ 515024 w 12192000"/>
              <a:gd name="connsiteY232" fmla="*/ 2179258 h 2237474"/>
              <a:gd name="connsiteX233" fmla="*/ 512278 w 12192000"/>
              <a:gd name="connsiteY233" fmla="*/ 2176369 h 2237474"/>
              <a:gd name="connsiteX234" fmla="*/ 480419 w 12192000"/>
              <a:gd name="connsiteY234" fmla="*/ 2167807 h 2237474"/>
              <a:gd name="connsiteX235" fmla="*/ 413835 w 12192000"/>
              <a:gd name="connsiteY235" fmla="*/ 2156783 h 2237474"/>
              <a:gd name="connsiteX236" fmla="*/ 376513 w 12192000"/>
              <a:gd name="connsiteY236" fmla="*/ 2154014 h 2237474"/>
              <a:gd name="connsiteX237" fmla="*/ 273386 w 12192000"/>
              <a:gd name="connsiteY237" fmla="*/ 2142551 h 2237474"/>
              <a:gd name="connsiteX238" fmla="*/ 169207 w 12192000"/>
              <a:gd name="connsiteY238" fmla="*/ 2128100 h 2237474"/>
              <a:gd name="connsiteX239" fmla="*/ 93149 w 12192000"/>
              <a:gd name="connsiteY239" fmla="*/ 2105324 h 2237474"/>
              <a:gd name="connsiteX240" fmla="*/ 88109 w 12192000"/>
              <a:gd name="connsiteY240" fmla="*/ 2106704 h 2237474"/>
              <a:gd name="connsiteX241" fmla="*/ 80022 w 12192000"/>
              <a:gd name="connsiteY241" fmla="*/ 2107254 h 2237474"/>
              <a:gd name="connsiteX242" fmla="*/ 79717 w 12192000"/>
              <a:gd name="connsiteY242" fmla="*/ 2107046 h 2237474"/>
              <a:gd name="connsiteX243" fmla="*/ 72352 w 12192000"/>
              <a:gd name="connsiteY243" fmla="*/ 2107991 h 2237474"/>
              <a:gd name="connsiteX244" fmla="*/ 37645 w 12192000"/>
              <a:gd name="connsiteY244" fmla="*/ 2115401 h 2237474"/>
              <a:gd name="connsiteX245" fmla="*/ 4572 w 12192000"/>
              <a:gd name="connsiteY245" fmla="*/ 2111091 h 2237474"/>
              <a:gd name="connsiteX246" fmla="*/ 0 w 12192000"/>
              <a:gd name="connsiteY246" fmla="*/ 2110468 h 2237474"/>
              <a:gd name="connsiteX247" fmla="*/ 0 w 12192000"/>
              <a:gd name="connsiteY2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53307 w 12192000"/>
              <a:gd name="connsiteY117" fmla="*/ 1815450 h 2237474"/>
              <a:gd name="connsiteX118" fmla="*/ 5364192 w 12192000"/>
              <a:gd name="connsiteY118" fmla="*/ 1826074 h 2237474"/>
              <a:gd name="connsiteX119" fmla="*/ 5350380 w 12192000"/>
              <a:gd name="connsiteY119" fmla="*/ 1830891 h 2237474"/>
              <a:gd name="connsiteX120" fmla="*/ 5259633 w 12192000"/>
              <a:gd name="connsiteY120" fmla="*/ 1837160 h 2237474"/>
              <a:gd name="connsiteX121" fmla="*/ 5197513 w 12192000"/>
              <a:gd name="connsiteY121" fmla="*/ 1844718 h 2237474"/>
              <a:gd name="connsiteX122" fmla="*/ 5184170 w 12192000"/>
              <a:gd name="connsiteY122" fmla="*/ 1849402 h 2237474"/>
              <a:gd name="connsiteX123" fmla="*/ 5168852 w 12192000"/>
              <a:gd name="connsiteY123" fmla="*/ 1844846 h 2237474"/>
              <a:gd name="connsiteX124" fmla="*/ 5164370 w 12192000"/>
              <a:gd name="connsiteY124" fmla="*/ 1840597 h 2237474"/>
              <a:gd name="connsiteX125" fmla="*/ 5114927 w 12192000"/>
              <a:gd name="connsiteY125" fmla="*/ 1847827 h 2237474"/>
              <a:gd name="connsiteX126" fmla="*/ 5108970 w 12192000"/>
              <a:gd name="connsiteY126" fmla="*/ 1847935 h 2237474"/>
              <a:gd name="connsiteX127" fmla="*/ 5067961 w 12192000"/>
              <a:gd name="connsiteY127" fmla="*/ 1845917 h 2237474"/>
              <a:gd name="connsiteX128" fmla="*/ 5007075 w 12192000"/>
              <a:gd name="connsiteY128" fmla="*/ 1838626 h 2237474"/>
              <a:gd name="connsiteX129" fmla="*/ 4944087 w 12192000"/>
              <a:gd name="connsiteY129" fmla="*/ 1823332 h 2237474"/>
              <a:gd name="connsiteX130" fmla="*/ 4907662 w 12192000"/>
              <a:gd name="connsiteY130" fmla="*/ 1816900 h 2237474"/>
              <a:gd name="connsiteX131" fmla="*/ 4882386 w 12192000"/>
              <a:gd name="connsiteY131" fmla="*/ 1809844 h 2237474"/>
              <a:gd name="connsiteX132" fmla="*/ 4811440 w 12192000"/>
              <a:gd name="connsiteY132" fmla="*/ 1804655 h 2237474"/>
              <a:gd name="connsiteX133" fmla="*/ 4691075 w 12192000"/>
              <a:gd name="connsiteY133" fmla="*/ 1801389 h 2237474"/>
              <a:gd name="connsiteX134" fmla="*/ 4647449 w 12192000"/>
              <a:gd name="connsiteY134" fmla="*/ 1793181 h 2237474"/>
              <a:gd name="connsiteX135" fmla="*/ 4645504 w 12192000"/>
              <a:gd name="connsiteY135" fmla="*/ 1787606 h 2237474"/>
              <a:gd name="connsiteX136" fmla="*/ 4632229 w 12192000"/>
              <a:gd name="connsiteY136" fmla="*/ 1785815 h 2237474"/>
              <a:gd name="connsiteX137" fmla="*/ 4629273 w 12192000"/>
              <a:gd name="connsiteY137" fmla="*/ 1784355 h 2237474"/>
              <a:gd name="connsiteX138" fmla="*/ 4611738 w 12192000"/>
              <a:gd name="connsiteY138" fmla="*/ 1776964 h 2237474"/>
              <a:gd name="connsiteX139" fmla="*/ 4560070 w 12192000"/>
              <a:gd name="connsiteY139" fmla="*/ 1785640 h 2237474"/>
              <a:gd name="connsiteX140" fmla="*/ 4536503 w 12192000"/>
              <a:gd name="connsiteY140" fmla="*/ 1785334 h 2237474"/>
              <a:gd name="connsiteX141" fmla="*/ 4513724 w 12192000"/>
              <a:gd name="connsiteY141" fmla="*/ 1791996 h 2237474"/>
              <a:gd name="connsiteX142" fmla="*/ 4459810 w 12192000"/>
              <a:gd name="connsiteY142" fmla="*/ 1797886 h 2237474"/>
              <a:gd name="connsiteX143" fmla="*/ 4379064 w 12192000"/>
              <a:gd name="connsiteY143" fmla="*/ 1817177 h 2237474"/>
              <a:gd name="connsiteX144" fmla="*/ 4319209 w 12192000"/>
              <a:gd name="connsiteY144" fmla="*/ 1834833 h 2237474"/>
              <a:gd name="connsiteX145" fmla="*/ 4306907 w 12192000"/>
              <a:gd name="connsiteY145" fmla="*/ 1841641 h 2237474"/>
              <a:gd name="connsiteX146" fmla="*/ 4290981 w 12192000"/>
              <a:gd name="connsiteY146" fmla="*/ 1839677 h 2237474"/>
              <a:gd name="connsiteX147" fmla="*/ 4285792 w 12192000"/>
              <a:gd name="connsiteY147" fmla="*/ 1836231 h 2237474"/>
              <a:gd name="connsiteX148" fmla="*/ 4238372 w 12192000"/>
              <a:gd name="connsiteY148" fmla="*/ 1851480 h 2237474"/>
              <a:gd name="connsiteX149" fmla="*/ 4232517 w 12192000"/>
              <a:gd name="connsiteY149" fmla="*/ 1852567 h 2237474"/>
              <a:gd name="connsiteX150" fmla="*/ 4191732 w 12192000"/>
              <a:gd name="connsiteY150" fmla="*/ 1857328 h 2237474"/>
              <a:gd name="connsiteX151" fmla="*/ 4065532 w 12192000"/>
              <a:gd name="connsiteY151" fmla="*/ 1855477 h 2237474"/>
              <a:gd name="connsiteX152" fmla="*/ 4028460 w 12192000"/>
              <a:gd name="connsiteY152" fmla="*/ 1855137 h 2237474"/>
              <a:gd name="connsiteX153" fmla="*/ 4002267 w 12192000"/>
              <a:gd name="connsiteY153" fmla="*/ 1852352 h 2237474"/>
              <a:gd name="connsiteX154" fmla="*/ 3931396 w 12192000"/>
              <a:gd name="connsiteY154" fmla="*/ 1858915 h 2237474"/>
              <a:gd name="connsiteX155" fmla="*/ 3812162 w 12192000"/>
              <a:gd name="connsiteY155" fmla="*/ 1875501 h 2237474"/>
              <a:gd name="connsiteX156" fmla="*/ 3767672 w 12192000"/>
              <a:gd name="connsiteY156" fmla="*/ 1874600 h 2237474"/>
              <a:gd name="connsiteX157" fmla="*/ 3764741 w 12192000"/>
              <a:gd name="connsiteY157" fmla="*/ 1869433 h 2237474"/>
              <a:gd name="connsiteX158" fmla="*/ 3751332 w 12192000"/>
              <a:gd name="connsiteY158" fmla="*/ 1869854 h 2237474"/>
              <a:gd name="connsiteX159" fmla="*/ 3748155 w 12192000"/>
              <a:gd name="connsiteY159" fmla="*/ 1868903 h 2237474"/>
              <a:gd name="connsiteX160" fmla="*/ 3729530 w 12192000"/>
              <a:gd name="connsiteY160" fmla="*/ 1864513 h 2237474"/>
              <a:gd name="connsiteX161" fmla="*/ 3680177 w 12192000"/>
              <a:gd name="connsiteY161" fmla="*/ 1881552 h 2237474"/>
              <a:gd name="connsiteX162" fmla="*/ 3567259 w 12192000"/>
              <a:gd name="connsiteY162" fmla="*/ 1893482 h 2237474"/>
              <a:gd name="connsiteX163" fmla="*/ 3405770 w 12192000"/>
              <a:gd name="connsiteY163" fmla="*/ 1904591 h 2237474"/>
              <a:gd name="connsiteX164" fmla="*/ 3280097 w 12192000"/>
              <a:gd name="connsiteY164" fmla="*/ 1919610 h 2237474"/>
              <a:gd name="connsiteX165" fmla="*/ 3123424 w 12192000"/>
              <a:gd name="connsiteY165" fmla="*/ 1952930 h 2237474"/>
              <a:gd name="connsiteX166" fmla="*/ 3009910 w 12192000"/>
              <a:gd name="connsiteY166" fmla="*/ 1957866 h 2237474"/>
              <a:gd name="connsiteX167" fmla="*/ 2995934 w 12192000"/>
              <a:gd name="connsiteY167" fmla="*/ 1967085 h 2237474"/>
              <a:gd name="connsiteX168" fmla="*/ 2980071 w 12192000"/>
              <a:gd name="connsiteY168" fmla="*/ 1972988 h 2237474"/>
              <a:gd name="connsiteX169" fmla="*/ 2978094 w 12192000"/>
              <a:gd name="connsiteY169" fmla="*/ 1972369 h 2237474"/>
              <a:gd name="connsiteX170" fmla="*/ 2942858 w 12192000"/>
              <a:gd name="connsiteY170" fmla="*/ 1981367 h 2237474"/>
              <a:gd name="connsiteX171" fmla="*/ 2875436 w 12192000"/>
              <a:gd name="connsiteY171" fmla="*/ 1996977 h 2237474"/>
              <a:gd name="connsiteX172" fmla="*/ 2874892 w 12192000"/>
              <a:gd name="connsiteY172" fmla="*/ 1996085 h 2237474"/>
              <a:gd name="connsiteX173" fmla="*/ 2864145 w 12192000"/>
              <a:gd name="connsiteY173" fmla="*/ 1994061 h 2237474"/>
              <a:gd name="connsiteX174" fmla="*/ 2843662 w 12192000"/>
              <a:gd name="connsiteY174" fmla="*/ 1992498 h 2237474"/>
              <a:gd name="connsiteX175" fmla="*/ 2796128 w 12192000"/>
              <a:gd name="connsiteY175" fmla="*/ 1976403 h 2237474"/>
              <a:gd name="connsiteX176" fmla="*/ 2756784 w 12192000"/>
              <a:gd name="connsiteY176" fmla="*/ 1985116 h 2237474"/>
              <a:gd name="connsiteX177" fmla="*/ 2748833 w 12192000"/>
              <a:gd name="connsiteY177" fmla="*/ 1986323 h 2237474"/>
              <a:gd name="connsiteX178" fmla="*/ 2748661 w 12192000"/>
              <a:gd name="connsiteY178" fmla="*/ 1986122 h 2237474"/>
              <a:gd name="connsiteX179" fmla="*/ 2740251 w 12192000"/>
              <a:gd name="connsiteY179" fmla="*/ 1986946 h 2237474"/>
              <a:gd name="connsiteX180" fmla="*/ 2718916 w 12192000"/>
              <a:gd name="connsiteY180" fmla="*/ 1990867 h 2237474"/>
              <a:gd name="connsiteX181" fmla="*/ 2713522 w 12192000"/>
              <a:gd name="connsiteY181" fmla="*/ 1990173 h 2237474"/>
              <a:gd name="connsiteX182" fmla="*/ 2680597 w 12192000"/>
              <a:gd name="connsiteY182" fmla="*/ 1984996 h 2237474"/>
              <a:gd name="connsiteX183" fmla="*/ 2578178 w 12192000"/>
              <a:gd name="connsiteY183" fmla="*/ 1990531 h 2237474"/>
              <a:gd name="connsiteX184" fmla="*/ 2476147 w 12192000"/>
              <a:gd name="connsiteY184" fmla="*/ 1998305 h 2237474"/>
              <a:gd name="connsiteX185" fmla="*/ 2373568 w 12192000"/>
              <a:gd name="connsiteY185" fmla="*/ 2003219 h 2237474"/>
              <a:gd name="connsiteX186" fmla="*/ 2321399 w 12192000"/>
              <a:gd name="connsiteY186" fmla="*/ 1989467 h 2237474"/>
              <a:gd name="connsiteX187" fmla="*/ 2315525 w 12192000"/>
              <a:gd name="connsiteY187" fmla="*/ 1989708 h 2237474"/>
              <a:gd name="connsiteX188" fmla="*/ 2300792 w 12192000"/>
              <a:gd name="connsiteY188" fmla="*/ 1994290 h 2237474"/>
              <a:gd name="connsiteX189" fmla="*/ 2295469 w 12192000"/>
              <a:gd name="connsiteY189" fmla="*/ 1996659 h 2237474"/>
              <a:gd name="connsiteX190" fmla="*/ 2287219 w 12192000"/>
              <a:gd name="connsiteY190" fmla="*/ 1998750 h 2237474"/>
              <a:gd name="connsiteX191" fmla="*/ 2286948 w 12192000"/>
              <a:gd name="connsiteY191" fmla="*/ 1998596 h 2237474"/>
              <a:gd name="connsiteX192" fmla="*/ 2243069 w 12192000"/>
              <a:gd name="connsiteY192" fmla="*/ 2015111 h 2237474"/>
              <a:gd name="connsiteX193" fmla="*/ 2186609 w 12192000"/>
              <a:gd name="connsiteY193" fmla="*/ 2008263 h 2237474"/>
              <a:gd name="connsiteX194" fmla="*/ 2164831 w 12192000"/>
              <a:gd name="connsiteY194" fmla="*/ 2010143 h 2237474"/>
              <a:gd name="connsiteX195" fmla="*/ 2152836 w 12192000"/>
              <a:gd name="connsiteY195" fmla="*/ 2010048 h 2237474"/>
              <a:gd name="connsiteX196" fmla="*/ 2117102 w 12192000"/>
              <a:gd name="connsiteY196" fmla="*/ 2023004 h 2237474"/>
              <a:gd name="connsiteX197" fmla="*/ 2111935 w 12192000"/>
              <a:gd name="connsiteY197" fmla="*/ 2023163 h 2237474"/>
              <a:gd name="connsiteX198" fmla="*/ 2089991 w 12192000"/>
              <a:gd name="connsiteY198" fmla="*/ 2034193 h 2237474"/>
              <a:gd name="connsiteX199" fmla="*/ 2058061 w 12192000"/>
              <a:gd name="connsiteY199" fmla="*/ 2047942 h 2237474"/>
              <a:gd name="connsiteX200" fmla="*/ 2055737 w 12192000"/>
              <a:gd name="connsiteY200" fmla="*/ 2047704 h 2237474"/>
              <a:gd name="connsiteX201" fmla="*/ 2042244 w 12192000"/>
              <a:gd name="connsiteY201" fmla="*/ 2055560 h 2237474"/>
              <a:gd name="connsiteX202" fmla="*/ 1976224 w 12192000"/>
              <a:gd name="connsiteY202" fmla="*/ 2074257 h 2237474"/>
              <a:gd name="connsiteX203" fmla="*/ 1877728 w 12192000"/>
              <a:gd name="connsiteY203" fmla="*/ 2101004 h 2237474"/>
              <a:gd name="connsiteX204" fmla="*/ 1759056 w 12192000"/>
              <a:gd name="connsiteY204" fmla="*/ 2125608 h 2237474"/>
              <a:gd name="connsiteX205" fmla="*/ 1637948 w 12192000"/>
              <a:gd name="connsiteY205" fmla="*/ 2172597 h 2237474"/>
              <a:gd name="connsiteX206" fmla="*/ 1434549 w 12192000"/>
              <a:gd name="connsiteY206" fmla="*/ 2234522 h 2237474"/>
              <a:gd name="connsiteX207" fmla="*/ 1398481 w 12192000"/>
              <a:gd name="connsiteY207" fmla="*/ 2237074 h 2237474"/>
              <a:gd name="connsiteX208" fmla="*/ 1398407 w 12192000"/>
              <a:gd name="connsiteY208" fmla="*/ 2237095 h 2237474"/>
              <a:gd name="connsiteX209" fmla="*/ 1370962 w 12192000"/>
              <a:gd name="connsiteY209" fmla="*/ 2237474 h 2237474"/>
              <a:gd name="connsiteX210" fmla="*/ 1356367 w 12192000"/>
              <a:gd name="connsiteY210" fmla="*/ 2235089 h 2237474"/>
              <a:gd name="connsiteX211" fmla="*/ 1324828 w 12192000"/>
              <a:gd name="connsiteY211" fmla="*/ 2231968 h 2237474"/>
              <a:gd name="connsiteX212" fmla="*/ 1297744 w 12192000"/>
              <a:gd name="connsiteY212" fmla="*/ 2235849 h 2237474"/>
              <a:gd name="connsiteX213" fmla="*/ 1286236 w 12192000"/>
              <a:gd name="connsiteY213" fmla="*/ 2233135 h 2237474"/>
              <a:gd name="connsiteX214" fmla="*/ 1283504 w 12192000"/>
              <a:gd name="connsiteY214" fmla="*/ 2233797 h 2237474"/>
              <a:gd name="connsiteX215" fmla="*/ 1279765 w 12192000"/>
              <a:gd name="connsiteY215" fmla="*/ 2229639 h 2237474"/>
              <a:gd name="connsiteX216" fmla="*/ 1195347 w 12192000"/>
              <a:gd name="connsiteY216" fmla="*/ 2212354 h 2237474"/>
              <a:gd name="connsiteX217" fmla="*/ 970251 w 12192000"/>
              <a:gd name="connsiteY217" fmla="*/ 2221029 h 2237474"/>
              <a:gd name="connsiteX218" fmla="*/ 812914 w 12192000"/>
              <a:gd name="connsiteY218" fmla="*/ 2202752 h 2237474"/>
              <a:gd name="connsiteX219" fmla="*/ 800195 w 12192000"/>
              <a:gd name="connsiteY219" fmla="*/ 2209407 h 2237474"/>
              <a:gd name="connsiteX220" fmla="*/ 784978 w 12192000"/>
              <a:gd name="connsiteY220" fmla="*/ 2212360 h 2237474"/>
              <a:gd name="connsiteX221" fmla="*/ 681987 w 12192000"/>
              <a:gd name="connsiteY221" fmla="*/ 2216757 h 2237474"/>
              <a:gd name="connsiteX222" fmla="*/ 669923 w 12192000"/>
              <a:gd name="connsiteY222" fmla="*/ 2211682 h 2237474"/>
              <a:gd name="connsiteX223" fmla="*/ 648680 w 12192000"/>
              <a:gd name="connsiteY223" fmla="*/ 2206229 h 2237474"/>
              <a:gd name="connsiteX224" fmla="*/ 597225 w 12192000"/>
              <a:gd name="connsiteY224" fmla="*/ 2180999 h 2237474"/>
              <a:gd name="connsiteX225" fmla="*/ 558449 w 12192000"/>
              <a:gd name="connsiteY225" fmla="*/ 2182346 h 2237474"/>
              <a:gd name="connsiteX226" fmla="*/ 550517 w 12192000"/>
              <a:gd name="connsiteY226" fmla="*/ 2182060 h 2237474"/>
              <a:gd name="connsiteX227" fmla="*/ 550309 w 12192000"/>
              <a:gd name="connsiteY227" fmla="*/ 2181825 h 2237474"/>
              <a:gd name="connsiteX228" fmla="*/ 541836 w 12192000"/>
              <a:gd name="connsiteY228" fmla="*/ 2181063 h 2237474"/>
              <a:gd name="connsiteX229" fmla="*/ 536057 w 12192000"/>
              <a:gd name="connsiteY229" fmla="*/ 2181537 h 2237474"/>
              <a:gd name="connsiteX230" fmla="*/ 520671 w 12192000"/>
              <a:gd name="connsiteY230" fmla="*/ 2180980 h 2237474"/>
              <a:gd name="connsiteX231" fmla="*/ 515024 w 12192000"/>
              <a:gd name="connsiteY231" fmla="*/ 2179258 h 2237474"/>
              <a:gd name="connsiteX232" fmla="*/ 512278 w 12192000"/>
              <a:gd name="connsiteY232" fmla="*/ 2176369 h 2237474"/>
              <a:gd name="connsiteX233" fmla="*/ 480419 w 12192000"/>
              <a:gd name="connsiteY233" fmla="*/ 2167807 h 2237474"/>
              <a:gd name="connsiteX234" fmla="*/ 413835 w 12192000"/>
              <a:gd name="connsiteY234" fmla="*/ 2156783 h 2237474"/>
              <a:gd name="connsiteX235" fmla="*/ 376513 w 12192000"/>
              <a:gd name="connsiteY235" fmla="*/ 2154014 h 2237474"/>
              <a:gd name="connsiteX236" fmla="*/ 273386 w 12192000"/>
              <a:gd name="connsiteY236" fmla="*/ 2142551 h 2237474"/>
              <a:gd name="connsiteX237" fmla="*/ 169207 w 12192000"/>
              <a:gd name="connsiteY237" fmla="*/ 2128100 h 2237474"/>
              <a:gd name="connsiteX238" fmla="*/ 93149 w 12192000"/>
              <a:gd name="connsiteY238" fmla="*/ 2105324 h 2237474"/>
              <a:gd name="connsiteX239" fmla="*/ 88109 w 12192000"/>
              <a:gd name="connsiteY239" fmla="*/ 2106704 h 2237474"/>
              <a:gd name="connsiteX240" fmla="*/ 80022 w 12192000"/>
              <a:gd name="connsiteY240" fmla="*/ 2107254 h 2237474"/>
              <a:gd name="connsiteX241" fmla="*/ 79717 w 12192000"/>
              <a:gd name="connsiteY241" fmla="*/ 2107046 h 2237474"/>
              <a:gd name="connsiteX242" fmla="*/ 72352 w 12192000"/>
              <a:gd name="connsiteY242" fmla="*/ 2107991 h 2237474"/>
              <a:gd name="connsiteX243" fmla="*/ 37645 w 12192000"/>
              <a:gd name="connsiteY243" fmla="*/ 2115401 h 2237474"/>
              <a:gd name="connsiteX244" fmla="*/ 4572 w 12192000"/>
              <a:gd name="connsiteY244" fmla="*/ 2111091 h 2237474"/>
              <a:gd name="connsiteX245" fmla="*/ 0 w 12192000"/>
              <a:gd name="connsiteY245" fmla="*/ 2110468 h 2237474"/>
              <a:gd name="connsiteX246" fmla="*/ 0 w 12192000"/>
              <a:gd name="connsiteY2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29273 w 12192000"/>
              <a:gd name="connsiteY136" fmla="*/ 1784355 h 2237474"/>
              <a:gd name="connsiteX137" fmla="*/ 4611738 w 12192000"/>
              <a:gd name="connsiteY137" fmla="*/ 1776964 h 2237474"/>
              <a:gd name="connsiteX138" fmla="*/ 4560070 w 12192000"/>
              <a:gd name="connsiteY138" fmla="*/ 1785640 h 2237474"/>
              <a:gd name="connsiteX139" fmla="*/ 4536503 w 12192000"/>
              <a:gd name="connsiteY139" fmla="*/ 1785334 h 2237474"/>
              <a:gd name="connsiteX140" fmla="*/ 4513724 w 12192000"/>
              <a:gd name="connsiteY140" fmla="*/ 1791996 h 2237474"/>
              <a:gd name="connsiteX141" fmla="*/ 4459810 w 12192000"/>
              <a:gd name="connsiteY141" fmla="*/ 1797886 h 2237474"/>
              <a:gd name="connsiteX142" fmla="*/ 4379064 w 12192000"/>
              <a:gd name="connsiteY142" fmla="*/ 1817177 h 2237474"/>
              <a:gd name="connsiteX143" fmla="*/ 4319209 w 12192000"/>
              <a:gd name="connsiteY143" fmla="*/ 1834833 h 2237474"/>
              <a:gd name="connsiteX144" fmla="*/ 4306907 w 12192000"/>
              <a:gd name="connsiteY144" fmla="*/ 1841641 h 2237474"/>
              <a:gd name="connsiteX145" fmla="*/ 4290981 w 12192000"/>
              <a:gd name="connsiteY145" fmla="*/ 1839677 h 2237474"/>
              <a:gd name="connsiteX146" fmla="*/ 4285792 w 12192000"/>
              <a:gd name="connsiteY146" fmla="*/ 1836231 h 2237474"/>
              <a:gd name="connsiteX147" fmla="*/ 4238372 w 12192000"/>
              <a:gd name="connsiteY147" fmla="*/ 1851480 h 2237474"/>
              <a:gd name="connsiteX148" fmla="*/ 4232517 w 12192000"/>
              <a:gd name="connsiteY148" fmla="*/ 1852567 h 2237474"/>
              <a:gd name="connsiteX149" fmla="*/ 4191732 w 12192000"/>
              <a:gd name="connsiteY149" fmla="*/ 1857328 h 2237474"/>
              <a:gd name="connsiteX150" fmla="*/ 4065532 w 12192000"/>
              <a:gd name="connsiteY150" fmla="*/ 1855477 h 2237474"/>
              <a:gd name="connsiteX151" fmla="*/ 4028460 w 12192000"/>
              <a:gd name="connsiteY151" fmla="*/ 1855137 h 2237474"/>
              <a:gd name="connsiteX152" fmla="*/ 4002267 w 12192000"/>
              <a:gd name="connsiteY152" fmla="*/ 1852352 h 2237474"/>
              <a:gd name="connsiteX153" fmla="*/ 3931396 w 12192000"/>
              <a:gd name="connsiteY153" fmla="*/ 1858915 h 2237474"/>
              <a:gd name="connsiteX154" fmla="*/ 3812162 w 12192000"/>
              <a:gd name="connsiteY154" fmla="*/ 1875501 h 2237474"/>
              <a:gd name="connsiteX155" fmla="*/ 3767672 w 12192000"/>
              <a:gd name="connsiteY155" fmla="*/ 1874600 h 2237474"/>
              <a:gd name="connsiteX156" fmla="*/ 3764741 w 12192000"/>
              <a:gd name="connsiteY156" fmla="*/ 1869433 h 2237474"/>
              <a:gd name="connsiteX157" fmla="*/ 3751332 w 12192000"/>
              <a:gd name="connsiteY157" fmla="*/ 1869854 h 2237474"/>
              <a:gd name="connsiteX158" fmla="*/ 3748155 w 12192000"/>
              <a:gd name="connsiteY158" fmla="*/ 1868903 h 2237474"/>
              <a:gd name="connsiteX159" fmla="*/ 3729530 w 12192000"/>
              <a:gd name="connsiteY159" fmla="*/ 1864513 h 2237474"/>
              <a:gd name="connsiteX160" fmla="*/ 3680177 w 12192000"/>
              <a:gd name="connsiteY160" fmla="*/ 1881552 h 2237474"/>
              <a:gd name="connsiteX161" fmla="*/ 3567259 w 12192000"/>
              <a:gd name="connsiteY161" fmla="*/ 1893482 h 2237474"/>
              <a:gd name="connsiteX162" fmla="*/ 3405770 w 12192000"/>
              <a:gd name="connsiteY162" fmla="*/ 1904591 h 2237474"/>
              <a:gd name="connsiteX163" fmla="*/ 3280097 w 12192000"/>
              <a:gd name="connsiteY163" fmla="*/ 1919610 h 2237474"/>
              <a:gd name="connsiteX164" fmla="*/ 3123424 w 12192000"/>
              <a:gd name="connsiteY164" fmla="*/ 1952930 h 2237474"/>
              <a:gd name="connsiteX165" fmla="*/ 3009910 w 12192000"/>
              <a:gd name="connsiteY165" fmla="*/ 1957866 h 2237474"/>
              <a:gd name="connsiteX166" fmla="*/ 2995934 w 12192000"/>
              <a:gd name="connsiteY166" fmla="*/ 1967085 h 2237474"/>
              <a:gd name="connsiteX167" fmla="*/ 2980071 w 12192000"/>
              <a:gd name="connsiteY167" fmla="*/ 1972988 h 2237474"/>
              <a:gd name="connsiteX168" fmla="*/ 2978094 w 12192000"/>
              <a:gd name="connsiteY168" fmla="*/ 1972369 h 2237474"/>
              <a:gd name="connsiteX169" fmla="*/ 2942858 w 12192000"/>
              <a:gd name="connsiteY169" fmla="*/ 1981367 h 2237474"/>
              <a:gd name="connsiteX170" fmla="*/ 2875436 w 12192000"/>
              <a:gd name="connsiteY170" fmla="*/ 1996977 h 2237474"/>
              <a:gd name="connsiteX171" fmla="*/ 2874892 w 12192000"/>
              <a:gd name="connsiteY171" fmla="*/ 1996085 h 2237474"/>
              <a:gd name="connsiteX172" fmla="*/ 2864145 w 12192000"/>
              <a:gd name="connsiteY172" fmla="*/ 1994061 h 2237474"/>
              <a:gd name="connsiteX173" fmla="*/ 2843662 w 12192000"/>
              <a:gd name="connsiteY173" fmla="*/ 1992498 h 2237474"/>
              <a:gd name="connsiteX174" fmla="*/ 2796128 w 12192000"/>
              <a:gd name="connsiteY174" fmla="*/ 1976403 h 2237474"/>
              <a:gd name="connsiteX175" fmla="*/ 2756784 w 12192000"/>
              <a:gd name="connsiteY175" fmla="*/ 1985116 h 2237474"/>
              <a:gd name="connsiteX176" fmla="*/ 2748833 w 12192000"/>
              <a:gd name="connsiteY176" fmla="*/ 1986323 h 2237474"/>
              <a:gd name="connsiteX177" fmla="*/ 2748661 w 12192000"/>
              <a:gd name="connsiteY177" fmla="*/ 1986122 h 2237474"/>
              <a:gd name="connsiteX178" fmla="*/ 2740251 w 12192000"/>
              <a:gd name="connsiteY178" fmla="*/ 1986946 h 2237474"/>
              <a:gd name="connsiteX179" fmla="*/ 2718916 w 12192000"/>
              <a:gd name="connsiteY179" fmla="*/ 1990867 h 2237474"/>
              <a:gd name="connsiteX180" fmla="*/ 2713522 w 12192000"/>
              <a:gd name="connsiteY180" fmla="*/ 1990173 h 2237474"/>
              <a:gd name="connsiteX181" fmla="*/ 2680597 w 12192000"/>
              <a:gd name="connsiteY181" fmla="*/ 1984996 h 2237474"/>
              <a:gd name="connsiteX182" fmla="*/ 2578178 w 12192000"/>
              <a:gd name="connsiteY182" fmla="*/ 1990531 h 2237474"/>
              <a:gd name="connsiteX183" fmla="*/ 2476147 w 12192000"/>
              <a:gd name="connsiteY183" fmla="*/ 1998305 h 2237474"/>
              <a:gd name="connsiteX184" fmla="*/ 2373568 w 12192000"/>
              <a:gd name="connsiteY184" fmla="*/ 2003219 h 2237474"/>
              <a:gd name="connsiteX185" fmla="*/ 2321399 w 12192000"/>
              <a:gd name="connsiteY185" fmla="*/ 1989467 h 2237474"/>
              <a:gd name="connsiteX186" fmla="*/ 2315525 w 12192000"/>
              <a:gd name="connsiteY186" fmla="*/ 1989708 h 2237474"/>
              <a:gd name="connsiteX187" fmla="*/ 2300792 w 12192000"/>
              <a:gd name="connsiteY187" fmla="*/ 1994290 h 2237474"/>
              <a:gd name="connsiteX188" fmla="*/ 2295469 w 12192000"/>
              <a:gd name="connsiteY188" fmla="*/ 1996659 h 2237474"/>
              <a:gd name="connsiteX189" fmla="*/ 2287219 w 12192000"/>
              <a:gd name="connsiteY189" fmla="*/ 1998750 h 2237474"/>
              <a:gd name="connsiteX190" fmla="*/ 2286948 w 12192000"/>
              <a:gd name="connsiteY190" fmla="*/ 1998596 h 2237474"/>
              <a:gd name="connsiteX191" fmla="*/ 2243069 w 12192000"/>
              <a:gd name="connsiteY191" fmla="*/ 2015111 h 2237474"/>
              <a:gd name="connsiteX192" fmla="*/ 2186609 w 12192000"/>
              <a:gd name="connsiteY192" fmla="*/ 2008263 h 2237474"/>
              <a:gd name="connsiteX193" fmla="*/ 2164831 w 12192000"/>
              <a:gd name="connsiteY193" fmla="*/ 2010143 h 2237474"/>
              <a:gd name="connsiteX194" fmla="*/ 2152836 w 12192000"/>
              <a:gd name="connsiteY194" fmla="*/ 2010048 h 2237474"/>
              <a:gd name="connsiteX195" fmla="*/ 2117102 w 12192000"/>
              <a:gd name="connsiteY195" fmla="*/ 2023004 h 2237474"/>
              <a:gd name="connsiteX196" fmla="*/ 2111935 w 12192000"/>
              <a:gd name="connsiteY196" fmla="*/ 2023163 h 2237474"/>
              <a:gd name="connsiteX197" fmla="*/ 2089991 w 12192000"/>
              <a:gd name="connsiteY197" fmla="*/ 2034193 h 2237474"/>
              <a:gd name="connsiteX198" fmla="*/ 2058061 w 12192000"/>
              <a:gd name="connsiteY198" fmla="*/ 2047942 h 2237474"/>
              <a:gd name="connsiteX199" fmla="*/ 2055737 w 12192000"/>
              <a:gd name="connsiteY199" fmla="*/ 2047704 h 2237474"/>
              <a:gd name="connsiteX200" fmla="*/ 2042244 w 12192000"/>
              <a:gd name="connsiteY200" fmla="*/ 2055560 h 2237474"/>
              <a:gd name="connsiteX201" fmla="*/ 1976224 w 12192000"/>
              <a:gd name="connsiteY201" fmla="*/ 2074257 h 2237474"/>
              <a:gd name="connsiteX202" fmla="*/ 1877728 w 12192000"/>
              <a:gd name="connsiteY202" fmla="*/ 2101004 h 2237474"/>
              <a:gd name="connsiteX203" fmla="*/ 1759056 w 12192000"/>
              <a:gd name="connsiteY203" fmla="*/ 2125608 h 2237474"/>
              <a:gd name="connsiteX204" fmla="*/ 1637948 w 12192000"/>
              <a:gd name="connsiteY204" fmla="*/ 2172597 h 2237474"/>
              <a:gd name="connsiteX205" fmla="*/ 1434549 w 12192000"/>
              <a:gd name="connsiteY205" fmla="*/ 2234522 h 2237474"/>
              <a:gd name="connsiteX206" fmla="*/ 1398481 w 12192000"/>
              <a:gd name="connsiteY206" fmla="*/ 2237074 h 2237474"/>
              <a:gd name="connsiteX207" fmla="*/ 1398407 w 12192000"/>
              <a:gd name="connsiteY207" fmla="*/ 2237095 h 2237474"/>
              <a:gd name="connsiteX208" fmla="*/ 1370962 w 12192000"/>
              <a:gd name="connsiteY208" fmla="*/ 2237474 h 2237474"/>
              <a:gd name="connsiteX209" fmla="*/ 1356367 w 12192000"/>
              <a:gd name="connsiteY209" fmla="*/ 2235089 h 2237474"/>
              <a:gd name="connsiteX210" fmla="*/ 1324828 w 12192000"/>
              <a:gd name="connsiteY210" fmla="*/ 2231968 h 2237474"/>
              <a:gd name="connsiteX211" fmla="*/ 1297744 w 12192000"/>
              <a:gd name="connsiteY211" fmla="*/ 2235849 h 2237474"/>
              <a:gd name="connsiteX212" fmla="*/ 1286236 w 12192000"/>
              <a:gd name="connsiteY212" fmla="*/ 2233135 h 2237474"/>
              <a:gd name="connsiteX213" fmla="*/ 1283504 w 12192000"/>
              <a:gd name="connsiteY213" fmla="*/ 2233797 h 2237474"/>
              <a:gd name="connsiteX214" fmla="*/ 1279765 w 12192000"/>
              <a:gd name="connsiteY214" fmla="*/ 2229639 h 2237474"/>
              <a:gd name="connsiteX215" fmla="*/ 1195347 w 12192000"/>
              <a:gd name="connsiteY215" fmla="*/ 2212354 h 2237474"/>
              <a:gd name="connsiteX216" fmla="*/ 970251 w 12192000"/>
              <a:gd name="connsiteY216" fmla="*/ 2221029 h 2237474"/>
              <a:gd name="connsiteX217" fmla="*/ 812914 w 12192000"/>
              <a:gd name="connsiteY217" fmla="*/ 2202752 h 2237474"/>
              <a:gd name="connsiteX218" fmla="*/ 800195 w 12192000"/>
              <a:gd name="connsiteY218" fmla="*/ 2209407 h 2237474"/>
              <a:gd name="connsiteX219" fmla="*/ 784978 w 12192000"/>
              <a:gd name="connsiteY219" fmla="*/ 2212360 h 2237474"/>
              <a:gd name="connsiteX220" fmla="*/ 681987 w 12192000"/>
              <a:gd name="connsiteY220" fmla="*/ 2216757 h 2237474"/>
              <a:gd name="connsiteX221" fmla="*/ 669923 w 12192000"/>
              <a:gd name="connsiteY221" fmla="*/ 2211682 h 2237474"/>
              <a:gd name="connsiteX222" fmla="*/ 648680 w 12192000"/>
              <a:gd name="connsiteY222" fmla="*/ 2206229 h 2237474"/>
              <a:gd name="connsiteX223" fmla="*/ 597225 w 12192000"/>
              <a:gd name="connsiteY223" fmla="*/ 2180999 h 2237474"/>
              <a:gd name="connsiteX224" fmla="*/ 558449 w 12192000"/>
              <a:gd name="connsiteY224" fmla="*/ 2182346 h 2237474"/>
              <a:gd name="connsiteX225" fmla="*/ 550517 w 12192000"/>
              <a:gd name="connsiteY225" fmla="*/ 2182060 h 2237474"/>
              <a:gd name="connsiteX226" fmla="*/ 550309 w 12192000"/>
              <a:gd name="connsiteY226" fmla="*/ 2181825 h 2237474"/>
              <a:gd name="connsiteX227" fmla="*/ 541836 w 12192000"/>
              <a:gd name="connsiteY227" fmla="*/ 2181063 h 2237474"/>
              <a:gd name="connsiteX228" fmla="*/ 536057 w 12192000"/>
              <a:gd name="connsiteY228" fmla="*/ 2181537 h 2237474"/>
              <a:gd name="connsiteX229" fmla="*/ 520671 w 12192000"/>
              <a:gd name="connsiteY229" fmla="*/ 2180980 h 2237474"/>
              <a:gd name="connsiteX230" fmla="*/ 515024 w 12192000"/>
              <a:gd name="connsiteY230" fmla="*/ 2179258 h 2237474"/>
              <a:gd name="connsiteX231" fmla="*/ 512278 w 12192000"/>
              <a:gd name="connsiteY231" fmla="*/ 2176369 h 2237474"/>
              <a:gd name="connsiteX232" fmla="*/ 480419 w 12192000"/>
              <a:gd name="connsiteY232" fmla="*/ 2167807 h 2237474"/>
              <a:gd name="connsiteX233" fmla="*/ 413835 w 12192000"/>
              <a:gd name="connsiteY233" fmla="*/ 2156783 h 2237474"/>
              <a:gd name="connsiteX234" fmla="*/ 376513 w 12192000"/>
              <a:gd name="connsiteY234" fmla="*/ 2154014 h 2237474"/>
              <a:gd name="connsiteX235" fmla="*/ 273386 w 12192000"/>
              <a:gd name="connsiteY235" fmla="*/ 2142551 h 2237474"/>
              <a:gd name="connsiteX236" fmla="*/ 169207 w 12192000"/>
              <a:gd name="connsiteY236" fmla="*/ 2128100 h 2237474"/>
              <a:gd name="connsiteX237" fmla="*/ 93149 w 12192000"/>
              <a:gd name="connsiteY237" fmla="*/ 2105324 h 2237474"/>
              <a:gd name="connsiteX238" fmla="*/ 88109 w 12192000"/>
              <a:gd name="connsiteY238" fmla="*/ 2106704 h 2237474"/>
              <a:gd name="connsiteX239" fmla="*/ 80022 w 12192000"/>
              <a:gd name="connsiteY239" fmla="*/ 2107254 h 2237474"/>
              <a:gd name="connsiteX240" fmla="*/ 79717 w 12192000"/>
              <a:gd name="connsiteY240" fmla="*/ 2107046 h 2237474"/>
              <a:gd name="connsiteX241" fmla="*/ 72352 w 12192000"/>
              <a:gd name="connsiteY241" fmla="*/ 2107991 h 2237474"/>
              <a:gd name="connsiteX242" fmla="*/ 37645 w 12192000"/>
              <a:gd name="connsiteY242" fmla="*/ 2115401 h 2237474"/>
              <a:gd name="connsiteX243" fmla="*/ 4572 w 12192000"/>
              <a:gd name="connsiteY243" fmla="*/ 2111091 h 2237474"/>
              <a:gd name="connsiteX244" fmla="*/ 0 w 12192000"/>
              <a:gd name="connsiteY244" fmla="*/ 2110468 h 2237474"/>
              <a:gd name="connsiteX245" fmla="*/ 0 w 12192000"/>
              <a:gd name="connsiteY2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11738 w 12192000"/>
              <a:gd name="connsiteY136" fmla="*/ 1776964 h 2237474"/>
              <a:gd name="connsiteX137" fmla="*/ 4560070 w 12192000"/>
              <a:gd name="connsiteY137" fmla="*/ 1785640 h 2237474"/>
              <a:gd name="connsiteX138" fmla="*/ 4536503 w 12192000"/>
              <a:gd name="connsiteY138" fmla="*/ 1785334 h 2237474"/>
              <a:gd name="connsiteX139" fmla="*/ 4513724 w 12192000"/>
              <a:gd name="connsiteY139" fmla="*/ 1791996 h 2237474"/>
              <a:gd name="connsiteX140" fmla="*/ 4459810 w 12192000"/>
              <a:gd name="connsiteY140" fmla="*/ 1797886 h 2237474"/>
              <a:gd name="connsiteX141" fmla="*/ 4379064 w 12192000"/>
              <a:gd name="connsiteY141" fmla="*/ 1817177 h 2237474"/>
              <a:gd name="connsiteX142" fmla="*/ 4319209 w 12192000"/>
              <a:gd name="connsiteY142" fmla="*/ 1834833 h 2237474"/>
              <a:gd name="connsiteX143" fmla="*/ 4306907 w 12192000"/>
              <a:gd name="connsiteY143" fmla="*/ 1841641 h 2237474"/>
              <a:gd name="connsiteX144" fmla="*/ 4290981 w 12192000"/>
              <a:gd name="connsiteY144" fmla="*/ 1839677 h 2237474"/>
              <a:gd name="connsiteX145" fmla="*/ 4285792 w 12192000"/>
              <a:gd name="connsiteY145" fmla="*/ 1836231 h 2237474"/>
              <a:gd name="connsiteX146" fmla="*/ 4238372 w 12192000"/>
              <a:gd name="connsiteY146" fmla="*/ 1851480 h 2237474"/>
              <a:gd name="connsiteX147" fmla="*/ 4232517 w 12192000"/>
              <a:gd name="connsiteY147" fmla="*/ 1852567 h 2237474"/>
              <a:gd name="connsiteX148" fmla="*/ 4191732 w 12192000"/>
              <a:gd name="connsiteY148" fmla="*/ 1857328 h 2237474"/>
              <a:gd name="connsiteX149" fmla="*/ 4065532 w 12192000"/>
              <a:gd name="connsiteY149" fmla="*/ 1855477 h 2237474"/>
              <a:gd name="connsiteX150" fmla="*/ 4028460 w 12192000"/>
              <a:gd name="connsiteY150" fmla="*/ 1855137 h 2237474"/>
              <a:gd name="connsiteX151" fmla="*/ 4002267 w 12192000"/>
              <a:gd name="connsiteY151" fmla="*/ 1852352 h 2237474"/>
              <a:gd name="connsiteX152" fmla="*/ 3931396 w 12192000"/>
              <a:gd name="connsiteY152" fmla="*/ 1858915 h 2237474"/>
              <a:gd name="connsiteX153" fmla="*/ 3812162 w 12192000"/>
              <a:gd name="connsiteY153" fmla="*/ 1875501 h 2237474"/>
              <a:gd name="connsiteX154" fmla="*/ 3767672 w 12192000"/>
              <a:gd name="connsiteY154" fmla="*/ 1874600 h 2237474"/>
              <a:gd name="connsiteX155" fmla="*/ 3764741 w 12192000"/>
              <a:gd name="connsiteY155" fmla="*/ 1869433 h 2237474"/>
              <a:gd name="connsiteX156" fmla="*/ 3751332 w 12192000"/>
              <a:gd name="connsiteY156" fmla="*/ 1869854 h 2237474"/>
              <a:gd name="connsiteX157" fmla="*/ 3748155 w 12192000"/>
              <a:gd name="connsiteY157" fmla="*/ 1868903 h 2237474"/>
              <a:gd name="connsiteX158" fmla="*/ 3729530 w 12192000"/>
              <a:gd name="connsiteY158" fmla="*/ 1864513 h 2237474"/>
              <a:gd name="connsiteX159" fmla="*/ 3680177 w 12192000"/>
              <a:gd name="connsiteY159" fmla="*/ 1881552 h 2237474"/>
              <a:gd name="connsiteX160" fmla="*/ 3567259 w 12192000"/>
              <a:gd name="connsiteY160" fmla="*/ 1893482 h 2237474"/>
              <a:gd name="connsiteX161" fmla="*/ 3405770 w 12192000"/>
              <a:gd name="connsiteY161" fmla="*/ 1904591 h 2237474"/>
              <a:gd name="connsiteX162" fmla="*/ 3280097 w 12192000"/>
              <a:gd name="connsiteY162" fmla="*/ 1919610 h 2237474"/>
              <a:gd name="connsiteX163" fmla="*/ 3123424 w 12192000"/>
              <a:gd name="connsiteY163" fmla="*/ 1952930 h 2237474"/>
              <a:gd name="connsiteX164" fmla="*/ 3009910 w 12192000"/>
              <a:gd name="connsiteY164" fmla="*/ 1957866 h 2237474"/>
              <a:gd name="connsiteX165" fmla="*/ 2995934 w 12192000"/>
              <a:gd name="connsiteY165" fmla="*/ 1967085 h 2237474"/>
              <a:gd name="connsiteX166" fmla="*/ 2980071 w 12192000"/>
              <a:gd name="connsiteY166" fmla="*/ 1972988 h 2237474"/>
              <a:gd name="connsiteX167" fmla="*/ 2978094 w 12192000"/>
              <a:gd name="connsiteY167" fmla="*/ 1972369 h 2237474"/>
              <a:gd name="connsiteX168" fmla="*/ 2942858 w 12192000"/>
              <a:gd name="connsiteY168" fmla="*/ 1981367 h 2237474"/>
              <a:gd name="connsiteX169" fmla="*/ 2875436 w 12192000"/>
              <a:gd name="connsiteY169" fmla="*/ 1996977 h 2237474"/>
              <a:gd name="connsiteX170" fmla="*/ 2874892 w 12192000"/>
              <a:gd name="connsiteY170" fmla="*/ 1996085 h 2237474"/>
              <a:gd name="connsiteX171" fmla="*/ 2864145 w 12192000"/>
              <a:gd name="connsiteY171" fmla="*/ 1994061 h 2237474"/>
              <a:gd name="connsiteX172" fmla="*/ 2843662 w 12192000"/>
              <a:gd name="connsiteY172" fmla="*/ 1992498 h 2237474"/>
              <a:gd name="connsiteX173" fmla="*/ 2796128 w 12192000"/>
              <a:gd name="connsiteY173" fmla="*/ 1976403 h 2237474"/>
              <a:gd name="connsiteX174" fmla="*/ 2756784 w 12192000"/>
              <a:gd name="connsiteY174" fmla="*/ 1985116 h 2237474"/>
              <a:gd name="connsiteX175" fmla="*/ 2748833 w 12192000"/>
              <a:gd name="connsiteY175" fmla="*/ 1986323 h 2237474"/>
              <a:gd name="connsiteX176" fmla="*/ 2748661 w 12192000"/>
              <a:gd name="connsiteY176" fmla="*/ 1986122 h 2237474"/>
              <a:gd name="connsiteX177" fmla="*/ 2740251 w 12192000"/>
              <a:gd name="connsiteY177" fmla="*/ 1986946 h 2237474"/>
              <a:gd name="connsiteX178" fmla="*/ 2718916 w 12192000"/>
              <a:gd name="connsiteY178" fmla="*/ 1990867 h 2237474"/>
              <a:gd name="connsiteX179" fmla="*/ 2713522 w 12192000"/>
              <a:gd name="connsiteY179" fmla="*/ 1990173 h 2237474"/>
              <a:gd name="connsiteX180" fmla="*/ 2680597 w 12192000"/>
              <a:gd name="connsiteY180" fmla="*/ 1984996 h 2237474"/>
              <a:gd name="connsiteX181" fmla="*/ 2578178 w 12192000"/>
              <a:gd name="connsiteY181" fmla="*/ 1990531 h 2237474"/>
              <a:gd name="connsiteX182" fmla="*/ 2476147 w 12192000"/>
              <a:gd name="connsiteY182" fmla="*/ 1998305 h 2237474"/>
              <a:gd name="connsiteX183" fmla="*/ 2373568 w 12192000"/>
              <a:gd name="connsiteY183" fmla="*/ 2003219 h 2237474"/>
              <a:gd name="connsiteX184" fmla="*/ 2321399 w 12192000"/>
              <a:gd name="connsiteY184" fmla="*/ 1989467 h 2237474"/>
              <a:gd name="connsiteX185" fmla="*/ 2315525 w 12192000"/>
              <a:gd name="connsiteY185" fmla="*/ 1989708 h 2237474"/>
              <a:gd name="connsiteX186" fmla="*/ 2300792 w 12192000"/>
              <a:gd name="connsiteY186" fmla="*/ 1994290 h 2237474"/>
              <a:gd name="connsiteX187" fmla="*/ 2295469 w 12192000"/>
              <a:gd name="connsiteY187" fmla="*/ 1996659 h 2237474"/>
              <a:gd name="connsiteX188" fmla="*/ 2287219 w 12192000"/>
              <a:gd name="connsiteY188" fmla="*/ 1998750 h 2237474"/>
              <a:gd name="connsiteX189" fmla="*/ 2286948 w 12192000"/>
              <a:gd name="connsiteY189" fmla="*/ 1998596 h 2237474"/>
              <a:gd name="connsiteX190" fmla="*/ 2243069 w 12192000"/>
              <a:gd name="connsiteY190" fmla="*/ 2015111 h 2237474"/>
              <a:gd name="connsiteX191" fmla="*/ 2186609 w 12192000"/>
              <a:gd name="connsiteY191" fmla="*/ 2008263 h 2237474"/>
              <a:gd name="connsiteX192" fmla="*/ 2164831 w 12192000"/>
              <a:gd name="connsiteY192" fmla="*/ 2010143 h 2237474"/>
              <a:gd name="connsiteX193" fmla="*/ 2152836 w 12192000"/>
              <a:gd name="connsiteY193" fmla="*/ 2010048 h 2237474"/>
              <a:gd name="connsiteX194" fmla="*/ 2117102 w 12192000"/>
              <a:gd name="connsiteY194" fmla="*/ 2023004 h 2237474"/>
              <a:gd name="connsiteX195" fmla="*/ 2111935 w 12192000"/>
              <a:gd name="connsiteY195" fmla="*/ 2023163 h 2237474"/>
              <a:gd name="connsiteX196" fmla="*/ 2089991 w 12192000"/>
              <a:gd name="connsiteY196" fmla="*/ 2034193 h 2237474"/>
              <a:gd name="connsiteX197" fmla="*/ 2058061 w 12192000"/>
              <a:gd name="connsiteY197" fmla="*/ 2047942 h 2237474"/>
              <a:gd name="connsiteX198" fmla="*/ 2055737 w 12192000"/>
              <a:gd name="connsiteY198" fmla="*/ 2047704 h 2237474"/>
              <a:gd name="connsiteX199" fmla="*/ 2042244 w 12192000"/>
              <a:gd name="connsiteY199" fmla="*/ 2055560 h 2237474"/>
              <a:gd name="connsiteX200" fmla="*/ 1976224 w 12192000"/>
              <a:gd name="connsiteY200" fmla="*/ 2074257 h 2237474"/>
              <a:gd name="connsiteX201" fmla="*/ 1877728 w 12192000"/>
              <a:gd name="connsiteY201" fmla="*/ 2101004 h 2237474"/>
              <a:gd name="connsiteX202" fmla="*/ 1759056 w 12192000"/>
              <a:gd name="connsiteY202" fmla="*/ 2125608 h 2237474"/>
              <a:gd name="connsiteX203" fmla="*/ 1637948 w 12192000"/>
              <a:gd name="connsiteY203" fmla="*/ 2172597 h 2237474"/>
              <a:gd name="connsiteX204" fmla="*/ 1434549 w 12192000"/>
              <a:gd name="connsiteY204" fmla="*/ 2234522 h 2237474"/>
              <a:gd name="connsiteX205" fmla="*/ 1398481 w 12192000"/>
              <a:gd name="connsiteY205" fmla="*/ 2237074 h 2237474"/>
              <a:gd name="connsiteX206" fmla="*/ 1398407 w 12192000"/>
              <a:gd name="connsiteY206" fmla="*/ 2237095 h 2237474"/>
              <a:gd name="connsiteX207" fmla="*/ 1370962 w 12192000"/>
              <a:gd name="connsiteY207" fmla="*/ 2237474 h 2237474"/>
              <a:gd name="connsiteX208" fmla="*/ 1356367 w 12192000"/>
              <a:gd name="connsiteY208" fmla="*/ 2235089 h 2237474"/>
              <a:gd name="connsiteX209" fmla="*/ 1324828 w 12192000"/>
              <a:gd name="connsiteY209" fmla="*/ 2231968 h 2237474"/>
              <a:gd name="connsiteX210" fmla="*/ 1297744 w 12192000"/>
              <a:gd name="connsiteY210" fmla="*/ 2235849 h 2237474"/>
              <a:gd name="connsiteX211" fmla="*/ 1286236 w 12192000"/>
              <a:gd name="connsiteY211" fmla="*/ 2233135 h 2237474"/>
              <a:gd name="connsiteX212" fmla="*/ 1283504 w 12192000"/>
              <a:gd name="connsiteY212" fmla="*/ 2233797 h 2237474"/>
              <a:gd name="connsiteX213" fmla="*/ 1279765 w 12192000"/>
              <a:gd name="connsiteY213" fmla="*/ 2229639 h 2237474"/>
              <a:gd name="connsiteX214" fmla="*/ 1195347 w 12192000"/>
              <a:gd name="connsiteY214" fmla="*/ 2212354 h 2237474"/>
              <a:gd name="connsiteX215" fmla="*/ 970251 w 12192000"/>
              <a:gd name="connsiteY215" fmla="*/ 2221029 h 2237474"/>
              <a:gd name="connsiteX216" fmla="*/ 812914 w 12192000"/>
              <a:gd name="connsiteY216" fmla="*/ 2202752 h 2237474"/>
              <a:gd name="connsiteX217" fmla="*/ 800195 w 12192000"/>
              <a:gd name="connsiteY217" fmla="*/ 2209407 h 2237474"/>
              <a:gd name="connsiteX218" fmla="*/ 784978 w 12192000"/>
              <a:gd name="connsiteY218" fmla="*/ 2212360 h 2237474"/>
              <a:gd name="connsiteX219" fmla="*/ 681987 w 12192000"/>
              <a:gd name="connsiteY219" fmla="*/ 2216757 h 2237474"/>
              <a:gd name="connsiteX220" fmla="*/ 669923 w 12192000"/>
              <a:gd name="connsiteY220" fmla="*/ 2211682 h 2237474"/>
              <a:gd name="connsiteX221" fmla="*/ 648680 w 12192000"/>
              <a:gd name="connsiteY221" fmla="*/ 2206229 h 2237474"/>
              <a:gd name="connsiteX222" fmla="*/ 597225 w 12192000"/>
              <a:gd name="connsiteY222" fmla="*/ 2180999 h 2237474"/>
              <a:gd name="connsiteX223" fmla="*/ 558449 w 12192000"/>
              <a:gd name="connsiteY223" fmla="*/ 2182346 h 2237474"/>
              <a:gd name="connsiteX224" fmla="*/ 550517 w 12192000"/>
              <a:gd name="connsiteY224" fmla="*/ 2182060 h 2237474"/>
              <a:gd name="connsiteX225" fmla="*/ 550309 w 12192000"/>
              <a:gd name="connsiteY225" fmla="*/ 2181825 h 2237474"/>
              <a:gd name="connsiteX226" fmla="*/ 541836 w 12192000"/>
              <a:gd name="connsiteY226" fmla="*/ 2181063 h 2237474"/>
              <a:gd name="connsiteX227" fmla="*/ 536057 w 12192000"/>
              <a:gd name="connsiteY227" fmla="*/ 2181537 h 2237474"/>
              <a:gd name="connsiteX228" fmla="*/ 520671 w 12192000"/>
              <a:gd name="connsiteY228" fmla="*/ 2180980 h 2237474"/>
              <a:gd name="connsiteX229" fmla="*/ 515024 w 12192000"/>
              <a:gd name="connsiteY229" fmla="*/ 2179258 h 2237474"/>
              <a:gd name="connsiteX230" fmla="*/ 512278 w 12192000"/>
              <a:gd name="connsiteY230" fmla="*/ 2176369 h 2237474"/>
              <a:gd name="connsiteX231" fmla="*/ 480419 w 12192000"/>
              <a:gd name="connsiteY231" fmla="*/ 2167807 h 2237474"/>
              <a:gd name="connsiteX232" fmla="*/ 413835 w 12192000"/>
              <a:gd name="connsiteY232" fmla="*/ 2156783 h 2237474"/>
              <a:gd name="connsiteX233" fmla="*/ 376513 w 12192000"/>
              <a:gd name="connsiteY233" fmla="*/ 2154014 h 2237474"/>
              <a:gd name="connsiteX234" fmla="*/ 273386 w 12192000"/>
              <a:gd name="connsiteY234" fmla="*/ 2142551 h 2237474"/>
              <a:gd name="connsiteX235" fmla="*/ 169207 w 12192000"/>
              <a:gd name="connsiteY235" fmla="*/ 2128100 h 2237474"/>
              <a:gd name="connsiteX236" fmla="*/ 93149 w 12192000"/>
              <a:gd name="connsiteY236" fmla="*/ 2105324 h 2237474"/>
              <a:gd name="connsiteX237" fmla="*/ 88109 w 12192000"/>
              <a:gd name="connsiteY237" fmla="*/ 2106704 h 2237474"/>
              <a:gd name="connsiteX238" fmla="*/ 80022 w 12192000"/>
              <a:gd name="connsiteY238" fmla="*/ 2107254 h 2237474"/>
              <a:gd name="connsiteX239" fmla="*/ 79717 w 12192000"/>
              <a:gd name="connsiteY239" fmla="*/ 2107046 h 2237474"/>
              <a:gd name="connsiteX240" fmla="*/ 72352 w 12192000"/>
              <a:gd name="connsiteY240" fmla="*/ 2107991 h 2237474"/>
              <a:gd name="connsiteX241" fmla="*/ 37645 w 12192000"/>
              <a:gd name="connsiteY241" fmla="*/ 2115401 h 2237474"/>
              <a:gd name="connsiteX242" fmla="*/ 4572 w 12192000"/>
              <a:gd name="connsiteY242" fmla="*/ 2111091 h 2237474"/>
              <a:gd name="connsiteX243" fmla="*/ 0 w 12192000"/>
              <a:gd name="connsiteY243" fmla="*/ 2110468 h 2237474"/>
              <a:gd name="connsiteX244" fmla="*/ 0 w 12192000"/>
              <a:gd name="connsiteY2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11738 w 12192000"/>
              <a:gd name="connsiteY135" fmla="*/ 1776964 h 2237474"/>
              <a:gd name="connsiteX136" fmla="*/ 4560070 w 12192000"/>
              <a:gd name="connsiteY136" fmla="*/ 1785640 h 2237474"/>
              <a:gd name="connsiteX137" fmla="*/ 4536503 w 12192000"/>
              <a:gd name="connsiteY137" fmla="*/ 1785334 h 2237474"/>
              <a:gd name="connsiteX138" fmla="*/ 4513724 w 12192000"/>
              <a:gd name="connsiteY138" fmla="*/ 1791996 h 2237474"/>
              <a:gd name="connsiteX139" fmla="*/ 4459810 w 12192000"/>
              <a:gd name="connsiteY139" fmla="*/ 1797886 h 2237474"/>
              <a:gd name="connsiteX140" fmla="*/ 4379064 w 12192000"/>
              <a:gd name="connsiteY140" fmla="*/ 1817177 h 2237474"/>
              <a:gd name="connsiteX141" fmla="*/ 4319209 w 12192000"/>
              <a:gd name="connsiteY141" fmla="*/ 1834833 h 2237474"/>
              <a:gd name="connsiteX142" fmla="*/ 4306907 w 12192000"/>
              <a:gd name="connsiteY142" fmla="*/ 1841641 h 2237474"/>
              <a:gd name="connsiteX143" fmla="*/ 4290981 w 12192000"/>
              <a:gd name="connsiteY143" fmla="*/ 1839677 h 2237474"/>
              <a:gd name="connsiteX144" fmla="*/ 4285792 w 12192000"/>
              <a:gd name="connsiteY144" fmla="*/ 1836231 h 2237474"/>
              <a:gd name="connsiteX145" fmla="*/ 4238372 w 12192000"/>
              <a:gd name="connsiteY145" fmla="*/ 1851480 h 2237474"/>
              <a:gd name="connsiteX146" fmla="*/ 4232517 w 12192000"/>
              <a:gd name="connsiteY146" fmla="*/ 1852567 h 2237474"/>
              <a:gd name="connsiteX147" fmla="*/ 4191732 w 12192000"/>
              <a:gd name="connsiteY147" fmla="*/ 1857328 h 2237474"/>
              <a:gd name="connsiteX148" fmla="*/ 4065532 w 12192000"/>
              <a:gd name="connsiteY148" fmla="*/ 1855477 h 2237474"/>
              <a:gd name="connsiteX149" fmla="*/ 4028460 w 12192000"/>
              <a:gd name="connsiteY149" fmla="*/ 1855137 h 2237474"/>
              <a:gd name="connsiteX150" fmla="*/ 4002267 w 12192000"/>
              <a:gd name="connsiteY150" fmla="*/ 1852352 h 2237474"/>
              <a:gd name="connsiteX151" fmla="*/ 3931396 w 12192000"/>
              <a:gd name="connsiteY151" fmla="*/ 1858915 h 2237474"/>
              <a:gd name="connsiteX152" fmla="*/ 3812162 w 12192000"/>
              <a:gd name="connsiteY152" fmla="*/ 1875501 h 2237474"/>
              <a:gd name="connsiteX153" fmla="*/ 3767672 w 12192000"/>
              <a:gd name="connsiteY153" fmla="*/ 1874600 h 2237474"/>
              <a:gd name="connsiteX154" fmla="*/ 3764741 w 12192000"/>
              <a:gd name="connsiteY154" fmla="*/ 1869433 h 2237474"/>
              <a:gd name="connsiteX155" fmla="*/ 3751332 w 12192000"/>
              <a:gd name="connsiteY155" fmla="*/ 1869854 h 2237474"/>
              <a:gd name="connsiteX156" fmla="*/ 3748155 w 12192000"/>
              <a:gd name="connsiteY156" fmla="*/ 1868903 h 2237474"/>
              <a:gd name="connsiteX157" fmla="*/ 3729530 w 12192000"/>
              <a:gd name="connsiteY157" fmla="*/ 1864513 h 2237474"/>
              <a:gd name="connsiteX158" fmla="*/ 3680177 w 12192000"/>
              <a:gd name="connsiteY158" fmla="*/ 1881552 h 2237474"/>
              <a:gd name="connsiteX159" fmla="*/ 3567259 w 12192000"/>
              <a:gd name="connsiteY159" fmla="*/ 1893482 h 2237474"/>
              <a:gd name="connsiteX160" fmla="*/ 3405770 w 12192000"/>
              <a:gd name="connsiteY160" fmla="*/ 1904591 h 2237474"/>
              <a:gd name="connsiteX161" fmla="*/ 3280097 w 12192000"/>
              <a:gd name="connsiteY161" fmla="*/ 1919610 h 2237474"/>
              <a:gd name="connsiteX162" fmla="*/ 3123424 w 12192000"/>
              <a:gd name="connsiteY162" fmla="*/ 1952930 h 2237474"/>
              <a:gd name="connsiteX163" fmla="*/ 3009910 w 12192000"/>
              <a:gd name="connsiteY163" fmla="*/ 1957866 h 2237474"/>
              <a:gd name="connsiteX164" fmla="*/ 2995934 w 12192000"/>
              <a:gd name="connsiteY164" fmla="*/ 1967085 h 2237474"/>
              <a:gd name="connsiteX165" fmla="*/ 2980071 w 12192000"/>
              <a:gd name="connsiteY165" fmla="*/ 1972988 h 2237474"/>
              <a:gd name="connsiteX166" fmla="*/ 2978094 w 12192000"/>
              <a:gd name="connsiteY166" fmla="*/ 1972369 h 2237474"/>
              <a:gd name="connsiteX167" fmla="*/ 2942858 w 12192000"/>
              <a:gd name="connsiteY167" fmla="*/ 1981367 h 2237474"/>
              <a:gd name="connsiteX168" fmla="*/ 2875436 w 12192000"/>
              <a:gd name="connsiteY168" fmla="*/ 1996977 h 2237474"/>
              <a:gd name="connsiteX169" fmla="*/ 2874892 w 12192000"/>
              <a:gd name="connsiteY169" fmla="*/ 1996085 h 2237474"/>
              <a:gd name="connsiteX170" fmla="*/ 2864145 w 12192000"/>
              <a:gd name="connsiteY170" fmla="*/ 1994061 h 2237474"/>
              <a:gd name="connsiteX171" fmla="*/ 2843662 w 12192000"/>
              <a:gd name="connsiteY171" fmla="*/ 1992498 h 2237474"/>
              <a:gd name="connsiteX172" fmla="*/ 2796128 w 12192000"/>
              <a:gd name="connsiteY172" fmla="*/ 1976403 h 2237474"/>
              <a:gd name="connsiteX173" fmla="*/ 2756784 w 12192000"/>
              <a:gd name="connsiteY173" fmla="*/ 1985116 h 2237474"/>
              <a:gd name="connsiteX174" fmla="*/ 2748833 w 12192000"/>
              <a:gd name="connsiteY174" fmla="*/ 1986323 h 2237474"/>
              <a:gd name="connsiteX175" fmla="*/ 2748661 w 12192000"/>
              <a:gd name="connsiteY175" fmla="*/ 1986122 h 2237474"/>
              <a:gd name="connsiteX176" fmla="*/ 2740251 w 12192000"/>
              <a:gd name="connsiteY176" fmla="*/ 1986946 h 2237474"/>
              <a:gd name="connsiteX177" fmla="*/ 2718916 w 12192000"/>
              <a:gd name="connsiteY177" fmla="*/ 1990867 h 2237474"/>
              <a:gd name="connsiteX178" fmla="*/ 2713522 w 12192000"/>
              <a:gd name="connsiteY178" fmla="*/ 1990173 h 2237474"/>
              <a:gd name="connsiteX179" fmla="*/ 2680597 w 12192000"/>
              <a:gd name="connsiteY179" fmla="*/ 1984996 h 2237474"/>
              <a:gd name="connsiteX180" fmla="*/ 2578178 w 12192000"/>
              <a:gd name="connsiteY180" fmla="*/ 1990531 h 2237474"/>
              <a:gd name="connsiteX181" fmla="*/ 2476147 w 12192000"/>
              <a:gd name="connsiteY181" fmla="*/ 1998305 h 2237474"/>
              <a:gd name="connsiteX182" fmla="*/ 2373568 w 12192000"/>
              <a:gd name="connsiteY182" fmla="*/ 2003219 h 2237474"/>
              <a:gd name="connsiteX183" fmla="*/ 2321399 w 12192000"/>
              <a:gd name="connsiteY183" fmla="*/ 1989467 h 2237474"/>
              <a:gd name="connsiteX184" fmla="*/ 2315525 w 12192000"/>
              <a:gd name="connsiteY184" fmla="*/ 1989708 h 2237474"/>
              <a:gd name="connsiteX185" fmla="*/ 2300792 w 12192000"/>
              <a:gd name="connsiteY185" fmla="*/ 1994290 h 2237474"/>
              <a:gd name="connsiteX186" fmla="*/ 2295469 w 12192000"/>
              <a:gd name="connsiteY186" fmla="*/ 1996659 h 2237474"/>
              <a:gd name="connsiteX187" fmla="*/ 2287219 w 12192000"/>
              <a:gd name="connsiteY187" fmla="*/ 1998750 h 2237474"/>
              <a:gd name="connsiteX188" fmla="*/ 2286948 w 12192000"/>
              <a:gd name="connsiteY188" fmla="*/ 1998596 h 2237474"/>
              <a:gd name="connsiteX189" fmla="*/ 2243069 w 12192000"/>
              <a:gd name="connsiteY189" fmla="*/ 2015111 h 2237474"/>
              <a:gd name="connsiteX190" fmla="*/ 2186609 w 12192000"/>
              <a:gd name="connsiteY190" fmla="*/ 2008263 h 2237474"/>
              <a:gd name="connsiteX191" fmla="*/ 2164831 w 12192000"/>
              <a:gd name="connsiteY191" fmla="*/ 2010143 h 2237474"/>
              <a:gd name="connsiteX192" fmla="*/ 2152836 w 12192000"/>
              <a:gd name="connsiteY192" fmla="*/ 2010048 h 2237474"/>
              <a:gd name="connsiteX193" fmla="*/ 2117102 w 12192000"/>
              <a:gd name="connsiteY193" fmla="*/ 2023004 h 2237474"/>
              <a:gd name="connsiteX194" fmla="*/ 2111935 w 12192000"/>
              <a:gd name="connsiteY194" fmla="*/ 2023163 h 2237474"/>
              <a:gd name="connsiteX195" fmla="*/ 2089991 w 12192000"/>
              <a:gd name="connsiteY195" fmla="*/ 2034193 h 2237474"/>
              <a:gd name="connsiteX196" fmla="*/ 2058061 w 12192000"/>
              <a:gd name="connsiteY196" fmla="*/ 2047942 h 2237474"/>
              <a:gd name="connsiteX197" fmla="*/ 2055737 w 12192000"/>
              <a:gd name="connsiteY197" fmla="*/ 2047704 h 2237474"/>
              <a:gd name="connsiteX198" fmla="*/ 2042244 w 12192000"/>
              <a:gd name="connsiteY198" fmla="*/ 2055560 h 2237474"/>
              <a:gd name="connsiteX199" fmla="*/ 1976224 w 12192000"/>
              <a:gd name="connsiteY199" fmla="*/ 2074257 h 2237474"/>
              <a:gd name="connsiteX200" fmla="*/ 1877728 w 12192000"/>
              <a:gd name="connsiteY200" fmla="*/ 2101004 h 2237474"/>
              <a:gd name="connsiteX201" fmla="*/ 1759056 w 12192000"/>
              <a:gd name="connsiteY201" fmla="*/ 2125608 h 2237474"/>
              <a:gd name="connsiteX202" fmla="*/ 1637948 w 12192000"/>
              <a:gd name="connsiteY202" fmla="*/ 2172597 h 2237474"/>
              <a:gd name="connsiteX203" fmla="*/ 1434549 w 12192000"/>
              <a:gd name="connsiteY203" fmla="*/ 2234522 h 2237474"/>
              <a:gd name="connsiteX204" fmla="*/ 1398481 w 12192000"/>
              <a:gd name="connsiteY204" fmla="*/ 2237074 h 2237474"/>
              <a:gd name="connsiteX205" fmla="*/ 1398407 w 12192000"/>
              <a:gd name="connsiteY205" fmla="*/ 2237095 h 2237474"/>
              <a:gd name="connsiteX206" fmla="*/ 1370962 w 12192000"/>
              <a:gd name="connsiteY206" fmla="*/ 2237474 h 2237474"/>
              <a:gd name="connsiteX207" fmla="*/ 1356367 w 12192000"/>
              <a:gd name="connsiteY207" fmla="*/ 2235089 h 2237474"/>
              <a:gd name="connsiteX208" fmla="*/ 1324828 w 12192000"/>
              <a:gd name="connsiteY208" fmla="*/ 2231968 h 2237474"/>
              <a:gd name="connsiteX209" fmla="*/ 1297744 w 12192000"/>
              <a:gd name="connsiteY209" fmla="*/ 2235849 h 2237474"/>
              <a:gd name="connsiteX210" fmla="*/ 1286236 w 12192000"/>
              <a:gd name="connsiteY210" fmla="*/ 2233135 h 2237474"/>
              <a:gd name="connsiteX211" fmla="*/ 1283504 w 12192000"/>
              <a:gd name="connsiteY211" fmla="*/ 2233797 h 2237474"/>
              <a:gd name="connsiteX212" fmla="*/ 1279765 w 12192000"/>
              <a:gd name="connsiteY212" fmla="*/ 2229639 h 2237474"/>
              <a:gd name="connsiteX213" fmla="*/ 1195347 w 12192000"/>
              <a:gd name="connsiteY213" fmla="*/ 2212354 h 2237474"/>
              <a:gd name="connsiteX214" fmla="*/ 970251 w 12192000"/>
              <a:gd name="connsiteY214" fmla="*/ 2221029 h 2237474"/>
              <a:gd name="connsiteX215" fmla="*/ 812914 w 12192000"/>
              <a:gd name="connsiteY215" fmla="*/ 2202752 h 2237474"/>
              <a:gd name="connsiteX216" fmla="*/ 800195 w 12192000"/>
              <a:gd name="connsiteY216" fmla="*/ 2209407 h 2237474"/>
              <a:gd name="connsiteX217" fmla="*/ 784978 w 12192000"/>
              <a:gd name="connsiteY217" fmla="*/ 2212360 h 2237474"/>
              <a:gd name="connsiteX218" fmla="*/ 681987 w 12192000"/>
              <a:gd name="connsiteY218" fmla="*/ 2216757 h 2237474"/>
              <a:gd name="connsiteX219" fmla="*/ 669923 w 12192000"/>
              <a:gd name="connsiteY219" fmla="*/ 2211682 h 2237474"/>
              <a:gd name="connsiteX220" fmla="*/ 648680 w 12192000"/>
              <a:gd name="connsiteY220" fmla="*/ 2206229 h 2237474"/>
              <a:gd name="connsiteX221" fmla="*/ 597225 w 12192000"/>
              <a:gd name="connsiteY221" fmla="*/ 2180999 h 2237474"/>
              <a:gd name="connsiteX222" fmla="*/ 558449 w 12192000"/>
              <a:gd name="connsiteY222" fmla="*/ 2182346 h 2237474"/>
              <a:gd name="connsiteX223" fmla="*/ 550517 w 12192000"/>
              <a:gd name="connsiteY223" fmla="*/ 2182060 h 2237474"/>
              <a:gd name="connsiteX224" fmla="*/ 550309 w 12192000"/>
              <a:gd name="connsiteY224" fmla="*/ 2181825 h 2237474"/>
              <a:gd name="connsiteX225" fmla="*/ 541836 w 12192000"/>
              <a:gd name="connsiteY225" fmla="*/ 2181063 h 2237474"/>
              <a:gd name="connsiteX226" fmla="*/ 536057 w 12192000"/>
              <a:gd name="connsiteY226" fmla="*/ 2181537 h 2237474"/>
              <a:gd name="connsiteX227" fmla="*/ 520671 w 12192000"/>
              <a:gd name="connsiteY227" fmla="*/ 2180980 h 2237474"/>
              <a:gd name="connsiteX228" fmla="*/ 515024 w 12192000"/>
              <a:gd name="connsiteY228" fmla="*/ 2179258 h 2237474"/>
              <a:gd name="connsiteX229" fmla="*/ 512278 w 12192000"/>
              <a:gd name="connsiteY229" fmla="*/ 2176369 h 2237474"/>
              <a:gd name="connsiteX230" fmla="*/ 480419 w 12192000"/>
              <a:gd name="connsiteY230" fmla="*/ 2167807 h 2237474"/>
              <a:gd name="connsiteX231" fmla="*/ 413835 w 12192000"/>
              <a:gd name="connsiteY231" fmla="*/ 2156783 h 2237474"/>
              <a:gd name="connsiteX232" fmla="*/ 376513 w 12192000"/>
              <a:gd name="connsiteY232" fmla="*/ 2154014 h 2237474"/>
              <a:gd name="connsiteX233" fmla="*/ 273386 w 12192000"/>
              <a:gd name="connsiteY233" fmla="*/ 2142551 h 2237474"/>
              <a:gd name="connsiteX234" fmla="*/ 169207 w 12192000"/>
              <a:gd name="connsiteY234" fmla="*/ 2128100 h 2237474"/>
              <a:gd name="connsiteX235" fmla="*/ 93149 w 12192000"/>
              <a:gd name="connsiteY235" fmla="*/ 2105324 h 2237474"/>
              <a:gd name="connsiteX236" fmla="*/ 88109 w 12192000"/>
              <a:gd name="connsiteY236" fmla="*/ 2106704 h 2237474"/>
              <a:gd name="connsiteX237" fmla="*/ 80022 w 12192000"/>
              <a:gd name="connsiteY237" fmla="*/ 2107254 h 2237474"/>
              <a:gd name="connsiteX238" fmla="*/ 79717 w 12192000"/>
              <a:gd name="connsiteY238" fmla="*/ 2107046 h 2237474"/>
              <a:gd name="connsiteX239" fmla="*/ 72352 w 12192000"/>
              <a:gd name="connsiteY239" fmla="*/ 2107991 h 2237474"/>
              <a:gd name="connsiteX240" fmla="*/ 37645 w 12192000"/>
              <a:gd name="connsiteY240" fmla="*/ 2115401 h 2237474"/>
              <a:gd name="connsiteX241" fmla="*/ 4572 w 12192000"/>
              <a:gd name="connsiteY241" fmla="*/ 2111091 h 2237474"/>
              <a:gd name="connsiteX242" fmla="*/ 0 w 12192000"/>
              <a:gd name="connsiteY242" fmla="*/ 2110468 h 2237474"/>
              <a:gd name="connsiteX243" fmla="*/ 0 w 12192000"/>
              <a:gd name="connsiteY2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11738 w 12192000"/>
              <a:gd name="connsiteY134" fmla="*/ 1776964 h 2237474"/>
              <a:gd name="connsiteX135" fmla="*/ 4560070 w 12192000"/>
              <a:gd name="connsiteY135" fmla="*/ 1785640 h 2237474"/>
              <a:gd name="connsiteX136" fmla="*/ 4536503 w 12192000"/>
              <a:gd name="connsiteY136" fmla="*/ 1785334 h 2237474"/>
              <a:gd name="connsiteX137" fmla="*/ 4513724 w 12192000"/>
              <a:gd name="connsiteY137" fmla="*/ 1791996 h 2237474"/>
              <a:gd name="connsiteX138" fmla="*/ 4459810 w 12192000"/>
              <a:gd name="connsiteY138" fmla="*/ 1797886 h 2237474"/>
              <a:gd name="connsiteX139" fmla="*/ 4379064 w 12192000"/>
              <a:gd name="connsiteY139" fmla="*/ 1817177 h 2237474"/>
              <a:gd name="connsiteX140" fmla="*/ 4319209 w 12192000"/>
              <a:gd name="connsiteY140" fmla="*/ 1834833 h 2237474"/>
              <a:gd name="connsiteX141" fmla="*/ 4306907 w 12192000"/>
              <a:gd name="connsiteY141" fmla="*/ 1841641 h 2237474"/>
              <a:gd name="connsiteX142" fmla="*/ 4290981 w 12192000"/>
              <a:gd name="connsiteY142" fmla="*/ 1839677 h 2237474"/>
              <a:gd name="connsiteX143" fmla="*/ 4285792 w 12192000"/>
              <a:gd name="connsiteY143" fmla="*/ 1836231 h 2237474"/>
              <a:gd name="connsiteX144" fmla="*/ 4238372 w 12192000"/>
              <a:gd name="connsiteY144" fmla="*/ 1851480 h 2237474"/>
              <a:gd name="connsiteX145" fmla="*/ 4232517 w 12192000"/>
              <a:gd name="connsiteY145" fmla="*/ 1852567 h 2237474"/>
              <a:gd name="connsiteX146" fmla="*/ 4191732 w 12192000"/>
              <a:gd name="connsiteY146" fmla="*/ 1857328 h 2237474"/>
              <a:gd name="connsiteX147" fmla="*/ 4065532 w 12192000"/>
              <a:gd name="connsiteY147" fmla="*/ 1855477 h 2237474"/>
              <a:gd name="connsiteX148" fmla="*/ 4028460 w 12192000"/>
              <a:gd name="connsiteY148" fmla="*/ 1855137 h 2237474"/>
              <a:gd name="connsiteX149" fmla="*/ 4002267 w 12192000"/>
              <a:gd name="connsiteY149" fmla="*/ 1852352 h 2237474"/>
              <a:gd name="connsiteX150" fmla="*/ 3931396 w 12192000"/>
              <a:gd name="connsiteY150" fmla="*/ 1858915 h 2237474"/>
              <a:gd name="connsiteX151" fmla="*/ 3812162 w 12192000"/>
              <a:gd name="connsiteY151" fmla="*/ 1875501 h 2237474"/>
              <a:gd name="connsiteX152" fmla="*/ 3767672 w 12192000"/>
              <a:gd name="connsiteY152" fmla="*/ 1874600 h 2237474"/>
              <a:gd name="connsiteX153" fmla="*/ 3764741 w 12192000"/>
              <a:gd name="connsiteY153" fmla="*/ 1869433 h 2237474"/>
              <a:gd name="connsiteX154" fmla="*/ 3751332 w 12192000"/>
              <a:gd name="connsiteY154" fmla="*/ 1869854 h 2237474"/>
              <a:gd name="connsiteX155" fmla="*/ 3748155 w 12192000"/>
              <a:gd name="connsiteY155" fmla="*/ 1868903 h 2237474"/>
              <a:gd name="connsiteX156" fmla="*/ 3729530 w 12192000"/>
              <a:gd name="connsiteY156" fmla="*/ 1864513 h 2237474"/>
              <a:gd name="connsiteX157" fmla="*/ 3680177 w 12192000"/>
              <a:gd name="connsiteY157" fmla="*/ 1881552 h 2237474"/>
              <a:gd name="connsiteX158" fmla="*/ 3567259 w 12192000"/>
              <a:gd name="connsiteY158" fmla="*/ 1893482 h 2237474"/>
              <a:gd name="connsiteX159" fmla="*/ 3405770 w 12192000"/>
              <a:gd name="connsiteY159" fmla="*/ 1904591 h 2237474"/>
              <a:gd name="connsiteX160" fmla="*/ 3280097 w 12192000"/>
              <a:gd name="connsiteY160" fmla="*/ 1919610 h 2237474"/>
              <a:gd name="connsiteX161" fmla="*/ 3123424 w 12192000"/>
              <a:gd name="connsiteY161" fmla="*/ 1952930 h 2237474"/>
              <a:gd name="connsiteX162" fmla="*/ 3009910 w 12192000"/>
              <a:gd name="connsiteY162" fmla="*/ 1957866 h 2237474"/>
              <a:gd name="connsiteX163" fmla="*/ 2995934 w 12192000"/>
              <a:gd name="connsiteY163" fmla="*/ 1967085 h 2237474"/>
              <a:gd name="connsiteX164" fmla="*/ 2980071 w 12192000"/>
              <a:gd name="connsiteY164" fmla="*/ 1972988 h 2237474"/>
              <a:gd name="connsiteX165" fmla="*/ 2978094 w 12192000"/>
              <a:gd name="connsiteY165" fmla="*/ 1972369 h 2237474"/>
              <a:gd name="connsiteX166" fmla="*/ 2942858 w 12192000"/>
              <a:gd name="connsiteY166" fmla="*/ 1981367 h 2237474"/>
              <a:gd name="connsiteX167" fmla="*/ 2875436 w 12192000"/>
              <a:gd name="connsiteY167" fmla="*/ 1996977 h 2237474"/>
              <a:gd name="connsiteX168" fmla="*/ 2874892 w 12192000"/>
              <a:gd name="connsiteY168" fmla="*/ 1996085 h 2237474"/>
              <a:gd name="connsiteX169" fmla="*/ 2864145 w 12192000"/>
              <a:gd name="connsiteY169" fmla="*/ 1994061 h 2237474"/>
              <a:gd name="connsiteX170" fmla="*/ 2843662 w 12192000"/>
              <a:gd name="connsiteY170" fmla="*/ 1992498 h 2237474"/>
              <a:gd name="connsiteX171" fmla="*/ 2796128 w 12192000"/>
              <a:gd name="connsiteY171" fmla="*/ 1976403 h 2237474"/>
              <a:gd name="connsiteX172" fmla="*/ 2756784 w 12192000"/>
              <a:gd name="connsiteY172" fmla="*/ 1985116 h 2237474"/>
              <a:gd name="connsiteX173" fmla="*/ 2748833 w 12192000"/>
              <a:gd name="connsiteY173" fmla="*/ 1986323 h 2237474"/>
              <a:gd name="connsiteX174" fmla="*/ 2748661 w 12192000"/>
              <a:gd name="connsiteY174" fmla="*/ 1986122 h 2237474"/>
              <a:gd name="connsiteX175" fmla="*/ 2740251 w 12192000"/>
              <a:gd name="connsiteY175" fmla="*/ 1986946 h 2237474"/>
              <a:gd name="connsiteX176" fmla="*/ 2718916 w 12192000"/>
              <a:gd name="connsiteY176" fmla="*/ 1990867 h 2237474"/>
              <a:gd name="connsiteX177" fmla="*/ 2713522 w 12192000"/>
              <a:gd name="connsiteY177" fmla="*/ 1990173 h 2237474"/>
              <a:gd name="connsiteX178" fmla="*/ 2680597 w 12192000"/>
              <a:gd name="connsiteY178" fmla="*/ 1984996 h 2237474"/>
              <a:gd name="connsiteX179" fmla="*/ 2578178 w 12192000"/>
              <a:gd name="connsiteY179" fmla="*/ 1990531 h 2237474"/>
              <a:gd name="connsiteX180" fmla="*/ 2476147 w 12192000"/>
              <a:gd name="connsiteY180" fmla="*/ 1998305 h 2237474"/>
              <a:gd name="connsiteX181" fmla="*/ 2373568 w 12192000"/>
              <a:gd name="connsiteY181" fmla="*/ 2003219 h 2237474"/>
              <a:gd name="connsiteX182" fmla="*/ 2321399 w 12192000"/>
              <a:gd name="connsiteY182" fmla="*/ 1989467 h 2237474"/>
              <a:gd name="connsiteX183" fmla="*/ 2315525 w 12192000"/>
              <a:gd name="connsiteY183" fmla="*/ 1989708 h 2237474"/>
              <a:gd name="connsiteX184" fmla="*/ 2300792 w 12192000"/>
              <a:gd name="connsiteY184" fmla="*/ 1994290 h 2237474"/>
              <a:gd name="connsiteX185" fmla="*/ 2295469 w 12192000"/>
              <a:gd name="connsiteY185" fmla="*/ 1996659 h 2237474"/>
              <a:gd name="connsiteX186" fmla="*/ 2287219 w 12192000"/>
              <a:gd name="connsiteY186" fmla="*/ 1998750 h 2237474"/>
              <a:gd name="connsiteX187" fmla="*/ 2286948 w 12192000"/>
              <a:gd name="connsiteY187" fmla="*/ 1998596 h 2237474"/>
              <a:gd name="connsiteX188" fmla="*/ 2243069 w 12192000"/>
              <a:gd name="connsiteY188" fmla="*/ 2015111 h 2237474"/>
              <a:gd name="connsiteX189" fmla="*/ 2186609 w 12192000"/>
              <a:gd name="connsiteY189" fmla="*/ 2008263 h 2237474"/>
              <a:gd name="connsiteX190" fmla="*/ 2164831 w 12192000"/>
              <a:gd name="connsiteY190" fmla="*/ 2010143 h 2237474"/>
              <a:gd name="connsiteX191" fmla="*/ 2152836 w 12192000"/>
              <a:gd name="connsiteY191" fmla="*/ 2010048 h 2237474"/>
              <a:gd name="connsiteX192" fmla="*/ 2117102 w 12192000"/>
              <a:gd name="connsiteY192" fmla="*/ 2023004 h 2237474"/>
              <a:gd name="connsiteX193" fmla="*/ 2111935 w 12192000"/>
              <a:gd name="connsiteY193" fmla="*/ 2023163 h 2237474"/>
              <a:gd name="connsiteX194" fmla="*/ 2089991 w 12192000"/>
              <a:gd name="connsiteY194" fmla="*/ 2034193 h 2237474"/>
              <a:gd name="connsiteX195" fmla="*/ 2058061 w 12192000"/>
              <a:gd name="connsiteY195" fmla="*/ 2047942 h 2237474"/>
              <a:gd name="connsiteX196" fmla="*/ 2055737 w 12192000"/>
              <a:gd name="connsiteY196" fmla="*/ 2047704 h 2237474"/>
              <a:gd name="connsiteX197" fmla="*/ 2042244 w 12192000"/>
              <a:gd name="connsiteY197" fmla="*/ 2055560 h 2237474"/>
              <a:gd name="connsiteX198" fmla="*/ 1976224 w 12192000"/>
              <a:gd name="connsiteY198" fmla="*/ 2074257 h 2237474"/>
              <a:gd name="connsiteX199" fmla="*/ 1877728 w 12192000"/>
              <a:gd name="connsiteY199" fmla="*/ 2101004 h 2237474"/>
              <a:gd name="connsiteX200" fmla="*/ 1759056 w 12192000"/>
              <a:gd name="connsiteY200" fmla="*/ 2125608 h 2237474"/>
              <a:gd name="connsiteX201" fmla="*/ 1637948 w 12192000"/>
              <a:gd name="connsiteY201" fmla="*/ 2172597 h 2237474"/>
              <a:gd name="connsiteX202" fmla="*/ 1434549 w 12192000"/>
              <a:gd name="connsiteY202" fmla="*/ 2234522 h 2237474"/>
              <a:gd name="connsiteX203" fmla="*/ 1398481 w 12192000"/>
              <a:gd name="connsiteY203" fmla="*/ 2237074 h 2237474"/>
              <a:gd name="connsiteX204" fmla="*/ 1398407 w 12192000"/>
              <a:gd name="connsiteY204" fmla="*/ 2237095 h 2237474"/>
              <a:gd name="connsiteX205" fmla="*/ 1370962 w 12192000"/>
              <a:gd name="connsiteY205" fmla="*/ 2237474 h 2237474"/>
              <a:gd name="connsiteX206" fmla="*/ 1356367 w 12192000"/>
              <a:gd name="connsiteY206" fmla="*/ 2235089 h 2237474"/>
              <a:gd name="connsiteX207" fmla="*/ 1324828 w 12192000"/>
              <a:gd name="connsiteY207" fmla="*/ 2231968 h 2237474"/>
              <a:gd name="connsiteX208" fmla="*/ 1297744 w 12192000"/>
              <a:gd name="connsiteY208" fmla="*/ 2235849 h 2237474"/>
              <a:gd name="connsiteX209" fmla="*/ 1286236 w 12192000"/>
              <a:gd name="connsiteY209" fmla="*/ 2233135 h 2237474"/>
              <a:gd name="connsiteX210" fmla="*/ 1283504 w 12192000"/>
              <a:gd name="connsiteY210" fmla="*/ 2233797 h 2237474"/>
              <a:gd name="connsiteX211" fmla="*/ 1279765 w 12192000"/>
              <a:gd name="connsiteY211" fmla="*/ 2229639 h 2237474"/>
              <a:gd name="connsiteX212" fmla="*/ 1195347 w 12192000"/>
              <a:gd name="connsiteY212" fmla="*/ 2212354 h 2237474"/>
              <a:gd name="connsiteX213" fmla="*/ 970251 w 12192000"/>
              <a:gd name="connsiteY213" fmla="*/ 2221029 h 2237474"/>
              <a:gd name="connsiteX214" fmla="*/ 812914 w 12192000"/>
              <a:gd name="connsiteY214" fmla="*/ 2202752 h 2237474"/>
              <a:gd name="connsiteX215" fmla="*/ 800195 w 12192000"/>
              <a:gd name="connsiteY215" fmla="*/ 2209407 h 2237474"/>
              <a:gd name="connsiteX216" fmla="*/ 784978 w 12192000"/>
              <a:gd name="connsiteY216" fmla="*/ 2212360 h 2237474"/>
              <a:gd name="connsiteX217" fmla="*/ 681987 w 12192000"/>
              <a:gd name="connsiteY217" fmla="*/ 2216757 h 2237474"/>
              <a:gd name="connsiteX218" fmla="*/ 669923 w 12192000"/>
              <a:gd name="connsiteY218" fmla="*/ 2211682 h 2237474"/>
              <a:gd name="connsiteX219" fmla="*/ 648680 w 12192000"/>
              <a:gd name="connsiteY219" fmla="*/ 2206229 h 2237474"/>
              <a:gd name="connsiteX220" fmla="*/ 597225 w 12192000"/>
              <a:gd name="connsiteY220" fmla="*/ 2180999 h 2237474"/>
              <a:gd name="connsiteX221" fmla="*/ 558449 w 12192000"/>
              <a:gd name="connsiteY221" fmla="*/ 2182346 h 2237474"/>
              <a:gd name="connsiteX222" fmla="*/ 550517 w 12192000"/>
              <a:gd name="connsiteY222" fmla="*/ 2182060 h 2237474"/>
              <a:gd name="connsiteX223" fmla="*/ 550309 w 12192000"/>
              <a:gd name="connsiteY223" fmla="*/ 2181825 h 2237474"/>
              <a:gd name="connsiteX224" fmla="*/ 541836 w 12192000"/>
              <a:gd name="connsiteY224" fmla="*/ 2181063 h 2237474"/>
              <a:gd name="connsiteX225" fmla="*/ 536057 w 12192000"/>
              <a:gd name="connsiteY225" fmla="*/ 2181537 h 2237474"/>
              <a:gd name="connsiteX226" fmla="*/ 520671 w 12192000"/>
              <a:gd name="connsiteY226" fmla="*/ 2180980 h 2237474"/>
              <a:gd name="connsiteX227" fmla="*/ 515024 w 12192000"/>
              <a:gd name="connsiteY227" fmla="*/ 2179258 h 2237474"/>
              <a:gd name="connsiteX228" fmla="*/ 512278 w 12192000"/>
              <a:gd name="connsiteY228" fmla="*/ 2176369 h 2237474"/>
              <a:gd name="connsiteX229" fmla="*/ 480419 w 12192000"/>
              <a:gd name="connsiteY229" fmla="*/ 2167807 h 2237474"/>
              <a:gd name="connsiteX230" fmla="*/ 413835 w 12192000"/>
              <a:gd name="connsiteY230" fmla="*/ 2156783 h 2237474"/>
              <a:gd name="connsiteX231" fmla="*/ 376513 w 12192000"/>
              <a:gd name="connsiteY231" fmla="*/ 2154014 h 2237474"/>
              <a:gd name="connsiteX232" fmla="*/ 273386 w 12192000"/>
              <a:gd name="connsiteY232" fmla="*/ 2142551 h 2237474"/>
              <a:gd name="connsiteX233" fmla="*/ 169207 w 12192000"/>
              <a:gd name="connsiteY233" fmla="*/ 2128100 h 2237474"/>
              <a:gd name="connsiteX234" fmla="*/ 93149 w 12192000"/>
              <a:gd name="connsiteY234" fmla="*/ 2105324 h 2237474"/>
              <a:gd name="connsiteX235" fmla="*/ 88109 w 12192000"/>
              <a:gd name="connsiteY235" fmla="*/ 2106704 h 2237474"/>
              <a:gd name="connsiteX236" fmla="*/ 80022 w 12192000"/>
              <a:gd name="connsiteY236" fmla="*/ 2107254 h 2237474"/>
              <a:gd name="connsiteX237" fmla="*/ 79717 w 12192000"/>
              <a:gd name="connsiteY237" fmla="*/ 2107046 h 2237474"/>
              <a:gd name="connsiteX238" fmla="*/ 72352 w 12192000"/>
              <a:gd name="connsiteY238" fmla="*/ 2107991 h 2237474"/>
              <a:gd name="connsiteX239" fmla="*/ 37645 w 12192000"/>
              <a:gd name="connsiteY239" fmla="*/ 2115401 h 2237474"/>
              <a:gd name="connsiteX240" fmla="*/ 4572 w 12192000"/>
              <a:gd name="connsiteY240" fmla="*/ 2111091 h 2237474"/>
              <a:gd name="connsiteX241" fmla="*/ 0 w 12192000"/>
              <a:gd name="connsiteY241" fmla="*/ 2110468 h 2237474"/>
              <a:gd name="connsiteX242" fmla="*/ 0 w 12192000"/>
              <a:gd name="connsiteY2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306907 w 12192000"/>
              <a:gd name="connsiteY140" fmla="*/ 1841641 h 2237474"/>
              <a:gd name="connsiteX141" fmla="*/ 4290981 w 12192000"/>
              <a:gd name="connsiteY141" fmla="*/ 1839677 h 2237474"/>
              <a:gd name="connsiteX142" fmla="*/ 4285792 w 12192000"/>
              <a:gd name="connsiteY142" fmla="*/ 1836231 h 2237474"/>
              <a:gd name="connsiteX143" fmla="*/ 4238372 w 12192000"/>
              <a:gd name="connsiteY143" fmla="*/ 1851480 h 2237474"/>
              <a:gd name="connsiteX144" fmla="*/ 4232517 w 12192000"/>
              <a:gd name="connsiteY144" fmla="*/ 1852567 h 2237474"/>
              <a:gd name="connsiteX145" fmla="*/ 4191732 w 12192000"/>
              <a:gd name="connsiteY145" fmla="*/ 1857328 h 2237474"/>
              <a:gd name="connsiteX146" fmla="*/ 4065532 w 12192000"/>
              <a:gd name="connsiteY146" fmla="*/ 1855477 h 2237474"/>
              <a:gd name="connsiteX147" fmla="*/ 4028460 w 12192000"/>
              <a:gd name="connsiteY147" fmla="*/ 1855137 h 2237474"/>
              <a:gd name="connsiteX148" fmla="*/ 4002267 w 12192000"/>
              <a:gd name="connsiteY148" fmla="*/ 1852352 h 2237474"/>
              <a:gd name="connsiteX149" fmla="*/ 3931396 w 12192000"/>
              <a:gd name="connsiteY149" fmla="*/ 1858915 h 2237474"/>
              <a:gd name="connsiteX150" fmla="*/ 3812162 w 12192000"/>
              <a:gd name="connsiteY150" fmla="*/ 1875501 h 2237474"/>
              <a:gd name="connsiteX151" fmla="*/ 3767672 w 12192000"/>
              <a:gd name="connsiteY151" fmla="*/ 1874600 h 2237474"/>
              <a:gd name="connsiteX152" fmla="*/ 3764741 w 12192000"/>
              <a:gd name="connsiteY152" fmla="*/ 1869433 h 2237474"/>
              <a:gd name="connsiteX153" fmla="*/ 3751332 w 12192000"/>
              <a:gd name="connsiteY153" fmla="*/ 1869854 h 2237474"/>
              <a:gd name="connsiteX154" fmla="*/ 3748155 w 12192000"/>
              <a:gd name="connsiteY154" fmla="*/ 1868903 h 2237474"/>
              <a:gd name="connsiteX155" fmla="*/ 3729530 w 12192000"/>
              <a:gd name="connsiteY155" fmla="*/ 1864513 h 2237474"/>
              <a:gd name="connsiteX156" fmla="*/ 3680177 w 12192000"/>
              <a:gd name="connsiteY156" fmla="*/ 1881552 h 2237474"/>
              <a:gd name="connsiteX157" fmla="*/ 3567259 w 12192000"/>
              <a:gd name="connsiteY157" fmla="*/ 1893482 h 2237474"/>
              <a:gd name="connsiteX158" fmla="*/ 3405770 w 12192000"/>
              <a:gd name="connsiteY158" fmla="*/ 1904591 h 2237474"/>
              <a:gd name="connsiteX159" fmla="*/ 3280097 w 12192000"/>
              <a:gd name="connsiteY159" fmla="*/ 1919610 h 2237474"/>
              <a:gd name="connsiteX160" fmla="*/ 3123424 w 12192000"/>
              <a:gd name="connsiteY160" fmla="*/ 1952930 h 2237474"/>
              <a:gd name="connsiteX161" fmla="*/ 3009910 w 12192000"/>
              <a:gd name="connsiteY161" fmla="*/ 1957866 h 2237474"/>
              <a:gd name="connsiteX162" fmla="*/ 2995934 w 12192000"/>
              <a:gd name="connsiteY162" fmla="*/ 1967085 h 2237474"/>
              <a:gd name="connsiteX163" fmla="*/ 2980071 w 12192000"/>
              <a:gd name="connsiteY163" fmla="*/ 1972988 h 2237474"/>
              <a:gd name="connsiteX164" fmla="*/ 2978094 w 12192000"/>
              <a:gd name="connsiteY164" fmla="*/ 1972369 h 2237474"/>
              <a:gd name="connsiteX165" fmla="*/ 2942858 w 12192000"/>
              <a:gd name="connsiteY165" fmla="*/ 1981367 h 2237474"/>
              <a:gd name="connsiteX166" fmla="*/ 2875436 w 12192000"/>
              <a:gd name="connsiteY166" fmla="*/ 1996977 h 2237474"/>
              <a:gd name="connsiteX167" fmla="*/ 2874892 w 12192000"/>
              <a:gd name="connsiteY167" fmla="*/ 1996085 h 2237474"/>
              <a:gd name="connsiteX168" fmla="*/ 2864145 w 12192000"/>
              <a:gd name="connsiteY168" fmla="*/ 1994061 h 2237474"/>
              <a:gd name="connsiteX169" fmla="*/ 2843662 w 12192000"/>
              <a:gd name="connsiteY169" fmla="*/ 1992498 h 2237474"/>
              <a:gd name="connsiteX170" fmla="*/ 2796128 w 12192000"/>
              <a:gd name="connsiteY170" fmla="*/ 1976403 h 2237474"/>
              <a:gd name="connsiteX171" fmla="*/ 2756784 w 12192000"/>
              <a:gd name="connsiteY171" fmla="*/ 1985116 h 2237474"/>
              <a:gd name="connsiteX172" fmla="*/ 2748833 w 12192000"/>
              <a:gd name="connsiteY172" fmla="*/ 1986323 h 2237474"/>
              <a:gd name="connsiteX173" fmla="*/ 2748661 w 12192000"/>
              <a:gd name="connsiteY173" fmla="*/ 1986122 h 2237474"/>
              <a:gd name="connsiteX174" fmla="*/ 2740251 w 12192000"/>
              <a:gd name="connsiteY174" fmla="*/ 1986946 h 2237474"/>
              <a:gd name="connsiteX175" fmla="*/ 2718916 w 12192000"/>
              <a:gd name="connsiteY175" fmla="*/ 1990867 h 2237474"/>
              <a:gd name="connsiteX176" fmla="*/ 2713522 w 12192000"/>
              <a:gd name="connsiteY176" fmla="*/ 1990173 h 2237474"/>
              <a:gd name="connsiteX177" fmla="*/ 2680597 w 12192000"/>
              <a:gd name="connsiteY177" fmla="*/ 1984996 h 2237474"/>
              <a:gd name="connsiteX178" fmla="*/ 2578178 w 12192000"/>
              <a:gd name="connsiteY178" fmla="*/ 1990531 h 2237474"/>
              <a:gd name="connsiteX179" fmla="*/ 2476147 w 12192000"/>
              <a:gd name="connsiteY179" fmla="*/ 1998305 h 2237474"/>
              <a:gd name="connsiteX180" fmla="*/ 2373568 w 12192000"/>
              <a:gd name="connsiteY180" fmla="*/ 2003219 h 2237474"/>
              <a:gd name="connsiteX181" fmla="*/ 2321399 w 12192000"/>
              <a:gd name="connsiteY181" fmla="*/ 1989467 h 2237474"/>
              <a:gd name="connsiteX182" fmla="*/ 2315525 w 12192000"/>
              <a:gd name="connsiteY182" fmla="*/ 1989708 h 2237474"/>
              <a:gd name="connsiteX183" fmla="*/ 2300792 w 12192000"/>
              <a:gd name="connsiteY183" fmla="*/ 1994290 h 2237474"/>
              <a:gd name="connsiteX184" fmla="*/ 2295469 w 12192000"/>
              <a:gd name="connsiteY184" fmla="*/ 1996659 h 2237474"/>
              <a:gd name="connsiteX185" fmla="*/ 2287219 w 12192000"/>
              <a:gd name="connsiteY185" fmla="*/ 1998750 h 2237474"/>
              <a:gd name="connsiteX186" fmla="*/ 2286948 w 12192000"/>
              <a:gd name="connsiteY186" fmla="*/ 1998596 h 2237474"/>
              <a:gd name="connsiteX187" fmla="*/ 2243069 w 12192000"/>
              <a:gd name="connsiteY187" fmla="*/ 2015111 h 2237474"/>
              <a:gd name="connsiteX188" fmla="*/ 2186609 w 12192000"/>
              <a:gd name="connsiteY188" fmla="*/ 2008263 h 2237474"/>
              <a:gd name="connsiteX189" fmla="*/ 2164831 w 12192000"/>
              <a:gd name="connsiteY189" fmla="*/ 2010143 h 2237474"/>
              <a:gd name="connsiteX190" fmla="*/ 2152836 w 12192000"/>
              <a:gd name="connsiteY190" fmla="*/ 2010048 h 2237474"/>
              <a:gd name="connsiteX191" fmla="*/ 2117102 w 12192000"/>
              <a:gd name="connsiteY191" fmla="*/ 2023004 h 2237474"/>
              <a:gd name="connsiteX192" fmla="*/ 2111935 w 12192000"/>
              <a:gd name="connsiteY192" fmla="*/ 2023163 h 2237474"/>
              <a:gd name="connsiteX193" fmla="*/ 2089991 w 12192000"/>
              <a:gd name="connsiteY193" fmla="*/ 2034193 h 2237474"/>
              <a:gd name="connsiteX194" fmla="*/ 2058061 w 12192000"/>
              <a:gd name="connsiteY194" fmla="*/ 2047942 h 2237474"/>
              <a:gd name="connsiteX195" fmla="*/ 2055737 w 12192000"/>
              <a:gd name="connsiteY195" fmla="*/ 2047704 h 2237474"/>
              <a:gd name="connsiteX196" fmla="*/ 2042244 w 12192000"/>
              <a:gd name="connsiteY196" fmla="*/ 2055560 h 2237474"/>
              <a:gd name="connsiteX197" fmla="*/ 1976224 w 12192000"/>
              <a:gd name="connsiteY197" fmla="*/ 2074257 h 2237474"/>
              <a:gd name="connsiteX198" fmla="*/ 1877728 w 12192000"/>
              <a:gd name="connsiteY198" fmla="*/ 2101004 h 2237474"/>
              <a:gd name="connsiteX199" fmla="*/ 1759056 w 12192000"/>
              <a:gd name="connsiteY199" fmla="*/ 2125608 h 2237474"/>
              <a:gd name="connsiteX200" fmla="*/ 1637948 w 12192000"/>
              <a:gd name="connsiteY200" fmla="*/ 2172597 h 2237474"/>
              <a:gd name="connsiteX201" fmla="*/ 1434549 w 12192000"/>
              <a:gd name="connsiteY201" fmla="*/ 2234522 h 2237474"/>
              <a:gd name="connsiteX202" fmla="*/ 1398481 w 12192000"/>
              <a:gd name="connsiteY202" fmla="*/ 2237074 h 2237474"/>
              <a:gd name="connsiteX203" fmla="*/ 1398407 w 12192000"/>
              <a:gd name="connsiteY203" fmla="*/ 2237095 h 2237474"/>
              <a:gd name="connsiteX204" fmla="*/ 1370962 w 12192000"/>
              <a:gd name="connsiteY204" fmla="*/ 2237474 h 2237474"/>
              <a:gd name="connsiteX205" fmla="*/ 1356367 w 12192000"/>
              <a:gd name="connsiteY205" fmla="*/ 2235089 h 2237474"/>
              <a:gd name="connsiteX206" fmla="*/ 1324828 w 12192000"/>
              <a:gd name="connsiteY206" fmla="*/ 2231968 h 2237474"/>
              <a:gd name="connsiteX207" fmla="*/ 1297744 w 12192000"/>
              <a:gd name="connsiteY207" fmla="*/ 2235849 h 2237474"/>
              <a:gd name="connsiteX208" fmla="*/ 1286236 w 12192000"/>
              <a:gd name="connsiteY208" fmla="*/ 2233135 h 2237474"/>
              <a:gd name="connsiteX209" fmla="*/ 1283504 w 12192000"/>
              <a:gd name="connsiteY209" fmla="*/ 2233797 h 2237474"/>
              <a:gd name="connsiteX210" fmla="*/ 1279765 w 12192000"/>
              <a:gd name="connsiteY210" fmla="*/ 2229639 h 2237474"/>
              <a:gd name="connsiteX211" fmla="*/ 1195347 w 12192000"/>
              <a:gd name="connsiteY211" fmla="*/ 2212354 h 2237474"/>
              <a:gd name="connsiteX212" fmla="*/ 970251 w 12192000"/>
              <a:gd name="connsiteY212" fmla="*/ 2221029 h 2237474"/>
              <a:gd name="connsiteX213" fmla="*/ 812914 w 12192000"/>
              <a:gd name="connsiteY213" fmla="*/ 2202752 h 2237474"/>
              <a:gd name="connsiteX214" fmla="*/ 800195 w 12192000"/>
              <a:gd name="connsiteY214" fmla="*/ 2209407 h 2237474"/>
              <a:gd name="connsiteX215" fmla="*/ 784978 w 12192000"/>
              <a:gd name="connsiteY215" fmla="*/ 2212360 h 2237474"/>
              <a:gd name="connsiteX216" fmla="*/ 681987 w 12192000"/>
              <a:gd name="connsiteY216" fmla="*/ 2216757 h 2237474"/>
              <a:gd name="connsiteX217" fmla="*/ 669923 w 12192000"/>
              <a:gd name="connsiteY217" fmla="*/ 2211682 h 2237474"/>
              <a:gd name="connsiteX218" fmla="*/ 648680 w 12192000"/>
              <a:gd name="connsiteY218" fmla="*/ 2206229 h 2237474"/>
              <a:gd name="connsiteX219" fmla="*/ 597225 w 12192000"/>
              <a:gd name="connsiteY219" fmla="*/ 2180999 h 2237474"/>
              <a:gd name="connsiteX220" fmla="*/ 558449 w 12192000"/>
              <a:gd name="connsiteY220" fmla="*/ 2182346 h 2237474"/>
              <a:gd name="connsiteX221" fmla="*/ 550517 w 12192000"/>
              <a:gd name="connsiteY221" fmla="*/ 2182060 h 2237474"/>
              <a:gd name="connsiteX222" fmla="*/ 550309 w 12192000"/>
              <a:gd name="connsiteY222" fmla="*/ 2181825 h 2237474"/>
              <a:gd name="connsiteX223" fmla="*/ 541836 w 12192000"/>
              <a:gd name="connsiteY223" fmla="*/ 2181063 h 2237474"/>
              <a:gd name="connsiteX224" fmla="*/ 536057 w 12192000"/>
              <a:gd name="connsiteY224" fmla="*/ 2181537 h 2237474"/>
              <a:gd name="connsiteX225" fmla="*/ 520671 w 12192000"/>
              <a:gd name="connsiteY225" fmla="*/ 2180980 h 2237474"/>
              <a:gd name="connsiteX226" fmla="*/ 515024 w 12192000"/>
              <a:gd name="connsiteY226" fmla="*/ 2179258 h 2237474"/>
              <a:gd name="connsiteX227" fmla="*/ 512278 w 12192000"/>
              <a:gd name="connsiteY227" fmla="*/ 2176369 h 2237474"/>
              <a:gd name="connsiteX228" fmla="*/ 480419 w 12192000"/>
              <a:gd name="connsiteY228" fmla="*/ 2167807 h 2237474"/>
              <a:gd name="connsiteX229" fmla="*/ 413835 w 12192000"/>
              <a:gd name="connsiteY229" fmla="*/ 2156783 h 2237474"/>
              <a:gd name="connsiteX230" fmla="*/ 376513 w 12192000"/>
              <a:gd name="connsiteY230" fmla="*/ 2154014 h 2237474"/>
              <a:gd name="connsiteX231" fmla="*/ 273386 w 12192000"/>
              <a:gd name="connsiteY231" fmla="*/ 2142551 h 2237474"/>
              <a:gd name="connsiteX232" fmla="*/ 169207 w 12192000"/>
              <a:gd name="connsiteY232" fmla="*/ 2128100 h 2237474"/>
              <a:gd name="connsiteX233" fmla="*/ 93149 w 12192000"/>
              <a:gd name="connsiteY233" fmla="*/ 2105324 h 2237474"/>
              <a:gd name="connsiteX234" fmla="*/ 88109 w 12192000"/>
              <a:gd name="connsiteY234" fmla="*/ 2106704 h 2237474"/>
              <a:gd name="connsiteX235" fmla="*/ 80022 w 12192000"/>
              <a:gd name="connsiteY235" fmla="*/ 2107254 h 2237474"/>
              <a:gd name="connsiteX236" fmla="*/ 79717 w 12192000"/>
              <a:gd name="connsiteY236" fmla="*/ 2107046 h 2237474"/>
              <a:gd name="connsiteX237" fmla="*/ 72352 w 12192000"/>
              <a:gd name="connsiteY237" fmla="*/ 2107991 h 2237474"/>
              <a:gd name="connsiteX238" fmla="*/ 37645 w 12192000"/>
              <a:gd name="connsiteY238" fmla="*/ 2115401 h 2237474"/>
              <a:gd name="connsiteX239" fmla="*/ 4572 w 12192000"/>
              <a:gd name="connsiteY239" fmla="*/ 2111091 h 2237474"/>
              <a:gd name="connsiteX240" fmla="*/ 0 w 12192000"/>
              <a:gd name="connsiteY240" fmla="*/ 2110468 h 2237474"/>
              <a:gd name="connsiteX241" fmla="*/ 0 w 12192000"/>
              <a:gd name="connsiteY2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64741 w 12192000"/>
              <a:gd name="connsiteY151" fmla="*/ 1869433 h 2237474"/>
              <a:gd name="connsiteX152" fmla="*/ 3751332 w 12192000"/>
              <a:gd name="connsiteY152" fmla="*/ 1869854 h 2237474"/>
              <a:gd name="connsiteX153" fmla="*/ 3748155 w 12192000"/>
              <a:gd name="connsiteY153" fmla="*/ 1868903 h 2237474"/>
              <a:gd name="connsiteX154" fmla="*/ 3729530 w 12192000"/>
              <a:gd name="connsiteY154" fmla="*/ 1864513 h 2237474"/>
              <a:gd name="connsiteX155" fmla="*/ 3680177 w 12192000"/>
              <a:gd name="connsiteY155" fmla="*/ 1881552 h 2237474"/>
              <a:gd name="connsiteX156" fmla="*/ 3567259 w 12192000"/>
              <a:gd name="connsiteY156" fmla="*/ 1893482 h 2237474"/>
              <a:gd name="connsiteX157" fmla="*/ 3405770 w 12192000"/>
              <a:gd name="connsiteY157" fmla="*/ 1904591 h 2237474"/>
              <a:gd name="connsiteX158" fmla="*/ 3280097 w 12192000"/>
              <a:gd name="connsiteY158" fmla="*/ 1919610 h 2237474"/>
              <a:gd name="connsiteX159" fmla="*/ 3123424 w 12192000"/>
              <a:gd name="connsiteY159" fmla="*/ 1952930 h 2237474"/>
              <a:gd name="connsiteX160" fmla="*/ 3009910 w 12192000"/>
              <a:gd name="connsiteY160" fmla="*/ 1957866 h 2237474"/>
              <a:gd name="connsiteX161" fmla="*/ 2995934 w 12192000"/>
              <a:gd name="connsiteY161" fmla="*/ 1967085 h 2237474"/>
              <a:gd name="connsiteX162" fmla="*/ 2980071 w 12192000"/>
              <a:gd name="connsiteY162" fmla="*/ 1972988 h 2237474"/>
              <a:gd name="connsiteX163" fmla="*/ 2978094 w 12192000"/>
              <a:gd name="connsiteY163" fmla="*/ 1972369 h 2237474"/>
              <a:gd name="connsiteX164" fmla="*/ 2942858 w 12192000"/>
              <a:gd name="connsiteY164" fmla="*/ 1981367 h 2237474"/>
              <a:gd name="connsiteX165" fmla="*/ 2875436 w 12192000"/>
              <a:gd name="connsiteY165" fmla="*/ 1996977 h 2237474"/>
              <a:gd name="connsiteX166" fmla="*/ 2874892 w 12192000"/>
              <a:gd name="connsiteY166" fmla="*/ 1996085 h 2237474"/>
              <a:gd name="connsiteX167" fmla="*/ 2864145 w 12192000"/>
              <a:gd name="connsiteY167" fmla="*/ 1994061 h 2237474"/>
              <a:gd name="connsiteX168" fmla="*/ 2843662 w 12192000"/>
              <a:gd name="connsiteY168" fmla="*/ 1992498 h 2237474"/>
              <a:gd name="connsiteX169" fmla="*/ 2796128 w 12192000"/>
              <a:gd name="connsiteY169" fmla="*/ 1976403 h 2237474"/>
              <a:gd name="connsiteX170" fmla="*/ 2756784 w 12192000"/>
              <a:gd name="connsiteY170" fmla="*/ 1985116 h 2237474"/>
              <a:gd name="connsiteX171" fmla="*/ 2748833 w 12192000"/>
              <a:gd name="connsiteY171" fmla="*/ 1986323 h 2237474"/>
              <a:gd name="connsiteX172" fmla="*/ 2748661 w 12192000"/>
              <a:gd name="connsiteY172" fmla="*/ 1986122 h 2237474"/>
              <a:gd name="connsiteX173" fmla="*/ 2740251 w 12192000"/>
              <a:gd name="connsiteY173" fmla="*/ 1986946 h 2237474"/>
              <a:gd name="connsiteX174" fmla="*/ 2718916 w 12192000"/>
              <a:gd name="connsiteY174" fmla="*/ 1990867 h 2237474"/>
              <a:gd name="connsiteX175" fmla="*/ 2713522 w 12192000"/>
              <a:gd name="connsiteY175" fmla="*/ 1990173 h 2237474"/>
              <a:gd name="connsiteX176" fmla="*/ 2680597 w 12192000"/>
              <a:gd name="connsiteY176" fmla="*/ 1984996 h 2237474"/>
              <a:gd name="connsiteX177" fmla="*/ 2578178 w 12192000"/>
              <a:gd name="connsiteY177" fmla="*/ 1990531 h 2237474"/>
              <a:gd name="connsiteX178" fmla="*/ 2476147 w 12192000"/>
              <a:gd name="connsiteY178" fmla="*/ 1998305 h 2237474"/>
              <a:gd name="connsiteX179" fmla="*/ 2373568 w 12192000"/>
              <a:gd name="connsiteY179" fmla="*/ 2003219 h 2237474"/>
              <a:gd name="connsiteX180" fmla="*/ 2321399 w 12192000"/>
              <a:gd name="connsiteY180" fmla="*/ 1989467 h 2237474"/>
              <a:gd name="connsiteX181" fmla="*/ 2315525 w 12192000"/>
              <a:gd name="connsiteY181" fmla="*/ 1989708 h 2237474"/>
              <a:gd name="connsiteX182" fmla="*/ 2300792 w 12192000"/>
              <a:gd name="connsiteY182" fmla="*/ 1994290 h 2237474"/>
              <a:gd name="connsiteX183" fmla="*/ 2295469 w 12192000"/>
              <a:gd name="connsiteY183" fmla="*/ 1996659 h 2237474"/>
              <a:gd name="connsiteX184" fmla="*/ 2287219 w 12192000"/>
              <a:gd name="connsiteY184" fmla="*/ 1998750 h 2237474"/>
              <a:gd name="connsiteX185" fmla="*/ 2286948 w 12192000"/>
              <a:gd name="connsiteY185" fmla="*/ 1998596 h 2237474"/>
              <a:gd name="connsiteX186" fmla="*/ 2243069 w 12192000"/>
              <a:gd name="connsiteY186" fmla="*/ 2015111 h 2237474"/>
              <a:gd name="connsiteX187" fmla="*/ 2186609 w 12192000"/>
              <a:gd name="connsiteY187" fmla="*/ 2008263 h 2237474"/>
              <a:gd name="connsiteX188" fmla="*/ 2164831 w 12192000"/>
              <a:gd name="connsiteY188" fmla="*/ 2010143 h 2237474"/>
              <a:gd name="connsiteX189" fmla="*/ 2152836 w 12192000"/>
              <a:gd name="connsiteY189" fmla="*/ 2010048 h 2237474"/>
              <a:gd name="connsiteX190" fmla="*/ 2117102 w 12192000"/>
              <a:gd name="connsiteY190" fmla="*/ 2023004 h 2237474"/>
              <a:gd name="connsiteX191" fmla="*/ 2111935 w 12192000"/>
              <a:gd name="connsiteY191" fmla="*/ 2023163 h 2237474"/>
              <a:gd name="connsiteX192" fmla="*/ 2089991 w 12192000"/>
              <a:gd name="connsiteY192" fmla="*/ 2034193 h 2237474"/>
              <a:gd name="connsiteX193" fmla="*/ 2058061 w 12192000"/>
              <a:gd name="connsiteY193" fmla="*/ 2047942 h 2237474"/>
              <a:gd name="connsiteX194" fmla="*/ 2055737 w 12192000"/>
              <a:gd name="connsiteY194" fmla="*/ 2047704 h 2237474"/>
              <a:gd name="connsiteX195" fmla="*/ 2042244 w 12192000"/>
              <a:gd name="connsiteY195" fmla="*/ 2055560 h 2237474"/>
              <a:gd name="connsiteX196" fmla="*/ 1976224 w 12192000"/>
              <a:gd name="connsiteY196" fmla="*/ 2074257 h 2237474"/>
              <a:gd name="connsiteX197" fmla="*/ 1877728 w 12192000"/>
              <a:gd name="connsiteY197" fmla="*/ 2101004 h 2237474"/>
              <a:gd name="connsiteX198" fmla="*/ 1759056 w 12192000"/>
              <a:gd name="connsiteY198" fmla="*/ 2125608 h 2237474"/>
              <a:gd name="connsiteX199" fmla="*/ 1637948 w 12192000"/>
              <a:gd name="connsiteY199" fmla="*/ 2172597 h 2237474"/>
              <a:gd name="connsiteX200" fmla="*/ 1434549 w 12192000"/>
              <a:gd name="connsiteY200" fmla="*/ 2234522 h 2237474"/>
              <a:gd name="connsiteX201" fmla="*/ 1398481 w 12192000"/>
              <a:gd name="connsiteY201" fmla="*/ 2237074 h 2237474"/>
              <a:gd name="connsiteX202" fmla="*/ 1398407 w 12192000"/>
              <a:gd name="connsiteY202" fmla="*/ 2237095 h 2237474"/>
              <a:gd name="connsiteX203" fmla="*/ 1370962 w 12192000"/>
              <a:gd name="connsiteY203" fmla="*/ 2237474 h 2237474"/>
              <a:gd name="connsiteX204" fmla="*/ 1356367 w 12192000"/>
              <a:gd name="connsiteY204" fmla="*/ 2235089 h 2237474"/>
              <a:gd name="connsiteX205" fmla="*/ 1324828 w 12192000"/>
              <a:gd name="connsiteY205" fmla="*/ 2231968 h 2237474"/>
              <a:gd name="connsiteX206" fmla="*/ 1297744 w 12192000"/>
              <a:gd name="connsiteY206" fmla="*/ 2235849 h 2237474"/>
              <a:gd name="connsiteX207" fmla="*/ 1286236 w 12192000"/>
              <a:gd name="connsiteY207" fmla="*/ 2233135 h 2237474"/>
              <a:gd name="connsiteX208" fmla="*/ 1283504 w 12192000"/>
              <a:gd name="connsiteY208" fmla="*/ 2233797 h 2237474"/>
              <a:gd name="connsiteX209" fmla="*/ 1279765 w 12192000"/>
              <a:gd name="connsiteY209" fmla="*/ 2229639 h 2237474"/>
              <a:gd name="connsiteX210" fmla="*/ 1195347 w 12192000"/>
              <a:gd name="connsiteY210" fmla="*/ 2212354 h 2237474"/>
              <a:gd name="connsiteX211" fmla="*/ 970251 w 12192000"/>
              <a:gd name="connsiteY211" fmla="*/ 2221029 h 2237474"/>
              <a:gd name="connsiteX212" fmla="*/ 812914 w 12192000"/>
              <a:gd name="connsiteY212" fmla="*/ 2202752 h 2237474"/>
              <a:gd name="connsiteX213" fmla="*/ 800195 w 12192000"/>
              <a:gd name="connsiteY213" fmla="*/ 2209407 h 2237474"/>
              <a:gd name="connsiteX214" fmla="*/ 784978 w 12192000"/>
              <a:gd name="connsiteY214" fmla="*/ 2212360 h 2237474"/>
              <a:gd name="connsiteX215" fmla="*/ 681987 w 12192000"/>
              <a:gd name="connsiteY215" fmla="*/ 2216757 h 2237474"/>
              <a:gd name="connsiteX216" fmla="*/ 669923 w 12192000"/>
              <a:gd name="connsiteY216" fmla="*/ 2211682 h 2237474"/>
              <a:gd name="connsiteX217" fmla="*/ 648680 w 12192000"/>
              <a:gd name="connsiteY217" fmla="*/ 2206229 h 2237474"/>
              <a:gd name="connsiteX218" fmla="*/ 597225 w 12192000"/>
              <a:gd name="connsiteY218" fmla="*/ 2180999 h 2237474"/>
              <a:gd name="connsiteX219" fmla="*/ 558449 w 12192000"/>
              <a:gd name="connsiteY219" fmla="*/ 2182346 h 2237474"/>
              <a:gd name="connsiteX220" fmla="*/ 550517 w 12192000"/>
              <a:gd name="connsiteY220" fmla="*/ 2182060 h 2237474"/>
              <a:gd name="connsiteX221" fmla="*/ 550309 w 12192000"/>
              <a:gd name="connsiteY221" fmla="*/ 2181825 h 2237474"/>
              <a:gd name="connsiteX222" fmla="*/ 541836 w 12192000"/>
              <a:gd name="connsiteY222" fmla="*/ 2181063 h 2237474"/>
              <a:gd name="connsiteX223" fmla="*/ 536057 w 12192000"/>
              <a:gd name="connsiteY223" fmla="*/ 2181537 h 2237474"/>
              <a:gd name="connsiteX224" fmla="*/ 520671 w 12192000"/>
              <a:gd name="connsiteY224" fmla="*/ 2180980 h 2237474"/>
              <a:gd name="connsiteX225" fmla="*/ 515024 w 12192000"/>
              <a:gd name="connsiteY225" fmla="*/ 2179258 h 2237474"/>
              <a:gd name="connsiteX226" fmla="*/ 512278 w 12192000"/>
              <a:gd name="connsiteY226" fmla="*/ 2176369 h 2237474"/>
              <a:gd name="connsiteX227" fmla="*/ 480419 w 12192000"/>
              <a:gd name="connsiteY227" fmla="*/ 2167807 h 2237474"/>
              <a:gd name="connsiteX228" fmla="*/ 413835 w 12192000"/>
              <a:gd name="connsiteY228" fmla="*/ 2156783 h 2237474"/>
              <a:gd name="connsiteX229" fmla="*/ 376513 w 12192000"/>
              <a:gd name="connsiteY229" fmla="*/ 2154014 h 2237474"/>
              <a:gd name="connsiteX230" fmla="*/ 273386 w 12192000"/>
              <a:gd name="connsiteY230" fmla="*/ 2142551 h 2237474"/>
              <a:gd name="connsiteX231" fmla="*/ 169207 w 12192000"/>
              <a:gd name="connsiteY231" fmla="*/ 2128100 h 2237474"/>
              <a:gd name="connsiteX232" fmla="*/ 93149 w 12192000"/>
              <a:gd name="connsiteY232" fmla="*/ 2105324 h 2237474"/>
              <a:gd name="connsiteX233" fmla="*/ 88109 w 12192000"/>
              <a:gd name="connsiteY233" fmla="*/ 2106704 h 2237474"/>
              <a:gd name="connsiteX234" fmla="*/ 80022 w 12192000"/>
              <a:gd name="connsiteY234" fmla="*/ 2107254 h 2237474"/>
              <a:gd name="connsiteX235" fmla="*/ 79717 w 12192000"/>
              <a:gd name="connsiteY235" fmla="*/ 2107046 h 2237474"/>
              <a:gd name="connsiteX236" fmla="*/ 72352 w 12192000"/>
              <a:gd name="connsiteY236" fmla="*/ 2107991 h 2237474"/>
              <a:gd name="connsiteX237" fmla="*/ 37645 w 12192000"/>
              <a:gd name="connsiteY237" fmla="*/ 2115401 h 2237474"/>
              <a:gd name="connsiteX238" fmla="*/ 4572 w 12192000"/>
              <a:gd name="connsiteY238" fmla="*/ 2111091 h 2237474"/>
              <a:gd name="connsiteX239" fmla="*/ 0 w 12192000"/>
              <a:gd name="connsiteY239" fmla="*/ 2110468 h 2237474"/>
              <a:gd name="connsiteX240" fmla="*/ 0 w 12192000"/>
              <a:gd name="connsiteY2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48155 w 12192000"/>
              <a:gd name="connsiteY152" fmla="*/ 1868903 h 2237474"/>
              <a:gd name="connsiteX153" fmla="*/ 3729530 w 12192000"/>
              <a:gd name="connsiteY153" fmla="*/ 1864513 h 2237474"/>
              <a:gd name="connsiteX154" fmla="*/ 3680177 w 12192000"/>
              <a:gd name="connsiteY154" fmla="*/ 1881552 h 2237474"/>
              <a:gd name="connsiteX155" fmla="*/ 3567259 w 12192000"/>
              <a:gd name="connsiteY155" fmla="*/ 1893482 h 2237474"/>
              <a:gd name="connsiteX156" fmla="*/ 3405770 w 12192000"/>
              <a:gd name="connsiteY156" fmla="*/ 1904591 h 2237474"/>
              <a:gd name="connsiteX157" fmla="*/ 3280097 w 12192000"/>
              <a:gd name="connsiteY157" fmla="*/ 1919610 h 2237474"/>
              <a:gd name="connsiteX158" fmla="*/ 3123424 w 12192000"/>
              <a:gd name="connsiteY158" fmla="*/ 1952930 h 2237474"/>
              <a:gd name="connsiteX159" fmla="*/ 3009910 w 12192000"/>
              <a:gd name="connsiteY159" fmla="*/ 1957866 h 2237474"/>
              <a:gd name="connsiteX160" fmla="*/ 2995934 w 12192000"/>
              <a:gd name="connsiteY160" fmla="*/ 1967085 h 2237474"/>
              <a:gd name="connsiteX161" fmla="*/ 2980071 w 12192000"/>
              <a:gd name="connsiteY161" fmla="*/ 1972988 h 2237474"/>
              <a:gd name="connsiteX162" fmla="*/ 2978094 w 12192000"/>
              <a:gd name="connsiteY162" fmla="*/ 1972369 h 2237474"/>
              <a:gd name="connsiteX163" fmla="*/ 2942858 w 12192000"/>
              <a:gd name="connsiteY163" fmla="*/ 1981367 h 2237474"/>
              <a:gd name="connsiteX164" fmla="*/ 2875436 w 12192000"/>
              <a:gd name="connsiteY164" fmla="*/ 1996977 h 2237474"/>
              <a:gd name="connsiteX165" fmla="*/ 2874892 w 12192000"/>
              <a:gd name="connsiteY165" fmla="*/ 1996085 h 2237474"/>
              <a:gd name="connsiteX166" fmla="*/ 2864145 w 12192000"/>
              <a:gd name="connsiteY166" fmla="*/ 1994061 h 2237474"/>
              <a:gd name="connsiteX167" fmla="*/ 2843662 w 12192000"/>
              <a:gd name="connsiteY167" fmla="*/ 1992498 h 2237474"/>
              <a:gd name="connsiteX168" fmla="*/ 2796128 w 12192000"/>
              <a:gd name="connsiteY168" fmla="*/ 1976403 h 2237474"/>
              <a:gd name="connsiteX169" fmla="*/ 2756784 w 12192000"/>
              <a:gd name="connsiteY169" fmla="*/ 1985116 h 2237474"/>
              <a:gd name="connsiteX170" fmla="*/ 2748833 w 12192000"/>
              <a:gd name="connsiteY170" fmla="*/ 1986323 h 2237474"/>
              <a:gd name="connsiteX171" fmla="*/ 2748661 w 12192000"/>
              <a:gd name="connsiteY171" fmla="*/ 1986122 h 2237474"/>
              <a:gd name="connsiteX172" fmla="*/ 2740251 w 12192000"/>
              <a:gd name="connsiteY172" fmla="*/ 1986946 h 2237474"/>
              <a:gd name="connsiteX173" fmla="*/ 2718916 w 12192000"/>
              <a:gd name="connsiteY173" fmla="*/ 1990867 h 2237474"/>
              <a:gd name="connsiteX174" fmla="*/ 2713522 w 12192000"/>
              <a:gd name="connsiteY174" fmla="*/ 1990173 h 2237474"/>
              <a:gd name="connsiteX175" fmla="*/ 2680597 w 12192000"/>
              <a:gd name="connsiteY175" fmla="*/ 1984996 h 2237474"/>
              <a:gd name="connsiteX176" fmla="*/ 2578178 w 12192000"/>
              <a:gd name="connsiteY176" fmla="*/ 1990531 h 2237474"/>
              <a:gd name="connsiteX177" fmla="*/ 2476147 w 12192000"/>
              <a:gd name="connsiteY177" fmla="*/ 1998305 h 2237474"/>
              <a:gd name="connsiteX178" fmla="*/ 2373568 w 12192000"/>
              <a:gd name="connsiteY178" fmla="*/ 2003219 h 2237474"/>
              <a:gd name="connsiteX179" fmla="*/ 2321399 w 12192000"/>
              <a:gd name="connsiteY179" fmla="*/ 1989467 h 2237474"/>
              <a:gd name="connsiteX180" fmla="*/ 2315525 w 12192000"/>
              <a:gd name="connsiteY180" fmla="*/ 1989708 h 2237474"/>
              <a:gd name="connsiteX181" fmla="*/ 2300792 w 12192000"/>
              <a:gd name="connsiteY181" fmla="*/ 1994290 h 2237474"/>
              <a:gd name="connsiteX182" fmla="*/ 2295469 w 12192000"/>
              <a:gd name="connsiteY182" fmla="*/ 1996659 h 2237474"/>
              <a:gd name="connsiteX183" fmla="*/ 2287219 w 12192000"/>
              <a:gd name="connsiteY183" fmla="*/ 1998750 h 2237474"/>
              <a:gd name="connsiteX184" fmla="*/ 2286948 w 12192000"/>
              <a:gd name="connsiteY184" fmla="*/ 1998596 h 2237474"/>
              <a:gd name="connsiteX185" fmla="*/ 2243069 w 12192000"/>
              <a:gd name="connsiteY185" fmla="*/ 2015111 h 2237474"/>
              <a:gd name="connsiteX186" fmla="*/ 2186609 w 12192000"/>
              <a:gd name="connsiteY186" fmla="*/ 2008263 h 2237474"/>
              <a:gd name="connsiteX187" fmla="*/ 2164831 w 12192000"/>
              <a:gd name="connsiteY187" fmla="*/ 2010143 h 2237474"/>
              <a:gd name="connsiteX188" fmla="*/ 2152836 w 12192000"/>
              <a:gd name="connsiteY188" fmla="*/ 2010048 h 2237474"/>
              <a:gd name="connsiteX189" fmla="*/ 2117102 w 12192000"/>
              <a:gd name="connsiteY189" fmla="*/ 2023004 h 2237474"/>
              <a:gd name="connsiteX190" fmla="*/ 2111935 w 12192000"/>
              <a:gd name="connsiteY190" fmla="*/ 2023163 h 2237474"/>
              <a:gd name="connsiteX191" fmla="*/ 2089991 w 12192000"/>
              <a:gd name="connsiteY191" fmla="*/ 2034193 h 2237474"/>
              <a:gd name="connsiteX192" fmla="*/ 2058061 w 12192000"/>
              <a:gd name="connsiteY192" fmla="*/ 2047942 h 2237474"/>
              <a:gd name="connsiteX193" fmla="*/ 2055737 w 12192000"/>
              <a:gd name="connsiteY193" fmla="*/ 2047704 h 2237474"/>
              <a:gd name="connsiteX194" fmla="*/ 2042244 w 12192000"/>
              <a:gd name="connsiteY194" fmla="*/ 2055560 h 2237474"/>
              <a:gd name="connsiteX195" fmla="*/ 1976224 w 12192000"/>
              <a:gd name="connsiteY195" fmla="*/ 2074257 h 2237474"/>
              <a:gd name="connsiteX196" fmla="*/ 1877728 w 12192000"/>
              <a:gd name="connsiteY196" fmla="*/ 2101004 h 2237474"/>
              <a:gd name="connsiteX197" fmla="*/ 1759056 w 12192000"/>
              <a:gd name="connsiteY197" fmla="*/ 2125608 h 2237474"/>
              <a:gd name="connsiteX198" fmla="*/ 1637948 w 12192000"/>
              <a:gd name="connsiteY198" fmla="*/ 2172597 h 2237474"/>
              <a:gd name="connsiteX199" fmla="*/ 1434549 w 12192000"/>
              <a:gd name="connsiteY199" fmla="*/ 2234522 h 2237474"/>
              <a:gd name="connsiteX200" fmla="*/ 1398481 w 12192000"/>
              <a:gd name="connsiteY200" fmla="*/ 2237074 h 2237474"/>
              <a:gd name="connsiteX201" fmla="*/ 1398407 w 12192000"/>
              <a:gd name="connsiteY201" fmla="*/ 2237095 h 2237474"/>
              <a:gd name="connsiteX202" fmla="*/ 1370962 w 12192000"/>
              <a:gd name="connsiteY202" fmla="*/ 2237474 h 2237474"/>
              <a:gd name="connsiteX203" fmla="*/ 1356367 w 12192000"/>
              <a:gd name="connsiteY203" fmla="*/ 2235089 h 2237474"/>
              <a:gd name="connsiteX204" fmla="*/ 1324828 w 12192000"/>
              <a:gd name="connsiteY204" fmla="*/ 2231968 h 2237474"/>
              <a:gd name="connsiteX205" fmla="*/ 1297744 w 12192000"/>
              <a:gd name="connsiteY205" fmla="*/ 2235849 h 2237474"/>
              <a:gd name="connsiteX206" fmla="*/ 1286236 w 12192000"/>
              <a:gd name="connsiteY206" fmla="*/ 2233135 h 2237474"/>
              <a:gd name="connsiteX207" fmla="*/ 1283504 w 12192000"/>
              <a:gd name="connsiteY207" fmla="*/ 2233797 h 2237474"/>
              <a:gd name="connsiteX208" fmla="*/ 1279765 w 12192000"/>
              <a:gd name="connsiteY208" fmla="*/ 2229639 h 2237474"/>
              <a:gd name="connsiteX209" fmla="*/ 1195347 w 12192000"/>
              <a:gd name="connsiteY209" fmla="*/ 2212354 h 2237474"/>
              <a:gd name="connsiteX210" fmla="*/ 970251 w 12192000"/>
              <a:gd name="connsiteY210" fmla="*/ 2221029 h 2237474"/>
              <a:gd name="connsiteX211" fmla="*/ 812914 w 12192000"/>
              <a:gd name="connsiteY211" fmla="*/ 2202752 h 2237474"/>
              <a:gd name="connsiteX212" fmla="*/ 800195 w 12192000"/>
              <a:gd name="connsiteY212" fmla="*/ 2209407 h 2237474"/>
              <a:gd name="connsiteX213" fmla="*/ 784978 w 12192000"/>
              <a:gd name="connsiteY213" fmla="*/ 2212360 h 2237474"/>
              <a:gd name="connsiteX214" fmla="*/ 681987 w 12192000"/>
              <a:gd name="connsiteY214" fmla="*/ 2216757 h 2237474"/>
              <a:gd name="connsiteX215" fmla="*/ 669923 w 12192000"/>
              <a:gd name="connsiteY215" fmla="*/ 2211682 h 2237474"/>
              <a:gd name="connsiteX216" fmla="*/ 648680 w 12192000"/>
              <a:gd name="connsiteY216" fmla="*/ 2206229 h 2237474"/>
              <a:gd name="connsiteX217" fmla="*/ 597225 w 12192000"/>
              <a:gd name="connsiteY217" fmla="*/ 2180999 h 2237474"/>
              <a:gd name="connsiteX218" fmla="*/ 558449 w 12192000"/>
              <a:gd name="connsiteY218" fmla="*/ 2182346 h 2237474"/>
              <a:gd name="connsiteX219" fmla="*/ 550517 w 12192000"/>
              <a:gd name="connsiteY219" fmla="*/ 2182060 h 2237474"/>
              <a:gd name="connsiteX220" fmla="*/ 550309 w 12192000"/>
              <a:gd name="connsiteY220" fmla="*/ 2181825 h 2237474"/>
              <a:gd name="connsiteX221" fmla="*/ 541836 w 12192000"/>
              <a:gd name="connsiteY221" fmla="*/ 2181063 h 2237474"/>
              <a:gd name="connsiteX222" fmla="*/ 536057 w 12192000"/>
              <a:gd name="connsiteY222" fmla="*/ 2181537 h 2237474"/>
              <a:gd name="connsiteX223" fmla="*/ 520671 w 12192000"/>
              <a:gd name="connsiteY223" fmla="*/ 2180980 h 2237474"/>
              <a:gd name="connsiteX224" fmla="*/ 515024 w 12192000"/>
              <a:gd name="connsiteY224" fmla="*/ 2179258 h 2237474"/>
              <a:gd name="connsiteX225" fmla="*/ 512278 w 12192000"/>
              <a:gd name="connsiteY225" fmla="*/ 2176369 h 2237474"/>
              <a:gd name="connsiteX226" fmla="*/ 480419 w 12192000"/>
              <a:gd name="connsiteY226" fmla="*/ 2167807 h 2237474"/>
              <a:gd name="connsiteX227" fmla="*/ 413835 w 12192000"/>
              <a:gd name="connsiteY227" fmla="*/ 2156783 h 2237474"/>
              <a:gd name="connsiteX228" fmla="*/ 376513 w 12192000"/>
              <a:gd name="connsiteY228" fmla="*/ 2154014 h 2237474"/>
              <a:gd name="connsiteX229" fmla="*/ 273386 w 12192000"/>
              <a:gd name="connsiteY229" fmla="*/ 2142551 h 2237474"/>
              <a:gd name="connsiteX230" fmla="*/ 169207 w 12192000"/>
              <a:gd name="connsiteY230" fmla="*/ 2128100 h 2237474"/>
              <a:gd name="connsiteX231" fmla="*/ 93149 w 12192000"/>
              <a:gd name="connsiteY231" fmla="*/ 2105324 h 2237474"/>
              <a:gd name="connsiteX232" fmla="*/ 88109 w 12192000"/>
              <a:gd name="connsiteY232" fmla="*/ 2106704 h 2237474"/>
              <a:gd name="connsiteX233" fmla="*/ 80022 w 12192000"/>
              <a:gd name="connsiteY233" fmla="*/ 2107254 h 2237474"/>
              <a:gd name="connsiteX234" fmla="*/ 79717 w 12192000"/>
              <a:gd name="connsiteY234" fmla="*/ 2107046 h 2237474"/>
              <a:gd name="connsiteX235" fmla="*/ 72352 w 12192000"/>
              <a:gd name="connsiteY235" fmla="*/ 2107991 h 2237474"/>
              <a:gd name="connsiteX236" fmla="*/ 37645 w 12192000"/>
              <a:gd name="connsiteY236" fmla="*/ 2115401 h 2237474"/>
              <a:gd name="connsiteX237" fmla="*/ 4572 w 12192000"/>
              <a:gd name="connsiteY237" fmla="*/ 2111091 h 2237474"/>
              <a:gd name="connsiteX238" fmla="*/ 0 w 12192000"/>
              <a:gd name="connsiteY238" fmla="*/ 2110468 h 2237474"/>
              <a:gd name="connsiteX239" fmla="*/ 0 w 12192000"/>
              <a:gd name="connsiteY2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29530 w 12192000"/>
              <a:gd name="connsiteY152" fmla="*/ 1864513 h 2237474"/>
              <a:gd name="connsiteX153" fmla="*/ 3680177 w 12192000"/>
              <a:gd name="connsiteY153" fmla="*/ 1881552 h 2237474"/>
              <a:gd name="connsiteX154" fmla="*/ 3567259 w 12192000"/>
              <a:gd name="connsiteY154" fmla="*/ 1893482 h 2237474"/>
              <a:gd name="connsiteX155" fmla="*/ 3405770 w 12192000"/>
              <a:gd name="connsiteY155" fmla="*/ 1904591 h 2237474"/>
              <a:gd name="connsiteX156" fmla="*/ 3280097 w 12192000"/>
              <a:gd name="connsiteY156" fmla="*/ 1919610 h 2237474"/>
              <a:gd name="connsiteX157" fmla="*/ 3123424 w 12192000"/>
              <a:gd name="connsiteY157" fmla="*/ 1952930 h 2237474"/>
              <a:gd name="connsiteX158" fmla="*/ 3009910 w 12192000"/>
              <a:gd name="connsiteY158" fmla="*/ 1957866 h 2237474"/>
              <a:gd name="connsiteX159" fmla="*/ 2995934 w 12192000"/>
              <a:gd name="connsiteY159" fmla="*/ 1967085 h 2237474"/>
              <a:gd name="connsiteX160" fmla="*/ 2980071 w 12192000"/>
              <a:gd name="connsiteY160" fmla="*/ 1972988 h 2237474"/>
              <a:gd name="connsiteX161" fmla="*/ 2978094 w 12192000"/>
              <a:gd name="connsiteY161" fmla="*/ 1972369 h 2237474"/>
              <a:gd name="connsiteX162" fmla="*/ 2942858 w 12192000"/>
              <a:gd name="connsiteY162" fmla="*/ 1981367 h 2237474"/>
              <a:gd name="connsiteX163" fmla="*/ 2875436 w 12192000"/>
              <a:gd name="connsiteY163" fmla="*/ 1996977 h 2237474"/>
              <a:gd name="connsiteX164" fmla="*/ 2874892 w 12192000"/>
              <a:gd name="connsiteY164" fmla="*/ 1996085 h 2237474"/>
              <a:gd name="connsiteX165" fmla="*/ 2864145 w 12192000"/>
              <a:gd name="connsiteY165" fmla="*/ 1994061 h 2237474"/>
              <a:gd name="connsiteX166" fmla="*/ 2843662 w 12192000"/>
              <a:gd name="connsiteY166" fmla="*/ 1992498 h 2237474"/>
              <a:gd name="connsiteX167" fmla="*/ 2796128 w 12192000"/>
              <a:gd name="connsiteY167" fmla="*/ 1976403 h 2237474"/>
              <a:gd name="connsiteX168" fmla="*/ 2756784 w 12192000"/>
              <a:gd name="connsiteY168" fmla="*/ 1985116 h 2237474"/>
              <a:gd name="connsiteX169" fmla="*/ 2748833 w 12192000"/>
              <a:gd name="connsiteY169" fmla="*/ 1986323 h 2237474"/>
              <a:gd name="connsiteX170" fmla="*/ 2748661 w 12192000"/>
              <a:gd name="connsiteY170" fmla="*/ 1986122 h 2237474"/>
              <a:gd name="connsiteX171" fmla="*/ 2740251 w 12192000"/>
              <a:gd name="connsiteY171" fmla="*/ 1986946 h 2237474"/>
              <a:gd name="connsiteX172" fmla="*/ 2718916 w 12192000"/>
              <a:gd name="connsiteY172" fmla="*/ 1990867 h 2237474"/>
              <a:gd name="connsiteX173" fmla="*/ 2713522 w 12192000"/>
              <a:gd name="connsiteY173" fmla="*/ 1990173 h 2237474"/>
              <a:gd name="connsiteX174" fmla="*/ 2680597 w 12192000"/>
              <a:gd name="connsiteY174" fmla="*/ 1984996 h 2237474"/>
              <a:gd name="connsiteX175" fmla="*/ 2578178 w 12192000"/>
              <a:gd name="connsiteY175" fmla="*/ 1990531 h 2237474"/>
              <a:gd name="connsiteX176" fmla="*/ 2476147 w 12192000"/>
              <a:gd name="connsiteY176" fmla="*/ 1998305 h 2237474"/>
              <a:gd name="connsiteX177" fmla="*/ 2373568 w 12192000"/>
              <a:gd name="connsiteY177" fmla="*/ 2003219 h 2237474"/>
              <a:gd name="connsiteX178" fmla="*/ 2321399 w 12192000"/>
              <a:gd name="connsiteY178" fmla="*/ 1989467 h 2237474"/>
              <a:gd name="connsiteX179" fmla="*/ 2315525 w 12192000"/>
              <a:gd name="connsiteY179" fmla="*/ 1989708 h 2237474"/>
              <a:gd name="connsiteX180" fmla="*/ 2300792 w 12192000"/>
              <a:gd name="connsiteY180" fmla="*/ 1994290 h 2237474"/>
              <a:gd name="connsiteX181" fmla="*/ 2295469 w 12192000"/>
              <a:gd name="connsiteY181" fmla="*/ 1996659 h 2237474"/>
              <a:gd name="connsiteX182" fmla="*/ 2287219 w 12192000"/>
              <a:gd name="connsiteY182" fmla="*/ 1998750 h 2237474"/>
              <a:gd name="connsiteX183" fmla="*/ 2286948 w 12192000"/>
              <a:gd name="connsiteY183" fmla="*/ 1998596 h 2237474"/>
              <a:gd name="connsiteX184" fmla="*/ 2243069 w 12192000"/>
              <a:gd name="connsiteY184" fmla="*/ 2015111 h 2237474"/>
              <a:gd name="connsiteX185" fmla="*/ 2186609 w 12192000"/>
              <a:gd name="connsiteY185" fmla="*/ 2008263 h 2237474"/>
              <a:gd name="connsiteX186" fmla="*/ 2164831 w 12192000"/>
              <a:gd name="connsiteY186" fmla="*/ 2010143 h 2237474"/>
              <a:gd name="connsiteX187" fmla="*/ 2152836 w 12192000"/>
              <a:gd name="connsiteY187" fmla="*/ 2010048 h 2237474"/>
              <a:gd name="connsiteX188" fmla="*/ 2117102 w 12192000"/>
              <a:gd name="connsiteY188" fmla="*/ 2023004 h 2237474"/>
              <a:gd name="connsiteX189" fmla="*/ 2111935 w 12192000"/>
              <a:gd name="connsiteY189" fmla="*/ 2023163 h 2237474"/>
              <a:gd name="connsiteX190" fmla="*/ 2089991 w 12192000"/>
              <a:gd name="connsiteY190" fmla="*/ 2034193 h 2237474"/>
              <a:gd name="connsiteX191" fmla="*/ 2058061 w 12192000"/>
              <a:gd name="connsiteY191" fmla="*/ 2047942 h 2237474"/>
              <a:gd name="connsiteX192" fmla="*/ 2055737 w 12192000"/>
              <a:gd name="connsiteY192" fmla="*/ 2047704 h 2237474"/>
              <a:gd name="connsiteX193" fmla="*/ 2042244 w 12192000"/>
              <a:gd name="connsiteY193" fmla="*/ 2055560 h 2237474"/>
              <a:gd name="connsiteX194" fmla="*/ 1976224 w 12192000"/>
              <a:gd name="connsiteY194" fmla="*/ 2074257 h 2237474"/>
              <a:gd name="connsiteX195" fmla="*/ 1877728 w 12192000"/>
              <a:gd name="connsiteY195" fmla="*/ 2101004 h 2237474"/>
              <a:gd name="connsiteX196" fmla="*/ 1759056 w 12192000"/>
              <a:gd name="connsiteY196" fmla="*/ 2125608 h 2237474"/>
              <a:gd name="connsiteX197" fmla="*/ 1637948 w 12192000"/>
              <a:gd name="connsiteY197" fmla="*/ 2172597 h 2237474"/>
              <a:gd name="connsiteX198" fmla="*/ 1434549 w 12192000"/>
              <a:gd name="connsiteY198" fmla="*/ 2234522 h 2237474"/>
              <a:gd name="connsiteX199" fmla="*/ 1398481 w 12192000"/>
              <a:gd name="connsiteY199" fmla="*/ 2237074 h 2237474"/>
              <a:gd name="connsiteX200" fmla="*/ 1398407 w 12192000"/>
              <a:gd name="connsiteY200" fmla="*/ 2237095 h 2237474"/>
              <a:gd name="connsiteX201" fmla="*/ 1370962 w 12192000"/>
              <a:gd name="connsiteY201" fmla="*/ 2237474 h 2237474"/>
              <a:gd name="connsiteX202" fmla="*/ 1356367 w 12192000"/>
              <a:gd name="connsiteY202" fmla="*/ 2235089 h 2237474"/>
              <a:gd name="connsiteX203" fmla="*/ 1324828 w 12192000"/>
              <a:gd name="connsiteY203" fmla="*/ 2231968 h 2237474"/>
              <a:gd name="connsiteX204" fmla="*/ 1297744 w 12192000"/>
              <a:gd name="connsiteY204" fmla="*/ 2235849 h 2237474"/>
              <a:gd name="connsiteX205" fmla="*/ 1286236 w 12192000"/>
              <a:gd name="connsiteY205" fmla="*/ 2233135 h 2237474"/>
              <a:gd name="connsiteX206" fmla="*/ 1283504 w 12192000"/>
              <a:gd name="connsiteY206" fmla="*/ 2233797 h 2237474"/>
              <a:gd name="connsiteX207" fmla="*/ 1279765 w 12192000"/>
              <a:gd name="connsiteY207" fmla="*/ 2229639 h 2237474"/>
              <a:gd name="connsiteX208" fmla="*/ 1195347 w 12192000"/>
              <a:gd name="connsiteY208" fmla="*/ 2212354 h 2237474"/>
              <a:gd name="connsiteX209" fmla="*/ 970251 w 12192000"/>
              <a:gd name="connsiteY209" fmla="*/ 2221029 h 2237474"/>
              <a:gd name="connsiteX210" fmla="*/ 812914 w 12192000"/>
              <a:gd name="connsiteY210" fmla="*/ 2202752 h 2237474"/>
              <a:gd name="connsiteX211" fmla="*/ 800195 w 12192000"/>
              <a:gd name="connsiteY211" fmla="*/ 2209407 h 2237474"/>
              <a:gd name="connsiteX212" fmla="*/ 784978 w 12192000"/>
              <a:gd name="connsiteY212" fmla="*/ 2212360 h 2237474"/>
              <a:gd name="connsiteX213" fmla="*/ 681987 w 12192000"/>
              <a:gd name="connsiteY213" fmla="*/ 2216757 h 2237474"/>
              <a:gd name="connsiteX214" fmla="*/ 669923 w 12192000"/>
              <a:gd name="connsiteY214" fmla="*/ 2211682 h 2237474"/>
              <a:gd name="connsiteX215" fmla="*/ 648680 w 12192000"/>
              <a:gd name="connsiteY215" fmla="*/ 2206229 h 2237474"/>
              <a:gd name="connsiteX216" fmla="*/ 597225 w 12192000"/>
              <a:gd name="connsiteY216" fmla="*/ 2180999 h 2237474"/>
              <a:gd name="connsiteX217" fmla="*/ 558449 w 12192000"/>
              <a:gd name="connsiteY217" fmla="*/ 2182346 h 2237474"/>
              <a:gd name="connsiteX218" fmla="*/ 550517 w 12192000"/>
              <a:gd name="connsiteY218" fmla="*/ 2182060 h 2237474"/>
              <a:gd name="connsiteX219" fmla="*/ 550309 w 12192000"/>
              <a:gd name="connsiteY219" fmla="*/ 2181825 h 2237474"/>
              <a:gd name="connsiteX220" fmla="*/ 541836 w 12192000"/>
              <a:gd name="connsiteY220" fmla="*/ 2181063 h 2237474"/>
              <a:gd name="connsiteX221" fmla="*/ 536057 w 12192000"/>
              <a:gd name="connsiteY221" fmla="*/ 2181537 h 2237474"/>
              <a:gd name="connsiteX222" fmla="*/ 520671 w 12192000"/>
              <a:gd name="connsiteY222" fmla="*/ 2180980 h 2237474"/>
              <a:gd name="connsiteX223" fmla="*/ 515024 w 12192000"/>
              <a:gd name="connsiteY223" fmla="*/ 2179258 h 2237474"/>
              <a:gd name="connsiteX224" fmla="*/ 512278 w 12192000"/>
              <a:gd name="connsiteY224" fmla="*/ 2176369 h 2237474"/>
              <a:gd name="connsiteX225" fmla="*/ 480419 w 12192000"/>
              <a:gd name="connsiteY225" fmla="*/ 2167807 h 2237474"/>
              <a:gd name="connsiteX226" fmla="*/ 413835 w 12192000"/>
              <a:gd name="connsiteY226" fmla="*/ 2156783 h 2237474"/>
              <a:gd name="connsiteX227" fmla="*/ 376513 w 12192000"/>
              <a:gd name="connsiteY227" fmla="*/ 2154014 h 2237474"/>
              <a:gd name="connsiteX228" fmla="*/ 273386 w 12192000"/>
              <a:gd name="connsiteY228" fmla="*/ 2142551 h 2237474"/>
              <a:gd name="connsiteX229" fmla="*/ 169207 w 12192000"/>
              <a:gd name="connsiteY229" fmla="*/ 2128100 h 2237474"/>
              <a:gd name="connsiteX230" fmla="*/ 93149 w 12192000"/>
              <a:gd name="connsiteY230" fmla="*/ 2105324 h 2237474"/>
              <a:gd name="connsiteX231" fmla="*/ 88109 w 12192000"/>
              <a:gd name="connsiteY231" fmla="*/ 2106704 h 2237474"/>
              <a:gd name="connsiteX232" fmla="*/ 80022 w 12192000"/>
              <a:gd name="connsiteY232" fmla="*/ 2107254 h 2237474"/>
              <a:gd name="connsiteX233" fmla="*/ 79717 w 12192000"/>
              <a:gd name="connsiteY233" fmla="*/ 2107046 h 2237474"/>
              <a:gd name="connsiteX234" fmla="*/ 72352 w 12192000"/>
              <a:gd name="connsiteY234" fmla="*/ 2107991 h 2237474"/>
              <a:gd name="connsiteX235" fmla="*/ 37645 w 12192000"/>
              <a:gd name="connsiteY235" fmla="*/ 2115401 h 2237474"/>
              <a:gd name="connsiteX236" fmla="*/ 4572 w 12192000"/>
              <a:gd name="connsiteY236" fmla="*/ 2111091 h 2237474"/>
              <a:gd name="connsiteX237" fmla="*/ 0 w 12192000"/>
              <a:gd name="connsiteY237" fmla="*/ 2110468 h 2237474"/>
              <a:gd name="connsiteX238" fmla="*/ 0 w 12192000"/>
              <a:gd name="connsiteY23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29530 w 12192000"/>
              <a:gd name="connsiteY151" fmla="*/ 1864513 h 2237474"/>
              <a:gd name="connsiteX152" fmla="*/ 3680177 w 12192000"/>
              <a:gd name="connsiteY152" fmla="*/ 1881552 h 2237474"/>
              <a:gd name="connsiteX153" fmla="*/ 3567259 w 12192000"/>
              <a:gd name="connsiteY153" fmla="*/ 1893482 h 2237474"/>
              <a:gd name="connsiteX154" fmla="*/ 3405770 w 12192000"/>
              <a:gd name="connsiteY154" fmla="*/ 1904591 h 2237474"/>
              <a:gd name="connsiteX155" fmla="*/ 3280097 w 12192000"/>
              <a:gd name="connsiteY155" fmla="*/ 1919610 h 2237474"/>
              <a:gd name="connsiteX156" fmla="*/ 3123424 w 12192000"/>
              <a:gd name="connsiteY156" fmla="*/ 1952930 h 2237474"/>
              <a:gd name="connsiteX157" fmla="*/ 3009910 w 12192000"/>
              <a:gd name="connsiteY157" fmla="*/ 1957866 h 2237474"/>
              <a:gd name="connsiteX158" fmla="*/ 2995934 w 12192000"/>
              <a:gd name="connsiteY158" fmla="*/ 1967085 h 2237474"/>
              <a:gd name="connsiteX159" fmla="*/ 2980071 w 12192000"/>
              <a:gd name="connsiteY159" fmla="*/ 1972988 h 2237474"/>
              <a:gd name="connsiteX160" fmla="*/ 2978094 w 12192000"/>
              <a:gd name="connsiteY160" fmla="*/ 1972369 h 2237474"/>
              <a:gd name="connsiteX161" fmla="*/ 2942858 w 12192000"/>
              <a:gd name="connsiteY161" fmla="*/ 1981367 h 2237474"/>
              <a:gd name="connsiteX162" fmla="*/ 2875436 w 12192000"/>
              <a:gd name="connsiteY162" fmla="*/ 1996977 h 2237474"/>
              <a:gd name="connsiteX163" fmla="*/ 2874892 w 12192000"/>
              <a:gd name="connsiteY163" fmla="*/ 1996085 h 2237474"/>
              <a:gd name="connsiteX164" fmla="*/ 2864145 w 12192000"/>
              <a:gd name="connsiteY164" fmla="*/ 1994061 h 2237474"/>
              <a:gd name="connsiteX165" fmla="*/ 2843662 w 12192000"/>
              <a:gd name="connsiteY165" fmla="*/ 1992498 h 2237474"/>
              <a:gd name="connsiteX166" fmla="*/ 2796128 w 12192000"/>
              <a:gd name="connsiteY166" fmla="*/ 1976403 h 2237474"/>
              <a:gd name="connsiteX167" fmla="*/ 2756784 w 12192000"/>
              <a:gd name="connsiteY167" fmla="*/ 1985116 h 2237474"/>
              <a:gd name="connsiteX168" fmla="*/ 2748833 w 12192000"/>
              <a:gd name="connsiteY168" fmla="*/ 1986323 h 2237474"/>
              <a:gd name="connsiteX169" fmla="*/ 2748661 w 12192000"/>
              <a:gd name="connsiteY169" fmla="*/ 1986122 h 2237474"/>
              <a:gd name="connsiteX170" fmla="*/ 2740251 w 12192000"/>
              <a:gd name="connsiteY170" fmla="*/ 1986946 h 2237474"/>
              <a:gd name="connsiteX171" fmla="*/ 2718916 w 12192000"/>
              <a:gd name="connsiteY171" fmla="*/ 1990867 h 2237474"/>
              <a:gd name="connsiteX172" fmla="*/ 2713522 w 12192000"/>
              <a:gd name="connsiteY172" fmla="*/ 1990173 h 2237474"/>
              <a:gd name="connsiteX173" fmla="*/ 2680597 w 12192000"/>
              <a:gd name="connsiteY173" fmla="*/ 1984996 h 2237474"/>
              <a:gd name="connsiteX174" fmla="*/ 2578178 w 12192000"/>
              <a:gd name="connsiteY174" fmla="*/ 1990531 h 2237474"/>
              <a:gd name="connsiteX175" fmla="*/ 2476147 w 12192000"/>
              <a:gd name="connsiteY175" fmla="*/ 1998305 h 2237474"/>
              <a:gd name="connsiteX176" fmla="*/ 2373568 w 12192000"/>
              <a:gd name="connsiteY176" fmla="*/ 2003219 h 2237474"/>
              <a:gd name="connsiteX177" fmla="*/ 2321399 w 12192000"/>
              <a:gd name="connsiteY177" fmla="*/ 1989467 h 2237474"/>
              <a:gd name="connsiteX178" fmla="*/ 2315525 w 12192000"/>
              <a:gd name="connsiteY178" fmla="*/ 1989708 h 2237474"/>
              <a:gd name="connsiteX179" fmla="*/ 2300792 w 12192000"/>
              <a:gd name="connsiteY179" fmla="*/ 1994290 h 2237474"/>
              <a:gd name="connsiteX180" fmla="*/ 2295469 w 12192000"/>
              <a:gd name="connsiteY180" fmla="*/ 1996659 h 2237474"/>
              <a:gd name="connsiteX181" fmla="*/ 2287219 w 12192000"/>
              <a:gd name="connsiteY181" fmla="*/ 1998750 h 2237474"/>
              <a:gd name="connsiteX182" fmla="*/ 2286948 w 12192000"/>
              <a:gd name="connsiteY182" fmla="*/ 1998596 h 2237474"/>
              <a:gd name="connsiteX183" fmla="*/ 2243069 w 12192000"/>
              <a:gd name="connsiteY183" fmla="*/ 2015111 h 2237474"/>
              <a:gd name="connsiteX184" fmla="*/ 2186609 w 12192000"/>
              <a:gd name="connsiteY184" fmla="*/ 2008263 h 2237474"/>
              <a:gd name="connsiteX185" fmla="*/ 2164831 w 12192000"/>
              <a:gd name="connsiteY185" fmla="*/ 2010143 h 2237474"/>
              <a:gd name="connsiteX186" fmla="*/ 2152836 w 12192000"/>
              <a:gd name="connsiteY186" fmla="*/ 2010048 h 2237474"/>
              <a:gd name="connsiteX187" fmla="*/ 2117102 w 12192000"/>
              <a:gd name="connsiteY187" fmla="*/ 2023004 h 2237474"/>
              <a:gd name="connsiteX188" fmla="*/ 2111935 w 12192000"/>
              <a:gd name="connsiteY188" fmla="*/ 2023163 h 2237474"/>
              <a:gd name="connsiteX189" fmla="*/ 2089991 w 12192000"/>
              <a:gd name="connsiteY189" fmla="*/ 2034193 h 2237474"/>
              <a:gd name="connsiteX190" fmla="*/ 2058061 w 12192000"/>
              <a:gd name="connsiteY190" fmla="*/ 2047942 h 2237474"/>
              <a:gd name="connsiteX191" fmla="*/ 2055737 w 12192000"/>
              <a:gd name="connsiteY191" fmla="*/ 2047704 h 2237474"/>
              <a:gd name="connsiteX192" fmla="*/ 2042244 w 12192000"/>
              <a:gd name="connsiteY192" fmla="*/ 2055560 h 2237474"/>
              <a:gd name="connsiteX193" fmla="*/ 1976224 w 12192000"/>
              <a:gd name="connsiteY193" fmla="*/ 2074257 h 2237474"/>
              <a:gd name="connsiteX194" fmla="*/ 1877728 w 12192000"/>
              <a:gd name="connsiteY194" fmla="*/ 2101004 h 2237474"/>
              <a:gd name="connsiteX195" fmla="*/ 1759056 w 12192000"/>
              <a:gd name="connsiteY195" fmla="*/ 2125608 h 2237474"/>
              <a:gd name="connsiteX196" fmla="*/ 1637948 w 12192000"/>
              <a:gd name="connsiteY196" fmla="*/ 2172597 h 2237474"/>
              <a:gd name="connsiteX197" fmla="*/ 1434549 w 12192000"/>
              <a:gd name="connsiteY197" fmla="*/ 2234522 h 2237474"/>
              <a:gd name="connsiteX198" fmla="*/ 1398481 w 12192000"/>
              <a:gd name="connsiteY198" fmla="*/ 2237074 h 2237474"/>
              <a:gd name="connsiteX199" fmla="*/ 1398407 w 12192000"/>
              <a:gd name="connsiteY199" fmla="*/ 2237095 h 2237474"/>
              <a:gd name="connsiteX200" fmla="*/ 1370962 w 12192000"/>
              <a:gd name="connsiteY200" fmla="*/ 2237474 h 2237474"/>
              <a:gd name="connsiteX201" fmla="*/ 1356367 w 12192000"/>
              <a:gd name="connsiteY201" fmla="*/ 2235089 h 2237474"/>
              <a:gd name="connsiteX202" fmla="*/ 1324828 w 12192000"/>
              <a:gd name="connsiteY202" fmla="*/ 2231968 h 2237474"/>
              <a:gd name="connsiteX203" fmla="*/ 1297744 w 12192000"/>
              <a:gd name="connsiteY203" fmla="*/ 2235849 h 2237474"/>
              <a:gd name="connsiteX204" fmla="*/ 1286236 w 12192000"/>
              <a:gd name="connsiteY204" fmla="*/ 2233135 h 2237474"/>
              <a:gd name="connsiteX205" fmla="*/ 1283504 w 12192000"/>
              <a:gd name="connsiteY205" fmla="*/ 2233797 h 2237474"/>
              <a:gd name="connsiteX206" fmla="*/ 1279765 w 12192000"/>
              <a:gd name="connsiteY206" fmla="*/ 2229639 h 2237474"/>
              <a:gd name="connsiteX207" fmla="*/ 1195347 w 12192000"/>
              <a:gd name="connsiteY207" fmla="*/ 2212354 h 2237474"/>
              <a:gd name="connsiteX208" fmla="*/ 970251 w 12192000"/>
              <a:gd name="connsiteY208" fmla="*/ 2221029 h 2237474"/>
              <a:gd name="connsiteX209" fmla="*/ 812914 w 12192000"/>
              <a:gd name="connsiteY209" fmla="*/ 2202752 h 2237474"/>
              <a:gd name="connsiteX210" fmla="*/ 800195 w 12192000"/>
              <a:gd name="connsiteY210" fmla="*/ 2209407 h 2237474"/>
              <a:gd name="connsiteX211" fmla="*/ 784978 w 12192000"/>
              <a:gd name="connsiteY211" fmla="*/ 2212360 h 2237474"/>
              <a:gd name="connsiteX212" fmla="*/ 681987 w 12192000"/>
              <a:gd name="connsiteY212" fmla="*/ 2216757 h 2237474"/>
              <a:gd name="connsiteX213" fmla="*/ 669923 w 12192000"/>
              <a:gd name="connsiteY213" fmla="*/ 2211682 h 2237474"/>
              <a:gd name="connsiteX214" fmla="*/ 648680 w 12192000"/>
              <a:gd name="connsiteY214" fmla="*/ 2206229 h 2237474"/>
              <a:gd name="connsiteX215" fmla="*/ 597225 w 12192000"/>
              <a:gd name="connsiteY215" fmla="*/ 2180999 h 2237474"/>
              <a:gd name="connsiteX216" fmla="*/ 558449 w 12192000"/>
              <a:gd name="connsiteY216" fmla="*/ 2182346 h 2237474"/>
              <a:gd name="connsiteX217" fmla="*/ 550517 w 12192000"/>
              <a:gd name="connsiteY217" fmla="*/ 2182060 h 2237474"/>
              <a:gd name="connsiteX218" fmla="*/ 550309 w 12192000"/>
              <a:gd name="connsiteY218" fmla="*/ 2181825 h 2237474"/>
              <a:gd name="connsiteX219" fmla="*/ 541836 w 12192000"/>
              <a:gd name="connsiteY219" fmla="*/ 2181063 h 2237474"/>
              <a:gd name="connsiteX220" fmla="*/ 536057 w 12192000"/>
              <a:gd name="connsiteY220" fmla="*/ 2181537 h 2237474"/>
              <a:gd name="connsiteX221" fmla="*/ 520671 w 12192000"/>
              <a:gd name="connsiteY221" fmla="*/ 2180980 h 2237474"/>
              <a:gd name="connsiteX222" fmla="*/ 515024 w 12192000"/>
              <a:gd name="connsiteY222" fmla="*/ 2179258 h 2237474"/>
              <a:gd name="connsiteX223" fmla="*/ 512278 w 12192000"/>
              <a:gd name="connsiteY223" fmla="*/ 2176369 h 2237474"/>
              <a:gd name="connsiteX224" fmla="*/ 480419 w 12192000"/>
              <a:gd name="connsiteY224" fmla="*/ 2167807 h 2237474"/>
              <a:gd name="connsiteX225" fmla="*/ 413835 w 12192000"/>
              <a:gd name="connsiteY225" fmla="*/ 2156783 h 2237474"/>
              <a:gd name="connsiteX226" fmla="*/ 376513 w 12192000"/>
              <a:gd name="connsiteY226" fmla="*/ 2154014 h 2237474"/>
              <a:gd name="connsiteX227" fmla="*/ 273386 w 12192000"/>
              <a:gd name="connsiteY227" fmla="*/ 2142551 h 2237474"/>
              <a:gd name="connsiteX228" fmla="*/ 169207 w 12192000"/>
              <a:gd name="connsiteY228" fmla="*/ 2128100 h 2237474"/>
              <a:gd name="connsiteX229" fmla="*/ 93149 w 12192000"/>
              <a:gd name="connsiteY229" fmla="*/ 2105324 h 2237474"/>
              <a:gd name="connsiteX230" fmla="*/ 88109 w 12192000"/>
              <a:gd name="connsiteY230" fmla="*/ 2106704 h 2237474"/>
              <a:gd name="connsiteX231" fmla="*/ 80022 w 12192000"/>
              <a:gd name="connsiteY231" fmla="*/ 2107254 h 2237474"/>
              <a:gd name="connsiteX232" fmla="*/ 79717 w 12192000"/>
              <a:gd name="connsiteY232" fmla="*/ 2107046 h 2237474"/>
              <a:gd name="connsiteX233" fmla="*/ 72352 w 12192000"/>
              <a:gd name="connsiteY233" fmla="*/ 2107991 h 2237474"/>
              <a:gd name="connsiteX234" fmla="*/ 37645 w 12192000"/>
              <a:gd name="connsiteY234" fmla="*/ 2115401 h 2237474"/>
              <a:gd name="connsiteX235" fmla="*/ 4572 w 12192000"/>
              <a:gd name="connsiteY235" fmla="*/ 2111091 h 2237474"/>
              <a:gd name="connsiteX236" fmla="*/ 0 w 12192000"/>
              <a:gd name="connsiteY236" fmla="*/ 2110468 h 2237474"/>
              <a:gd name="connsiteX237" fmla="*/ 0 w 12192000"/>
              <a:gd name="connsiteY23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29530 w 12192000"/>
              <a:gd name="connsiteY150" fmla="*/ 1864513 h 2237474"/>
              <a:gd name="connsiteX151" fmla="*/ 3680177 w 12192000"/>
              <a:gd name="connsiteY151" fmla="*/ 1881552 h 2237474"/>
              <a:gd name="connsiteX152" fmla="*/ 3567259 w 12192000"/>
              <a:gd name="connsiteY152" fmla="*/ 1893482 h 2237474"/>
              <a:gd name="connsiteX153" fmla="*/ 3405770 w 12192000"/>
              <a:gd name="connsiteY153" fmla="*/ 1904591 h 2237474"/>
              <a:gd name="connsiteX154" fmla="*/ 3280097 w 12192000"/>
              <a:gd name="connsiteY154" fmla="*/ 1919610 h 2237474"/>
              <a:gd name="connsiteX155" fmla="*/ 3123424 w 12192000"/>
              <a:gd name="connsiteY155" fmla="*/ 1952930 h 2237474"/>
              <a:gd name="connsiteX156" fmla="*/ 3009910 w 12192000"/>
              <a:gd name="connsiteY156" fmla="*/ 1957866 h 2237474"/>
              <a:gd name="connsiteX157" fmla="*/ 2995934 w 12192000"/>
              <a:gd name="connsiteY157" fmla="*/ 1967085 h 2237474"/>
              <a:gd name="connsiteX158" fmla="*/ 2980071 w 12192000"/>
              <a:gd name="connsiteY158" fmla="*/ 1972988 h 2237474"/>
              <a:gd name="connsiteX159" fmla="*/ 2978094 w 12192000"/>
              <a:gd name="connsiteY159" fmla="*/ 1972369 h 2237474"/>
              <a:gd name="connsiteX160" fmla="*/ 2942858 w 12192000"/>
              <a:gd name="connsiteY160" fmla="*/ 1981367 h 2237474"/>
              <a:gd name="connsiteX161" fmla="*/ 2875436 w 12192000"/>
              <a:gd name="connsiteY161" fmla="*/ 1996977 h 2237474"/>
              <a:gd name="connsiteX162" fmla="*/ 2874892 w 12192000"/>
              <a:gd name="connsiteY162" fmla="*/ 1996085 h 2237474"/>
              <a:gd name="connsiteX163" fmla="*/ 2864145 w 12192000"/>
              <a:gd name="connsiteY163" fmla="*/ 1994061 h 2237474"/>
              <a:gd name="connsiteX164" fmla="*/ 2843662 w 12192000"/>
              <a:gd name="connsiteY164" fmla="*/ 1992498 h 2237474"/>
              <a:gd name="connsiteX165" fmla="*/ 2796128 w 12192000"/>
              <a:gd name="connsiteY165" fmla="*/ 1976403 h 2237474"/>
              <a:gd name="connsiteX166" fmla="*/ 2756784 w 12192000"/>
              <a:gd name="connsiteY166" fmla="*/ 1985116 h 2237474"/>
              <a:gd name="connsiteX167" fmla="*/ 2748833 w 12192000"/>
              <a:gd name="connsiteY167" fmla="*/ 1986323 h 2237474"/>
              <a:gd name="connsiteX168" fmla="*/ 2748661 w 12192000"/>
              <a:gd name="connsiteY168" fmla="*/ 1986122 h 2237474"/>
              <a:gd name="connsiteX169" fmla="*/ 2740251 w 12192000"/>
              <a:gd name="connsiteY169" fmla="*/ 1986946 h 2237474"/>
              <a:gd name="connsiteX170" fmla="*/ 2718916 w 12192000"/>
              <a:gd name="connsiteY170" fmla="*/ 1990867 h 2237474"/>
              <a:gd name="connsiteX171" fmla="*/ 2713522 w 12192000"/>
              <a:gd name="connsiteY171" fmla="*/ 1990173 h 2237474"/>
              <a:gd name="connsiteX172" fmla="*/ 2680597 w 12192000"/>
              <a:gd name="connsiteY172" fmla="*/ 1984996 h 2237474"/>
              <a:gd name="connsiteX173" fmla="*/ 2578178 w 12192000"/>
              <a:gd name="connsiteY173" fmla="*/ 1990531 h 2237474"/>
              <a:gd name="connsiteX174" fmla="*/ 2476147 w 12192000"/>
              <a:gd name="connsiteY174" fmla="*/ 1998305 h 2237474"/>
              <a:gd name="connsiteX175" fmla="*/ 2373568 w 12192000"/>
              <a:gd name="connsiteY175" fmla="*/ 2003219 h 2237474"/>
              <a:gd name="connsiteX176" fmla="*/ 2321399 w 12192000"/>
              <a:gd name="connsiteY176" fmla="*/ 1989467 h 2237474"/>
              <a:gd name="connsiteX177" fmla="*/ 2315525 w 12192000"/>
              <a:gd name="connsiteY177" fmla="*/ 1989708 h 2237474"/>
              <a:gd name="connsiteX178" fmla="*/ 2300792 w 12192000"/>
              <a:gd name="connsiteY178" fmla="*/ 1994290 h 2237474"/>
              <a:gd name="connsiteX179" fmla="*/ 2295469 w 12192000"/>
              <a:gd name="connsiteY179" fmla="*/ 1996659 h 2237474"/>
              <a:gd name="connsiteX180" fmla="*/ 2287219 w 12192000"/>
              <a:gd name="connsiteY180" fmla="*/ 1998750 h 2237474"/>
              <a:gd name="connsiteX181" fmla="*/ 2286948 w 12192000"/>
              <a:gd name="connsiteY181" fmla="*/ 1998596 h 2237474"/>
              <a:gd name="connsiteX182" fmla="*/ 2243069 w 12192000"/>
              <a:gd name="connsiteY182" fmla="*/ 2015111 h 2237474"/>
              <a:gd name="connsiteX183" fmla="*/ 2186609 w 12192000"/>
              <a:gd name="connsiteY183" fmla="*/ 2008263 h 2237474"/>
              <a:gd name="connsiteX184" fmla="*/ 2164831 w 12192000"/>
              <a:gd name="connsiteY184" fmla="*/ 2010143 h 2237474"/>
              <a:gd name="connsiteX185" fmla="*/ 2152836 w 12192000"/>
              <a:gd name="connsiteY185" fmla="*/ 2010048 h 2237474"/>
              <a:gd name="connsiteX186" fmla="*/ 2117102 w 12192000"/>
              <a:gd name="connsiteY186" fmla="*/ 2023004 h 2237474"/>
              <a:gd name="connsiteX187" fmla="*/ 2111935 w 12192000"/>
              <a:gd name="connsiteY187" fmla="*/ 2023163 h 2237474"/>
              <a:gd name="connsiteX188" fmla="*/ 2089991 w 12192000"/>
              <a:gd name="connsiteY188" fmla="*/ 2034193 h 2237474"/>
              <a:gd name="connsiteX189" fmla="*/ 2058061 w 12192000"/>
              <a:gd name="connsiteY189" fmla="*/ 2047942 h 2237474"/>
              <a:gd name="connsiteX190" fmla="*/ 2055737 w 12192000"/>
              <a:gd name="connsiteY190" fmla="*/ 2047704 h 2237474"/>
              <a:gd name="connsiteX191" fmla="*/ 2042244 w 12192000"/>
              <a:gd name="connsiteY191" fmla="*/ 2055560 h 2237474"/>
              <a:gd name="connsiteX192" fmla="*/ 1976224 w 12192000"/>
              <a:gd name="connsiteY192" fmla="*/ 2074257 h 2237474"/>
              <a:gd name="connsiteX193" fmla="*/ 1877728 w 12192000"/>
              <a:gd name="connsiteY193" fmla="*/ 2101004 h 2237474"/>
              <a:gd name="connsiteX194" fmla="*/ 1759056 w 12192000"/>
              <a:gd name="connsiteY194" fmla="*/ 2125608 h 2237474"/>
              <a:gd name="connsiteX195" fmla="*/ 1637948 w 12192000"/>
              <a:gd name="connsiteY195" fmla="*/ 2172597 h 2237474"/>
              <a:gd name="connsiteX196" fmla="*/ 1434549 w 12192000"/>
              <a:gd name="connsiteY196" fmla="*/ 2234522 h 2237474"/>
              <a:gd name="connsiteX197" fmla="*/ 1398481 w 12192000"/>
              <a:gd name="connsiteY197" fmla="*/ 2237074 h 2237474"/>
              <a:gd name="connsiteX198" fmla="*/ 1398407 w 12192000"/>
              <a:gd name="connsiteY198" fmla="*/ 2237095 h 2237474"/>
              <a:gd name="connsiteX199" fmla="*/ 1370962 w 12192000"/>
              <a:gd name="connsiteY199" fmla="*/ 2237474 h 2237474"/>
              <a:gd name="connsiteX200" fmla="*/ 1356367 w 12192000"/>
              <a:gd name="connsiteY200" fmla="*/ 2235089 h 2237474"/>
              <a:gd name="connsiteX201" fmla="*/ 1324828 w 12192000"/>
              <a:gd name="connsiteY201" fmla="*/ 2231968 h 2237474"/>
              <a:gd name="connsiteX202" fmla="*/ 1297744 w 12192000"/>
              <a:gd name="connsiteY202" fmla="*/ 2235849 h 2237474"/>
              <a:gd name="connsiteX203" fmla="*/ 1286236 w 12192000"/>
              <a:gd name="connsiteY203" fmla="*/ 2233135 h 2237474"/>
              <a:gd name="connsiteX204" fmla="*/ 1283504 w 12192000"/>
              <a:gd name="connsiteY204" fmla="*/ 2233797 h 2237474"/>
              <a:gd name="connsiteX205" fmla="*/ 1279765 w 12192000"/>
              <a:gd name="connsiteY205" fmla="*/ 2229639 h 2237474"/>
              <a:gd name="connsiteX206" fmla="*/ 1195347 w 12192000"/>
              <a:gd name="connsiteY206" fmla="*/ 2212354 h 2237474"/>
              <a:gd name="connsiteX207" fmla="*/ 970251 w 12192000"/>
              <a:gd name="connsiteY207" fmla="*/ 2221029 h 2237474"/>
              <a:gd name="connsiteX208" fmla="*/ 812914 w 12192000"/>
              <a:gd name="connsiteY208" fmla="*/ 2202752 h 2237474"/>
              <a:gd name="connsiteX209" fmla="*/ 800195 w 12192000"/>
              <a:gd name="connsiteY209" fmla="*/ 2209407 h 2237474"/>
              <a:gd name="connsiteX210" fmla="*/ 784978 w 12192000"/>
              <a:gd name="connsiteY210" fmla="*/ 2212360 h 2237474"/>
              <a:gd name="connsiteX211" fmla="*/ 681987 w 12192000"/>
              <a:gd name="connsiteY211" fmla="*/ 2216757 h 2237474"/>
              <a:gd name="connsiteX212" fmla="*/ 669923 w 12192000"/>
              <a:gd name="connsiteY212" fmla="*/ 2211682 h 2237474"/>
              <a:gd name="connsiteX213" fmla="*/ 648680 w 12192000"/>
              <a:gd name="connsiteY213" fmla="*/ 2206229 h 2237474"/>
              <a:gd name="connsiteX214" fmla="*/ 597225 w 12192000"/>
              <a:gd name="connsiteY214" fmla="*/ 2180999 h 2237474"/>
              <a:gd name="connsiteX215" fmla="*/ 558449 w 12192000"/>
              <a:gd name="connsiteY215" fmla="*/ 2182346 h 2237474"/>
              <a:gd name="connsiteX216" fmla="*/ 550517 w 12192000"/>
              <a:gd name="connsiteY216" fmla="*/ 2182060 h 2237474"/>
              <a:gd name="connsiteX217" fmla="*/ 550309 w 12192000"/>
              <a:gd name="connsiteY217" fmla="*/ 2181825 h 2237474"/>
              <a:gd name="connsiteX218" fmla="*/ 541836 w 12192000"/>
              <a:gd name="connsiteY218" fmla="*/ 2181063 h 2237474"/>
              <a:gd name="connsiteX219" fmla="*/ 536057 w 12192000"/>
              <a:gd name="connsiteY219" fmla="*/ 2181537 h 2237474"/>
              <a:gd name="connsiteX220" fmla="*/ 520671 w 12192000"/>
              <a:gd name="connsiteY220" fmla="*/ 2180980 h 2237474"/>
              <a:gd name="connsiteX221" fmla="*/ 515024 w 12192000"/>
              <a:gd name="connsiteY221" fmla="*/ 2179258 h 2237474"/>
              <a:gd name="connsiteX222" fmla="*/ 512278 w 12192000"/>
              <a:gd name="connsiteY222" fmla="*/ 2176369 h 2237474"/>
              <a:gd name="connsiteX223" fmla="*/ 480419 w 12192000"/>
              <a:gd name="connsiteY223" fmla="*/ 2167807 h 2237474"/>
              <a:gd name="connsiteX224" fmla="*/ 413835 w 12192000"/>
              <a:gd name="connsiteY224" fmla="*/ 2156783 h 2237474"/>
              <a:gd name="connsiteX225" fmla="*/ 376513 w 12192000"/>
              <a:gd name="connsiteY225" fmla="*/ 2154014 h 2237474"/>
              <a:gd name="connsiteX226" fmla="*/ 273386 w 12192000"/>
              <a:gd name="connsiteY226" fmla="*/ 2142551 h 2237474"/>
              <a:gd name="connsiteX227" fmla="*/ 169207 w 12192000"/>
              <a:gd name="connsiteY227" fmla="*/ 2128100 h 2237474"/>
              <a:gd name="connsiteX228" fmla="*/ 93149 w 12192000"/>
              <a:gd name="connsiteY228" fmla="*/ 2105324 h 2237474"/>
              <a:gd name="connsiteX229" fmla="*/ 88109 w 12192000"/>
              <a:gd name="connsiteY229" fmla="*/ 2106704 h 2237474"/>
              <a:gd name="connsiteX230" fmla="*/ 80022 w 12192000"/>
              <a:gd name="connsiteY230" fmla="*/ 2107254 h 2237474"/>
              <a:gd name="connsiteX231" fmla="*/ 79717 w 12192000"/>
              <a:gd name="connsiteY231" fmla="*/ 2107046 h 2237474"/>
              <a:gd name="connsiteX232" fmla="*/ 72352 w 12192000"/>
              <a:gd name="connsiteY232" fmla="*/ 2107991 h 2237474"/>
              <a:gd name="connsiteX233" fmla="*/ 37645 w 12192000"/>
              <a:gd name="connsiteY233" fmla="*/ 2115401 h 2237474"/>
              <a:gd name="connsiteX234" fmla="*/ 4572 w 12192000"/>
              <a:gd name="connsiteY234" fmla="*/ 2111091 h 2237474"/>
              <a:gd name="connsiteX235" fmla="*/ 0 w 12192000"/>
              <a:gd name="connsiteY235" fmla="*/ 2110468 h 2237474"/>
              <a:gd name="connsiteX236" fmla="*/ 0 w 12192000"/>
              <a:gd name="connsiteY23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43319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08541 w 12192000"/>
              <a:gd name="connsiteY102" fmla="*/ 1668757 h 2237474"/>
              <a:gd name="connsiteX103" fmla="*/ 6471012 w 12192000"/>
              <a:gd name="connsiteY103" fmla="*/ 1678604 h 2237474"/>
              <a:gd name="connsiteX104" fmla="*/ 6415265 w 12192000"/>
              <a:gd name="connsiteY104" fmla="*/ 1665317 h 2237474"/>
              <a:gd name="connsiteX105" fmla="*/ 6364035 w 12192000"/>
              <a:gd name="connsiteY105" fmla="*/ 1667683 h 2237474"/>
              <a:gd name="connsiteX106" fmla="*/ 6280959 w 12192000"/>
              <a:gd name="connsiteY106" fmla="*/ 1689329 h 2237474"/>
              <a:gd name="connsiteX107" fmla="*/ 6243319 w 12192000"/>
              <a:gd name="connsiteY107" fmla="*/ 1695560 h 2237474"/>
              <a:gd name="connsiteX108" fmla="*/ 6098321 w 12192000"/>
              <a:gd name="connsiteY108" fmla="*/ 1721646 h 2237474"/>
              <a:gd name="connsiteX109" fmla="*/ 5880652 w 12192000"/>
              <a:gd name="connsiteY109" fmla="*/ 1779643 h 2237474"/>
              <a:gd name="connsiteX110" fmla="*/ 5785959 w 12192000"/>
              <a:gd name="connsiteY110" fmla="*/ 1775307 h 2237474"/>
              <a:gd name="connsiteX111" fmla="*/ 5643534 w 12192000"/>
              <a:gd name="connsiteY111" fmla="*/ 1802919 h 2237474"/>
              <a:gd name="connsiteX112" fmla="*/ 5518799 w 12192000"/>
              <a:gd name="connsiteY112" fmla="*/ 1818312 h 2237474"/>
              <a:gd name="connsiteX113" fmla="*/ 5505014 w 12192000"/>
              <a:gd name="connsiteY113" fmla="*/ 1819259 h 2237474"/>
              <a:gd name="connsiteX114" fmla="*/ 5453307 w 12192000"/>
              <a:gd name="connsiteY114" fmla="*/ 1815450 h 2237474"/>
              <a:gd name="connsiteX115" fmla="*/ 5364192 w 12192000"/>
              <a:gd name="connsiteY115" fmla="*/ 1826074 h 2237474"/>
              <a:gd name="connsiteX116" fmla="*/ 5350380 w 12192000"/>
              <a:gd name="connsiteY116" fmla="*/ 1830891 h 2237474"/>
              <a:gd name="connsiteX117" fmla="*/ 5259633 w 12192000"/>
              <a:gd name="connsiteY117" fmla="*/ 1837160 h 2237474"/>
              <a:gd name="connsiteX118" fmla="*/ 5197513 w 12192000"/>
              <a:gd name="connsiteY118" fmla="*/ 1844718 h 2237474"/>
              <a:gd name="connsiteX119" fmla="*/ 5184170 w 12192000"/>
              <a:gd name="connsiteY119" fmla="*/ 1849402 h 2237474"/>
              <a:gd name="connsiteX120" fmla="*/ 5168852 w 12192000"/>
              <a:gd name="connsiteY120" fmla="*/ 1844846 h 2237474"/>
              <a:gd name="connsiteX121" fmla="*/ 5164370 w 12192000"/>
              <a:gd name="connsiteY121" fmla="*/ 1840597 h 2237474"/>
              <a:gd name="connsiteX122" fmla="*/ 5114927 w 12192000"/>
              <a:gd name="connsiteY122" fmla="*/ 1847827 h 2237474"/>
              <a:gd name="connsiteX123" fmla="*/ 5108970 w 12192000"/>
              <a:gd name="connsiteY123" fmla="*/ 1847935 h 2237474"/>
              <a:gd name="connsiteX124" fmla="*/ 5067961 w 12192000"/>
              <a:gd name="connsiteY124" fmla="*/ 1845917 h 2237474"/>
              <a:gd name="connsiteX125" fmla="*/ 5007075 w 12192000"/>
              <a:gd name="connsiteY125" fmla="*/ 1838626 h 2237474"/>
              <a:gd name="connsiteX126" fmla="*/ 4944087 w 12192000"/>
              <a:gd name="connsiteY126" fmla="*/ 1823332 h 2237474"/>
              <a:gd name="connsiteX127" fmla="*/ 4907662 w 12192000"/>
              <a:gd name="connsiteY127" fmla="*/ 1816900 h 2237474"/>
              <a:gd name="connsiteX128" fmla="*/ 4882386 w 12192000"/>
              <a:gd name="connsiteY128" fmla="*/ 1809844 h 2237474"/>
              <a:gd name="connsiteX129" fmla="*/ 4811440 w 12192000"/>
              <a:gd name="connsiteY129" fmla="*/ 1804655 h 2237474"/>
              <a:gd name="connsiteX130" fmla="*/ 4691075 w 12192000"/>
              <a:gd name="connsiteY130" fmla="*/ 1801389 h 2237474"/>
              <a:gd name="connsiteX131" fmla="*/ 4611738 w 12192000"/>
              <a:gd name="connsiteY131" fmla="*/ 1776964 h 2237474"/>
              <a:gd name="connsiteX132" fmla="*/ 4560070 w 12192000"/>
              <a:gd name="connsiteY132" fmla="*/ 1785640 h 2237474"/>
              <a:gd name="connsiteX133" fmla="*/ 4536503 w 12192000"/>
              <a:gd name="connsiteY133" fmla="*/ 1785334 h 2237474"/>
              <a:gd name="connsiteX134" fmla="*/ 4513724 w 12192000"/>
              <a:gd name="connsiteY134" fmla="*/ 1791996 h 2237474"/>
              <a:gd name="connsiteX135" fmla="*/ 4459810 w 12192000"/>
              <a:gd name="connsiteY135" fmla="*/ 1797886 h 2237474"/>
              <a:gd name="connsiteX136" fmla="*/ 4379064 w 12192000"/>
              <a:gd name="connsiteY136" fmla="*/ 1817177 h 2237474"/>
              <a:gd name="connsiteX137" fmla="*/ 4319209 w 12192000"/>
              <a:gd name="connsiteY137" fmla="*/ 1834833 h 2237474"/>
              <a:gd name="connsiteX138" fmla="*/ 4290981 w 12192000"/>
              <a:gd name="connsiteY138" fmla="*/ 1839677 h 2237474"/>
              <a:gd name="connsiteX139" fmla="*/ 4285792 w 12192000"/>
              <a:gd name="connsiteY139" fmla="*/ 1836231 h 2237474"/>
              <a:gd name="connsiteX140" fmla="*/ 4238372 w 12192000"/>
              <a:gd name="connsiteY140" fmla="*/ 1851480 h 2237474"/>
              <a:gd name="connsiteX141" fmla="*/ 4232517 w 12192000"/>
              <a:gd name="connsiteY141" fmla="*/ 1852567 h 2237474"/>
              <a:gd name="connsiteX142" fmla="*/ 4191732 w 12192000"/>
              <a:gd name="connsiteY142" fmla="*/ 1857328 h 2237474"/>
              <a:gd name="connsiteX143" fmla="*/ 4065532 w 12192000"/>
              <a:gd name="connsiteY143" fmla="*/ 1855477 h 2237474"/>
              <a:gd name="connsiteX144" fmla="*/ 4028460 w 12192000"/>
              <a:gd name="connsiteY144" fmla="*/ 1855137 h 2237474"/>
              <a:gd name="connsiteX145" fmla="*/ 4002267 w 12192000"/>
              <a:gd name="connsiteY145" fmla="*/ 1852352 h 2237474"/>
              <a:gd name="connsiteX146" fmla="*/ 3931396 w 12192000"/>
              <a:gd name="connsiteY146" fmla="*/ 1858915 h 2237474"/>
              <a:gd name="connsiteX147" fmla="*/ 3812162 w 12192000"/>
              <a:gd name="connsiteY147" fmla="*/ 1875501 h 2237474"/>
              <a:gd name="connsiteX148" fmla="*/ 3729530 w 12192000"/>
              <a:gd name="connsiteY148" fmla="*/ 1864513 h 2237474"/>
              <a:gd name="connsiteX149" fmla="*/ 3680177 w 12192000"/>
              <a:gd name="connsiteY149" fmla="*/ 1881552 h 2237474"/>
              <a:gd name="connsiteX150" fmla="*/ 3567259 w 12192000"/>
              <a:gd name="connsiteY150" fmla="*/ 1893482 h 2237474"/>
              <a:gd name="connsiteX151" fmla="*/ 3405770 w 12192000"/>
              <a:gd name="connsiteY151" fmla="*/ 1904591 h 2237474"/>
              <a:gd name="connsiteX152" fmla="*/ 3280097 w 12192000"/>
              <a:gd name="connsiteY152" fmla="*/ 1919610 h 2237474"/>
              <a:gd name="connsiteX153" fmla="*/ 3123424 w 12192000"/>
              <a:gd name="connsiteY153" fmla="*/ 1952930 h 2237474"/>
              <a:gd name="connsiteX154" fmla="*/ 3009910 w 12192000"/>
              <a:gd name="connsiteY154" fmla="*/ 1957866 h 2237474"/>
              <a:gd name="connsiteX155" fmla="*/ 2995934 w 12192000"/>
              <a:gd name="connsiteY155" fmla="*/ 1967085 h 2237474"/>
              <a:gd name="connsiteX156" fmla="*/ 2980071 w 12192000"/>
              <a:gd name="connsiteY156" fmla="*/ 1972988 h 2237474"/>
              <a:gd name="connsiteX157" fmla="*/ 2978094 w 12192000"/>
              <a:gd name="connsiteY157" fmla="*/ 1972369 h 2237474"/>
              <a:gd name="connsiteX158" fmla="*/ 2942858 w 12192000"/>
              <a:gd name="connsiteY158" fmla="*/ 1981367 h 2237474"/>
              <a:gd name="connsiteX159" fmla="*/ 2875436 w 12192000"/>
              <a:gd name="connsiteY159" fmla="*/ 1996977 h 2237474"/>
              <a:gd name="connsiteX160" fmla="*/ 2874892 w 12192000"/>
              <a:gd name="connsiteY160" fmla="*/ 1996085 h 2237474"/>
              <a:gd name="connsiteX161" fmla="*/ 2864145 w 12192000"/>
              <a:gd name="connsiteY161" fmla="*/ 1994061 h 2237474"/>
              <a:gd name="connsiteX162" fmla="*/ 2843662 w 12192000"/>
              <a:gd name="connsiteY162" fmla="*/ 1992498 h 2237474"/>
              <a:gd name="connsiteX163" fmla="*/ 2796128 w 12192000"/>
              <a:gd name="connsiteY163" fmla="*/ 1976403 h 2237474"/>
              <a:gd name="connsiteX164" fmla="*/ 2756784 w 12192000"/>
              <a:gd name="connsiteY164" fmla="*/ 1985116 h 2237474"/>
              <a:gd name="connsiteX165" fmla="*/ 2748833 w 12192000"/>
              <a:gd name="connsiteY165" fmla="*/ 1986323 h 2237474"/>
              <a:gd name="connsiteX166" fmla="*/ 2748661 w 12192000"/>
              <a:gd name="connsiteY166" fmla="*/ 1986122 h 2237474"/>
              <a:gd name="connsiteX167" fmla="*/ 2740251 w 12192000"/>
              <a:gd name="connsiteY167" fmla="*/ 1986946 h 2237474"/>
              <a:gd name="connsiteX168" fmla="*/ 2718916 w 12192000"/>
              <a:gd name="connsiteY168" fmla="*/ 1990867 h 2237474"/>
              <a:gd name="connsiteX169" fmla="*/ 2713522 w 12192000"/>
              <a:gd name="connsiteY169" fmla="*/ 1990173 h 2237474"/>
              <a:gd name="connsiteX170" fmla="*/ 2680597 w 12192000"/>
              <a:gd name="connsiteY170" fmla="*/ 1984996 h 2237474"/>
              <a:gd name="connsiteX171" fmla="*/ 2578178 w 12192000"/>
              <a:gd name="connsiteY171" fmla="*/ 1990531 h 2237474"/>
              <a:gd name="connsiteX172" fmla="*/ 2476147 w 12192000"/>
              <a:gd name="connsiteY172" fmla="*/ 1998305 h 2237474"/>
              <a:gd name="connsiteX173" fmla="*/ 2373568 w 12192000"/>
              <a:gd name="connsiteY173" fmla="*/ 2003219 h 2237474"/>
              <a:gd name="connsiteX174" fmla="*/ 2321399 w 12192000"/>
              <a:gd name="connsiteY174" fmla="*/ 1989467 h 2237474"/>
              <a:gd name="connsiteX175" fmla="*/ 2315525 w 12192000"/>
              <a:gd name="connsiteY175" fmla="*/ 1989708 h 2237474"/>
              <a:gd name="connsiteX176" fmla="*/ 2300792 w 12192000"/>
              <a:gd name="connsiteY176" fmla="*/ 1994290 h 2237474"/>
              <a:gd name="connsiteX177" fmla="*/ 2295469 w 12192000"/>
              <a:gd name="connsiteY177" fmla="*/ 1996659 h 2237474"/>
              <a:gd name="connsiteX178" fmla="*/ 2287219 w 12192000"/>
              <a:gd name="connsiteY178" fmla="*/ 1998750 h 2237474"/>
              <a:gd name="connsiteX179" fmla="*/ 2286948 w 12192000"/>
              <a:gd name="connsiteY179" fmla="*/ 1998596 h 2237474"/>
              <a:gd name="connsiteX180" fmla="*/ 2243069 w 12192000"/>
              <a:gd name="connsiteY180" fmla="*/ 2015111 h 2237474"/>
              <a:gd name="connsiteX181" fmla="*/ 2186609 w 12192000"/>
              <a:gd name="connsiteY181" fmla="*/ 2008263 h 2237474"/>
              <a:gd name="connsiteX182" fmla="*/ 2164831 w 12192000"/>
              <a:gd name="connsiteY182" fmla="*/ 2010143 h 2237474"/>
              <a:gd name="connsiteX183" fmla="*/ 2152836 w 12192000"/>
              <a:gd name="connsiteY183" fmla="*/ 2010048 h 2237474"/>
              <a:gd name="connsiteX184" fmla="*/ 2117102 w 12192000"/>
              <a:gd name="connsiteY184" fmla="*/ 2023004 h 2237474"/>
              <a:gd name="connsiteX185" fmla="*/ 2111935 w 12192000"/>
              <a:gd name="connsiteY185" fmla="*/ 2023163 h 2237474"/>
              <a:gd name="connsiteX186" fmla="*/ 2089991 w 12192000"/>
              <a:gd name="connsiteY186" fmla="*/ 2034193 h 2237474"/>
              <a:gd name="connsiteX187" fmla="*/ 2058061 w 12192000"/>
              <a:gd name="connsiteY187" fmla="*/ 2047942 h 2237474"/>
              <a:gd name="connsiteX188" fmla="*/ 2055737 w 12192000"/>
              <a:gd name="connsiteY188" fmla="*/ 2047704 h 2237474"/>
              <a:gd name="connsiteX189" fmla="*/ 2042244 w 12192000"/>
              <a:gd name="connsiteY189" fmla="*/ 2055560 h 2237474"/>
              <a:gd name="connsiteX190" fmla="*/ 1976224 w 12192000"/>
              <a:gd name="connsiteY190" fmla="*/ 2074257 h 2237474"/>
              <a:gd name="connsiteX191" fmla="*/ 1877728 w 12192000"/>
              <a:gd name="connsiteY191" fmla="*/ 2101004 h 2237474"/>
              <a:gd name="connsiteX192" fmla="*/ 1759056 w 12192000"/>
              <a:gd name="connsiteY192" fmla="*/ 2125608 h 2237474"/>
              <a:gd name="connsiteX193" fmla="*/ 1637948 w 12192000"/>
              <a:gd name="connsiteY193" fmla="*/ 2172597 h 2237474"/>
              <a:gd name="connsiteX194" fmla="*/ 1434549 w 12192000"/>
              <a:gd name="connsiteY194" fmla="*/ 2234522 h 2237474"/>
              <a:gd name="connsiteX195" fmla="*/ 1398481 w 12192000"/>
              <a:gd name="connsiteY195" fmla="*/ 2237074 h 2237474"/>
              <a:gd name="connsiteX196" fmla="*/ 1398407 w 12192000"/>
              <a:gd name="connsiteY196" fmla="*/ 2237095 h 2237474"/>
              <a:gd name="connsiteX197" fmla="*/ 1370962 w 12192000"/>
              <a:gd name="connsiteY197" fmla="*/ 2237474 h 2237474"/>
              <a:gd name="connsiteX198" fmla="*/ 1356367 w 12192000"/>
              <a:gd name="connsiteY198" fmla="*/ 2235089 h 2237474"/>
              <a:gd name="connsiteX199" fmla="*/ 1324828 w 12192000"/>
              <a:gd name="connsiteY199" fmla="*/ 2231968 h 2237474"/>
              <a:gd name="connsiteX200" fmla="*/ 1297744 w 12192000"/>
              <a:gd name="connsiteY200" fmla="*/ 2235849 h 2237474"/>
              <a:gd name="connsiteX201" fmla="*/ 1286236 w 12192000"/>
              <a:gd name="connsiteY201" fmla="*/ 2233135 h 2237474"/>
              <a:gd name="connsiteX202" fmla="*/ 1283504 w 12192000"/>
              <a:gd name="connsiteY202" fmla="*/ 2233797 h 2237474"/>
              <a:gd name="connsiteX203" fmla="*/ 1279765 w 12192000"/>
              <a:gd name="connsiteY203" fmla="*/ 2229639 h 2237474"/>
              <a:gd name="connsiteX204" fmla="*/ 1195347 w 12192000"/>
              <a:gd name="connsiteY204" fmla="*/ 2212354 h 2237474"/>
              <a:gd name="connsiteX205" fmla="*/ 970251 w 12192000"/>
              <a:gd name="connsiteY205" fmla="*/ 2221029 h 2237474"/>
              <a:gd name="connsiteX206" fmla="*/ 812914 w 12192000"/>
              <a:gd name="connsiteY206" fmla="*/ 2202752 h 2237474"/>
              <a:gd name="connsiteX207" fmla="*/ 800195 w 12192000"/>
              <a:gd name="connsiteY207" fmla="*/ 2209407 h 2237474"/>
              <a:gd name="connsiteX208" fmla="*/ 784978 w 12192000"/>
              <a:gd name="connsiteY208" fmla="*/ 2212360 h 2237474"/>
              <a:gd name="connsiteX209" fmla="*/ 681987 w 12192000"/>
              <a:gd name="connsiteY209" fmla="*/ 2216757 h 2237474"/>
              <a:gd name="connsiteX210" fmla="*/ 669923 w 12192000"/>
              <a:gd name="connsiteY210" fmla="*/ 2211682 h 2237474"/>
              <a:gd name="connsiteX211" fmla="*/ 648680 w 12192000"/>
              <a:gd name="connsiteY211" fmla="*/ 2206229 h 2237474"/>
              <a:gd name="connsiteX212" fmla="*/ 597225 w 12192000"/>
              <a:gd name="connsiteY212" fmla="*/ 2180999 h 2237474"/>
              <a:gd name="connsiteX213" fmla="*/ 558449 w 12192000"/>
              <a:gd name="connsiteY213" fmla="*/ 2182346 h 2237474"/>
              <a:gd name="connsiteX214" fmla="*/ 550517 w 12192000"/>
              <a:gd name="connsiteY214" fmla="*/ 2182060 h 2237474"/>
              <a:gd name="connsiteX215" fmla="*/ 550309 w 12192000"/>
              <a:gd name="connsiteY215" fmla="*/ 2181825 h 2237474"/>
              <a:gd name="connsiteX216" fmla="*/ 541836 w 12192000"/>
              <a:gd name="connsiteY216" fmla="*/ 2181063 h 2237474"/>
              <a:gd name="connsiteX217" fmla="*/ 536057 w 12192000"/>
              <a:gd name="connsiteY217" fmla="*/ 2181537 h 2237474"/>
              <a:gd name="connsiteX218" fmla="*/ 520671 w 12192000"/>
              <a:gd name="connsiteY218" fmla="*/ 2180980 h 2237474"/>
              <a:gd name="connsiteX219" fmla="*/ 515024 w 12192000"/>
              <a:gd name="connsiteY219" fmla="*/ 2179258 h 2237474"/>
              <a:gd name="connsiteX220" fmla="*/ 512278 w 12192000"/>
              <a:gd name="connsiteY220" fmla="*/ 2176369 h 2237474"/>
              <a:gd name="connsiteX221" fmla="*/ 480419 w 12192000"/>
              <a:gd name="connsiteY221" fmla="*/ 2167807 h 2237474"/>
              <a:gd name="connsiteX222" fmla="*/ 413835 w 12192000"/>
              <a:gd name="connsiteY222" fmla="*/ 2156783 h 2237474"/>
              <a:gd name="connsiteX223" fmla="*/ 376513 w 12192000"/>
              <a:gd name="connsiteY223" fmla="*/ 2154014 h 2237474"/>
              <a:gd name="connsiteX224" fmla="*/ 273386 w 12192000"/>
              <a:gd name="connsiteY224" fmla="*/ 2142551 h 2237474"/>
              <a:gd name="connsiteX225" fmla="*/ 169207 w 12192000"/>
              <a:gd name="connsiteY225" fmla="*/ 2128100 h 2237474"/>
              <a:gd name="connsiteX226" fmla="*/ 93149 w 12192000"/>
              <a:gd name="connsiteY226" fmla="*/ 2105324 h 2237474"/>
              <a:gd name="connsiteX227" fmla="*/ 88109 w 12192000"/>
              <a:gd name="connsiteY227" fmla="*/ 2106704 h 2237474"/>
              <a:gd name="connsiteX228" fmla="*/ 80022 w 12192000"/>
              <a:gd name="connsiteY228" fmla="*/ 2107254 h 2237474"/>
              <a:gd name="connsiteX229" fmla="*/ 79717 w 12192000"/>
              <a:gd name="connsiteY229" fmla="*/ 2107046 h 2237474"/>
              <a:gd name="connsiteX230" fmla="*/ 72352 w 12192000"/>
              <a:gd name="connsiteY230" fmla="*/ 2107991 h 2237474"/>
              <a:gd name="connsiteX231" fmla="*/ 37645 w 12192000"/>
              <a:gd name="connsiteY231" fmla="*/ 2115401 h 2237474"/>
              <a:gd name="connsiteX232" fmla="*/ 4572 w 12192000"/>
              <a:gd name="connsiteY232" fmla="*/ 2111091 h 2237474"/>
              <a:gd name="connsiteX233" fmla="*/ 0 w 12192000"/>
              <a:gd name="connsiteY233" fmla="*/ 2110468 h 2237474"/>
              <a:gd name="connsiteX234" fmla="*/ 0 w 12192000"/>
              <a:gd name="connsiteY23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16595 w 12192000"/>
              <a:gd name="connsiteY100" fmla="*/ 1667475 h 2237474"/>
              <a:gd name="connsiteX101" fmla="*/ 6508541 w 12192000"/>
              <a:gd name="connsiteY101" fmla="*/ 1668757 h 2237474"/>
              <a:gd name="connsiteX102" fmla="*/ 6471012 w 12192000"/>
              <a:gd name="connsiteY102" fmla="*/ 1678604 h 2237474"/>
              <a:gd name="connsiteX103" fmla="*/ 6415265 w 12192000"/>
              <a:gd name="connsiteY103" fmla="*/ 1665317 h 2237474"/>
              <a:gd name="connsiteX104" fmla="*/ 6364035 w 12192000"/>
              <a:gd name="connsiteY104" fmla="*/ 1667683 h 2237474"/>
              <a:gd name="connsiteX105" fmla="*/ 6280959 w 12192000"/>
              <a:gd name="connsiteY105" fmla="*/ 1689329 h 2237474"/>
              <a:gd name="connsiteX106" fmla="*/ 6243319 w 12192000"/>
              <a:gd name="connsiteY106" fmla="*/ 1695560 h 2237474"/>
              <a:gd name="connsiteX107" fmla="*/ 6098321 w 12192000"/>
              <a:gd name="connsiteY107" fmla="*/ 1721646 h 2237474"/>
              <a:gd name="connsiteX108" fmla="*/ 5880652 w 12192000"/>
              <a:gd name="connsiteY108" fmla="*/ 1779643 h 2237474"/>
              <a:gd name="connsiteX109" fmla="*/ 5785959 w 12192000"/>
              <a:gd name="connsiteY109" fmla="*/ 1775307 h 2237474"/>
              <a:gd name="connsiteX110" fmla="*/ 5643534 w 12192000"/>
              <a:gd name="connsiteY110" fmla="*/ 1802919 h 2237474"/>
              <a:gd name="connsiteX111" fmla="*/ 5518799 w 12192000"/>
              <a:gd name="connsiteY111" fmla="*/ 1818312 h 2237474"/>
              <a:gd name="connsiteX112" fmla="*/ 5505014 w 12192000"/>
              <a:gd name="connsiteY112" fmla="*/ 1819259 h 2237474"/>
              <a:gd name="connsiteX113" fmla="*/ 5453307 w 12192000"/>
              <a:gd name="connsiteY113" fmla="*/ 1815450 h 2237474"/>
              <a:gd name="connsiteX114" fmla="*/ 5364192 w 12192000"/>
              <a:gd name="connsiteY114" fmla="*/ 1826074 h 2237474"/>
              <a:gd name="connsiteX115" fmla="*/ 5350380 w 12192000"/>
              <a:gd name="connsiteY115" fmla="*/ 1830891 h 2237474"/>
              <a:gd name="connsiteX116" fmla="*/ 5259633 w 12192000"/>
              <a:gd name="connsiteY116" fmla="*/ 1837160 h 2237474"/>
              <a:gd name="connsiteX117" fmla="*/ 5197513 w 12192000"/>
              <a:gd name="connsiteY117" fmla="*/ 1844718 h 2237474"/>
              <a:gd name="connsiteX118" fmla="*/ 5184170 w 12192000"/>
              <a:gd name="connsiteY118" fmla="*/ 1849402 h 2237474"/>
              <a:gd name="connsiteX119" fmla="*/ 5168852 w 12192000"/>
              <a:gd name="connsiteY119" fmla="*/ 1844846 h 2237474"/>
              <a:gd name="connsiteX120" fmla="*/ 5164370 w 12192000"/>
              <a:gd name="connsiteY120" fmla="*/ 1840597 h 2237474"/>
              <a:gd name="connsiteX121" fmla="*/ 5114927 w 12192000"/>
              <a:gd name="connsiteY121" fmla="*/ 1847827 h 2237474"/>
              <a:gd name="connsiteX122" fmla="*/ 5108970 w 12192000"/>
              <a:gd name="connsiteY122" fmla="*/ 1847935 h 2237474"/>
              <a:gd name="connsiteX123" fmla="*/ 5067961 w 12192000"/>
              <a:gd name="connsiteY123" fmla="*/ 1845917 h 2237474"/>
              <a:gd name="connsiteX124" fmla="*/ 5007075 w 12192000"/>
              <a:gd name="connsiteY124" fmla="*/ 1838626 h 2237474"/>
              <a:gd name="connsiteX125" fmla="*/ 4944087 w 12192000"/>
              <a:gd name="connsiteY125" fmla="*/ 1823332 h 2237474"/>
              <a:gd name="connsiteX126" fmla="*/ 4907662 w 12192000"/>
              <a:gd name="connsiteY126" fmla="*/ 1816900 h 2237474"/>
              <a:gd name="connsiteX127" fmla="*/ 4882386 w 12192000"/>
              <a:gd name="connsiteY127" fmla="*/ 1809844 h 2237474"/>
              <a:gd name="connsiteX128" fmla="*/ 4811440 w 12192000"/>
              <a:gd name="connsiteY128" fmla="*/ 1804655 h 2237474"/>
              <a:gd name="connsiteX129" fmla="*/ 4691075 w 12192000"/>
              <a:gd name="connsiteY129" fmla="*/ 1801389 h 2237474"/>
              <a:gd name="connsiteX130" fmla="*/ 4611738 w 12192000"/>
              <a:gd name="connsiteY130" fmla="*/ 1776964 h 2237474"/>
              <a:gd name="connsiteX131" fmla="*/ 4560070 w 12192000"/>
              <a:gd name="connsiteY131" fmla="*/ 1785640 h 2237474"/>
              <a:gd name="connsiteX132" fmla="*/ 4536503 w 12192000"/>
              <a:gd name="connsiteY132" fmla="*/ 1785334 h 2237474"/>
              <a:gd name="connsiteX133" fmla="*/ 4513724 w 12192000"/>
              <a:gd name="connsiteY133" fmla="*/ 1791996 h 2237474"/>
              <a:gd name="connsiteX134" fmla="*/ 4459810 w 12192000"/>
              <a:gd name="connsiteY134" fmla="*/ 1797886 h 2237474"/>
              <a:gd name="connsiteX135" fmla="*/ 4379064 w 12192000"/>
              <a:gd name="connsiteY135" fmla="*/ 1817177 h 2237474"/>
              <a:gd name="connsiteX136" fmla="*/ 4319209 w 12192000"/>
              <a:gd name="connsiteY136" fmla="*/ 1834833 h 2237474"/>
              <a:gd name="connsiteX137" fmla="*/ 4290981 w 12192000"/>
              <a:gd name="connsiteY137" fmla="*/ 1839677 h 2237474"/>
              <a:gd name="connsiteX138" fmla="*/ 4285792 w 12192000"/>
              <a:gd name="connsiteY138" fmla="*/ 1836231 h 2237474"/>
              <a:gd name="connsiteX139" fmla="*/ 4238372 w 12192000"/>
              <a:gd name="connsiteY139" fmla="*/ 1851480 h 2237474"/>
              <a:gd name="connsiteX140" fmla="*/ 4232517 w 12192000"/>
              <a:gd name="connsiteY140" fmla="*/ 1852567 h 2237474"/>
              <a:gd name="connsiteX141" fmla="*/ 4191732 w 12192000"/>
              <a:gd name="connsiteY141" fmla="*/ 1857328 h 2237474"/>
              <a:gd name="connsiteX142" fmla="*/ 4065532 w 12192000"/>
              <a:gd name="connsiteY142" fmla="*/ 1855477 h 2237474"/>
              <a:gd name="connsiteX143" fmla="*/ 4028460 w 12192000"/>
              <a:gd name="connsiteY143" fmla="*/ 1855137 h 2237474"/>
              <a:gd name="connsiteX144" fmla="*/ 4002267 w 12192000"/>
              <a:gd name="connsiteY144" fmla="*/ 1852352 h 2237474"/>
              <a:gd name="connsiteX145" fmla="*/ 3931396 w 12192000"/>
              <a:gd name="connsiteY145" fmla="*/ 1858915 h 2237474"/>
              <a:gd name="connsiteX146" fmla="*/ 3812162 w 12192000"/>
              <a:gd name="connsiteY146" fmla="*/ 1875501 h 2237474"/>
              <a:gd name="connsiteX147" fmla="*/ 3729530 w 12192000"/>
              <a:gd name="connsiteY147" fmla="*/ 1864513 h 2237474"/>
              <a:gd name="connsiteX148" fmla="*/ 3680177 w 12192000"/>
              <a:gd name="connsiteY148" fmla="*/ 1881552 h 2237474"/>
              <a:gd name="connsiteX149" fmla="*/ 3567259 w 12192000"/>
              <a:gd name="connsiteY149" fmla="*/ 1893482 h 2237474"/>
              <a:gd name="connsiteX150" fmla="*/ 3405770 w 12192000"/>
              <a:gd name="connsiteY150" fmla="*/ 1904591 h 2237474"/>
              <a:gd name="connsiteX151" fmla="*/ 3280097 w 12192000"/>
              <a:gd name="connsiteY151" fmla="*/ 1919610 h 2237474"/>
              <a:gd name="connsiteX152" fmla="*/ 3123424 w 12192000"/>
              <a:gd name="connsiteY152" fmla="*/ 1952930 h 2237474"/>
              <a:gd name="connsiteX153" fmla="*/ 3009910 w 12192000"/>
              <a:gd name="connsiteY153" fmla="*/ 1957866 h 2237474"/>
              <a:gd name="connsiteX154" fmla="*/ 2995934 w 12192000"/>
              <a:gd name="connsiteY154" fmla="*/ 1967085 h 2237474"/>
              <a:gd name="connsiteX155" fmla="*/ 2980071 w 12192000"/>
              <a:gd name="connsiteY155" fmla="*/ 1972988 h 2237474"/>
              <a:gd name="connsiteX156" fmla="*/ 2978094 w 12192000"/>
              <a:gd name="connsiteY156" fmla="*/ 1972369 h 2237474"/>
              <a:gd name="connsiteX157" fmla="*/ 2942858 w 12192000"/>
              <a:gd name="connsiteY157" fmla="*/ 1981367 h 2237474"/>
              <a:gd name="connsiteX158" fmla="*/ 2875436 w 12192000"/>
              <a:gd name="connsiteY158" fmla="*/ 1996977 h 2237474"/>
              <a:gd name="connsiteX159" fmla="*/ 2874892 w 12192000"/>
              <a:gd name="connsiteY159" fmla="*/ 1996085 h 2237474"/>
              <a:gd name="connsiteX160" fmla="*/ 2864145 w 12192000"/>
              <a:gd name="connsiteY160" fmla="*/ 1994061 h 2237474"/>
              <a:gd name="connsiteX161" fmla="*/ 2843662 w 12192000"/>
              <a:gd name="connsiteY161" fmla="*/ 1992498 h 2237474"/>
              <a:gd name="connsiteX162" fmla="*/ 2796128 w 12192000"/>
              <a:gd name="connsiteY162" fmla="*/ 1976403 h 2237474"/>
              <a:gd name="connsiteX163" fmla="*/ 2756784 w 12192000"/>
              <a:gd name="connsiteY163" fmla="*/ 1985116 h 2237474"/>
              <a:gd name="connsiteX164" fmla="*/ 2748833 w 12192000"/>
              <a:gd name="connsiteY164" fmla="*/ 1986323 h 2237474"/>
              <a:gd name="connsiteX165" fmla="*/ 2748661 w 12192000"/>
              <a:gd name="connsiteY165" fmla="*/ 1986122 h 2237474"/>
              <a:gd name="connsiteX166" fmla="*/ 2740251 w 12192000"/>
              <a:gd name="connsiteY166" fmla="*/ 1986946 h 2237474"/>
              <a:gd name="connsiteX167" fmla="*/ 2718916 w 12192000"/>
              <a:gd name="connsiteY167" fmla="*/ 1990867 h 2237474"/>
              <a:gd name="connsiteX168" fmla="*/ 2713522 w 12192000"/>
              <a:gd name="connsiteY168" fmla="*/ 1990173 h 2237474"/>
              <a:gd name="connsiteX169" fmla="*/ 2680597 w 12192000"/>
              <a:gd name="connsiteY169" fmla="*/ 1984996 h 2237474"/>
              <a:gd name="connsiteX170" fmla="*/ 2578178 w 12192000"/>
              <a:gd name="connsiteY170" fmla="*/ 1990531 h 2237474"/>
              <a:gd name="connsiteX171" fmla="*/ 2476147 w 12192000"/>
              <a:gd name="connsiteY171" fmla="*/ 1998305 h 2237474"/>
              <a:gd name="connsiteX172" fmla="*/ 2373568 w 12192000"/>
              <a:gd name="connsiteY172" fmla="*/ 2003219 h 2237474"/>
              <a:gd name="connsiteX173" fmla="*/ 2321399 w 12192000"/>
              <a:gd name="connsiteY173" fmla="*/ 1989467 h 2237474"/>
              <a:gd name="connsiteX174" fmla="*/ 2315525 w 12192000"/>
              <a:gd name="connsiteY174" fmla="*/ 1989708 h 2237474"/>
              <a:gd name="connsiteX175" fmla="*/ 2300792 w 12192000"/>
              <a:gd name="connsiteY175" fmla="*/ 1994290 h 2237474"/>
              <a:gd name="connsiteX176" fmla="*/ 2295469 w 12192000"/>
              <a:gd name="connsiteY176" fmla="*/ 1996659 h 2237474"/>
              <a:gd name="connsiteX177" fmla="*/ 2287219 w 12192000"/>
              <a:gd name="connsiteY177" fmla="*/ 1998750 h 2237474"/>
              <a:gd name="connsiteX178" fmla="*/ 2286948 w 12192000"/>
              <a:gd name="connsiteY178" fmla="*/ 1998596 h 2237474"/>
              <a:gd name="connsiteX179" fmla="*/ 2243069 w 12192000"/>
              <a:gd name="connsiteY179" fmla="*/ 2015111 h 2237474"/>
              <a:gd name="connsiteX180" fmla="*/ 2186609 w 12192000"/>
              <a:gd name="connsiteY180" fmla="*/ 2008263 h 2237474"/>
              <a:gd name="connsiteX181" fmla="*/ 2164831 w 12192000"/>
              <a:gd name="connsiteY181" fmla="*/ 2010143 h 2237474"/>
              <a:gd name="connsiteX182" fmla="*/ 2152836 w 12192000"/>
              <a:gd name="connsiteY182" fmla="*/ 2010048 h 2237474"/>
              <a:gd name="connsiteX183" fmla="*/ 2117102 w 12192000"/>
              <a:gd name="connsiteY183" fmla="*/ 2023004 h 2237474"/>
              <a:gd name="connsiteX184" fmla="*/ 2111935 w 12192000"/>
              <a:gd name="connsiteY184" fmla="*/ 2023163 h 2237474"/>
              <a:gd name="connsiteX185" fmla="*/ 2089991 w 12192000"/>
              <a:gd name="connsiteY185" fmla="*/ 2034193 h 2237474"/>
              <a:gd name="connsiteX186" fmla="*/ 2058061 w 12192000"/>
              <a:gd name="connsiteY186" fmla="*/ 2047942 h 2237474"/>
              <a:gd name="connsiteX187" fmla="*/ 2055737 w 12192000"/>
              <a:gd name="connsiteY187" fmla="*/ 2047704 h 2237474"/>
              <a:gd name="connsiteX188" fmla="*/ 2042244 w 12192000"/>
              <a:gd name="connsiteY188" fmla="*/ 2055560 h 2237474"/>
              <a:gd name="connsiteX189" fmla="*/ 1976224 w 12192000"/>
              <a:gd name="connsiteY189" fmla="*/ 2074257 h 2237474"/>
              <a:gd name="connsiteX190" fmla="*/ 1877728 w 12192000"/>
              <a:gd name="connsiteY190" fmla="*/ 2101004 h 2237474"/>
              <a:gd name="connsiteX191" fmla="*/ 1759056 w 12192000"/>
              <a:gd name="connsiteY191" fmla="*/ 2125608 h 2237474"/>
              <a:gd name="connsiteX192" fmla="*/ 1637948 w 12192000"/>
              <a:gd name="connsiteY192" fmla="*/ 2172597 h 2237474"/>
              <a:gd name="connsiteX193" fmla="*/ 1434549 w 12192000"/>
              <a:gd name="connsiteY193" fmla="*/ 2234522 h 2237474"/>
              <a:gd name="connsiteX194" fmla="*/ 1398481 w 12192000"/>
              <a:gd name="connsiteY194" fmla="*/ 2237074 h 2237474"/>
              <a:gd name="connsiteX195" fmla="*/ 1398407 w 12192000"/>
              <a:gd name="connsiteY195" fmla="*/ 2237095 h 2237474"/>
              <a:gd name="connsiteX196" fmla="*/ 1370962 w 12192000"/>
              <a:gd name="connsiteY196" fmla="*/ 2237474 h 2237474"/>
              <a:gd name="connsiteX197" fmla="*/ 1356367 w 12192000"/>
              <a:gd name="connsiteY197" fmla="*/ 2235089 h 2237474"/>
              <a:gd name="connsiteX198" fmla="*/ 1324828 w 12192000"/>
              <a:gd name="connsiteY198" fmla="*/ 2231968 h 2237474"/>
              <a:gd name="connsiteX199" fmla="*/ 1297744 w 12192000"/>
              <a:gd name="connsiteY199" fmla="*/ 2235849 h 2237474"/>
              <a:gd name="connsiteX200" fmla="*/ 1286236 w 12192000"/>
              <a:gd name="connsiteY200" fmla="*/ 2233135 h 2237474"/>
              <a:gd name="connsiteX201" fmla="*/ 1283504 w 12192000"/>
              <a:gd name="connsiteY201" fmla="*/ 2233797 h 2237474"/>
              <a:gd name="connsiteX202" fmla="*/ 1279765 w 12192000"/>
              <a:gd name="connsiteY202" fmla="*/ 2229639 h 2237474"/>
              <a:gd name="connsiteX203" fmla="*/ 1195347 w 12192000"/>
              <a:gd name="connsiteY203" fmla="*/ 2212354 h 2237474"/>
              <a:gd name="connsiteX204" fmla="*/ 970251 w 12192000"/>
              <a:gd name="connsiteY204" fmla="*/ 2221029 h 2237474"/>
              <a:gd name="connsiteX205" fmla="*/ 812914 w 12192000"/>
              <a:gd name="connsiteY205" fmla="*/ 2202752 h 2237474"/>
              <a:gd name="connsiteX206" fmla="*/ 800195 w 12192000"/>
              <a:gd name="connsiteY206" fmla="*/ 2209407 h 2237474"/>
              <a:gd name="connsiteX207" fmla="*/ 784978 w 12192000"/>
              <a:gd name="connsiteY207" fmla="*/ 2212360 h 2237474"/>
              <a:gd name="connsiteX208" fmla="*/ 681987 w 12192000"/>
              <a:gd name="connsiteY208" fmla="*/ 2216757 h 2237474"/>
              <a:gd name="connsiteX209" fmla="*/ 669923 w 12192000"/>
              <a:gd name="connsiteY209" fmla="*/ 2211682 h 2237474"/>
              <a:gd name="connsiteX210" fmla="*/ 648680 w 12192000"/>
              <a:gd name="connsiteY210" fmla="*/ 2206229 h 2237474"/>
              <a:gd name="connsiteX211" fmla="*/ 597225 w 12192000"/>
              <a:gd name="connsiteY211" fmla="*/ 2180999 h 2237474"/>
              <a:gd name="connsiteX212" fmla="*/ 558449 w 12192000"/>
              <a:gd name="connsiteY212" fmla="*/ 2182346 h 2237474"/>
              <a:gd name="connsiteX213" fmla="*/ 550517 w 12192000"/>
              <a:gd name="connsiteY213" fmla="*/ 2182060 h 2237474"/>
              <a:gd name="connsiteX214" fmla="*/ 550309 w 12192000"/>
              <a:gd name="connsiteY214" fmla="*/ 2181825 h 2237474"/>
              <a:gd name="connsiteX215" fmla="*/ 541836 w 12192000"/>
              <a:gd name="connsiteY215" fmla="*/ 2181063 h 2237474"/>
              <a:gd name="connsiteX216" fmla="*/ 536057 w 12192000"/>
              <a:gd name="connsiteY216" fmla="*/ 2181537 h 2237474"/>
              <a:gd name="connsiteX217" fmla="*/ 520671 w 12192000"/>
              <a:gd name="connsiteY217" fmla="*/ 2180980 h 2237474"/>
              <a:gd name="connsiteX218" fmla="*/ 515024 w 12192000"/>
              <a:gd name="connsiteY218" fmla="*/ 2179258 h 2237474"/>
              <a:gd name="connsiteX219" fmla="*/ 512278 w 12192000"/>
              <a:gd name="connsiteY219" fmla="*/ 2176369 h 2237474"/>
              <a:gd name="connsiteX220" fmla="*/ 480419 w 12192000"/>
              <a:gd name="connsiteY220" fmla="*/ 2167807 h 2237474"/>
              <a:gd name="connsiteX221" fmla="*/ 413835 w 12192000"/>
              <a:gd name="connsiteY221" fmla="*/ 2156783 h 2237474"/>
              <a:gd name="connsiteX222" fmla="*/ 376513 w 12192000"/>
              <a:gd name="connsiteY222" fmla="*/ 2154014 h 2237474"/>
              <a:gd name="connsiteX223" fmla="*/ 273386 w 12192000"/>
              <a:gd name="connsiteY223" fmla="*/ 2142551 h 2237474"/>
              <a:gd name="connsiteX224" fmla="*/ 169207 w 12192000"/>
              <a:gd name="connsiteY224" fmla="*/ 2128100 h 2237474"/>
              <a:gd name="connsiteX225" fmla="*/ 93149 w 12192000"/>
              <a:gd name="connsiteY225" fmla="*/ 2105324 h 2237474"/>
              <a:gd name="connsiteX226" fmla="*/ 88109 w 12192000"/>
              <a:gd name="connsiteY226" fmla="*/ 2106704 h 2237474"/>
              <a:gd name="connsiteX227" fmla="*/ 80022 w 12192000"/>
              <a:gd name="connsiteY227" fmla="*/ 2107254 h 2237474"/>
              <a:gd name="connsiteX228" fmla="*/ 79717 w 12192000"/>
              <a:gd name="connsiteY228" fmla="*/ 2107046 h 2237474"/>
              <a:gd name="connsiteX229" fmla="*/ 72352 w 12192000"/>
              <a:gd name="connsiteY229" fmla="*/ 2107991 h 2237474"/>
              <a:gd name="connsiteX230" fmla="*/ 37645 w 12192000"/>
              <a:gd name="connsiteY230" fmla="*/ 2115401 h 2237474"/>
              <a:gd name="connsiteX231" fmla="*/ 4572 w 12192000"/>
              <a:gd name="connsiteY231" fmla="*/ 2111091 h 2237474"/>
              <a:gd name="connsiteX232" fmla="*/ 0 w 12192000"/>
              <a:gd name="connsiteY232" fmla="*/ 2110468 h 2237474"/>
              <a:gd name="connsiteX233" fmla="*/ 0 w 12192000"/>
              <a:gd name="connsiteY23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16595 w 12192000"/>
              <a:gd name="connsiteY99" fmla="*/ 1667475 h 2237474"/>
              <a:gd name="connsiteX100" fmla="*/ 6508541 w 12192000"/>
              <a:gd name="connsiteY100" fmla="*/ 1668757 h 2237474"/>
              <a:gd name="connsiteX101" fmla="*/ 6471012 w 12192000"/>
              <a:gd name="connsiteY101" fmla="*/ 1678604 h 2237474"/>
              <a:gd name="connsiteX102" fmla="*/ 6415265 w 12192000"/>
              <a:gd name="connsiteY102" fmla="*/ 1665317 h 2237474"/>
              <a:gd name="connsiteX103" fmla="*/ 6364035 w 12192000"/>
              <a:gd name="connsiteY103" fmla="*/ 1667683 h 2237474"/>
              <a:gd name="connsiteX104" fmla="*/ 6280959 w 12192000"/>
              <a:gd name="connsiteY104" fmla="*/ 1689329 h 2237474"/>
              <a:gd name="connsiteX105" fmla="*/ 6243319 w 12192000"/>
              <a:gd name="connsiteY105" fmla="*/ 1695560 h 2237474"/>
              <a:gd name="connsiteX106" fmla="*/ 6098321 w 12192000"/>
              <a:gd name="connsiteY106" fmla="*/ 1721646 h 2237474"/>
              <a:gd name="connsiteX107" fmla="*/ 5880652 w 12192000"/>
              <a:gd name="connsiteY107" fmla="*/ 1779643 h 2237474"/>
              <a:gd name="connsiteX108" fmla="*/ 5785959 w 12192000"/>
              <a:gd name="connsiteY108" fmla="*/ 1775307 h 2237474"/>
              <a:gd name="connsiteX109" fmla="*/ 5643534 w 12192000"/>
              <a:gd name="connsiteY109" fmla="*/ 1802919 h 2237474"/>
              <a:gd name="connsiteX110" fmla="*/ 5518799 w 12192000"/>
              <a:gd name="connsiteY110" fmla="*/ 1818312 h 2237474"/>
              <a:gd name="connsiteX111" fmla="*/ 5505014 w 12192000"/>
              <a:gd name="connsiteY111" fmla="*/ 1819259 h 2237474"/>
              <a:gd name="connsiteX112" fmla="*/ 5453307 w 12192000"/>
              <a:gd name="connsiteY112" fmla="*/ 1815450 h 2237474"/>
              <a:gd name="connsiteX113" fmla="*/ 5364192 w 12192000"/>
              <a:gd name="connsiteY113" fmla="*/ 1826074 h 2237474"/>
              <a:gd name="connsiteX114" fmla="*/ 5350380 w 12192000"/>
              <a:gd name="connsiteY114" fmla="*/ 1830891 h 2237474"/>
              <a:gd name="connsiteX115" fmla="*/ 5259633 w 12192000"/>
              <a:gd name="connsiteY115" fmla="*/ 1837160 h 2237474"/>
              <a:gd name="connsiteX116" fmla="*/ 5197513 w 12192000"/>
              <a:gd name="connsiteY116" fmla="*/ 1844718 h 2237474"/>
              <a:gd name="connsiteX117" fmla="*/ 5184170 w 12192000"/>
              <a:gd name="connsiteY117" fmla="*/ 1849402 h 2237474"/>
              <a:gd name="connsiteX118" fmla="*/ 5168852 w 12192000"/>
              <a:gd name="connsiteY118" fmla="*/ 1844846 h 2237474"/>
              <a:gd name="connsiteX119" fmla="*/ 5164370 w 12192000"/>
              <a:gd name="connsiteY119" fmla="*/ 1840597 h 2237474"/>
              <a:gd name="connsiteX120" fmla="*/ 5114927 w 12192000"/>
              <a:gd name="connsiteY120" fmla="*/ 1847827 h 2237474"/>
              <a:gd name="connsiteX121" fmla="*/ 5108970 w 12192000"/>
              <a:gd name="connsiteY121" fmla="*/ 1847935 h 2237474"/>
              <a:gd name="connsiteX122" fmla="*/ 5067961 w 12192000"/>
              <a:gd name="connsiteY122" fmla="*/ 1845917 h 2237474"/>
              <a:gd name="connsiteX123" fmla="*/ 5007075 w 12192000"/>
              <a:gd name="connsiteY123" fmla="*/ 1838626 h 2237474"/>
              <a:gd name="connsiteX124" fmla="*/ 4944087 w 12192000"/>
              <a:gd name="connsiteY124" fmla="*/ 1823332 h 2237474"/>
              <a:gd name="connsiteX125" fmla="*/ 4907662 w 12192000"/>
              <a:gd name="connsiteY125" fmla="*/ 1816900 h 2237474"/>
              <a:gd name="connsiteX126" fmla="*/ 4882386 w 12192000"/>
              <a:gd name="connsiteY126" fmla="*/ 1809844 h 2237474"/>
              <a:gd name="connsiteX127" fmla="*/ 4811440 w 12192000"/>
              <a:gd name="connsiteY127" fmla="*/ 1804655 h 2237474"/>
              <a:gd name="connsiteX128" fmla="*/ 4691075 w 12192000"/>
              <a:gd name="connsiteY128" fmla="*/ 1801389 h 2237474"/>
              <a:gd name="connsiteX129" fmla="*/ 4611738 w 12192000"/>
              <a:gd name="connsiteY129" fmla="*/ 1776964 h 2237474"/>
              <a:gd name="connsiteX130" fmla="*/ 4560070 w 12192000"/>
              <a:gd name="connsiteY130" fmla="*/ 1785640 h 2237474"/>
              <a:gd name="connsiteX131" fmla="*/ 4536503 w 12192000"/>
              <a:gd name="connsiteY131" fmla="*/ 1785334 h 2237474"/>
              <a:gd name="connsiteX132" fmla="*/ 4513724 w 12192000"/>
              <a:gd name="connsiteY132" fmla="*/ 1791996 h 2237474"/>
              <a:gd name="connsiteX133" fmla="*/ 4459810 w 12192000"/>
              <a:gd name="connsiteY133" fmla="*/ 1797886 h 2237474"/>
              <a:gd name="connsiteX134" fmla="*/ 4379064 w 12192000"/>
              <a:gd name="connsiteY134" fmla="*/ 1817177 h 2237474"/>
              <a:gd name="connsiteX135" fmla="*/ 4319209 w 12192000"/>
              <a:gd name="connsiteY135" fmla="*/ 1834833 h 2237474"/>
              <a:gd name="connsiteX136" fmla="*/ 4290981 w 12192000"/>
              <a:gd name="connsiteY136" fmla="*/ 1839677 h 2237474"/>
              <a:gd name="connsiteX137" fmla="*/ 4285792 w 12192000"/>
              <a:gd name="connsiteY137" fmla="*/ 1836231 h 2237474"/>
              <a:gd name="connsiteX138" fmla="*/ 4238372 w 12192000"/>
              <a:gd name="connsiteY138" fmla="*/ 1851480 h 2237474"/>
              <a:gd name="connsiteX139" fmla="*/ 4232517 w 12192000"/>
              <a:gd name="connsiteY139" fmla="*/ 1852567 h 2237474"/>
              <a:gd name="connsiteX140" fmla="*/ 4191732 w 12192000"/>
              <a:gd name="connsiteY140" fmla="*/ 1857328 h 2237474"/>
              <a:gd name="connsiteX141" fmla="*/ 4065532 w 12192000"/>
              <a:gd name="connsiteY141" fmla="*/ 1855477 h 2237474"/>
              <a:gd name="connsiteX142" fmla="*/ 4028460 w 12192000"/>
              <a:gd name="connsiteY142" fmla="*/ 1855137 h 2237474"/>
              <a:gd name="connsiteX143" fmla="*/ 4002267 w 12192000"/>
              <a:gd name="connsiteY143" fmla="*/ 1852352 h 2237474"/>
              <a:gd name="connsiteX144" fmla="*/ 3931396 w 12192000"/>
              <a:gd name="connsiteY144" fmla="*/ 1858915 h 2237474"/>
              <a:gd name="connsiteX145" fmla="*/ 3812162 w 12192000"/>
              <a:gd name="connsiteY145" fmla="*/ 1875501 h 2237474"/>
              <a:gd name="connsiteX146" fmla="*/ 3729530 w 12192000"/>
              <a:gd name="connsiteY146" fmla="*/ 1864513 h 2237474"/>
              <a:gd name="connsiteX147" fmla="*/ 3680177 w 12192000"/>
              <a:gd name="connsiteY147" fmla="*/ 1881552 h 2237474"/>
              <a:gd name="connsiteX148" fmla="*/ 3567259 w 12192000"/>
              <a:gd name="connsiteY148" fmla="*/ 1893482 h 2237474"/>
              <a:gd name="connsiteX149" fmla="*/ 3405770 w 12192000"/>
              <a:gd name="connsiteY149" fmla="*/ 1904591 h 2237474"/>
              <a:gd name="connsiteX150" fmla="*/ 3280097 w 12192000"/>
              <a:gd name="connsiteY150" fmla="*/ 1919610 h 2237474"/>
              <a:gd name="connsiteX151" fmla="*/ 3123424 w 12192000"/>
              <a:gd name="connsiteY151" fmla="*/ 1952930 h 2237474"/>
              <a:gd name="connsiteX152" fmla="*/ 3009910 w 12192000"/>
              <a:gd name="connsiteY152" fmla="*/ 1957866 h 2237474"/>
              <a:gd name="connsiteX153" fmla="*/ 2995934 w 12192000"/>
              <a:gd name="connsiteY153" fmla="*/ 1967085 h 2237474"/>
              <a:gd name="connsiteX154" fmla="*/ 2980071 w 12192000"/>
              <a:gd name="connsiteY154" fmla="*/ 1972988 h 2237474"/>
              <a:gd name="connsiteX155" fmla="*/ 2978094 w 12192000"/>
              <a:gd name="connsiteY155" fmla="*/ 1972369 h 2237474"/>
              <a:gd name="connsiteX156" fmla="*/ 2942858 w 12192000"/>
              <a:gd name="connsiteY156" fmla="*/ 1981367 h 2237474"/>
              <a:gd name="connsiteX157" fmla="*/ 2875436 w 12192000"/>
              <a:gd name="connsiteY157" fmla="*/ 1996977 h 2237474"/>
              <a:gd name="connsiteX158" fmla="*/ 2874892 w 12192000"/>
              <a:gd name="connsiteY158" fmla="*/ 1996085 h 2237474"/>
              <a:gd name="connsiteX159" fmla="*/ 2864145 w 12192000"/>
              <a:gd name="connsiteY159" fmla="*/ 1994061 h 2237474"/>
              <a:gd name="connsiteX160" fmla="*/ 2843662 w 12192000"/>
              <a:gd name="connsiteY160" fmla="*/ 1992498 h 2237474"/>
              <a:gd name="connsiteX161" fmla="*/ 2796128 w 12192000"/>
              <a:gd name="connsiteY161" fmla="*/ 1976403 h 2237474"/>
              <a:gd name="connsiteX162" fmla="*/ 2756784 w 12192000"/>
              <a:gd name="connsiteY162" fmla="*/ 1985116 h 2237474"/>
              <a:gd name="connsiteX163" fmla="*/ 2748833 w 12192000"/>
              <a:gd name="connsiteY163" fmla="*/ 1986323 h 2237474"/>
              <a:gd name="connsiteX164" fmla="*/ 2748661 w 12192000"/>
              <a:gd name="connsiteY164" fmla="*/ 1986122 h 2237474"/>
              <a:gd name="connsiteX165" fmla="*/ 2740251 w 12192000"/>
              <a:gd name="connsiteY165" fmla="*/ 1986946 h 2237474"/>
              <a:gd name="connsiteX166" fmla="*/ 2718916 w 12192000"/>
              <a:gd name="connsiteY166" fmla="*/ 1990867 h 2237474"/>
              <a:gd name="connsiteX167" fmla="*/ 2713522 w 12192000"/>
              <a:gd name="connsiteY167" fmla="*/ 1990173 h 2237474"/>
              <a:gd name="connsiteX168" fmla="*/ 2680597 w 12192000"/>
              <a:gd name="connsiteY168" fmla="*/ 1984996 h 2237474"/>
              <a:gd name="connsiteX169" fmla="*/ 2578178 w 12192000"/>
              <a:gd name="connsiteY169" fmla="*/ 1990531 h 2237474"/>
              <a:gd name="connsiteX170" fmla="*/ 2476147 w 12192000"/>
              <a:gd name="connsiteY170" fmla="*/ 1998305 h 2237474"/>
              <a:gd name="connsiteX171" fmla="*/ 2373568 w 12192000"/>
              <a:gd name="connsiteY171" fmla="*/ 2003219 h 2237474"/>
              <a:gd name="connsiteX172" fmla="*/ 2321399 w 12192000"/>
              <a:gd name="connsiteY172" fmla="*/ 1989467 h 2237474"/>
              <a:gd name="connsiteX173" fmla="*/ 2315525 w 12192000"/>
              <a:gd name="connsiteY173" fmla="*/ 1989708 h 2237474"/>
              <a:gd name="connsiteX174" fmla="*/ 2300792 w 12192000"/>
              <a:gd name="connsiteY174" fmla="*/ 1994290 h 2237474"/>
              <a:gd name="connsiteX175" fmla="*/ 2295469 w 12192000"/>
              <a:gd name="connsiteY175" fmla="*/ 1996659 h 2237474"/>
              <a:gd name="connsiteX176" fmla="*/ 2287219 w 12192000"/>
              <a:gd name="connsiteY176" fmla="*/ 1998750 h 2237474"/>
              <a:gd name="connsiteX177" fmla="*/ 2286948 w 12192000"/>
              <a:gd name="connsiteY177" fmla="*/ 1998596 h 2237474"/>
              <a:gd name="connsiteX178" fmla="*/ 2243069 w 12192000"/>
              <a:gd name="connsiteY178" fmla="*/ 2015111 h 2237474"/>
              <a:gd name="connsiteX179" fmla="*/ 2186609 w 12192000"/>
              <a:gd name="connsiteY179" fmla="*/ 2008263 h 2237474"/>
              <a:gd name="connsiteX180" fmla="*/ 2164831 w 12192000"/>
              <a:gd name="connsiteY180" fmla="*/ 2010143 h 2237474"/>
              <a:gd name="connsiteX181" fmla="*/ 2152836 w 12192000"/>
              <a:gd name="connsiteY181" fmla="*/ 2010048 h 2237474"/>
              <a:gd name="connsiteX182" fmla="*/ 2117102 w 12192000"/>
              <a:gd name="connsiteY182" fmla="*/ 2023004 h 2237474"/>
              <a:gd name="connsiteX183" fmla="*/ 2111935 w 12192000"/>
              <a:gd name="connsiteY183" fmla="*/ 2023163 h 2237474"/>
              <a:gd name="connsiteX184" fmla="*/ 2089991 w 12192000"/>
              <a:gd name="connsiteY184" fmla="*/ 2034193 h 2237474"/>
              <a:gd name="connsiteX185" fmla="*/ 2058061 w 12192000"/>
              <a:gd name="connsiteY185" fmla="*/ 2047942 h 2237474"/>
              <a:gd name="connsiteX186" fmla="*/ 2055737 w 12192000"/>
              <a:gd name="connsiteY186" fmla="*/ 2047704 h 2237474"/>
              <a:gd name="connsiteX187" fmla="*/ 2042244 w 12192000"/>
              <a:gd name="connsiteY187" fmla="*/ 2055560 h 2237474"/>
              <a:gd name="connsiteX188" fmla="*/ 1976224 w 12192000"/>
              <a:gd name="connsiteY188" fmla="*/ 2074257 h 2237474"/>
              <a:gd name="connsiteX189" fmla="*/ 1877728 w 12192000"/>
              <a:gd name="connsiteY189" fmla="*/ 2101004 h 2237474"/>
              <a:gd name="connsiteX190" fmla="*/ 1759056 w 12192000"/>
              <a:gd name="connsiteY190" fmla="*/ 2125608 h 2237474"/>
              <a:gd name="connsiteX191" fmla="*/ 1637948 w 12192000"/>
              <a:gd name="connsiteY191" fmla="*/ 2172597 h 2237474"/>
              <a:gd name="connsiteX192" fmla="*/ 1434549 w 12192000"/>
              <a:gd name="connsiteY192" fmla="*/ 2234522 h 2237474"/>
              <a:gd name="connsiteX193" fmla="*/ 1398481 w 12192000"/>
              <a:gd name="connsiteY193" fmla="*/ 2237074 h 2237474"/>
              <a:gd name="connsiteX194" fmla="*/ 1398407 w 12192000"/>
              <a:gd name="connsiteY194" fmla="*/ 2237095 h 2237474"/>
              <a:gd name="connsiteX195" fmla="*/ 1370962 w 12192000"/>
              <a:gd name="connsiteY195" fmla="*/ 2237474 h 2237474"/>
              <a:gd name="connsiteX196" fmla="*/ 1356367 w 12192000"/>
              <a:gd name="connsiteY196" fmla="*/ 2235089 h 2237474"/>
              <a:gd name="connsiteX197" fmla="*/ 1324828 w 12192000"/>
              <a:gd name="connsiteY197" fmla="*/ 2231968 h 2237474"/>
              <a:gd name="connsiteX198" fmla="*/ 1297744 w 12192000"/>
              <a:gd name="connsiteY198" fmla="*/ 2235849 h 2237474"/>
              <a:gd name="connsiteX199" fmla="*/ 1286236 w 12192000"/>
              <a:gd name="connsiteY199" fmla="*/ 2233135 h 2237474"/>
              <a:gd name="connsiteX200" fmla="*/ 1283504 w 12192000"/>
              <a:gd name="connsiteY200" fmla="*/ 2233797 h 2237474"/>
              <a:gd name="connsiteX201" fmla="*/ 1279765 w 12192000"/>
              <a:gd name="connsiteY201" fmla="*/ 2229639 h 2237474"/>
              <a:gd name="connsiteX202" fmla="*/ 1195347 w 12192000"/>
              <a:gd name="connsiteY202" fmla="*/ 2212354 h 2237474"/>
              <a:gd name="connsiteX203" fmla="*/ 970251 w 12192000"/>
              <a:gd name="connsiteY203" fmla="*/ 2221029 h 2237474"/>
              <a:gd name="connsiteX204" fmla="*/ 812914 w 12192000"/>
              <a:gd name="connsiteY204" fmla="*/ 2202752 h 2237474"/>
              <a:gd name="connsiteX205" fmla="*/ 800195 w 12192000"/>
              <a:gd name="connsiteY205" fmla="*/ 2209407 h 2237474"/>
              <a:gd name="connsiteX206" fmla="*/ 784978 w 12192000"/>
              <a:gd name="connsiteY206" fmla="*/ 2212360 h 2237474"/>
              <a:gd name="connsiteX207" fmla="*/ 681987 w 12192000"/>
              <a:gd name="connsiteY207" fmla="*/ 2216757 h 2237474"/>
              <a:gd name="connsiteX208" fmla="*/ 669923 w 12192000"/>
              <a:gd name="connsiteY208" fmla="*/ 2211682 h 2237474"/>
              <a:gd name="connsiteX209" fmla="*/ 648680 w 12192000"/>
              <a:gd name="connsiteY209" fmla="*/ 2206229 h 2237474"/>
              <a:gd name="connsiteX210" fmla="*/ 597225 w 12192000"/>
              <a:gd name="connsiteY210" fmla="*/ 2180999 h 2237474"/>
              <a:gd name="connsiteX211" fmla="*/ 558449 w 12192000"/>
              <a:gd name="connsiteY211" fmla="*/ 2182346 h 2237474"/>
              <a:gd name="connsiteX212" fmla="*/ 550517 w 12192000"/>
              <a:gd name="connsiteY212" fmla="*/ 2182060 h 2237474"/>
              <a:gd name="connsiteX213" fmla="*/ 550309 w 12192000"/>
              <a:gd name="connsiteY213" fmla="*/ 2181825 h 2237474"/>
              <a:gd name="connsiteX214" fmla="*/ 541836 w 12192000"/>
              <a:gd name="connsiteY214" fmla="*/ 2181063 h 2237474"/>
              <a:gd name="connsiteX215" fmla="*/ 536057 w 12192000"/>
              <a:gd name="connsiteY215" fmla="*/ 2181537 h 2237474"/>
              <a:gd name="connsiteX216" fmla="*/ 520671 w 12192000"/>
              <a:gd name="connsiteY216" fmla="*/ 2180980 h 2237474"/>
              <a:gd name="connsiteX217" fmla="*/ 515024 w 12192000"/>
              <a:gd name="connsiteY217" fmla="*/ 2179258 h 2237474"/>
              <a:gd name="connsiteX218" fmla="*/ 512278 w 12192000"/>
              <a:gd name="connsiteY218" fmla="*/ 2176369 h 2237474"/>
              <a:gd name="connsiteX219" fmla="*/ 480419 w 12192000"/>
              <a:gd name="connsiteY219" fmla="*/ 2167807 h 2237474"/>
              <a:gd name="connsiteX220" fmla="*/ 413835 w 12192000"/>
              <a:gd name="connsiteY220" fmla="*/ 2156783 h 2237474"/>
              <a:gd name="connsiteX221" fmla="*/ 376513 w 12192000"/>
              <a:gd name="connsiteY221" fmla="*/ 2154014 h 2237474"/>
              <a:gd name="connsiteX222" fmla="*/ 273386 w 12192000"/>
              <a:gd name="connsiteY222" fmla="*/ 2142551 h 2237474"/>
              <a:gd name="connsiteX223" fmla="*/ 169207 w 12192000"/>
              <a:gd name="connsiteY223" fmla="*/ 2128100 h 2237474"/>
              <a:gd name="connsiteX224" fmla="*/ 93149 w 12192000"/>
              <a:gd name="connsiteY224" fmla="*/ 2105324 h 2237474"/>
              <a:gd name="connsiteX225" fmla="*/ 88109 w 12192000"/>
              <a:gd name="connsiteY225" fmla="*/ 2106704 h 2237474"/>
              <a:gd name="connsiteX226" fmla="*/ 80022 w 12192000"/>
              <a:gd name="connsiteY226" fmla="*/ 2107254 h 2237474"/>
              <a:gd name="connsiteX227" fmla="*/ 79717 w 12192000"/>
              <a:gd name="connsiteY227" fmla="*/ 2107046 h 2237474"/>
              <a:gd name="connsiteX228" fmla="*/ 72352 w 12192000"/>
              <a:gd name="connsiteY228" fmla="*/ 2107991 h 2237474"/>
              <a:gd name="connsiteX229" fmla="*/ 37645 w 12192000"/>
              <a:gd name="connsiteY229" fmla="*/ 2115401 h 2237474"/>
              <a:gd name="connsiteX230" fmla="*/ 4572 w 12192000"/>
              <a:gd name="connsiteY230" fmla="*/ 2111091 h 2237474"/>
              <a:gd name="connsiteX231" fmla="*/ 0 w 12192000"/>
              <a:gd name="connsiteY231" fmla="*/ 2110468 h 2237474"/>
              <a:gd name="connsiteX232" fmla="*/ 0 w 12192000"/>
              <a:gd name="connsiteY23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16595 w 12192000"/>
              <a:gd name="connsiteY98" fmla="*/ 1667475 h 2237474"/>
              <a:gd name="connsiteX99" fmla="*/ 6508541 w 12192000"/>
              <a:gd name="connsiteY99" fmla="*/ 1668757 h 2237474"/>
              <a:gd name="connsiteX100" fmla="*/ 6471012 w 12192000"/>
              <a:gd name="connsiteY100" fmla="*/ 1678604 h 2237474"/>
              <a:gd name="connsiteX101" fmla="*/ 6415265 w 12192000"/>
              <a:gd name="connsiteY101" fmla="*/ 1665317 h 2237474"/>
              <a:gd name="connsiteX102" fmla="*/ 6364035 w 12192000"/>
              <a:gd name="connsiteY102" fmla="*/ 1667683 h 2237474"/>
              <a:gd name="connsiteX103" fmla="*/ 6280959 w 12192000"/>
              <a:gd name="connsiteY103" fmla="*/ 1689329 h 2237474"/>
              <a:gd name="connsiteX104" fmla="*/ 6243319 w 12192000"/>
              <a:gd name="connsiteY104" fmla="*/ 1695560 h 2237474"/>
              <a:gd name="connsiteX105" fmla="*/ 6098321 w 12192000"/>
              <a:gd name="connsiteY105" fmla="*/ 1721646 h 2237474"/>
              <a:gd name="connsiteX106" fmla="*/ 5880652 w 12192000"/>
              <a:gd name="connsiteY106" fmla="*/ 1779643 h 2237474"/>
              <a:gd name="connsiteX107" fmla="*/ 5785959 w 12192000"/>
              <a:gd name="connsiteY107" fmla="*/ 1775307 h 2237474"/>
              <a:gd name="connsiteX108" fmla="*/ 5643534 w 12192000"/>
              <a:gd name="connsiteY108" fmla="*/ 1802919 h 2237474"/>
              <a:gd name="connsiteX109" fmla="*/ 5518799 w 12192000"/>
              <a:gd name="connsiteY109" fmla="*/ 1818312 h 2237474"/>
              <a:gd name="connsiteX110" fmla="*/ 5505014 w 12192000"/>
              <a:gd name="connsiteY110" fmla="*/ 1819259 h 2237474"/>
              <a:gd name="connsiteX111" fmla="*/ 5453307 w 12192000"/>
              <a:gd name="connsiteY111" fmla="*/ 1815450 h 2237474"/>
              <a:gd name="connsiteX112" fmla="*/ 5364192 w 12192000"/>
              <a:gd name="connsiteY112" fmla="*/ 1826074 h 2237474"/>
              <a:gd name="connsiteX113" fmla="*/ 5350380 w 12192000"/>
              <a:gd name="connsiteY113" fmla="*/ 1830891 h 2237474"/>
              <a:gd name="connsiteX114" fmla="*/ 5259633 w 12192000"/>
              <a:gd name="connsiteY114" fmla="*/ 1837160 h 2237474"/>
              <a:gd name="connsiteX115" fmla="*/ 5197513 w 12192000"/>
              <a:gd name="connsiteY115" fmla="*/ 1844718 h 2237474"/>
              <a:gd name="connsiteX116" fmla="*/ 5184170 w 12192000"/>
              <a:gd name="connsiteY116" fmla="*/ 1849402 h 2237474"/>
              <a:gd name="connsiteX117" fmla="*/ 5168852 w 12192000"/>
              <a:gd name="connsiteY117" fmla="*/ 1844846 h 2237474"/>
              <a:gd name="connsiteX118" fmla="*/ 5164370 w 12192000"/>
              <a:gd name="connsiteY118" fmla="*/ 1840597 h 2237474"/>
              <a:gd name="connsiteX119" fmla="*/ 5114927 w 12192000"/>
              <a:gd name="connsiteY119" fmla="*/ 1847827 h 2237474"/>
              <a:gd name="connsiteX120" fmla="*/ 5108970 w 12192000"/>
              <a:gd name="connsiteY120" fmla="*/ 1847935 h 2237474"/>
              <a:gd name="connsiteX121" fmla="*/ 5067961 w 12192000"/>
              <a:gd name="connsiteY121" fmla="*/ 1845917 h 2237474"/>
              <a:gd name="connsiteX122" fmla="*/ 5007075 w 12192000"/>
              <a:gd name="connsiteY122" fmla="*/ 1838626 h 2237474"/>
              <a:gd name="connsiteX123" fmla="*/ 4944087 w 12192000"/>
              <a:gd name="connsiteY123" fmla="*/ 1823332 h 2237474"/>
              <a:gd name="connsiteX124" fmla="*/ 4907662 w 12192000"/>
              <a:gd name="connsiteY124" fmla="*/ 1816900 h 2237474"/>
              <a:gd name="connsiteX125" fmla="*/ 4882386 w 12192000"/>
              <a:gd name="connsiteY125" fmla="*/ 1809844 h 2237474"/>
              <a:gd name="connsiteX126" fmla="*/ 4811440 w 12192000"/>
              <a:gd name="connsiteY126" fmla="*/ 1804655 h 2237474"/>
              <a:gd name="connsiteX127" fmla="*/ 4691075 w 12192000"/>
              <a:gd name="connsiteY127" fmla="*/ 1801389 h 2237474"/>
              <a:gd name="connsiteX128" fmla="*/ 4611738 w 12192000"/>
              <a:gd name="connsiteY128" fmla="*/ 1776964 h 2237474"/>
              <a:gd name="connsiteX129" fmla="*/ 4560070 w 12192000"/>
              <a:gd name="connsiteY129" fmla="*/ 1785640 h 2237474"/>
              <a:gd name="connsiteX130" fmla="*/ 4536503 w 12192000"/>
              <a:gd name="connsiteY130" fmla="*/ 1785334 h 2237474"/>
              <a:gd name="connsiteX131" fmla="*/ 4513724 w 12192000"/>
              <a:gd name="connsiteY131" fmla="*/ 1791996 h 2237474"/>
              <a:gd name="connsiteX132" fmla="*/ 4459810 w 12192000"/>
              <a:gd name="connsiteY132" fmla="*/ 1797886 h 2237474"/>
              <a:gd name="connsiteX133" fmla="*/ 4379064 w 12192000"/>
              <a:gd name="connsiteY133" fmla="*/ 1817177 h 2237474"/>
              <a:gd name="connsiteX134" fmla="*/ 4319209 w 12192000"/>
              <a:gd name="connsiteY134" fmla="*/ 1834833 h 2237474"/>
              <a:gd name="connsiteX135" fmla="*/ 4290981 w 12192000"/>
              <a:gd name="connsiteY135" fmla="*/ 1839677 h 2237474"/>
              <a:gd name="connsiteX136" fmla="*/ 4285792 w 12192000"/>
              <a:gd name="connsiteY136" fmla="*/ 1836231 h 2237474"/>
              <a:gd name="connsiteX137" fmla="*/ 4238372 w 12192000"/>
              <a:gd name="connsiteY137" fmla="*/ 1851480 h 2237474"/>
              <a:gd name="connsiteX138" fmla="*/ 4232517 w 12192000"/>
              <a:gd name="connsiteY138" fmla="*/ 1852567 h 2237474"/>
              <a:gd name="connsiteX139" fmla="*/ 4191732 w 12192000"/>
              <a:gd name="connsiteY139" fmla="*/ 1857328 h 2237474"/>
              <a:gd name="connsiteX140" fmla="*/ 4065532 w 12192000"/>
              <a:gd name="connsiteY140" fmla="*/ 1855477 h 2237474"/>
              <a:gd name="connsiteX141" fmla="*/ 4028460 w 12192000"/>
              <a:gd name="connsiteY141" fmla="*/ 1855137 h 2237474"/>
              <a:gd name="connsiteX142" fmla="*/ 4002267 w 12192000"/>
              <a:gd name="connsiteY142" fmla="*/ 1852352 h 2237474"/>
              <a:gd name="connsiteX143" fmla="*/ 3931396 w 12192000"/>
              <a:gd name="connsiteY143" fmla="*/ 1858915 h 2237474"/>
              <a:gd name="connsiteX144" fmla="*/ 3812162 w 12192000"/>
              <a:gd name="connsiteY144" fmla="*/ 1875501 h 2237474"/>
              <a:gd name="connsiteX145" fmla="*/ 3729530 w 12192000"/>
              <a:gd name="connsiteY145" fmla="*/ 1864513 h 2237474"/>
              <a:gd name="connsiteX146" fmla="*/ 3680177 w 12192000"/>
              <a:gd name="connsiteY146" fmla="*/ 1881552 h 2237474"/>
              <a:gd name="connsiteX147" fmla="*/ 3567259 w 12192000"/>
              <a:gd name="connsiteY147" fmla="*/ 1893482 h 2237474"/>
              <a:gd name="connsiteX148" fmla="*/ 3405770 w 12192000"/>
              <a:gd name="connsiteY148" fmla="*/ 1904591 h 2237474"/>
              <a:gd name="connsiteX149" fmla="*/ 3280097 w 12192000"/>
              <a:gd name="connsiteY149" fmla="*/ 1919610 h 2237474"/>
              <a:gd name="connsiteX150" fmla="*/ 3123424 w 12192000"/>
              <a:gd name="connsiteY150" fmla="*/ 1952930 h 2237474"/>
              <a:gd name="connsiteX151" fmla="*/ 3009910 w 12192000"/>
              <a:gd name="connsiteY151" fmla="*/ 1957866 h 2237474"/>
              <a:gd name="connsiteX152" fmla="*/ 2995934 w 12192000"/>
              <a:gd name="connsiteY152" fmla="*/ 1967085 h 2237474"/>
              <a:gd name="connsiteX153" fmla="*/ 2980071 w 12192000"/>
              <a:gd name="connsiteY153" fmla="*/ 1972988 h 2237474"/>
              <a:gd name="connsiteX154" fmla="*/ 2978094 w 12192000"/>
              <a:gd name="connsiteY154" fmla="*/ 1972369 h 2237474"/>
              <a:gd name="connsiteX155" fmla="*/ 2942858 w 12192000"/>
              <a:gd name="connsiteY155" fmla="*/ 1981367 h 2237474"/>
              <a:gd name="connsiteX156" fmla="*/ 2875436 w 12192000"/>
              <a:gd name="connsiteY156" fmla="*/ 1996977 h 2237474"/>
              <a:gd name="connsiteX157" fmla="*/ 2874892 w 12192000"/>
              <a:gd name="connsiteY157" fmla="*/ 1996085 h 2237474"/>
              <a:gd name="connsiteX158" fmla="*/ 2864145 w 12192000"/>
              <a:gd name="connsiteY158" fmla="*/ 1994061 h 2237474"/>
              <a:gd name="connsiteX159" fmla="*/ 2843662 w 12192000"/>
              <a:gd name="connsiteY159" fmla="*/ 1992498 h 2237474"/>
              <a:gd name="connsiteX160" fmla="*/ 2796128 w 12192000"/>
              <a:gd name="connsiteY160" fmla="*/ 1976403 h 2237474"/>
              <a:gd name="connsiteX161" fmla="*/ 2756784 w 12192000"/>
              <a:gd name="connsiteY161" fmla="*/ 1985116 h 2237474"/>
              <a:gd name="connsiteX162" fmla="*/ 2748833 w 12192000"/>
              <a:gd name="connsiteY162" fmla="*/ 1986323 h 2237474"/>
              <a:gd name="connsiteX163" fmla="*/ 2748661 w 12192000"/>
              <a:gd name="connsiteY163" fmla="*/ 1986122 h 2237474"/>
              <a:gd name="connsiteX164" fmla="*/ 2740251 w 12192000"/>
              <a:gd name="connsiteY164" fmla="*/ 1986946 h 2237474"/>
              <a:gd name="connsiteX165" fmla="*/ 2718916 w 12192000"/>
              <a:gd name="connsiteY165" fmla="*/ 1990867 h 2237474"/>
              <a:gd name="connsiteX166" fmla="*/ 2713522 w 12192000"/>
              <a:gd name="connsiteY166" fmla="*/ 1990173 h 2237474"/>
              <a:gd name="connsiteX167" fmla="*/ 2680597 w 12192000"/>
              <a:gd name="connsiteY167" fmla="*/ 1984996 h 2237474"/>
              <a:gd name="connsiteX168" fmla="*/ 2578178 w 12192000"/>
              <a:gd name="connsiteY168" fmla="*/ 1990531 h 2237474"/>
              <a:gd name="connsiteX169" fmla="*/ 2476147 w 12192000"/>
              <a:gd name="connsiteY169" fmla="*/ 1998305 h 2237474"/>
              <a:gd name="connsiteX170" fmla="*/ 2373568 w 12192000"/>
              <a:gd name="connsiteY170" fmla="*/ 2003219 h 2237474"/>
              <a:gd name="connsiteX171" fmla="*/ 2321399 w 12192000"/>
              <a:gd name="connsiteY171" fmla="*/ 1989467 h 2237474"/>
              <a:gd name="connsiteX172" fmla="*/ 2315525 w 12192000"/>
              <a:gd name="connsiteY172" fmla="*/ 1989708 h 2237474"/>
              <a:gd name="connsiteX173" fmla="*/ 2300792 w 12192000"/>
              <a:gd name="connsiteY173" fmla="*/ 1994290 h 2237474"/>
              <a:gd name="connsiteX174" fmla="*/ 2295469 w 12192000"/>
              <a:gd name="connsiteY174" fmla="*/ 1996659 h 2237474"/>
              <a:gd name="connsiteX175" fmla="*/ 2287219 w 12192000"/>
              <a:gd name="connsiteY175" fmla="*/ 1998750 h 2237474"/>
              <a:gd name="connsiteX176" fmla="*/ 2286948 w 12192000"/>
              <a:gd name="connsiteY176" fmla="*/ 1998596 h 2237474"/>
              <a:gd name="connsiteX177" fmla="*/ 2243069 w 12192000"/>
              <a:gd name="connsiteY177" fmla="*/ 2015111 h 2237474"/>
              <a:gd name="connsiteX178" fmla="*/ 2186609 w 12192000"/>
              <a:gd name="connsiteY178" fmla="*/ 2008263 h 2237474"/>
              <a:gd name="connsiteX179" fmla="*/ 2164831 w 12192000"/>
              <a:gd name="connsiteY179" fmla="*/ 2010143 h 2237474"/>
              <a:gd name="connsiteX180" fmla="*/ 2152836 w 12192000"/>
              <a:gd name="connsiteY180" fmla="*/ 2010048 h 2237474"/>
              <a:gd name="connsiteX181" fmla="*/ 2117102 w 12192000"/>
              <a:gd name="connsiteY181" fmla="*/ 2023004 h 2237474"/>
              <a:gd name="connsiteX182" fmla="*/ 2111935 w 12192000"/>
              <a:gd name="connsiteY182" fmla="*/ 2023163 h 2237474"/>
              <a:gd name="connsiteX183" fmla="*/ 2089991 w 12192000"/>
              <a:gd name="connsiteY183" fmla="*/ 2034193 h 2237474"/>
              <a:gd name="connsiteX184" fmla="*/ 2058061 w 12192000"/>
              <a:gd name="connsiteY184" fmla="*/ 2047942 h 2237474"/>
              <a:gd name="connsiteX185" fmla="*/ 2055737 w 12192000"/>
              <a:gd name="connsiteY185" fmla="*/ 2047704 h 2237474"/>
              <a:gd name="connsiteX186" fmla="*/ 2042244 w 12192000"/>
              <a:gd name="connsiteY186" fmla="*/ 2055560 h 2237474"/>
              <a:gd name="connsiteX187" fmla="*/ 1976224 w 12192000"/>
              <a:gd name="connsiteY187" fmla="*/ 2074257 h 2237474"/>
              <a:gd name="connsiteX188" fmla="*/ 1877728 w 12192000"/>
              <a:gd name="connsiteY188" fmla="*/ 2101004 h 2237474"/>
              <a:gd name="connsiteX189" fmla="*/ 1759056 w 12192000"/>
              <a:gd name="connsiteY189" fmla="*/ 2125608 h 2237474"/>
              <a:gd name="connsiteX190" fmla="*/ 1637948 w 12192000"/>
              <a:gd name="connsiteY190" fmla="*/ 2172597 h 2237474"/>
              <a:gd name="connsiteX191" fmla="*/ 1434549 w 12192000"/>
              <a:gd name="connsiteY191" fmla="*/ 2234522 h 2237474"/>
              <a:gd name="connsiteX192" fmla="*/ 1398481 w 12192000"/>
              <a:gd name="connsiteY192" fmla="*/ 2237074 h 2237474"/>
              <a:gd name="connsiteX193" fmla="*/ 1398407 w 12192000"/>
              <a:gd name="connsiteY193" fmla="*/ 2237095 h 2237474"/>
              <a:gd name="connsiteX194" fmla="*/ 1370962 w 12192000"/>
              <a:gd name="connsiteY194" fmla="*/ 2237474 h 2237474"/>
              <a:gd name="connsiteX195" fmla="*/ 1356367 w 12192000"/>
              <a:gd name="connsiteY195" fmla="*/ 2235089 h 2237474"/>
              <a:gd name="connsiteX196" fmla="*/ 1324828 w 12192000"/>
              <a:gd name="connsiteY196" fmla="*/ 2231968 h 2237474"/>
              <a:gd name="connsiteX197" fmla="*/ 1297744 w 12192000"/>
              <a:gd name="connsiteY197" fmla="*/ 2235849 h 2237474"/>
              <a:gd name="connsiteX198" fmla="*/ 1286236 w 12192000"/>
              <a:gd name="connsiteY198" fmla="*/ 2233135 h 2237474"/>
              <a:gd name="connsiteX199" fmla="*/ 1283504 w 12192000"/>
              <a:gd name="connsiteY199" fmla="*/ 2233797 h 2237474"/>
              <a:gd name="connsiteX200" fmla="*/ 1279765 w 12192000"/>
              <a:gd name="connsiteY200" fmla="*/ 2229639 h 2237474"/>
              <a:gd name="connsiteX201" fmla="*/ 1195347 w 12192000"/>
              <a:gd name="connsiteY201" fmla="*/ 2212354 h 2237474"/>
              <a:gd name="connsiteX202" fmla="*/ 970251 w 12192000"/>
              <a:gd name="connsiteY202" fmla="*/ 2221029 h 2237474"/>
              <a:gd name="connsiteX203" fmla="*/ 812914 w 12192000"/>
              <a:gd name="connsiteY203" fmla="*/ 2202752 h 2237474"/>
              <a:gd name="connsiteX204" fmla="*/ 800195 w 12192000"/>
              <a:gd name="connsiteY204" fmla="*/ 2209407 h 2237474"/>
              <a:gd name="connsiteX205" fmla="*/ 784978 w 12192000"/>
              <a:gd name="connsiteY205" fmla="*/ 2212360 h 2237474"/>
              <a:gd name="connsiteX206" fmla="*/ 681987 w 12192000"/>
              <a:gd name="connsiteY206" fmla="*/ 2216757 h 2237474"/>
              <a:gd name="connsiteX207" fmla="*/ 669923 w 12192000"/>
              <a:gd name="connsiteY207" fmla="*/ 2211682 h 2237474"/>
              <a:gd name="connsiteX208" fmla="*/ 648680 w 12192000"/>
              <a:gd name="connsiteY208" fmla="*/ 2206229 h 2237474"/>
              <a:gd name="connsiteX209" fmla="*/ 597225 w 12192000"/>
              <a:gd name="connsiteY209" fmla="*/ 2180999 h 2237474"/>
              <a:gd name="connsiteX210" fmla="*/ 558449 w 12192000"/>
              <a:gd name="connsiteY210" fmla="*/ 2182346 h 2237474"/>
              <a:gd name="connsiteX211" fmla="*/ 550517 w 12192000"/>
              <a:gd name="connsiteY211" fmla="*/ 2182060 h 2237474"/>
              <a:gd name="connsiteX212" fmla="*/ 550309 w 12192000"/>
              <a:gd name="connsiteY212" fmla="*/ 2181825 h 2237474"/>
              <a:gd name="connsiteX213" fmla="*/ 541836 w 12192000"/>
              <a:gd name="connsiteY213" fmla="*/ 2181063 h 2237474"/>
              <a:gd name="connsiteX214" fmla="*/ 536057 w 12192000"/>
              <a:gd name="connsiteY214" fmla="*/ 2181537 h 2237474"/>
              <a:gd name="connsiteX215" fmla="*/ 520671 w 12192000"/>
              <a:gd name="connsiteY215" fmla="*/ 2180980 h 2237474"/>
              <a:gd name="connsiteX216" fmla="*/ 515024 w 12192000"/>
              <a:gd name="connsiteY216" fmla="*/ 2179258 h 2237474"/>
              <a:gd name="connsiteX217" fmla="*/ 512278 w 12192000"/>
              <a:gd name="connsiteY217" fmla="*/ 2176369 h 2237474"/>
              <a:gd name="connsiteX218" fmla="*/ 480419 w 12192000"/>
              <a:gd name="connsiteY218" fmla="*/ 2167807 h 2237474"/>
              <a:gd name="connsiteX219" fmla="*/ 413835 w 12192000"/>
              <a:gd name="connsiteY219" fmla="*/ 2156783 h 2237474"/>
              <a:gd name="connsiteX220" fmla="*/ 376513 w 12192000"/>
              <a:gd name="connsiteY220" fmla="*/ 2154014 h 2237474"/>
              <a:gd name="connsiteX221" fmla="*/ 273386 w 12192000"/>
              <a:gd name="connsiteY221" fmla="*/ 2142551 h 2237474"/>
              <a:gd name="connsiteX222" fmla="*/ 169207 w 12192000"/>
              <a:gd name="connsiteY222" fmla="*/ 2128100 h 2237474"/>
              <a:gd name="connsiteX223" fmla="*/ 93149 w 12192000"/>
              <a:gd name="connsiteY223" fmla="*/ 2105324 h 2237474"/>
              <a:gd name="connsiteX224" fmla="*/ 88109 w 12192000"/>
              <a:gd name="connsiteY224" fmla="*/ 2106704 h 2237474"/>
              <a:gd name="connsiteX225" fmla="*/ 80022 w 12192000"/>
              <a:gd name="connsiteY225" fmla="*/ 2107254 h 2237474"/>
              <a:gd name="connsiteX226" fmla="*/ 79717 w 12192000"/>
              <a:gd name="connsiteY226" fmla="*/ 2107046 h 2237474"/>
              <a:gd name="connsiteX227" fmla="*/ 72352 w 12192000"/>
              <a:gd name="connsiteY227" fmla="*/ 2107991 h 2237474"/>
              <a:gd name="connsiteX228" fmla="*/ 37645 w 12192000"/>
              <a:gd name="connsiteY228" fmla="*/ 2115401 h 2237474"/>
              <a:gd name="connsiteX229" fmla="*/ 4572 w 12192000"/>
              <a:gd name="connsiteY229" fmla="*/ 2111091 h 2237474"/>
              <a:gd name="connsiteX230" fmla="*/ 0 w 12192000"/>
              <a:gd name="connsiteY230" fmla="*/ 2110468 h 2237474"/>
              <a:gd name="connsiteX231" fmla="*/ 0 w 12192000"/>
              <a:gd name="connsiteY23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16595 w 12192000"/>
              <a:gd name="connsiteY97" fmla="*/ 1667475 h 2237474"/>
              <a:gd name="connsiteX98" fmla="*/ 6508541 w 12192000"/>
              <a:gd name="connsiteY98" fmla="*/ 1668757 h 2237474"/>
              <a:gd name="connsiteX99" fmla="*/ 6471012 w 12192000"/>
              <a:gd name="connsiteY99" fmla="*/ 1678604 h 2237474"/>
              <a:gd name="connsiteX100" fmla="*/ 6415265 w 12192000"/>
              <a:gd name="connsiteY100" fmla="*/ 1665317 h 2237474"/>
              <a:gd name="connsiteX101" fmla="*/ 6364035 w 12192000"/>
              <a:gd name="connsiteY101" fmla="*/ 1667683 h 2237474"/>
              <a:gd name="connsiteX102" fmla="*/ 6280959 w 12192000"/>
              <a:gd name="connsiteY102" fmla="*/ 1689329 h 2237474"/>
              <a:gd name="connsiteX103" fmla="*/ 6243319 w 12192000"/>
              <a:gd name="connsiteY103" fmla="*/ 1695560 h 2237474"/>
              <a:gd name="connsiteX104" fmla="*/ 6098321 w 12192000"/>
              <a:gd name="connsiteY104" fmla="*/ 1721646 h 2237474"/>
              <a:gd name="connsiteX105" fmla="*/ 5880652 w 12192000"/>
              <a:gd name="connsiteY105" fmla="*/ 1779643 h 2237474"/>
              <a:gd name="connsiteX106" fmla="*/ 5785959 w 12192000"/>
              <a:gd name="connsiteY106" fmla="*/ 1775307 h 2237474"/>
              <a:gd name="connsiteX107" fmla="*/ 5643534 w 12192000"/>
              <a:gd name="connsiteY107" fmla="*/ 1802919 h 2237474"/>
              <a:gd name="connsiteX108" fmla="*/ 5518799 w 12192000"/>
              <a:gd name="connsiteY108" fmla="*/ 1818312 h 2237474"/>
              <a:gd name="connsiteX109" fmla="*/ 5505014 w 12192000"/>
              <a:gd name="connsiteY109" fmla="*/ 1819259 h 2237474"/>
              <a:gd name="connsiteX110" fmla="*/ 5453307 w 12192000"/>
              <a:gd name="connsiteY110" fmla="*/ 1815450 h 2237474"/>
              <a:gd name="connsiteX111" fmla="*/ 5364192 w 12192000"/>
              <a:gd name="connsiteY111" fmla="*/ 1826074 h 2237474"/>
              <a:gd name="connsiteX112" fmla="*/ 5350380 w 12192000"/>
              <a:gd name="connsiteY112" fmla="*/ 1830891 h 2237474"/>
              <a:gd name="connsiteX113" fmla="*/ 5259633 w 12192000"/>
              <a:gd name="connsiteY113" fmla="*/ 1837160 h 2237474"/>
              <a:gd name="connsiteX114" fmla="*/ 5197513 w 12192000"/>
              <a:gd name="connsiteY114" fmla="*/ 1844718 h 2237474"/>
              <a:gd name="connsiteX115" fmla="*/ 5184170 w 12192000"/>
              <a:gd name="connsiteY115" fmla="*/ 1849402 h 2237474"/>
              <a:gd name="connsiteX116" fmla="*/ 5168852 w 12192000"/>
              <a:gd name="connsiteY116" fmla="*/ 1844846 h 2237474"/>
              <a:gd name="connsiteX117" fmla="*/ 5164370 w 12192000"/>
              <a:gd name="connsiteY117" fmla="*/ 1840597 h 2237474"/>
              <a:gd name="connsiteX118" fmla="*/ 5114927 w 12192000"/>
              <a:gd name="connsiteY118" fmla="*/ 1847827 h 2237474"/>
              <a:gd name="connsiteX119" fmla="*/ 5108970 w 12192000"/>
              <a:gd name="connsiteY119" fmla="*/ 1847935 h 2237474"/>
              <a:gd name="connsiteX120" fmla="*/ 5067961 w 12192000"/>
              <a:gd name="connsiteY120" fmla="*/ 1845917 h 2237474"/>
              <a:gd name="connsiteX121" fmla="*/ 5007075 w 12192000"/>
              <a:gd name="connsiteY121" fmla="*/ 1838626 h 2237474"/>
              <a:gd name="connsiteX122" fmla="*/ 4944087 w 12192000"/>
              <a:gd name="connsiteY122" fmla="*/ 1823332 h 2237474"/>
              <a:gd name="connsiteX123" fmla="*/ 4907662 w 12192000"/>
              <a:gd name="connsiteY123" fmla="*/ 1816900 h 2237474"/>
              <a:gd name="connsiteX124" fmla="*/ 4882386 w 12192000"/>
              <a:gd name="connsiteY124" fmla="*/ 1809844 h 2237474"/>
              <a:gd name="connsiteX125" fmla="*/ 4811440 w 12192000"/>
              <a:gd name="connsiteY125" fmla="*/ 1804655 h 2237474"/>
              <a:gd name="connsiteX126" fmla="*/ 4691075 w 12192000"/>
              <a:gd name="connsiteY126" fmla="*/ 1801389 h 2237474"/>
              <a:gd name="connsiteX127" fmla="*/ 4611738 w 12192000"/>
              <a:gd name="connsiteY127" fmla="*/ 1776964 h 2237474"/>
              <a:gd name="connsiteX128" fmla="*/ 4560070 w 12192000"/>
              <a:gd name="connsiteY128" fmla="*/ 1785640 h 2237474"/>
              <a:gd name="connsiteX129" fmla="*/ 4536503 w 12192000"/>
              <a:gd name="connsiteY129" fmla="*/ 1785334 h 2237474"/>
              <a:gd name="connsiteX130" fmla="*/ 4513724 w 12192000"/>
              <a:gd name="connsiteY130" fmla="*/ 1791996 h 2237474"/>
              <a:gd name="connsiteX131" fmla="*/ 4459810 w 12192000"/>
              <a:gd name="connsiteY131" fmla="*/ 1797886 h 2237474"/>
              <a:gd name="connsiteX132" fmla="*/ 4379064 w 12192000"/>
              <a:gd name="connsiteY132" fmla="*/ 1817177 h 2237474"/>
              <a:gd name="connsiteX133" fmla="*/ 4319209 w 12192000"/>
              <a:gd name="connsiteY133" fmla="*/ 1834833 h 2237474"/>
              <a:gd name="connsiteX134" fmla="*/ 4290981 w 12192000"/>
              <a:gd name="connsiteY134" fmla="*/ 1839677 h 2237474"/>
              <a:gd name="connsiteX135" fmla="*/ 4285792 w 12192000"/>
              <a:gd name="connsiteY135" fmla="*/ 1836231 h 2237474"/>
              <a:gd name="connsiteX136" fmla="*/ 4238372 w 12192000"/>
              <a:gd name="connsiteY136" fmla="*/ 1851480 h 2237474"/>
              <a:gd name="connsiteX137" fmla="*/ 4232517 w 12192000"/>
              <a:gd name="connsiteY137" fmla="*/ 1852567 h 2237474"/>
              <a:gd name="connsiteX138" fmla="*/ 4191732 w 12192000"/>
              <a:gd name="connsiteY138" fmla="*/ 1857328 h 2237474"/>
              <a:gd name="connsiteX139" fmla="*/ 4065532 w 12192000"/>
              <a:gd name="connsiteY139" fmla="*/ 1855477 h 2237474"/>
              <a:gd name="connsiteX140" fmla="*/ 4028460 w 12192000"/>
              <a:gd name="connsiteY140" fmla="*/ 1855137 h 2237474"/>
              <a:gd name="connsiteX141" fmla="*/ 4002267 w 12192000"/>
              <a:gd name="connsiteY141" fmla="*/ 1852352 h 2237474"/>
              <a:gd name="connsiteX142" fmla="*/ 3931396 w 12192000"/>
              <a:gd name="connsiteY142" fmla="*/ 1858915 h 2237474"/>
              <a:gd name="connsiteX143" fmla="*/ 3812162 w 12192000"/>
              <a:gd name="connsiteY143" fmla="*/ 1875501 h 2237474"/>
              <a:gd name="connsiteX144" fmla="*/ 3729530 w 12192000"/>
              <a:gd name="connsiteY144" fmla="*/ 1864513 h 2237474"/>
              <a:gd name="connsiteX145" fmla="*/ 3680177 w 12192000"/>
              <a:gd name="connsiteY145" fmla="*/ 1881552 h 2237474"/>
              <a:gd name="connsiteX146" fmla="*/ 3567259 w 12192000"/>
              <a:gd name="connsiteY146" fmla="*/ 1893482 h 2237474"/>
              <a:gd name="connsiteX147" fmla="*/ 3405770 w 12192000"/>
              <a:gd name="connsiteY147" fmla="*/ 1904591 h 2237474"/>
              <a:gd name="connsiteX148" fmla="*/ 3280097 w 12192000"/>
              <a:gd name="connsiteY148" fmla="*/ 1919610 h 2237474"/>
              <a:gd name="connsiteX149" fmla="*/ 3123424 w 12192000"/>
              <a:gd name="connsiteY149" fmla="*/ 1952930 h 2237474"/>
              <a:gd name="connsiteX150" fmla="*/ 3009910 w 12192000"/>
              <a:gd name="connsiteY150" fmla="*/ 1957866 h 2237474"/>
              <a:gd name="connsiteX151" fmla="*/ 2995934 w 12192000"/>
              <a:gd name="connsiteY151" fmla="*/ 1967085 h 2237474"/>
              <a:gd name="connsiteX152" fmla="*/ 2980071 w 12192000"/>
              <a:gd name="connsiteY152" fmla="*/ 1972988 h 2237474"/>
              <a:gd name="connsiteX153" fmla="*/ 2978094 w 12192000"/>
              <a:gd name="connsiteY153" fmla="*/ 1972369 h 2237474"/>
              <a:gd name="connsiteX154" fmla="*/ 2942858 w 12192000"/>
              <a:gd name="connsiteY154" fmla="*/ 1981367 h 2237474"/>
              <a:gd name="connsiteX155" fmla="*/ 2875436 w 12192000"/>
              <a:gd name="connsiteY155" fmla="*/ 1996977 h 2237474"/>
              <a:gd name="connsiteX156" fmla="*/ 2874892 w 12192000"/>
              <a:gd name="connsiteY156" fmla="*/ 1996085 h 2237474"/>
              <a:gd name="connsiteX157" fmla="*/ 2864145 w 12192000"/>
              <a:gd name="connsiteY157" fmla="*/ 1994061 h 2237474"/>
              <a:gd name="connsiteX158" fmla="*/ 2843662 w 12192000"/>
              <a:gd name="connsiteY158" fmla="*/ 1992498 h 2237474"/>
              <a:gd name="connsiteX159" fmla="*/ 2796128 w 12192000"/>
              <a:gd name="connsiteY159" fmla="*/ 1976403 h 2237474"/>
              <a:gd name="connsiteX160" fmla="*/ 2756784 w 12192000"/>
              <a:gd name="connsiteY160" fmla="*/ 1985116 h 2237474"/>
              <a:gd name="connsiteX161" fmla="*/ 2748833 w 12192000"/>
              <a:gd name="connsiteY161" fmla="*/ 1986323 h 2237474"/>
              <a:gd name="connsiteX162" fmla="*/ 2748661 w 12192000"/>
              <a:gd name="connsiteY162" fmla="*/ 1986122 h 2237474"/>
              <a:gd name="connsiteX163" fmla="*/ 2740251 w 12192000"/>
              <a:gd name="connsiteY163" fmla="*/ 1986946 h 2237474"/>
              <a:gd name="connsiteX164" fmla="*/ 2718916 w 12192000"/>
              <a:gd name="connsiteY164" fmla="*/ 1990867 h 2237474"/>
              <a:gd name="connsiteX165" fmla="*/ 2713522 w 12192000"/>
              <a:gd name="connsiteY165" fmla="*/ 1990173 h 2237474"/>
              <a:gd name="connsiteX166" fmla="*/ 2680597 w 12192000"/>
              <a:gd name="connsiteY166" fmla="*/ 1984996 h 2237474"/>
              <a:gd name="connsiteX167" fmla="*/ 2578178 w 12192000"/>
              <a:gd name="connsiteY167" fmla="*/ 1990531 h 2237474"/>
              <a:gd name="connsiteX168" fmla="*/ 2476147 w 12192000"/>
              <a:gd name="connsiteY168" fmla="*/ 1998305 h 2237474"/>
              <a:gd name="connsiteX169" fmla="*/ 2373568 w 12192000"/>
              <a:gd name="connsiteY169" fmla="*/ 2003219 h 2237474"/>
              <a:gd name="connsiteX170" fmla="*/ 2321399 w 12192000"/>
              <a:gd name="connsiteY170" fmla="*/ 1989467 h 2237474"/>
              <a:gd name="connsiteX171" fmla="*/ 2315525 w 12192000"/>
              <a:gd name="connsiteY171" fmla="*/ 1989708 h 2237474"/>
              <a:gd name="connsiteX172" fmla="*/ 2300792 w 12192000"/>
              <a:gd name="connsiteY172" fmla="*/ 1994290 h 2237474"/>
              <a:gd name="connsiteX173" fmla="*/ 2295469 w 12192000"/>
              <a:gd name="connsiteY173" fmla="*/ 1996659 h 2237474"/>
              <a:gd name="connsiteX174" fmla="*/ 2287219 w 12192000"/>
              <a:gd name="connsiteY174" fmla="*/ 1998750 h 2237474"/>
              <a:gd name="connsiteX175" fmla="*/ 2286948 w 12192000"/>
              <a:gd name="connsiteY175" fmla="*/ 1998596 h 2237474"/>
              <a:gd name="connsiteX176" fmla="*/ 2243069 w 12192000"/>
              <a:gd name="connsiteY176" fmla="*/ 2015111 h 2237474"/>
              <a:gd name="connsiteX177" fmla="*/ 2186609 w 12192000"/>
              <a:gd name="connsiteY177" fmla="*/ 2008263 h 2237474"/>
              <a:gd name="connsiteX178" fmla="*/ 2164831 w 12192000"/>
              <a:gd name="connsiteY178" fmla="*/ 2010143 h 2237474"/>
              <a:gd name="connsiteX179" fmla="*/ 2152836 w 12192000"/>
              <a:gd name="connsiteY179" fmla="*/ 2010048 h 2237474"/>
              <a:gd name="connsiteX180" fmla="*/ 2117102 w 12192000"/>
              <a:gd name="connsiteY180" fmla="*/ 2023004 h 2237474"/>
              <a:gd name="connsiteX181" fmla="*/ 2111935 w 12192000"/>
              <a:gd name="connsiteY181" fmla="*/ 2023163 h 2237474"/>
              <a:gd name="connsiteX182" fmla="*/ 2089991 w 12192000"/>
              <a:gd name="connsiteY182" fmla="*/ 2034193 h 2237474"/>
              <a:gd name="connsiteX183" fmla="*/ 2058061 w 12192000"/>
              <a:gd name="connsiteY183" fmla="*/ 2047942 h 2237474"/>
              <a:gd name="connsiteX184" fmla="*/ 2055737 w 12192000"/>
              <a:gd name="connsiteY184" fmla="*/ 2047704 h 2237474"/>
              <a:gd name="connsiteX185" fmla="*/ 2042244 w 12192000"/>
              <a:gd name="connsiteY185" fmla="*/ 2055560 h 2237474"/>
              <a:gd name="connsiteX186" fmla="*/ 1976224 w 12192000"/>
              <a:gd name="connsiteY186" fmla="*/ 2074257 h 2237474"/>
              <a:gd name="connsiteX187" fmla="*/ 1877728 w 12192000"/>
              <a:gd name="connsiteY187" fmla="*/ 2101004 h 2237474"/>
              <a:gd name="connsiteX188" fmla="*/ 1759056 w 12192000"/>
              <a:gd name="connsiteY188" fmla="*/ 2125608 h 2237474"/>
              <a:gd name="connsiteX189" fmla="*/ 1637948 w 12192000"/>
              <a:gd name="connsiteY189" fmla="*/ 2172597 h 2237474"/>
              <a:gd name="connsiteX190" fmla="*/ 1434549 w 12192000"/>
              <a:gd name="connsiteY190" fmla="*/ 2234522 h 2237474"/>
              <a:gd name="connsiteX191" fmla="*/ 1398481 w 12192000"/>
              <a:gd name="connsiteY191" fmla="*/ 2237074 h 2237474"/>
              <a:gd name="connsiteX192" fmla="*/ 1398407 w 12192000"/>
              <a:gd name="connsiteY192" fmla="*/ 2237095 h 2237474"/>
              <a:gd name="connsiteX193" fmla="*/ 1370962 w 12192000"/>
              <a:gd name="connsiteY193" fmla="*/ 2237474 h 2237474"/>
              <a:gd name="connsiteX194" fmla="*/ 1356367 w 12192000"/>
              <a:gd name="connsiteY194" fmla="*/ 2235089 h 2237474"/>
              <a:gd name="connsiteX195" fmla="*/ 1324828 w 12192000"/>
              <a:gd name="connsiteY195" fmla="*/ 2231968 h 2237474"/>
              <a:gd name="connsiteX196" fmla="*/ 1297744 w 12192000"/>
              <a:gd name="connsiteY196" fmla="*/ 2235849 h 2237474"/>
              <a:gd name="connsiteX197" fmla="*/ 1286236 w 12192000"/>
              <a:gd name="connsiteY197" fmla="*/ 2233135 h 2237474"/>
              <a:gd name="connsiteX198" fmla="*/ 1283504 w 12192000"/>
              <a:gd name="connsiteY198" fmla="*/ 2233797 h 2237474"/>
              <a:gd name="connsiteX199" fmla="*/ 1279765 w 12192000"/>
              <a:gd name="connsiteY199" fmla="*/ 2229639 h 2237474"/>
              <a:gd name="connsiteX200" fmla="*/ 1195347 w 12192000"/>
              <a:gd name="connsiteY200" fmla="*/ 2212354 h 2237474"/>
              <a:gd name="connsiteX201" fmla="*/ 970251 w 12192000"/>
              <a:gd name="connsiteY201" fmla="*/ 2221029 h 2237474"/>
              <a:gd name="connsiteX202" fmla="*/ 812914 w 12192000"/>
              <a:gd name="connsiteY202" fmla="*/ 2202752 h 2237474"/>
              <a:gd name="connsiteX203" fmla="*/ 800195 w 12192000"/>
              <a:gd name="connsiteY203" fmla="*/ 2209407 h 2237474"/>
              <a:gd name="connsiteX204" fmla="*/ 784978 w 12192000"/>
              <a:gd name="connsiteY204" fmla="*/ 2212360 h 2237474"/>
              <a:gd name="connsiteX205" fmla="*/ 681987 w 12192000"/>
              <a:gd name="connsiteY205" fmla="*/ 2216757 h 2237474"/>
              <a:gd name="connsiteX206" fmla="*/ 669923 w 12192000"/>
              <a:gd name="connsiteY206" fmla="*/ 2211682 h 2237474"/>
              <a:gd name="connsiteX207" fmla="*/ 648680 w 12192000"/>
              <a:gd name="connsiteY207" fmla="*/ 2206229 h 2237474"/>
              <a:gd name="connsiteX208" fmla="*/ 597225 w 12192000"/>
              <a:gd name="connsiteY208" fmla="*/ 2180999 h 2237474"/>
              <a:gd name="connsiteX209" fmla="*/ 558449 w 12192000"/>
              <a:gd name="connsiteY209" fmla="*/ 2182346 h 2237474"/>
              <a:gd name="connsiteX210" fmla="*/ 550517 w 12192000"/>
              <a:gd name="connsiteY210" fmla="*/ 2182060 h 2237474"/>
              <a:gd name="connsiteX211" fmla="*/ 550309 w 12192000"/>
              <a:gd name="connsiteY211" fmla="*/ 2181825 h 2237474"/>
              <a:gd name="connsiteX212" fmla="*/ 541836 w 12192000"/>
              <a:gd name="connsiteY212" fmla="*/ 2181063 h 2237474"/>
              <a:gd name="connsiteX213" fmla="*/ 536057 w 12192000"/>
              <a:gd name="connsiteY213" fmla="*/ 2181537 h 2237474"/>
              <a:gd name="connsiteX214" fmla="*/ 520671 w 12192000"/>
              <a:gd name="connsiteY214" fmla="*/ 2180980 h 2237474"/>
              <a:gd name="connsiteX215" fmla="*/ 515024 w 12192000"/>
              <a:gd name="connsiteY215" fmla="*/ 2179258 h 2237474"/>
              <a:gd name="connsiteX216" fmla="*/ 512278 w 12192000"/>
              <a:gd name="connsiteY216" fmla="*/ 2176369 h 2237474"/>
              <a:gd name="connsiteX217" fmla="*/ 480419 w 12192000"/>
              <a:gd name="connsiteY217" fmla="*/ 2167807 h 2237474"/>
              <a:gd name="connsiteX218" fmla="*/ 413835 w 12192000"/>
              <a:gd name="connsiteY218" fmla="*/ 2156783 h 2237474"/>
              <a:gd name="connsiteX219" fmla="*/ 376513 w 12192000"/>
              <a:gd name="connsiteY219" fmla="*/ 2154014 h 2237474"/>
              <a:gd name="connsiteX220" fmla="*/ 273386 w 12192000"/>
              <a:gd name="connsiteY220" fmla="*/ 2142551 h 2237474"/>
              <a:gd name="connsiteX221" fmla="*/ 169207 w 12192000"/>
              <a:gd name="connsiteY221" fmla="*/ 2128100 h 2237474"/>
              <a:gd name="connsiteX222" fmla="*/ 93149 w 12192000"/>
              <a:gd name="connsiteY222" fmla="*/ 2105324 h 2237474"/>
              <a:gd name="connsiteX223" fmla="*/ 88109 w 12192000"/>
              <a:gd name="connsiteY223" fmla="*/ 2106704 h 2237474"/>
              <a:gd name="connsiteX224" fmla="*/ 80022 w 12192000"/>
              <a:gd name="connsiteY224" fmla="*/ 2107254 h 2237474"/>
              <a:gd name="connsiteX225" fmla="*/ 79717 w 12192000"/>
              <a:gd name="connsiteY225" fmla="*/ 2107046 h 2237474"/>
              <a:gd name="connsiteX226" fmla="*/ 72352 w 12192000"/>
              <a:gd name="connsiteY226" fmla="*/ 2107991 h 2237474"/>
              <a:gd name="connsiteX227" fmla="*/ 37645 w 12192000"/>
              <a:gd name="connsiteY227" fmla="*/ 2115401 h 2237474"/>
              <a:gd name="connsiteX228" fmla="*/ 4572 w 12192000"/>
              <a:gd name="connsiteY228" fmla="*/ 2111091 h 2237474"/>
              <a:gd name="connsiteX229" fmla="*/ 0 w 12192000"/>
              <a:gd name="connsiteY229" fmla="*/ 2110468 h 2237474"/>
              <a:gd name="connsiteX230" fmla="*/ 0 w 12192000"/>
              <a:gd name="connsiteY23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02328 w 12192000"/>
              <a:gd name="connsiteY67" fmla="*/ 1345865 h 2237474"/>
              <a:gd name="connsiteX68" fmla="*/ 7898322 w 12192000"/>
              <a:gd name="connsiteY68" fmla="*/ 1345689 h 2237474"/>
              <a:gd name="connsiteX69" fmla="*/ 7875879 w 12192000"/>
              <a:gd name="connsiteY69" fmla="*/ 1345646 h 2237474"/>
              <a:gd name="connsiteX70" fmla="*/ 7840612 w 12192000"/>
              <a:gd name="connsiteY70" fmla="*/ 1369373 h 2237474"/>
              <a:gd name="connsiteX71" fmla="*/ 7786819 w 12192000"/>
              <a:gd name="connsiteY71" fmla="*/ 1378970 h 2237474"/>
              <a:gd name="connsiteX72" fmla="*/ 7548172 w 12192000"/>
              <a:gd name="connsiteY72" fmla="*/ 1417460 h 2237474"/>
              <a:gd name="connsiteX73" fmla="*/ 7483437 w 12192000"/>
              <a:gd name="connsiteY73" fmla="*/ 1478152 h 2237474"/>
              <a:gd name="connsiteX74" fmla="*/ 7377870 w 12192000"/>
              <a:gd name="connsiteY74" fmla="*/ 1523319 h 2237474"/>
              <a:gd name="connsiteX75" fmla="*/ 7230737 w 12192000"/>
              <a:gd name="connsiteY75" fmla="*/ 1562633 h 2237474"/>
              <a:gd name="connsiteX76" fmla="*/ 7224458 w 12192000"/>
              <a:gd name="connsiteY76" fmla="*/ 1573008 h 2237474"/>
              <a:gd name="connsiteX77" fmla="*/ 7213486 w 12192000"/>
              <a:gd name="connsiteY77" fmla="*/ 1580987 h 2237474"/>
              <a:gd name="connsiteX78" fmla="*/ 7210972 w 12192000"/>
              <a:gd name="connsiteY78" fmla="*/ 1580856 h 2237474"/>
              <a:gd name="connsiteX79" fmla="*/ 7183121 w 12192000"/>
              <a:gd name="connsiteY79" fmla="*/ 1595162 h 2237474"/>
              <a:gd name="connsiteX80" fmla="*/ 7164601 w 12192000"/>
              <a:gd name="connsiteY80" fmla="*/ 1606490 h 2237474"/>
              <a:gd name="connsiteX81" fmla="*/ 7159286 w 12192000"/>
              <a:gd name="connsiteY81" fmla="*/ 1606850 h 2237474"/>
              <a:gd name="connsiteX82" fmla="*/ 7114651 w 12192000"/>
              <a:gd name="connsiteY82" fmla="*/ 1620959 h 2237474"/>
              <a:gd name="connsiteX83" fmla="*/ 7092727 w 12192000"/>
              <a:gd name="connsiteY83" fmla="*/ 1623628 h 2237474"/>
              <a:gd name="connsiteX84" fmla="*/ 7031309 w 12192000"/>
              <a:gd name="connsiteY84" fmla="*/ 1619451 h 2237474"/>
              <a:gd name="connsiteX85" fmla="*/ 6999084 w 12192000"/>
              <a:gd name="connsiteY85" fmla="*/ 1634317 h 2237474"/>
              <a:gd name="connsiteX86" fmla="*/ 6992107 w 12192000"/>
              <a:gd name="connsiteY86" fmla="*/ 1636860 h 2237474"/>
              <a:gd name="connsiteX87" fmla="*/ 6991765 w 12192000"/>
              <a:gd name="connsiteY87" fmla="*/ 1636725 h 2237474"/>
              <a:gd name="connsiteX88" fmla="*/ 6983996 w 12192000"/>
              <a:gd name="connsiteY88" fmla="*/ 1639040 h 2237474"/>
              <a:gd name="connsiteX89" fmla="*/ 6979383 w 12192000"/>
              <a:gd name="connsiteY89" fmla="*/ 1641496 h 2237474"/>
              <a:gd name="connsiteX90" fmla="*/ 6900177 w 12192000"/>
              <a:gd name="connsiteY90" fmla="*/ 1636016 h 2237474"/>
              <a:gd name="connsiteX91" fmla="*/ 6795372 w 12192000"/>
              <a:gd name="connsiteY91" fmla="*/ 1644845 h 2237474"/>
              <a:gd name="connsiteX92" fmla="*/ 6692251 w 12192000"/>
              <a:gd name="connsiteY92" fmla="*/ 1656357 h 2237474"/>
              <a:gd name="connsiteX93" fmla="*/ 6655235 w 12192000"/>
              <a:gd name="connsiteY93" fmla="*/ 1661869 h 2237474"/>
              <a:gd name="connsiteX94" fmla="*/ 6587857 w 12192000"/>
              <a:gd name="connsiteY94" fmla="*/ 1665769 h 2237474"/>
              <a:gd name="connsiteX95" fmla="*/ 6554894 w 12192000"/>
              <a:gd name="connsiteY95" fmla="*/ 1664428 h 2237474"/>
              <a:gd name="connsiteX96" fmla="*/ 6516595 w 12192000"/>
              <a:gd name="connsiteY96" fmla="*/ 1667475 h 2237474"/>
              <a:gd name="connsiteX97" fmla="*/ 6508541 w 12192000"/>
              <a:gd name="connsiteY97" fmla="*/ 1668757 h 2237474"/>
              <a:gd name="connsiteX98" fmla="*/ 6471012 w 12192000"/>
              <a:gd name="connsiteY98" fmla="*/ 1678604 h 2237474"/>
              <a:gd name="connsiteX99" fmla="*/ 6415265 w 12192000"/>
              <a:gd name="connsiteY99" fmla="*/ 1665317 h 2237474"/>
              <a:gd name="connsiteX100" fmla="*/ 6364035 w 12192000"/>
              <a:gd name="connsiteY100" fmla="*/ 1667683 h 2237474"/>
              <a:gd name="connsiteX101" fmla="*/ 6280959 w 12192000"/>
              <a:gd name="connsiteY101" fmla="*/ 1689329 h 2237474"/>
              <a:gd name="connsiteX102" fmla="*/ 6243319 w 12192000"/>
              <a:gd name="connsiteY102" fmla="*/ 1695560 h 2237474"/>
              <a:gd name="connsiteX103" fmla="*/ 6098321 w 12192000"/>
              <a:gd name="connsiteY103" fmla="*/ 1721646 h 2237474"/>
              <a:gd name="connsiteX104" fmla="*/ 5880652 w 12192000"/>
              <a:gd name="connsiteY104" fmla="*/ 1779643 h 2237474"/>
              <a:gd name="connsiteX105" fmla="*/ 5785959 w 12192000"/>
              <a:gd name="connsiteY105" fmla="*/ 1775307 h 2237474"/>
              <a:gd name="connsiteX106" fmla="*/ 5643534 w 12192000"/>
              <a:gd name="connsiteY106" fmla="*/ 1802919 h 2237474"/>
              <a:gd name="connsiteX107" fmla="*/ 5518799 w 12192000"/>
              <a:gd name="connsiteY107" fmla="*/ 1818312 h 2237474"/>
              <a:gd name="connsiteX108" fmla="*/ 5505014 w 12192000"/>
              <a:gd name="connsiteY108" fmla="*/ 1819259 h 2237474"/>
              <a:gd name="connsiteX109" fmla="*/ 5453307 w 12192000"/>
              <a:gd name="connsiteY109" fmla="*/ 1815450 h 2237474"/>
              <a:gd name="connsiteX110" fmla="*/ 5364192 w 12192000"/>
              <a:gd name="connsiteY110" fmla="*/ 1826074 h 2237474"/>
              <a:gd name="connsiteX111" fmla="*/ 5350380 w 12192000"/>
              <a:gd name="connsiteY111" fmla="*/ 1830891 h 2237474"/>
              <a:gd name="connsiteX112" fmla="*/ 5259633 w 12192000"/>
              <a:gd name="connsiteY112" fmla="*/ 1837160 h 2237474"/>
              <a:gd name="connsiteX113" fmla="*/ 5197513 w 12192000"/>
              <a:gd name="connsiteY113" fmla="*/ 1844718 h 2237474"/>
              <a:gd name="connsiteX114" fmla="*/ 5184170 w 12192000"/>
              <a:gd name="connsiteY114" fmla="*/ 1849402 h 2237474"/>
              <a:gd name="connsiteX115" fmla="*/ 5168852 w 12192000"/>
              <a:gd name="connsiteY115" fmla="*/ 1844846 h 2237474"/>
              <a:gd name="connsiteX116" fmla="*/ 5164370 w 12192000"/>
              <a:gd name="connsiteY116" fmla="*/ 1840597 h 2237474"/>
              <a:gd name="connsiteX117" fmla="*/ 5114927 w 12192000"/>
              <a:gd name="connsiteY117" fmla="*/ 1847827 h 2237474"/>
              <a:gd name="connsiteX118" fmla="*/ 5108970 w 12192000"/>
              <a:gd name="connsiteY118" fmla="*/ 1847935 h 2237474"/>
              <a:gd name="connsiteX119" fmla="*/ 5067961 w 12192000"/>
              <a:gd name="connsiteY119" fmla="*/ 1845917 h 2237474"/>
              <a:gd name="connsiteX120" fmla="*/ 5007075 w 12192000"/>
              <a:gd name="connsiteY120" fmla="*/ 1838626 h 2237474"/>
              <a:gd name="connsiteX121" fmla="*/ 4944087 w 12192000"/>
              <a:gd name="connsiteY121" fmla="*/ 1823332 h 2237474"/>
              <a:gd name="connsiteX122" fmla="*/ 4907662 w 12192000"/>
              <a:gd name="connsiteY122" fmla="*/ 1816900 h 2237474"/>
              <a:gd name="connsiteX123" fmla="*/ 4882386 w 12192000"/>
              <a:gd name="connsiteY123" fmla="*/ 1809844 h 2237474"/>
              <a:gd name="connsiteX124" fmla="*/ 4811440 w 12192000"/>
              <a:gd name="connsiteY124" fmla="*/ 1804655 h 2237474"/>
              <a:gd name="connsiteX125" fmla="*/ 4691075 w 12192000"/>
              <a:gd name="connsiteY125" fmla="*/ 1801389 h 2237474"/>
              <a:gd name="connsiteX126" fmla="*/ 4611738 w 12192000"/>
              <a:gd name="connsiteY126" fmla="*/ 1776964 h 2237474"/>
              <a:gd name="connsiteX127" fmla="*/ 4560070 w 12192000"/>
              <a:gd name="connsiteY127" fmla="*/ 1785640 h 2237474"/>
              <a:gd name="connsiteX128" fmla="*/ 4536503 w 12192000"/>
              <a:gd name="connsiteY128" fmla="*/ 1785334 h 2237474"/>
              <a:gd name="connsiteX129" fmla="*/ 4513724 w 12192000"/>
              <a:gd name="connsiteY129" fmla="*/ 1791996 h 2237474"/>
              <a:gd name="connsiteX130" fmla="*/ 4459810 w 12192000"/>
              <a:gd name="connsiteY130" fmla="*/ 1797886 h 2237474"/>
              <a:gd name="connsiteX131" fmla="*/ 4379064 w 12192000"/>
              <a:gd name="connsiteY131" fmla="*/ 1817177 h 2237474"/>
              <a:gd name="connsiteX132" fmla="*/ 4319209 w 12192000"/>
              <a:gd name="connsiteY132" fmla="*/ 1834833 h 2237474"/>
              <a:gd name="connsiteX133" fmla="*/ 4290981 w 12192000"/>
              <a:gd name="connsiteY133" fmla="*/ 1839677 h 2237474"/>
              <a:gd name="connsiteX134" fmla="*/ 4285792 w 12192000"/>
              <a:gd name="connsiteY134" fmla="*/ 1836231 h 2237474"/>
              <a:gd name="connsiteX135" fmla="*/ 4238372 w 12192000"/>
              <a:gd name="connsiteY135" fmla="*/ 1851480 h 2237474"/>
              <a:gd name="connsiteX136" fmla="*/ 4232517 w 12192000"/>
              <a:gd name="connsiteY136" fmla="*/ 1852567 h 2237474"/>
              <a:gd name="connsiteX137" fmla="*/ 4191732 w 12192000"/>
              <a:gd name="connsiteY137" fmla="*/ 1857328 h 2237474"/>
              <a:gd name="connsiteX138" fmla="*/ 4065532 w 12192000"/>
              <a:gd name="connsiteY138" fmla="*/ 1855477 h 2237474"/>
              <a:gd name="connsiteX139" fmla="*/ 4028460 w 12192000"/>
              <a:gd name="connsiteY139" fmla="*/ 1855137 h 2237474"/>
              <a:gd name="connsiteX140" fmla="*/ 4002267 w 12192000"/>
              <a:gd name="connsiteY140" fmla="*/ 1852352 h 2237474"/>
              <a:gd name="connsiteX141" fmla="*/ 3931396 w 12192000"/>
              <a:gd name="connsiteY141" fmla="*/ 1858915 h 2237474"/>
              <a:gd name="connsiteX142" fmla="*/ 3812162 w 12192000"/>
              <a:gd name="connsiteY142" fmla="*/ 1875501 h 2237474"/>
              <a:gd name="connsiteX143" fmla="*/ 3729530 w 12192000"/>
              <a:gd name="connsiteY143" fmla="*/ 1864513 h 2237474"/>
              <a:gd name="connsiteX144" fmla="*/ 3680177 w 12192000"/>
              <a:gd name="connsiteY144" fmla="*/ 1881552 h 2237474"/>
              <a:gd name="connsiteX145" fmla="*/ 3567259 w 12192000"/>
              <a:gd name="connsiteY145" fmla="*/ 1893482 h 2237474"/>
              <a:gd name="connsiteX146" fmla="*/ 3405770 w 12192000"/>
              <a:gd name="connsiteY146" fmla="*/ 1904591 h 2237474"/>
              <a:gd name="connsiteX147" fmla="*/ 3280097 w 12192000"/>
              <a:gd name="connsiteY147" fmla="*/ 1919610 h 2237474"/>
              <a:gd name="connsiteX148" fmla="*/ 3123424 w 12192000"/>
              <a:gd name="connsiteY148" fmla="*/ 1952930 h 2237474"/>
              <a:gd name="connsiteX149" fmla="*/ 3009910 w 12192000"/>
              <a:gd name="connsiteY149" fmla="*/ 1957866 h 2237474"/>
              <a:gd name="connsiteX150" fmla="*/ 2995934 w 12192000"/>
              <a:gd name="connsiteY150" fmla="*/ 1967085 h 2237474"/>
              <a:gd name="connsiteX151" fmla="*/ 2980071 w 12192000"/>
              <a:gd name="connsiteY151" fmla="*/ 1972988 h 2237474"/>
              <a:gd name="connsiteX152" fmla="*/ 2978094 w 12192000"/>
              <a:gd name="connsiteY152" fmla="*/ 1972369 h 2237474"/>
              <a:gd name="connsiteX153" fmla="*/ 2942858 w 12192000"/>
              <a:gd name="connsiteY153" fmla="*/ 1981367 h 2237474"/>
              <a:gd name="connsiteX154" fmla="*/ 2875436 w 12192000"/>
              <a:gd name="connsiteY154" fmla="*/ 1996977 h 2237474"/>
              <a:gd name="connsiteX155" fmla="*/ 2874892 w 12192000"/>
              <a:gd name="connsiteY155" fmla="*/ 1996085 h 2237474"/>
              <a:gd name="connsiteX156" fmla="*/ 2864145 w 12192000"/>
              <a:gd name="connsiteY156" fmla="*/ 1994061 h 2237474"/>
              <a:gd name="connsiteX157" fmla="*/ 2843662 w 12192000"/>
              <a:gd name="connsiteY157" fmla="*/ 1992498 h 2237474"/>
              <a:gd name="connsiteX158" fmla="*/ 2796128 w 12192000"/>
              <a:gd name="connsiteY158" fmla="*/ 1976403 h 2237474"/>
              <a:gd name="connsiteX159" fmla="*/ 2756784 w 12192000"/>
              <a:gd name="connsiteY159" fmla="*/ 1985116 h 2237474"/>
              <a:gd name="connsiteX160" fmla="*/ 2748833 w 12192000"/>
              <a:gd name="connsiteY160" fmla="*/ 1986323 h 2237474"/>
              <a:gd name="connsiteX161" fmla="*/ 2748661 w 12192000"/>
              <a:gd name="connsiteY161" fmla="*/ 1986122 h 2237474"/>
              <a:gd name="connsiteX162" fmla="*/ 2740251 w 12192000"/>
              <a:gd name="connsiteY162" fmla="*/ 1986946 h 2237474"/>
              <a:gd name="connsiteX163" fmla="*/ 2718916 w 12192000"/>
              <a:gd name="connsiteY163" fmla="*/ 1990867 h 2237474"/>
              <a:gd name="connsiteX164" fmla="*/ 2713522 w 12192000"/>
              <a:gd name="connsiteY164" fmla="*/ 1990173 h 2237474"/>
              <a:gd name="connsiteX165" fmla="*/ 2680597 w 12192000"/>
              <a:gd name="connsiteY165" fmla="*/ 1984996 h 2237474"/>
              <a:gd name="connsiteX166" fmla="*/ 2578178 w 12192000"/>
              <a:gd name="connsiteY166" fmla="*/ 1990531 h 2237474"/>
              <a:gd name="connsiteX167" fmla="*/ 2476147 w 12192000"/>
              <a:gd name="connsiteY167" fmla="*/ 1998305 h 2237474"/>
              <a:gd name="connsiteX168" fmla="*/ 2373568 w 12192000"/>
              <a:gd name="connsiteY168" fmla="*/ 2003219 h 2237474"/>
              <a:gd name="connsiteX169" fmla="*/ 2321399 w 12192000"/>
              <a:gd name="connsiteY169" fmla="*/ 1989467 h 2237474"/>
              <a:gd name="connsiteX170" fmla="*/ 2315525 w 12192000"/>
              <a:gd name="connsiteY170" fmla="*/ 1989708 h 2237474"/>
              <a:gd name="connsiteX171" fmla="*/ 2300792 w 12192000"/>
              <a:gd name="connsiteY171" fmla="*/ 1994290 h 2237474"/>
              <a:gd name="connsiteX172" fmla="*/ 2295469 w 12192000"/>
              <a:gd name="connsiteY172" fmla="*/ 1996659 h 2237474"/>
              <a:gd name="connsiteX173" fmla="*/ 2287219 w 12192000"/>
              <a:gd name="connsiteY173" fmla="*/ 1998750 h 2237474"/>
              <a:gd name="connsiteX174" fmla="*/ 2286948 w 12192000"/>
              <a:gd name="connsiteY174" fmla="*/ 1998596 h 2237474"/>
              <a:gd name="connsiteX175" fmla="*/ 2243069 w 12192000"/>
              <a:gd name="connsiteY175" fmla="*/ 2015111 h 2237474"/>
              <a:gd name="connsiteX176" fmla="*/ 2186609 w 12192000"/>
              <a:gd name="connsiteY176" fmla="*/ 2008263 h 2237474"/>
              <a:gd name="connsiteX177" fmla="*/ 2164831 w 12192000"/>
              <a:gd name="connsiteY177" fmla="*/ 2010143 h 2237474"/>
              <a:gd name="connsiteX178" fmla="*/ 2152836 w 12192000"/>
              <a:gd name="connsiteY178" fmla="*/ 2010048 h 2237474"/>
              <a:gd name="connsiteX179" fmla="*/ 2117102 w 12192000"/>
              <a:gd name="connsiteY179" fmla="*/ 2023004 h 2237474"/>
              <a:gd name="connsiteX180" fmla="*/ 2111935 w 12192000"/>
              <a:gd name="connsiteY180" fmla="*/ 2023163 h 2237474"/>
              <a:gd name="connsiteX181" fmla="*/ 2089991 w 12192000"/>
              <a:gd name="connsiteY181" fmla="*/ 2034193 h 2237474"/>
              <a:gd name="connsiteX182" fmla="*/ 2058061 w 12192000"/>
              <a:gd name="connsiteY182" fmla="*/ 2047942 h 2237474"/>
              <a:gd name="connsiteX183" fmla="*/ 2055737 w 12192000"/>
              <a:gd name="connsiteY183" fmla="*/ 2047704 h 2237474"/>
              <a:gd name="connsiteX184" fmla="*/ 2042244 w 12192000"/>
              <a:gd name="connsiteY184" fmla="*/ 2055560 h 2237474"/>
              <a:gd name="connsiteX185" fmla="*/ 1976224 w 12192000"/>
              <a:gd name="connsiteY185" fmla="*/ 2074257 h 2237474"/>
              <a:gd name="connsiteX186" fmla="*/ 1877728 w 12192000"/>
              <a:gd name="connsiteY186" fmla="*/ 2101004 h 2237474"/>
              <a:gd name="connsiteX187" fmla="*/ 1759056 w 12192000"/>
              <a:gd name="connsiteY187" fmla="*/ 2125608 h 2237474"/>
              <a:gd name="connsiteX188" fmla="*/ 1637948 w 12192000"/>
              <a:gd name="connsiteY188" fmla="*/ 2172597 h 2237474"/>
              <a:gd name="connsiteX189" fmla="*/ 1434549 w 12192000"/>
              <a:gd name="connsiteY189" fmla="*/ 2234522 h 2237474"/>
              <a:gd name="connsiteX190" fmla="*/ 1398481 w 12192000"/>
              <a:gd name="connsiteY190" fmla="*/ 2237074 h 2237474"/>
              <a:gd name="connsiteX191" fmla="*/ 1398407 w 12192000"/>
              <a:gd name="connsiteY191" fmla="*/ 2237095 h 2237474"/>
              <a:gd name="connsiteX192" fmla="*/ 1370962 w 12192000"/>
              <a:gd name="connsiteY192" fmla="*/ 2237474 h 2237474"/>
              <a:gd name="connsiteX193" fmla="*/ 1356367 w 12192000"/>
              <a:gd name="connsiteY193" fmla="*/ 2235089 h 2237474"/>
              <a:gd name="connsiteX194" fmla="*/ 1324828 w 12192000"/>
              <a:gd name="connsiteY194" fmla="*/ 2231968 h 2237474"/>
              <a:gd name="connsiteX195" fmla="*/ 1297744 w 12192000"/>
              <a:gd name="connsiteY195" fmla="*/ 2235849 h 2237474"/>
              <a:gd name="connsiteX196" fmla="*/ 1286236 w 12192000"/>
              <a:gd name="connsiteY196" fmla="*/ 2233135 h 2237474"/>
              <a:gd name="connsiteX197" fmla="*/ 1283504 w 12192000"/>
              <a:gd name="connsiteY197" fmla="*/ 2233797 h 2237474"/>
              <a:gd name="connsiteX198" fmla="*/ 1279765 w 12192000"/>
              <a:gd name="connsiteY198" fmla="*/ 2229639 h 2237474"/>
              <a:gd name="connsiteX199" fmla="*/ 1195347 w 12192000"/>
              <a:gd name="connsiteY199" fmla="*/ 2212354 h 2237474"/>
              <a:gd name="connsiteX200" fmla="*/ 970251 w 12192000"/>
              <a:gd name="connsiteY200" fmla="*/ 2221029 h 2237474"/>
              <a:gd name="connsiteX201" fmla="*/ 812914 w 12192000"/>
              <a:gd name="connsiteY201" fmla="*/ 2202752 h 2237474"/>
              <a:gd name="connsiteX202" fmla="*/ 800195 w 12192000"/>
              <a:gd name="connsiteY202" fmla="*/ 2209407 h 2237474"/>
              <a:gd name="connsiteX203" fmla="*/ 784978 w 12192000"/>
              <a:gd name="connsiteY203" fmla="*/ 2212360 h 2237474"/>
              <a:gd name="connsiteX204" fmla="*/ 681987 w 12192000"/>
              <a:gd name="connsiteY204" fmla="*/ 2216757 h 2237474"/>
              <a:gd name="connsiteX205" fmla="*/ 669923 w 12192000"/>
              <a:gd name="connsiteY205" fmla="*/ 2211682 h 2237474"/>
              <a:gd name="connsiteX206" fmla="*/ 648680 w 12192000"/>
              <a:gd name="connsiteY206" fmla="*/ 2206229 h 2237474"/>
              <a:gd name="connsiteX207" fmla="*/ 597225 w 12192000"/>
              <a:gd name="connsiteY207" fmla="*/ 2180999 h 2237474"/>
              <a:gd name="connsiteX208" fmla="*/ 558449 w 12192000"/>
              <a:gd name="connsiteY208" fmla="*/ 2182346 h 2237474"/>
              <a:gd name="connsiteX209" fmla="*/ 550517 w 12192000"/>
              <a:gd name="connsiteY209" fmla="*/ 2182060 h 2237474"/>
              <a:gd name="connsiteX210" fmla="*/ 550309 w 12192000"/>
              <a:gd name="connsiteY210" fmla="*/ 2181825 h 2237474"/>
              <a:gd name="connsiteX211" fmla="*/ 541836 w 12192000"/>
              <a:gd name="connsiteY211" fmla="*/ 2181063 h 2237474"/>
              <a:gd name="connsiteX212" fmla="*/ 536057 w 12192000"/>
              <a:gd name="connsiteY212" fmla="*/ 2181537 h 2237474"/>
              <a:gd name="connsiteX213" fmla="*/ 520671 w 12192000"/>
              <a:gd name="connsiteY213" fmla="*/ 2180980 h 2237474"/>
              <a:gd name="connsiteX214" fmla="*/ 515024 w 12192000"/>
              <a:gd name="connsiteY214" fmla="*/ 2179258 h 2237474"/>
              <a:gd name="connsiteX215" fmla="*/ 512278 w 12192000"/>
              <a:gd name="connsiteY215" fmla="*/ 2176369 h 2237474"/>
              <a:gd name="connsiteX216" fmla="*/ 480419 w 12192000"/>
              <a:gd name="connsiteY216" fmla="*/ 2167807 h 2237474"/>
              <a:gd name="connsiteX217" fmla="*/ 413835 w 12192000"/>
              <a:gd name="connsiteY217" fmla="*/ 2156783 h 2237474"/>
              <a:gd name="connsiteX218" fmla="*/ 376513 w 12192000"/>
              <a:gd name="connsiteY218" fmla="*/ 2154014 h 2237474"/>
              <a:gd name="connsiteX219" fmla="*/ 273386 w 12192000"/>
              <a:gd name="connsiteY219" fmla="*/ 2142551 h 2237474"/>
              <a:gd name="connsiteX220" fmla="*/ 169207 w 12192000"/>
              <a:gd name="connsiteY220" fmla="*/ 2128100 h 2237474"/>
              <a:gd name="connsiteX221" fmla="*/ 93149 w 12192000"/>
              <a:gd name="connsiteY221" fmla="*/ 2105324 h 2237474"/>
              <a:gd name="connsiteX222" fmla="*/ 88109 w 12192000"/>
              <a:gd name="connsiteY222" fmla="*/ 2106704 h 2237474"/>
              <a:gd name="connsiteX223" fmla="*/ 80022 w 12192000"/>
              <a:gd name="connsiteY223" fmla="*/ 2107254 h 2237474"/>
              <a:gd name="connsiteX224" fmla="*/ 79717 w 12192000"/>
              <a:gd name="connsiteY224" fmla="*/ 2107046 h 2237474"/>
              <a:gd name="connsiteX225" fmla="*/ 72352 w 12192000"/>
              <a:gd name="connsiteY225" fmla="*/ 2107991 h 2237474"/>
              <a:gd name="connsiteX226" fmla="*/ 37645 w 12192000"/>
              <a:gd name="connsiteY226" fmla="*/ 2115401 h 2237474"/>
              <a:gd name="connsiteX227" fmla="*/ 4572 w 12192000"/>
              <a:gd name="connsiteY227" fmla="*/ 2111091 h 2237474"/>
              <a:gd name="connsiteX228" fmla="*/ 0 w 12192000"/>
              <a:gd name="connsiteY228" fmla="*/ 2110468 h 2237474"/>
              <a:gd name="connsiteX229" fmla="*/ 0 w 12192000"/>
              <a:gd name="connsiteY22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79383 w 12192000"/>
              <a:gd name="connsiteY88" fmla="*/ 1641496 h 2237474"/>
              <a:gd name="connsiteX89" fmla="*/ 6900177 w 12192000"/>
              <a:gd name="connsiteY89" fmla="*/ 1636016 h 2237474"/>
              <a:gd name="connsiteX90" fmla="*/ 6795372 w 12192000"/>
              <a:gd name="connsiteY90" fmla="*/ 1644845 h 2237474"/>
              <a:gd name="connsiteX91" fmla="*/ 6692251 w 12192000"/>
              <a:gd name="connsiteY91" fmla="*/ 1656357 h 2237474"/>
              <a:gd name="connsiteX92" fmla="*/ 6655235 w 12192000"/>
              <a:gd name="connsiteY92" fmla="*/ 1661869 h 2237474"/>
              <a:gd name="connsiteX93" fmla="*/ 6587857 w 12192000"/>
              <a:gd name="connsiteY93" fmla="*/ 1665769 h 2237474"/>
              <a:gd name="connsiteX94" fmla="*/ 6554894 w 12192000"/>
              <a:gd name="connsiteY94" fmla="*/ 1664428 h 2237474"/>
              <a:gd name="connsiteX95" fmla="*/ 6516595 w 12192000"/>
              <a:gd name="connsiteY95" fmla="*/ 1667475 h 2237474"/>
              <a:gd name="connsiteX96" fmla="*/ 6508541 w 12192000"/>
              <a:gd name="connsiteY96" fmla="*/ 1668757 h 2237474"/>
              <a:gd name="connsiteX97" fmla="*/ 6471012 w 12192000"/>
              <a:gd name="connsiteY97" fmla="*/ 1678604 h 2237474"/>
              <a:gd name="connsiteX98" fmla="*/ 6415265 w 12192000"/>
              <a:gd name="connsiteY98" fmla="*/ 1665317 h 2237474"/>
              <a:gd name="connsiteX99" fmla="*/ 6364035 w 12192000"/>
              <a:gd name="connsiteY99" fmla="*/ 1667683 h 2237474"/>
              <a:gd name="connsiteX100" fmla="*/ 6280959 w 12192000"/>
              <a:gd name="connsiteY100" fmla="*/ 1689329 h 2237474"/>
              <a:gd name="connsiteX101" fmla="*/ 6243319 w 12192000"/>
              <a:gd name="connsiteY101" fmla="*/ 1695560 h 2237474"/>
              <a:gd name="connsiteX102" fmla="*/ 6098321 w 12192000"/>
              <a:gd name="connsiteY102" fmla="*/ 1721646 h 2237474"/>
              <a:gd name="connsiteX103" fmla="*/ 5880652 w 12192000"/>
              <a:gd name="connsiteY103" fmla="*/ 1779643 h 2237474"/>
              <a:gd name="connsiteX104" fmla="*/ 5785959 w 12192000"/>
              <a:gd name="connsiteY104" fmla="*/ 1775307 h 2237474"/>
              <a:gd name="connsiteX105" fmla="*/ 5643534 w 12192000"/>
              <a:gd name="connsiteY105" fmla="*/ 1802919 h 2237474"/>
              <a:gd name="connsiteX106" fmla="*/ 5518799 w 12192000"/>
              <a:gd name="connsiteY106" fmla="*/ 1818312 h 2237474"/>
              <a:gd name="connsiteX107" fmla="*/ 5505014 w 12192000"/>
              <a:gd name="connsiteY107" fmla="*/ 1819259 h 2237474"/>
              <a:gd name="connsiteX108" fmla="*/ 5453307 w 12192000"/>
              <a:gd name="connsiteY108" fmla="*/ 1815450 h 2237474"/>
              <a:gd name="connsiteX109" fmla="*/ 5364192 w 12192000"/>
              <a:gd name="connsiteY109" fmla="*/ 1826074 h 2237474"/>
              <a:gd name="connsiteX110" fmla="*/ 5350380 w 12192000"/>
              <a:gd name="connsiteY110" fmla="*/ 1830891 h 2237474"/>
              <a:gd name="connsiteX111" fmla="*/ 5259633 w 12192000"/>
              <a:gd name="connsiteY111" fmla="*/ 1837160 h 2237474"/>
              <a:gd name="connsiteX112" fmla="*/ 5197513 w 12192000"/>
              <a:gd name="connsiteY112" fmla="*/ 1844718 h 2237474"/>
              <a:gd name="connsiteX113" fmla="*/ 5184170 w 12192000"/>
              <a:gd name="connsiteY113" fmla="*/ 1849402 h 2237474"/>
              <a:gd name="connsiteX114" fmla="*/ 5168852 w 12192000"/>
              <a:gd name="connsiteY114" fmla="*/ 1844846 h 2237474"/>
              <a:gd name="connsiteX115" fmla="*/ 5164370 w 12192000"/>
              <a:gd name="connsiteY115" fmla="*/ 1840597 h 2237474"/>
              <a:gd name="connsiteX116" fmla="*/ 5114927 w 12192000"/>
              <a:gd name="connsiteY116" fmla="*/ 1847827 h 2237474"/>
              <a:gd name="connsiteX117" fmla="*/ 5108970 w 12192000"/>
              <a:gd name="connsiteY117" fmla="*/ 1847935 h 2237474"/>
              <a:gd name="connsiteX118" fmla="*/ 5067961 w 12192000"/>
              <a:gd name="connsiteY118" fmla="*/ 1845917 h 2237474"/>
              <a:gd name="connsiteX119" fmla="*/ 5007075 w 12192000"/>
              <a:gd name="connsiteY119" fmla="*/ 1838626 h 2237474"/>
              <a:gd name="connsiteX120" fmla="*/ 4944087 w 12192000"/>
              <a:gd name="connsiteY120" fmla="*/ 1823332 h 2237474"/>
              <a:gd name="connsiteX121" fmla="*/ 4907662 w 12192000"/>
              <a:gd name="connsiteY121" fmla="*/ 1816900 h 2237474"/>
              <a:gd name="connsiteX122" fmla="*/ 4882386 w 12192000"/>
              <a:gd name="connsiteY122" fmla="*/ 1809844 h 2237474"/>
              <a:gd name="connsiteX123" fmla="*/ 4811440 w 12192000"/>
              <a:gd name="connsiteY123" fmla="*/ 1804655 h 2237474"/>
              <a:gd name="connsiteX124" fmla="*/ 4691075 w 12192000"/>
              <a:gd name="connsiteY124" fmla="*/ 1801389 h 2237474"/>
              <a:gd name="connsiteX125" fmla="*/ 4611738 w 12192000"/>
              <a:gd name="connsiteY125" fmla="*/ 1776964 h 2237474"/>
              <a:gd name="connsiteX126" fmla="*/ 4560070 w 12192000"/>
              <a:gd name="connsiteY126" fmla="*/ 1785640 h 2237474"/>
              <a:gd name="connsiteX127" fmla="*/ 4536503 w 12192000"/>
              <a:gd name="connsiteY127" fmla="*/ 1785334 h 2237474"/>
              <a:gd name="connsiteX128" fmla="*/ 4513724 w 12192000"/>
              <a:gd name="connsiteY128" fmla="*/ 1791996 h 2237474"/>
              <a:gd name="connsiteX129" fmla="*/ 4459810 w 12192000"/>
              <a:gd name="connsiteY129" fmla="*/ 1797886 h 2237474"/>
              <a:gd name="connsiteX130" fmla="*/ 4379064 w 12192000"/>
              <a:gd name="connsiteY130" fmla="*/ 1817177 h 2237474"/>
              <a:gd name="connsiteX131" fmla="*/ 4319209 w 12192000"/>
              <a:gd name="connsiteY131" fmla="*/ 1834833 h 2237474"/>
              <a:gd name="connsiteX132" fmla="*/ 4290981 w 12192000"/>
              <a:gd name="connsiteY132" fmla="*/ 1839677 h 2237474"/>
              <a:gd name="connsiteX133" fmla="*/ 4285792 w 12192000"/>
              <a:gd name="connsiteY133" fmla="*/ 1836231 h 2237474"/>
              <a:gd name="connsiteX134" fmla="*/ 4238372 w 12192000"/>
              <a:gd name="connsiteY134" fmla="*/ 1851480 h 2237474"/>
              <a:gd name="connsiteX135" fmla="*/ 4232517 w 12192000"/>
              <a:gd name="connsiteY135" fmla="*/ 1852567 h 2237474"/>
              <a:gd name="connsiteX136" fmla="*/ 4191732 w 12192000"/>
              <a:gd name="connsiteY136" fmla="*/ 1857328 h 2237474"/>
              <a:gd name="connsiteX137" fmla="*/ 4065532 w 12192000"/>
              <a:gd name="connsiteY137" fmla="*/ 1855477 h 2237474"/>
              <a:gd name="connsiteX138" fmla="*/ 4028460 w 12192000"/>
              <a:gd name="connsiteY138" fmla="*/ 1855137 h 2237474"/>
              <a:gd name="connsiteX139" fmla="*/ 4002267 w 12192000"/>
              <a:gd name="connsiteY139" fmla="*/ 1852352 h 2237474"/>
              <a:gd name="connsiteX140" fmla="*/ 3931396 w 12192000"/>
              <a:gd name="connsiteY140" fmla="*/ 1858915 h 2237474"/>
              <a:gd name="connsiteX141" fmla="*/ 3812162 w 12192000"/>
              <a:gd name="connsiteY141" fmla="*/ 1875501 h 2237474"/>
              <a:gd name="connsiteX142" fmla="*/ 3729530 w 12192000"/>
              <a:gd name="connsiteY142" fmla="*/ 1864513 h 2237474"/>
              <a:gd name="connsiteX143" fmla="*/ 3680177 w 12192000"/>
              <a:gd name="connsiteY143" fmla="*/ 1881552 h 2237474"/>
              <a:gd name="connsiteX144" fmla="*/ 3567259 w 12192000"/>
              <a:gd name="connsiteY144" fmla="*/ 1893482 h 2237474"/>
              <a:gd name="connsiteX145" fmla="*/ 3405770 w 12192000"/>
              <a:gd name="connsiteY145" fmla="*/ 1904591 h 2237474"/>
              <a:gd name="connsiteX146" fmla="*/ 3280097 w 12192000"/>
              <a:gd name="connsiteY146" fmla="*/ 1919610 h 2237474"/>
              <a:gd name="connsiteX147" fmla="*/ 3123424 w 12192000"/>
              <a:gd name="connsiteY147" fmla="*/ 1952930 h 2237474"/>
              <a:gd name="connsiteX148" fmla="*/ 3009910 w 12192000"/>
              <a:gd name="connsiteY148" fmla="*/ 1957866 h 2237474"/>
              <a:gd name="connsiteX149" fmla="*/ 2995934 w 12192000"/>
              <a:gd name="connsiteY149" fmla="*/ 1967085 h 2237474"/>
              <a:gd name="connsiteX150" fmla="*/ 2980071 w 12192000"/>
              <a:gd name="connsiteY150" fmla="*/ 1972988 h 2237474"/>
              <a:gd name="connsiteX151" fmla="*/ 2978094 w 12192000"/>
              <a:gd name="connsiteY151" fmla="*/ 1972369 h 2237474"/>
              <a:gd name="connsiteX152" fmla="*/ 2942858 w 12192000"/>
              <a:gd name="connsiteY152" fmla="*/ 1981367 h 2237474"/>
              <a:gd name="connsiteX153" fmla="*/ 2875436 w 12192000"/>
              <a:gd name="connsiteY153" fmla="*/ 1996977 h 2237474"/>
              <a:gd name="connsiteX154" fmla="*/ 2874892 w 12192000"/>
              <a:gd name="connsiteY154" fmla="*/ 1996085 h 2237474"/>
              <a:gd name="connsiteX155" fmla="*/ 2864145 w 12192000"/>
              <a:gd name="connsiteY155" fmla="*/ 1994061 h 2237474"/>
              <a:gd name="connsiteX156" fmla="*/ 2843662 w 12192000"/>
              <a:gd name="connsiteY156" fmla="*/ 1992498 h 2237474"/>
              <a:gd name="connsiteX157" fmla="*/ 2796128 w 12192000"/>
              <a:gd name="connsiteY157" fmla="*/ 1976403 h 2237474"/>
              <a:gd name="connsiteX158" fmla="*/ 2756784 w 12192000"/>
              <a:gd name="connsiteY158" fmla="*/ 1985116 h 2237474"/>
              <a:gd name="connsiteX159" fmla="*/ 2748833 w 12192000"/>
              <a:gd name="connsiteY159" fmla="*/ 1986323 h 2237474"/>
              <a:gd name="connsiteX160" fmla="*/ 2748661 w 12192000"/>
              <a:gd name="connsiteY160" fmla="*/ 1986122 h 2237474"/>
              <a:gd name="connsiteX161" fmla="*/ 2740251 w 12192000"/>
              <a:gd name="connsiteY161" fmla="*/ 1986946 h 2237474"/>
              <a:gd name="connsiteX162" fmla="*/ 2718916 w 12192000"/>
              <a:gd name="connsiteY162" fmla="*/ 1990867 h 2237474"/>
              <a:gd name="connsiteX163" fmla="*/ 2713522 w 12192000"/>
              <a:gd name="connsiteY163" fmla="*/ 1990173 h 2237474"/>
              <a:gd name="connsiteX164" fmla="*/ 2680597 w 12192000"/>
              <a:gd name="connsiteY164" fmla="*/ 1984996 h 2237474"/>
              <a:gd name="connsiteX165" fmla="*/ 2578178 w 12192000"/>
              <a:gd name="connsiteY165" fmla="*/ 1990531 h 2237474"/>
              <a:gd name="connsiteX166" fmla="*/ 2476147 w 12192000"/>
              <a:gd name="connsiteY166" fmla="*/ 1998305 h 2237474"/>
              <a:gd name="connsiteX167" fmla="*/ 2373568 w 12192000"/>
              <a:gd name="connsiteY167" fmla="*/ 2003219 h 2237474"/>
              <a:gd name="connsiteX168" fmla="*/ 2321399 w 12192000"/>
              <a:gd name="connsiteY168" fmla="*/ 1989467 h 2237474"/>
              <a:gd name="connsiteX169" fmla="*/ 2315525 w 12192000"/>
              <a:gd name="connsiteY169" fmla="*/ 1989708 h 2237474"/>
              <a:gd name="connsiteX170" fmla="*/ 2300792 w 12192000"/>
              <a:gd name="connsiteY170" fmla="*/ 1994290 h 2237474"/>
              <a:gd name="connsiteX171" fmla="*/ 2295469 w 12192000"/>
              <a:gd name="connsiteY171" fmla="*/ 1996659 h 2237474"/>
              <a:gd name="connsiteX172" fmla="*/ 2287219 w 12192000"/>
              <a:gd name="connsiteY172" fmla="*/ 1998750 h 2237474"/>
              <a:gd name="connsiteX173" fmla="*/ 2286948 w 12192000"/>
              <a:gd name="connsiteY173" fmla="*/ 1998596 h 2237474"/>
              <a:gd name="connsiteX174" fmla="*/ 2243069 w 12192000"/>
              <a:gd name="connsiteY174" fmla="*/ 2015111 h 2237474"/>
              <a:gd name="connsiteX175" fmla="*/ 2186609 w 12192000"/>
              <a:gd name="connsiteY175" fmla="*/ 2008263 h 2237474"/>
              <a:gd name="connsiteX176" fmla="*/ 2164831 w 12192000"/>
              <a:gd name="connsiteY176" fmla="*/ 2010143 h 2237474"/>
              <a:gd name="connsiteX177" fmla="*/ 2152836 w 12192000"/>
              <a:gd name="connsiteY177" fmla="*/ 2010048 h 2237474"/>
              <a:gd name="connsiteX178" fmla="*/ 2117102 w 12192000"/>
              <a:gd name="connsiteY178" fmla="*/ 2023004 h 2237474"/>
              <a:gd name="connsiteX179" fmla="*/ 2111935 w 12192000"/>
              <a:gd name="connsiteY179" fmla="*/ 2023163 h 2237474"/>
              <a:gd name="connsiteX180" fmla="*/ 2089991 w 12192000"/>
              <a:gd name="connsiteY180" fmla="*/ 2034193 h 2237474"/>
              <a:gd name="connsiteX181" fmla="*/ 2058061 w 12192000"/>
              <a:gd name="connsiteY181" fmla="*/ 2047942 h 2237474"/>
              <a:gd name="connsiteX182" fmla="*/ 2055737 w 12192000"/>
              <a:gd name="connsiteY182" fmla="*/ 2047704 h 2237474"/>
              <a:gd name="connsiteX183" fmla="*/ 2042244 w 12192000"/>
              <a:gd name="connsiteY183" fmla="*/ 2055560 h 2237474"/>
              <a:gd name="connsiteX184" fmla="*/ 1976224 w 12192000"/>
              <a:gd name="connsiteY184" fmla="*/ 2074257 h 2237474"/>
              <a:gd name="connsiteX185" fmla="*/ 1877728 w 12192000"/>
              <a:gd name="connsiteY185" fmla="*/ 2101004 h 2237474"/>
              <a:gd name="connsiteX186" fmla="*/ 1759056 w 12192000"/>
              <a:gd name="connsiteY186" fmla="*/ 2125608 h 2237474"/>
              <a:gd name="connsiteX187" fmla="*/ 1637948 w 12192000"/>
              <a:gd name="connsiteY187" fmla="*/ 2172597 h 2237474"/>
              <a:gd name="connsiteX188" fmla="*/ 1434549 w 12192000"/>
              <a:gd name="connsiteY188" fmla="*/ 2234522 h 2237474"/>
              <a:gd name="connsiteX189" fmla="*/ 1398481 w 12192000"/>
              <a:gd name="connsiteY189" fmla="*/ 2237074 h 2237474"/>
              <a:gd name="connsiteX190" fmla="*/ 1398407 w 12192000"/>
              <a:gd name="connsiteY190" fmla="*/ 2237095 h 2237474"/>
              <a:gd name="connsiteX191" fmla="*/ 1370962 w 12192000"/>
              <a:gd name="connsiteY191" fmla="*/ 2237474 h 2237474"/>
              <a:gd name="connsiteX192" fmla="*/ 1356367 w 12192000"/>
              <a:gd name="connsiteY192" fmla="*/ 2235089 h 2237474"/>
              <a:gd name="connsiteX193" fmla="*/ 1324828 w 12192000"/>
              <a:gd name="connsiteY193" fmla="*/ 2231968 h 2237474"/>
              <a:gd name="connsiteX194" fmla="*/ 1297744 w 12192000"/>
              <a:gd name="connsiteY194" fmla="*/ 2235849 h 2237474"/>
              <a:gd name="connsiteX195" fmla="*/ 1286236 w 12192000"/>
              <a:gd name="connsiteY195" fmla="*/ 2233135 h 2237474"/>
              <a:gd name="connsiteX196" fmla="*/ 1283504 w 12192000"/>
              <a:gd name="connsiteY196" fmla="*/ 2233797 h 2237474"/>
              <a:gd name="connsiteX197" fmla="*/ 1279765 w 12192000"/>
              <a:gd name="connsiteY197" fmla="*/ 2229639 h 2237474"/>
              <a:gd name="connsiteX198" fmla="*/ 1195347 w 12192000"/>
              <a:gd name="connsiteY198" fmla="*/ 2212354 h 2237474"/>
              <a:gd name="connsiteX199" fmla="*/ 970251 w 12192000"/>
              <a:gd name="connsiteY199" fmla="*/ 2221029 h 2237474"/>
              <a:gd name="connsiteX200" fmla="*/ 812914 w 12192000"/>
              <a:gd name="connsiteY200" fmla="*/ 2202752 h 2237474"/>
              <a:gd name="connsiteX201" fmla="*/ 800195 w 12192000"/>
              <a:gd name="connsiteY201" fmla="*/ 2209407 h 2237474"/>
              <a:gd name="connsiteX202" fmla="*/ 784978 w 12192000"/>
              <a:gd name="connsiteY202" fmla="*/ 2212360 h 2237474"/>
              <a:gd name="connsiteX203" fmla="*/ 681987 w 12192000"/>
              <a:gd name="connsiteY203" fmla="*/ 2216757 h 2237474"/>
              <a:gd name="connsiteX204" fmla="*/ 669923 w 12192000"/>
              <a:gd name="connsiteY204" fmla="*/ 2211682 h 2237474"/>
              <a:gd name="connsiteX205" fmla="*/ 648680 w 12192000"/>
              <a:gd name="connsiteY205" fmla="*/ 2206229 h 2237474"/>
              <a:gd name="connsiteX206" fmla="*/ 597225 w 12192000"/>
              <a:gd name="connsiteY206" fmla="*/ 2180999 h 2237474"/>
              <a:gd name="connsiteX207" fmla="*/ 558449 w 12192000"/>
              <a:gd name="connsiteY207" fmla="*/ 2182346 h 2237474"/>
              <a:gd name="connsiteX208" fmla="*/ 550517 w 12192000"/>
              <a:gd name="connsiteY208" fmla="*/ 2182060 h 2237474"/>
              <a:gd name="connsiteX209" fmla="*/ 550309 w 12192000"/>
              <a:gd name="connsiteY209" fmla="*/ 2181825 h 2237474"/>
              <a:gd name="connsiteX210" fmla="*/ 541836 w 12192000"/>
              <a:gd name="connsiteY210" fmla="*/ 2181063 h 2237474"/>
              <a:gd name="connsiteX211" fmla="*/ 536057 w 12192000"/>
              <a:gd name="connsiteY211" fmla="*/ 2181537 h 2237474"/>
              <a:gd name="connsiteX212" fmla="*/ 520671 w 12192000"/>
              <a:gd name="connsiteY212" fmla="*/ 2180980 h 2237474"/>
              <a:gd name="connsiteX213" fmla="*/ 515024 w 12192000"/>
              <a:gd name="connsiteY213" fmla="*/ 2179258 h 2237474"/>
              <a:gd name="connsiteX214" fmla="*/ 512278 w 12192000"/>
              <a:gd name="connsiteY214" fmla="*/ 2176369 h 2237474"/>
              <a:gd name="connsiteX215" fmla="*/ 480419 w 12192000"/>
              <a:gd name="connsiteY215" fmla="*/ 2167807 h 2237474"/>
              <a:gd name="connsiteX216" fmla="*/ 413835 w 12192000"/>
              <a:gd name="connsiteY216" fmla="*/ 2156783 h 2237474"/>
              <a:gd name="connsiteX217" fmla="*/ 376513 w 12192000"/>
              <a:gd name="connsiteY217" fmla="*/ 2154014 h 2237474"/>
              <a:gd name="connsiteX218" fmla="*/ 273386 w 12192000"/>
              <a:gd name="connsiteY218" fmla="*/ 2142551 h 2237474"/>
              <a:gd name="connsiteX219" fmla="*/ 169207 w 12192000"/>
              <a:gd name="connsiteY219" fmla="*/ 2128100 h 2237474"/>
              <a:gd name="connsiteX220" fmla="*/ 93149 w 12192000"/>
              <a:gd name="connsiteY220" fmla="*/ 2105324 h 2237474"/>
              <a:gd name="connsiteX221" fmla="*/ 88109 w 12192000"/>
              <a:gd name="connsiteY221" fmla="*/ 2106704 h 2237474"/>
              <a:gd name="connsiteX222" fmla="*/ 80022 w 12192000"/>
              <a:gd name="connsiteY222" fmla="*/ 2107254 h 2237474"/>
              <a:gd name="connsiteX223" fmla="*/ 79717 w 12192000"/>
              <a:gd name="connsiteY223" fmla="*/ 2107046 h 2237474"/>
              <a:gd name="connsiteX224" fmla="*/ 72352 w 12192000"/>
              <a:gd name="connsiteY224" fmla="*/ 2107991 h 2237474"/>
              <a:gd name="connsiteX225" fmla="*/ 37645 w 12192000"/>
              <a:gd name="connsiteY225" fmla="*/ 2115401 h 2237474"/>
              <a:gd name="connsiteX226" fmla="*/ 4572 w 12192000"/>
              <a:gd name="connsiteY226" fmla="*/ 2111091 h 2237474"/>
              <a:gd name="connsiteX227" fmla="*/ 0 w 12192000"/>
              <a:gd name="connsiteY227" fmla="*/ 2110468 h 2237474"/>
              <a:gd name="connsiteX228" fmla="*/ 0 w 12192000"/>
              <a:gd name="connsiteY22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00177 w 12192000"/>
              <a:gd name="connsiteY88" fmla="*/ 1636016 h 2237474"/>
              <a:gd name="connsiteX89" fmla="*/ 6795372 w 12192000"/>
              <a:gd name="connsiteY89" fmla="*/ 1644845 h 2237474"/>
              <a:gd name="connsiteX90" fmla="*/ 6692251 w 12192000"/>
              <a:gd name="connsiteY90" fmla="*/ 1656357 h 2237474"/>
              <a:gd name="connsiteX91" fmla="*/ 6655235 w 12192000"/>
              <a:gd name="connsiteY91" fmla="*/ 1661869 h 2237474"/>
              <a:gd name="connsiteX92" fmla="*/ 6587857 w 12192000"/>
              <a:gd name="connsiteY92" fmla="*/ 1665769 h 2237474"/>
              <a:gd name="connsiteX93" fmla="*/ 6554894 w 12192000"/>
              <a:gd name="connsiteY93" fmla="*/ 1664428 h 2237474"/>
              <a:gd name="connsiteX94" fmla="*/ 6516595 w 12192000"/>
              <a:gd name="connsiteY94" fmla="*/ 1667475 h 2237474"/>
              <a:gd name="connsiteX95" fmla="*/ 6508541 w 12192000"/>
              <a:gd name="connsiteY95" fmla="*/ 1668757 h 2237474"/>
              <a:gd name="connsiteX96" fmla="*/ 6471012 w 12192000"/>
              <a:gd name="connsiteY96" fmla="*/ 1678604 h 2237474"/>
              <a:gd name="connsiteX97" fmla="*/ 6415265 w 12192000"/>
              <a:gd name="connsiteY97" fmla="*/ 1665317 h 2237474"/>
              <a:gd name="connsiteX98" fmla="*/ 6364035 w 12192000"/>
              <a:gd name="connsiteY98" fmla="*/ 1667683 h 2237474"/>
              <a:gd name="connsiteX99" fmla="*/ 6280959 w 12192000"/>
              <a:gd name="connsiteY99" fmla="*/ 1689329 h 2237474"/>
              <a:gd name="connsiteX100" fmla="*/ 6243319 w 12192000"/>
              <a:gd name="connsiteY100" fmla="*/ 1695560 h 2237474"/>
              <a:gd name="connsiteX101" fmla="*/ 6098321 w 12192000"/>
              <a:gd name="connsiteY101" fmla="*/ 1721646 h 2237474"/>
              <a:gd name="connsiteX102" fmla="*/ 5880652 w 12192000"/>
              <a:gd name="connsiteY102" fmla="*/ 1779643 h 2237474"/>
              <a:gd name="connsiteX103" fmla="*/ 5785959 w 12192000"/>
              <a:gd name="connsiteY103" fmla="*/ 1775307 h 2237474"/>
              <a:gd name="connsiteX104" fmla="*/ 5643534 w 12192000"/>
              <a:gd name="connsiteY104" fmla="*/ 1802919 h 2237474"/>
              <a:gd name="connsiteX105" fmla="*/ 5518799 w 12192000"/>
              <a:gd name="connsiteY105" fmla="*/ 1818312 h 2237474"/>
              <a:gd name="connsiteX106" fmla="*/ 5505014 w 12192000"/>
              <a:gd name="connsiteY106" fmla="*/ 1819259 h 2237474"/>
              <a:gd name="connsiteX107" fmla="*/ 5453307 w 12192000"/>
              <a:gd name="connsiteY107" fmla="*/ 1815450 h 2237474"/>
              <a:gd name="connsiteX108" fmla="*/ 5364192 w 12192000"/>
              <a:gd name="connsiteY108" fmla="*/ 1826074 h 2237474"/>
              <a:gd name="connsiteX109" fmla="*/ 5350380 w 12192000"/>
              <a:gd name="connsiteY109" fmla="*/ 1830891 h 2237474"/>
              <a:gd name="connsiteX110" fmla="*/ 5259633 w 12192000"/>
              <a:gd name="connsiteY110" fmla="*/ 1837160 h 2237474"/>
              <a:gd name="connsiteX111" fmla="*/ 5197513 w 12192000"/>
              <a:gd name="connsiteY111" fmla="*/ 1844718 h 2237474"/>
              <a:gd name="connsiteX112" fmla="*/ 5184170 w 12192000"/>
              <a:gd name="connsiteY112" fmla="*/ 1849402 h 2237474"/>
              <a:gd name="connsiteX113" fmla="*/ 5168852 w 12192000"/>
              <a:gd name="connsiteY113" fmla="*/ 1844846 h 2237474"/>
              <a:gd name="connsiteX114" fmla="*/ 5164370 w 12192000"/>
              <a:gd name="connsiteY114" fmla="*/ 1840597 h 2237474"/>
              <a:gd name="connsiteX115" fmla="*/ 5114927 w 12192000"/>
              <a:gd name="connsiteY115" fmla="*/ 1847827 h 2237474"/>
              <a:gd name="connsiteX116" fmla="*/ 5108970 w 12192000"/>
              <a:gd name="connsiteY116" fmla="*/ 1847935 h 2237474"/>
              <a:gd name="connsiteX117" fmla="*/ 5067961 w 12192000"/>
              <a:gd name="connsiteY117" fmla="*/ 1845917 h 2237474"/>
              <a:gd name="connsiteX118" fmla="*/ 5007075 w 12192000"/>
              <a:gd name="connsiteY118" fmla="*/ 1838626 h 2237474"/>
              <a:gd name="connsiteX119" fmla="*/ 4944087 w 12192000"/>
              <a:gd name="connsiteY119" fmla="*/ 1823332 h 2237474"/>
              <a:gd name="connsiteX120" fmla="*/ 4907662 w 12192000"/>
              <a:gd name="connsiteY120" fmla="*/ 1816900 h 2237474"/>
              <a:gd name="connsiteX121" fmla="*/ 4882386 w 12192000"/>
              <a:gd name="connsiteY121" fmla="*/ 1809844 h 2237474"/>
              <a:gd name="connsiteX122" fmla="*/ 4811440 w 12192000"/>
              <a:gd name="connsiteY122" fmla="*/ 1804655 h 2237474"/>
              <a:gd name="connsiteX123" fmla="*/ 4691075 w 12192000"/>
              <a:gd name="connsiteY123" fmla="*/ 1801389 h 2237474"/>
              <a:gd name="connsiteX124" fmla="*/ 4611738 w 12192000"/>
              <a:gd name="connsiteY124" fmla="*/ 1776964 h 2237474"/>
              <a:gd name="connsiteX125" fmla="*/ 4560070 w 12192000"/>
              <a:gd name="connsiteY125" fmla="*/ 1785640 h 2237474"/>
              <a:gd name="connsiteX126" fmla="*/ 4536503 w 12192000"/>
              <a:gd name="connsiteY126" fmla="*/ 1785334 h 2237474"/>
              <a:gd name="connsiteX127" fmla="*/ 4513724 w 12192000"/>
              <a:gd name="connsiteY127" fmla="*/ 1791996 h 2237474"/>
              <a:gd name="connsiteX128" fmla="*/ 4459810 w 12192000"/>
              <a:gd name="connsiteY128" fmla="*/ 1797886 h 2237474"/>
              <a:gd name="connsiteX129" fmla="*/ 4379064 w 12192000"/>
              <a:gd name="connsiteY129" fmla="*/ 1817177 h 2237474"/>
              <a:gd name="connsiteX130" fmla="*/ 4319209 w 12192000"/>
              <a:gd name="connsiteY130" fmla="*/ 1834833 h 2237474"/>
              <a:gd name="connsiteX131" fmla="*/ 4290981 w 12192000"/>
              <a:gd name="connsiteY131" fmla="*/ 1839677 h 2237474"/>
              <a:gd name="connsiteX132" fmla="*/ 4285792 w 12192000"/>
              <a:gd name="connsiteY132" fmla="*/ 1836231 h 2237474"/>
              <a:gd name="connsiteX133" fmla="*/ 4238372 w 12192000"/>
              <a:gd name="connsiteY133" fmla="*/ 1851480 h 2237474"/>
              <a:gd name="connsiteX134" fmla="*/ 4232517 w 12192000"/>
              <a:gd name="connsiteY134" fmla="*/ 1852567 h 2237474"/>
              <a:gd name="connsiteX135" fmla="*/ 4191732 w 12192000"/>
              <a:gd name="connsiteY135" fmla="*/ 1857328 h 2237474"/>
              <a:gd name="connsiteX136" fmla="*/ 4065532 w 12192000"/>
              <a:gd name="connsiteY136" fmla="*/ 1855477 h 2237474"/>
              <a:gd name="connsiteX137" fmla="*/ 4028460 w 12192000"/>
              <a:gd name="connsiteY137" fmla="*/ 1855137 h 2237474"/>
              <a:gd name="connsiteX138" fmla="*/ 4002267 w 12192000"/>
              <a:gd name="connsiteY138" fmla="*/ 1852352 h 2237474"/>
              <a:gd name="connsiteX139" fmla="*/ 3931396 w 12192000"/>
              <a:gd name="connsiteY139" fmla="*/ 1858915 h 2237474"/>
              <a:gd name="connsiteX140" fmla="*/ 3812162 w 12192000"/>
              <a:gd name="connsiteY140" fmla="*/ 1875501 h 2237474"/>
              <a:gd name="connsiteX141" fmla="*/ 3729530 w 12192000"/>
              <a:gd name="connsiteY141" fmla="*/ 1864513 h 2237474"/>
              <a:gd name="connsiteX142" fmla="*/ 3680177 w 12192000"/>
              <a:gd name="connsiteY142" fmla="*/ 1881552 h 2237474"/>
              <a:gd name="connsiteX143" fmla="*/ 3567259 w 12192000"/>
              <a:gd name="connsiteY143" fmla="*/ 1893482 h 2237474"/>
              <a:gd name="connsiteX144" fmla="*/ 3405770 w 12192000"/>
              <a:gd name="connsiteY144" fmla="*/ 1904591 h 2237474"/>
              <a:gd name="connsiteX145" fmla="*/ 3280097 w 12192000"/>
              <a:gd name="connsiteY145" fmla="*/ 1919610 h 2237474"/>
              <a:gd name="connsiteX146" fmla="*/ 3123424 w 12192000"/>
              <a:gd name="connsiteY146" fmla="*/ 1952930 h 2237474"/>
              <a:gd name="connsiteX147" fmla="*/ 3009910 w 12192000"/>
              <a:gd name="connsiteY147" fmla="*/ 1957866 h 2237474"/>
              <a:gd name="connsiteX148" fmla="*/ 2995934 w 12192000"/>
              <a:gd name="connsiteY148" fmla="*/ 1967085 h 2237474"/>
              <a:gd name="connsiteX149" fmla="*/ 2980071 w 12192000"/>
              <a:gd name="connsiteY149" fmla="*/ 1972988 h 2237474"/>
              <a:gd name="connsiteX150" fmla="*/ 2978094 w 12192000"/>
              <a:gd name="connsiteY150" fmla="*/ 1972369 h 2237474"/>
              <a:gd name="connsiteX151" fmla="*/ 2942858 w 12192000"/>
              <a:gd name="connsiteY151" fmla="*/ 1981367 h 2237474"/>
              <a:gd name="connsiteX152" fmla="*/ 2875436 w 12192000"/>
              <a:gd name="connsiteY152" fmla="*/ 1996977 h 2237474"/>
              <a:gd name="connsiteX153" fmla="*/ 2874892 w 12192000"/>
              <a:gd name="connsiteY153" fmla="*/ 1996085 h 2237474"/>
              <a:gd name="connsiteX154" fmla="*/ 2864145 w 12192000"/>
              <a:gd name="connsiteY154" fmla="*/ 1994061 h 2237474"/>
              <a:gd name="connsiteX155" fmla="*/ 2843662 w 12192000"/>
              <a:gd name="connsiteY155" fmla="*/ 1992498 h 2237474"/>
              <a:gd name="connsiteX156" fmla="*/ 2796128 w 12192000"/>
              <a:gd name="connsiteY156" fmla="*/ 1976403 h 2237474"/>
              <a:gd name="connsiteX157" fmla="*/ 2756784 w 12192000"/>
              <a:gd name="connsiteY157" fmla="*/ 1985116 h 2237474"/>
              <a:gd name="connsiteX158" fmla="*/ 2748833 w 12192000"/>
              <a:gd name="connsiteY158" fmla="*/ 1986323 h 2237474"/>
              <a:gd name="connsiteX159" fmla="*/ 2748661 w 12192000"/>
              <a:gd name="connsiteY159" fmla="*/ 1986122 h 2237474"/>
              <a:gd name="connsiteX160" fmla="*/ 2740251 w 12192000"/>
              <a:gd name="connsiteY160" fmla="*/ 1986946 h 2237474"/>
              <a:gd name="connsiteX161" fmla="*/ 2718916 w 12192000"/>
              <a:gd name="connsiteY161" fmla="*/ 1990867 h 2237474"/>
              <a:gd name="connsiteX162" fmla="*/ 2713522 w 12192000"/>
              <a:gd name="connsiteY162" fmla="*/ 1990173 h 2237474"/>
              <a:gd name="connsiteX163" fmla="*/ 2680597 w 12192000"/>
              <a:gd name="connsiteY163" fmla="*/ 1984996 h 2237474"/>
              <a:gd name="connsiteX164" fmla="*/ 2578178 w 12192000"/>
              <a:gd name="connsiteY164" fmla="*/ 1990531 h 2237474"/>
              <a:gd name="connsiteX165" fmla="*/ 2476147 w 12192000"/>
              <a:gd name="connsiteY165" fmla="*/ 1998305 h 2237474"/>
              <a:gd name="connsiteX166" fmla="*/ 2373568 w 12192000"/>
              <a:gd name="connsiteY166" fmla="*/ 2003219 h 2237474"/>
              <a:gd name="connsiteX167" fmla="*/ 2321399 w 12192000"/>
              <a:gd name="connsiteY167" fmla="*/ 1989467 h 2237474"/>
              <a:gd name="connsiteX168" fmla="*/ 2315525 w 12192000"/>
              <a:gd name="connsiteY168" fmla="*/ 1989708 h 2237474"/>
              <a:gd name="connsiteX169" fmla="*/ 2300792 w 12192000"/>
              <a:gd name="connsiteY169" fmla="*/ 1994290 h 2237474"/>
              <a:gd name="connsiteX170" fmla="*/ 2295469 w 12192000"/>
              <a:gd name="connsiteY170" fmla="*/ 1996659 h 2237474"/>
              <a:gd name="connsiteX171" fmla="*/ 2287219 w 12192000"/>
              <a:gd name="connsiteY171" fmla="*/ 1998750 h 2237474"/>
              <a:gd name="connsiteX172" fmla="*/ 2286948 w 12192000"/>
              <a:gd name="connsiteY172" fmla="*/ 1998596 h 2237474"/>
              <a:gd name="connsiteX173" fmla="*/ 2243069 w 12192000"/>
              <a:gd name="connsiteY173" fmla="*/ 2015111 h 2237474"/>
              <a:gd name="connsiteX174" fmla="*/ 2186609 w 12192000"/>
              <a:gd name="connsiteY174" fmla="*/ 2008263 h 2237474"/>
              <a:gd name="connsiteX175" fmla="*/ 2164831 w 12192000"/>
              <a:gd name="connsiteY175" fmla="*/ 2010143 h 2237474"/>
              <a:gd name="connsiteX176" fmla="*/ 2152836 w 12192000"/>
              <a:gd name="connsiteY176" fmla="*/ 2010048 h 2237474"/>
              <a:gd name="connsiteX177" fmla="*/ 2117102 w 12192000"/>
              <a:gd name="connsiteY177" fmla="*/ 2023004 h 2237474"/>
              <a:gd name="connsiteX178" fmla="*/ 2111935 w 12192000"/>
              <a:gd name="connsiteY178" fmla="*/ 2023163 h 2237474"/>
              <a:gd name="connsiteX179" fmla="*/ 2089991 w 12192000"/>
              <a:gd name="connsiteY179" fmla="*/ 2034193 h 2237474"/>
              <a:gd name="connsiteX180" fmla="*/ 2058061 w 12192000"/>
              <a:gd name="connsiteY180" fmla="*/ 2047942 h 2237474"/>
              <a:gd name="connsiteX181" fmla="*/ 2055737 w 12192000"/>
              <a:gd name="connsiteY181" fmla="*/ 2047704 h 2237474"/>
              <a:gd name="connsiteX182" fmla="*/ 2042244 w 12192000"/>
              <a:gd name="connsiteY182" fmla="*/ 2055560 h 2237474"/>
              <a:gd name="connsiteX183" fmla="*/ 1976224 w 12192000"/>
              <a:gd name="connsiteY183" fmla="*/ 2074257 h 2237474"/>
              <a:gd name="connsiteX184" fmla="*/ 1877728 w 12192000"/>
              <a:gd name="connsiteY184" fmla="*/ 2101004 h 2237474"/>
              <a:gd name="connsiteX185" fmla="*/ 1759056 w 12192000"/>
              <a:gd name="connsiteY185" fmla="*/ 2125608 h 2237474"/>
              <a:gd name="connsiteX186" fmla="*/ 1637948 w 12192000"/>
              <a:gd name="connsiteY186" fmla="*/ 2172597 h 2237474"/>
              <a:gd name="connsiteX187" fmla="*/ 1434549 w 12192000"/>
              <a:gd name="connsiteY187" fmla="*/ 2234522 h 2237474"/>
              <a:gd name="connsiteX188" fmla="*/ 1398481 w 12192000"/>
              <a:gd name="connsiteY188" fmla="*/ 2237074 h 2237474"/>
              <a:gd name="connsiteX189" fmla="*/ 1398407 w 12192000"/>
              <a:gd name="connsiteY189" fmla="*/ 2237095 h 2237474"/>
              <a:gd name="connsiteX190" fmla="*/ 1370962 w 12192000"/>
              <a:gd name="connsiteY190" fmla="*/ 2237474 h 2237474"/>
              <a:gd name="connsiteX191" fmla="*/ 1356367 w 12192000"/>
              <a:gd name="connsiteY191" fmla="*/ 2235089 h 2237474"/>
              <a:gd name="connsiteX192" fmla="*/ 1324828 w 12192000"/>
              <a:gd name="connsiteY192" fmla="*/ 2231968 h 2237474"/>
              <a:gd name="connsiteX193" fmla="*/ 1297744 w 12192000"/>
              <a:gd name="connsiteY193" fmla="*/ 2235849 h 2237474"/>
              <a:gd name="connsiteX194" fmla="*/ 1286236 w 12192000"/>
              <a:gd name="connsiteY194" fmla="*/ 2233135 h 2237474"/>
              <a:gd name="connsiteX195" fmla="*/ 1283504 w 12192000"/>
              <a:gd name="connsiteY195" fmla="*/ 2233797 h 2237474"/>
              <a:gd name="connsiteX196" fmla="*/ 1279765 w 12192000"/>
              <a:gd name="connsiteY196" fmla="*/ 2229639 h 2237474"/>
              <a:gd name="connsiteX197" fmla="*/ 1195347 w 12192000"/>
              <a:gd name="connsiteY197" fmla="*/ 2212354 h 2237474"/>
              <a:gd name="connsiteX198" fmla="*/ 970251 w 12192000"/>
              <a:gd name="connsiteY198" fmla="*/ 2221029 h 2237474"/>
              <a:gd name="connsiteX199" fmla="*/ 812914 w 12192000"/>
              <a:gd name="connsiteY199" fmla="*/ 2202752 h 2237474"/>
              <a:gd name="connsiteX200" fmla="*/ 800195 w 12192000"/>
              <a:gd name="connsiteY200" fmla="*/ 2209407 h 2237474"/>
              <a:gd name="connsiteX201" fmla="*/ 784978 w 12192000"/>
              <a:gd name="connsiteY201" fmla="*/ 2212360 h 2237474"/>
              <a:gd name="connsiteX202" fmla="*/ 681987 w 12192000"/>
              <a:gd name="connsiteY202" fmla="*/ 2216757 h 2237474"/>
              <a:gd name="connsiteX203" fmla="*/ 669923 w 12192000"/>
              <a:gd name="connsiteY203" fmla="*/ 2211682 h 2237474"/>
              <a:gd name="connsiteX204" fmla="*/ 648680 w 12192000"/>
              <a:gd name="connsiteY204" fmla="*/ 2206229 h 2237474"/>
              <a:gd name="connsiteX205" fmla="*/ 597225 w 12192000"/>
              <a:gd name="connsiteY205" fmla="*/ 2180999 h 2237474"/>
              <a:gd name="connsiteX206" fmla="*/ 558449 w 12192000"/>
              <a:gd name="connsiteY206" fmla="*/ 2182346 h 2237474"/>
              <a:gd name="connsiteX207" fmla="*/ 550517 w 12192000"/>
              <a:gd name="connsiteY207" fmla="*/ 2182060 h 2237474"/>
              <a:gd name="connsiteX208" fmla="*/ 550309 w 12192000"/>
              <a:gd name="connsiteY208" fmla="*/ 2181825 h 2237474"/>
              <a:gd name="connsiteX209" fmla="*/ 541836 w 12192000"/>
              <a:gd name="connsiteY209" fmla="*/ 2181063 h 2237474"/>
              <a:gd name="connsiteX210" fmla="*/ 536057 w 12192000"/>
              <a:gd name="connsiteY210" fmla="*/ 2181537 h 2237474"/>
              <a:gd name="connsiteX211" fmla="*/ 520671 w 12192000"/>
              <a:gd name="connsiteY211" fmla="*/ 2180980 h 2237474"/>
              <a:gd name="connsiteX212" fmla="*/ 515024 w 12192000"/>
              <a:gd name="connsiteY212" fmla="*/ 2179258 h 2237474"/>
              <a:gd name="connsiteX213" fmla="*/ 512278 w 12192000"/>
              <a:gd name="connsiteY213" fmla="*/ 2176369 h 2237474"/>
              <a:gd name="connsiteX214" fmla="*/ 480419 w 12192000"/>
              <a:gd name="connsiteY214" fmla="*/ 2167807 h 2237474"/>
              <a:gd name="connsiteX215" fmla="*/ 413835 w 12192000"/>
              <a:gd name="connsiteY215" fmla="*/ 2156783 h 2237474"/>
              <a:gd name="connsiteX216" fmla="*/ 376513 w 12192000"/>
              <a:gd name="connsiteY216" fmla="*/ 2154014 h 2237474"/>
              <a:gd name="connsiteX217" fmla="*/ 273386 w 12192000"/>
              <a:gd name="connsiteY217" fmla="*/ 2142551 h 2237474"/>
              <a:gd name="connsiteX218" fmla="*/ 169207 w 12192000"/>
              <a:gd name="connsiteY218" fmla="*/ 2128100 h 2237474"/>
              <a:gd name="connsiteX219" fmla="*/ 93149 w 12192000"/>
              <a:gd name="connsiteY219" fmla="*/ 2105324 h 2237474"/>
              <a:gd name="connsiteX220" fmla="*/ 88109 w 12192000"/>
              <a:gd name="connsiteY220" fmla="*/ 2106704 h 2237474"/>
              <a:gd name="connsiteX221" fmla="*/ 80022 w 12192000"/>
              <a:gd name="connsiteY221" fmla="*/ 2107254 h 2237474"/>
              <a:gd name="connsiteX222" fmla="*/ 79717 w 12192000"/>
              <a:gd name="connsiteY222" fmla="*/ 2107046 h 2237474"/>
              <a:gd name="connsiteX223" fmla="*/ 72352 w 12192000"/>
              <a:gd name="connsiteY223" fmla="*/ 2107991 h 2237474"/>
              <a:gd name="connsiteX224" fmla="*/ 37645 w 12192000"/>
              <a:gd name="connsiteY224" fmla="*/ 2115401 h 2237474"/>
              <a:gd name="connsiteX225" fmla="*/ 4572 w 12192000"/>
              <a:gd name="connsiteY225" fmla="*/ 2111091 h 2237474"/>
              <a:gd name="connsiteX226" fmla="*/ 0 w 12192000"/>
              <a:gd name="connsiteY226" fmla="*/ 2110468 h 2237474"/>
              <a:gd name="connsiteX227" fmla="*/ 0 w 12192000"/>
              <a:gd name="connsiteY22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00177 w 12192000"/>
              <a:gd name="connsiteY87" fmla="*/ 1636016 h 2237474"/>
              <a:gd name="connsiteX88" fmla="*/ 6795372 w 12192000"/>
              <a:gd name="connsiteY88" fmla="*/ 1644845 h 2237474"/>
              <a:gd name="connsiteX89" fmla="*/ 6692251 w 12192000"/>
              <a:gd name="connsiteY89" fmla="*/ 1656357 h 2237474"/>
              <a:gd name="connsiteX90" fmla="*/ 6655235 w 12192000"/>
              <a:gd name="connsiteY90" fmla="*/ 1661869 h 2237474"/>
              <a:gd name="connsiteX91" fmla="*/ 6587857 w 12192000"/>
              <a:gd name="connsiteY91" fmla="*/ 1665769 h 2237474"/>
              <a:gd name="connsiteX92" fmla="*/ 6554894 w 12192000"/>
              <a:gd name="connsiteY92" fmla="*/ 1664428 h 2237474"/>
              <a:gd name="connsiteX93" fmla="*/ 6516595 w 12192000"/>
              <a:gd name="connsiteY93" fmla="*/ 1667475 h 2237474"/>
              <a:gd name="connsiteX94" fmla="*/ 6508541 w 12192000"/>
              <a:gd name="connsiteY94" fmla="*/ 1668757 h 2237474"/>
              <a:gd name="connsiteX95" fmla="*/ 6471012 w 12192000"/>
              <a:gd name="connsiteY95" fmla="*/ 1678604 h 2237474"/>
              <a:gd name="connsiteX96" fmla="*/ 6415265 w 12192000"/>
              <a:gd name="connsiteY96" fmla="*/ 1665317 h 2237474"/>
              <a:gd name="connsiteX97" fmla="*/ 6364035 w 12192000"/>
              <a:gd name="connsiteY97" fmla="*/ 1667683 h 2237474"/>
              <a:gd name="connsiteX98" fmla="*/ 6280959 w 12192000"/>
              <a:gd name="connsiteY98" fmla="*/ 1689329 h 2237474"/>
              <a:gd name="connsiteX99" fmla="*/ 6243319 w 12192000"/>
              <a:gd name="connsiteY99" fmla="*/ 1695560 h 2237474"/>
              <a:gd name="connsiteX100" fmla="*/ 6098321 w 12192000"/>
              <a:gd name="connsiteY100" fmla="*/ 1721646 h 2237474"/>
              <a:gd name="connsiteX101" fmla="*/ 5880652 w 12192000"/>
              <a:gd name="connsiteY101" fmla="*/ 1779643 h 2237474"/>
              <a:gd name="connsiteX102" fmla="*/ 5785959 w 12192000"/>
              <a:gd name="connsiteY102" fmla="*/ 1775307 h 2237474"/>
              <a:gd name="connsiteX103" fmla="*/ 5643534 w 12192000"/>
              <a:gd name="connsiteY103" fmla="*/ 1802919 h 2237474"/>
              <a:gd name="connsiteX104" fmla="*/ 5518799 w 12192000"/>
              <a:gd name="connsiteY104" fmla="*/ 1818312 h 2237474"/>
              <a:gd name="connsiteX105" fmla="*/ 5505014 w 12192000"/>
              <a:gd name="connsiteY105" fmla="*/ 1819259 h 2237474"/>
              <a:gd name="connsiteX106" fmla="*/ 5453307 w 12192000"/>
              <a:gd name="connsiteY106" fmla="*/ 1815450 h 2237474"/>
              <a:gd name="connsiteX107" fmla="*/ 5364192 w 12192000"/>
              <a:gd name="connsiteY107" fmla="*/ 1826074 h 2237474"/>
              <a:gd name="connsiteX108" fmla="*/ 5350380 w 12192000"/>
              <a:gd name="connsiteY108" fmla="*/ 1830891 h 2237474"/>
              <a:gd name="connsiteX109" fmla="*/ 5259633 w 12192000"/>
              <a:gd name="connsiteY109" fmla="*/ 1837160 h 2237474"/>
              <a:gd name="connsiteX110" fmla="*/ 5197513 w 12192000"/>
              <a:gd name="connsiteY110" fmla="*/ 1844718 h 2237474"/>
              <a:gd name="connsiteX111" fmla="*/ 5184170 w 12192000"/>
              <a:gd name="connsiteY111" fmla="*/ 1849402 h 2237474"/>
              <a:gd name="connsiteX112" fmla="*/ 5168852 w 12192000"/>
              <a:gd name="connsiteY112" fmla="*/ 1844846 h 2237474"/>
              <a:gd name="connsiteX113" fmla="*/ 5164370 w 12192000"/>
              <a:gd name="connsiteY113" fmla="*/ 1840597 h 2237474"/>
              <a:gd name="connsiteX114" fmla="*/ 5114927 w 12192000"/>
              <a:gd name="connsiteY114" fmla="*/ 1847827 h 2237474"/>
              <a:gd name="connsiteX115" fmla="*/ 5108970 w 12192000"/>
              <a:gd name="connsiteY115" fmla="*/ 1847935 h 2237474"/>
              <a:gd name="connsiteX116" fmla="*/ 5067961 w 12192000"/>
              <a:gd name="connsiteY116" fmla="*/ 1845917 h 2237474"/>
              <a:gd name="connsiteX117" fmla="*/ 5007075 w 12192000"/>
              <a:gd name="connsiteY117" fmla="*/ 1838626 h 2237474"/>
              <a:gd name="connsiteX118" fmla="*/ 4944087 w 12192000"/>
              <a:gd name="connsiteY118" fmla="*/ 1823332 h 2237474"/>
              <a:gd name="connsiteX119" fmla="*/ 4907662 w 12192000"/>
              <a:gd name="connsiteY119" fmla="*/ 1816900 h 2237474"/>
              <a:gd name="connsiteX120" fmla="*/ 4882386 w 12192000"/>
              <a:gd name="connsiteY120" fmla="*/ 1809844 h 2237474"/>
              <a:gd name="connsiteX121" fmla="*/ 4811440 w 12192000"/>
              <a:gd name="connsiteY121" fmla="*/ 1804655 h 2237474"/>
              <a:gd name="connsiteX122" fmla="*/ 4691075 w 12192000"/>
              <a:gd name="connsiteY122" fmla="*/ 1801389 h 2237474"/>
              <a:gd name="connsiteX123" fmla="*/ 4611738 w 12192000"/>
              <a:gd name="connsiteY123" fmla="*/ 1776964 h 2237474"/>
              <a:gd name="connsiteX124" fmla="*/ 4560070 w 12192000"/>
              <a:gd name="connsiteY124" fmla="*/ 1785640 h 2237474"/>
              <a:gd name="connsiteX125" fmla="*/ 4536503 w 12192000"/>
              <a:gd name="connsiteY125" fmla="*/ 1785334 h 2237474"/>
              <a:gd name="connsiteX126" fmla="*/ 4513724 w 12192000"/>
              <a:gd name="connsiteY126" fmla="*/ 1791996 h 2237474"/>
              <a:gd name="connsiteX127" fmla="*/ 4459810 w 12192000"/>
              <a:gd name="connsiteY127" fmla="*/ 1797886 h 2237474"/>
              <a:gd name="connsiteX128" fmla="*/ 4379064 w 12192000"/>
              <a:gd name="connsiteY128" fmla="*/ 1817177 h 2237474"/>
              <a:gd name="connsiteX129" fmla="*/ 4319209 w 12192000"/>
              <a:gd name="connsiteY129" fmla="*/ 1834833 h 2237474"/>
              <a:gd name="connsiteX130" fmla="*/ 4290981 w 12192000"/>
              <a:gd name="connsiteY130" fmla="*/ 1839677 h 2237474"/>
              <a:gd name="connsiteX131" fmla="*/ 4285792 w 12192000"/>
              <a:gd name="connsiteY131" fmla="*/ 1836231 h 2237474"/>
              <a:gd name="connsiteX132" fmla="*/ 4238372 w 12192000"/>
              <a:gd name="connsiteY132" fmla="*/ 1851480 h 2237474"/>
              <a:gd name="connsiteX133" fmla="*/ 4232517 w 12192000"/>
              <a:gd name="connsiteY133" fmla="*/ 1852567 h 2237474"/>
              <a:gd name="connsiteX134" fmla="*/ 4191732 w 12192000"/>
              <a:gd name="connsiteY134" fmla="*/ 1857328 h 2237474"/>
              <a:gd name="connsiteX135" fmla="*/ 4065532 w 12192000"/>
              <a:gd name="connsiteY135" fmla="*/ 1855477 h 2237474"/>
              <a:gd name="connsiteX136" fmla="*/ 4028460 w 12192000"/>
              <a:gd name="connsiteY136" fmla="*/ 1855137 h 2237474"/>
              <a:gd name="connsiteX137" fmla="*/ 4002267 w 12192000"/>
              <a:gd name="connsiteY137" fmla="*/ 1852352 h 2237474"/>
              <a:gd name="connsiteX138" fmla="*/ 3931396 w 12192000"/>
              <a:gd name="connsiteY138" fmla="*/ 1858915 h 2237474"/>
              <a:gd name="connsiteX139" fmla="*/ 3812162 w 12192000"/>
              <a:gd name="connsiteY139" fmla="*/ 1875501 h 2237474"/>
              <a:gd name="connsiteX140" fmla="*/ 3729530 w 12192000"/>
              <a:gd name="connsiteY140" fmla="*/ 1864513 h 2237474"/>
              <a:gd name="connsiteX141" fmla="*/ 3680177 w 12192000"/>
              <a:gd name="connsiteY141" fmla="*/ 1881552 h 2237474"/>
              <a:gd name="connsiteX142" fmla="*/ 3567259 w 12192000"/>
              <a:gd name="connsiteY142" fmla="*/ 1893482 h 2237474"/>
              <a:gd name="connsiteX143" fmla="*/ 3405770 w 12192000"/>
              <a:gd name="connsiteY143" fmla="*/ 1904591 h 2237474"/>
              <a:gd name="connsiteX144" fmla="*/ 3280097 w 12192000"/>
              <a:gd name="connsiteY144" fmla="*/ 1919610 h 2237474"/>
              <a:gd name="connsiteX145" fmla="*/ 3123424 w 12192000"/>
              <a:gd name="connsiteY145" fmla="*/ 1952930 h 2237474"/>
              <a:gd name="connsiteX146" fmla="*/ 3009910 w 12192000"/>
              <a:gd name="connsiteY146" fmla="*/ 1957866 h 2237474"/>
              <a:gd name="connsiteX147" fmla="*/ 2995934 w 12192000"/>
              <a:gd name="connsiteY147" fmla="*/ 1967085 h 2237474"/>
              <a:gd name="connsiteX148" fmla="*/ 2980071 w 12192000"/>
              <a:gd name="connsiteY148" fmla="*/ 1972988 h 2237474"/>
              <a:gd name="connsiteX149" fmla="*/ 2978094 w 12192000"/>
              <a:gd name="connsiteY149" fmla="*/ 1972369 h 2237474"/>
              <a:gd name="connsiteX150" fmla="*/ 2942858 w 12192000"/>
              <a:gd name="connsiteY150" fmla="*/ 1981367 h 2237474"/>
              <a:gd name="connsiteX151" fmla="*/ 2875436 w 12192000"/>
              <a:gd name="connsiteY151" fmla="*/ 1996977 h 2237474"/>
              <a:gd name="connsiteX152" fmla="*/ 2874892 w 12192000"/>
              <a:gd name="connsiteY152" fmla="*/ 1996085 h 2237474"/>
              <a:gd name="connsiteX153" fmla="*/ 2864145 w 12192000"/>
              <a:gd name="connsiteY153" fmla="*/ 1994061 h 2237474"/>
              <a:gd name="connsiteX154" fmla="*/ 2843662 w 12192000"/>
              <a:gd name="connsiteY154" fmla="*/ 1992498 h 2237474"/>
              <a:gd name="connsiteX155" fmla="*/ 2796128 w 12192000"/>
              <a:gd name="connsiteY155" fmla="*/ 1976403 h 2237474"/>
              <a:gd name="connsiteX156" fmla="*/ 2756784 w 12192000"/>
              <a:gd name="connsiteY156" fmla="*/ 1985116 h 2237474"/>
              <a:gd name="connsiteX157" fmla="*/ 2748833 w 12192000"/>
              <a:gd name="connsiteY157" fmla="*/ 1986323 h 2237474"/>
              <a:gd name="connsiteX158" fmla="*/ 2748661 w 12192000"/>
              <a:gd name="connsiteY158" fmla="*/ 1986122 h 2237474"/>
              <a:gd name="connsiteX159" fmla="*/ 2740251 w 12192000"/>
              <a:gd name="connsiteY159" fmla="*/ 1986946 h 2237474"/>
              <a:gd name="connsiteX160" fmla="*/ 2718916 w 12192000"/>
              <a:gd name="connsiteY160" fmla="*/ 1990867 h 2237474"/>
              <a:gd name="connsiteX161" fmla="*/ 2713522 w 12192000"/>
              <a:gd name="connsiteY161" fmla="*/ 1990173 h 2237474"/>
              <a:gd name="connsiteX162" fmla="*/ 2680597 w 12192000"/>
              <a:gd name="connsiteY162" fmla="*/ 1984996 h 2237474"/>
              <a:gd name="connsiteX163" fmla="*/ 2578178 w 12192000"/>
              <a:gd name="connsiteY163" fmla="*/ 1990531 h 2237474"/>
              <a:gd name="connsiteX164" fmla="*/ 2476147 w 12192000"/>
              <a:gd name="connsiteY164" fmla="*/ 1998305 h 2237474"/>
              <a:gd name="connsiteX165" fmla="*/ 2373568 w 12192000"/>
              <a:gd name="connsiteY165" fmla="*/ 2003219 h 2237474"/>
              <a:gd name="connsiteX166" fmla="*/ 2321399 w 12192000"/>
              <a:gd name="connsiteY166" fmla="*/ 1989467 h 2237474"/>
              <a:gd name="connsiteX167" fmla="*/ 2315525 w 12192000"/>
              <a:gd name="connsiteY167" fmla="*/ 1989708 h 2237474"/>
              <a:gd name="connsiteX168" fmla="*/ 2300792 w 12192000"/>
              <a:gd name="connsiteY168" fmla="*/ 1994290 h 2237474"/>
              <a:gd name="connsiteX169" fmla="*/ 2295469 w 12192000"/>
              <a:gd name="connsiteY169" fmla="*/ 1996659 h 2237474"/>
              <a:gd name="connsiteX170" fmla="*/ 2287219 w 12192000"/>
              <a:gd name="connsiteY170" fmla="*/ 1998750 h 2237474"/>
              <a:gd name="connsiteX171" fmla="*/ 2286948 w 12192000"/>
              <a:gd name="connsiteY171" fmla="*/ 1998596 h 2237474"/>
              <a:gd name="connsiteX172" fmla="*/ 2243069 w 12192000"/>
              <a:gd name="connsiteY172" fmla="*/ 2015111 h 2237474"/>
              <a:gd name="connsiteX173" fmla="*/ 2186609 w 12192000"/>
              <a:gd name="connsiteY173" fmla="*/ 2008263 h 2237474"/>
              <a:gd name="connsiteX174" fmla="*/ 2164831 w 12192000"/>
              <a:gd name="connsiteY174" fmla="*/ 2010143 h 2237474"/>
              <a:gd name="connsiteX175" fmla="*/ 2152836 w 12192000"/>
              <a:gd name="connsiteY175" fmla="*/ 2010048 h 2237474"/>
              <a:gd name="connsiteX176" fmla="*/ 2117102 w 12192000"/>
              <a:gd name="connsiteY176" fmla="*/ 2023004 h 2237474"/>
              <a:gd name="connsiteX177" fmla="*/ 2111935 w 12192000"/>
              <a:gd name="connsiteY177" fmla="*/ 2023163 h 2237474"/>
              <a:gd name="connsiteX178" fmla="*/ 2089991 w 12192000"/>
              <a:gd name="connsiteY178" fmla="*/ 2034193 h 2237474"/>
              <a:gd name="connsiteX179" fmla="*/ 2058061 w 12192000"/>
              <a:gd name="connsiteY179" fmla="*/ 2047942 h 2237474"/>
              <a:gd name="connsiteX180" fmla="*/ 2055737 w 12192000"/>
              <a:gd name="connsiteY180" fmla="*/ 2047704 h 2237474"/>
              <a:gd name="connsiteX181" fmla="*/ 2042244 w 12192000"/>
              <a:gd name="connsiteY181" fmla="*/ 2055560 h 2237474"/>
              <a:gd name="connsiteX182" fmla="*/ 1976224 w 12192000"/>
              <a:gd name="connsiteY182" fmla="*/ 2074257 h 2237474"/>
              <a:gd name="connsiteX183" fmla="*/ 1877728 w 12192000"/>
              <a:gd name="connsiteY183" fmla="*/ 2101004 h 2237474"/>
              <a:gd name="connsiteX184" fmla="*/ 1759056 w 12192000"/>
              <a:gd name="connsiteY184" fmla="*/ 2125608 h 2237474"/>
              <a:gd name="connsiteX185" fmla="*/ 1637948 w 12192000"/>
              <a:gd name="connsiteY185" fmla="*/ 2172597 h 2237474"/>
              <a:gd name="connsiteX186" fmla="*/ 1434549 w 12192000"/>
              <a:gd name="connsiteY186" fmla="*/ 2234522 h 2237474"/>
              <a:gd name="connsiteX187" fmla="*/ 1398481 w 12192000"/>
              <a:gd name="connsiteY187" fmla="*/ 2237074 h 2237474"/>
              <a:gd name="connsiteX188" fmla="*/ 1398407 w 12192000"/>
              <a:gd name="connsiteY188" fmla="*/ 2237095 h 2237474"/>
              <a:gd name="connsiteX189" fmla="*/ 1370962 w 12192000"/>
              <a:gd name="connsiteY189" fmla="*/ 2237474 h 2237474"/>
              <a:gd name="connsiteX190" fmla="*/ 1356367 w 12192000"/>
              <a:gd name="connsiteY190" fmla="*/ 2235089 h 2237474"/>
              <a:gd name="connsiteX191" fmla="*/ 1324828 w 12192000"/>
              <a:gd name="connsiteY191" fmla="*/ 2231968 h 2237474"/>
              <a:gd name="connsiteX192" fmla="*/ 1297744 w 12192000"/>
              <a:gd name="connsiteY192" fmla="*/ 2235849 h 2237474"/>
              <a:gd name="connsiteX193" fmla="*/ 1286236 w 12192000"/>
              <a:gd name="connsiteY193" fmla="*/ 2233135 h 2237474"/>
              <a:gd name="connsiteX194" fmla="*/ 1283504 w 12192000"/>
              <a:gd name="connsiteY194" fmla="*/ 2233797 h 2237474"/>
              <a:gd name="connsiteX195" fmla="*/ 1279765 w 12192000"/>
              <a:gd name="connsiteY195" fmla="*/ 2229639 h 2237474"/>
              <a:gd name="connsiteX196" fmla="*/ 1195347 w 12192000"/>
              <a:gd name="connsiteY196" fmla="*/ 2212354 h 2237474"/>
              <a:gd name="connsiteX197" fmla="*/ 970251 w 12192000"/>
              <a:gd name="connsiteY197" fmla="*/ 2221029 h 2237474"/>
              <a:gd name="connsiteX198" fmla="*/ 812914 w 12192000"/>
              <a:gd name="connsiteY198" fmla="*/ 2202752 h 2237474"/>
              <a:gd name="connsiteX199" fmla="*/ 800195 w 12192000"/>
              <a:gd name="connsiteY199" fmla="*/ 2209407 h 2237474"/>
              <a:gd name="connsiteX200" fmla="*/ 784978 w 12192000"/>
              <a:gd name="connsiteY200" fmla="*/ 2212360 h 2237474"/>
              <a:gd name="connsiteX201" fmla="*/ 681987 w 12192000"/>
              <a:gd name="connsiteY201" fmla="*/ 2216757 h 2237474"/>
              <a:gd name="connsiteX202" fmla="*/ 669923 w 12192000"/>
              <a:gd name="connsiteY202" fmla="*/ 2211682 h 2237474"/>
              <a:gd name="connsiteX203" fmla="*/ 648680 w 12192000"/>
              <a:gd name="connsiteY203" fmla="*/ 2206229 h 2237474"/>
              <a:gd name="connsiteX204" fmla="*/ 597225 w 12192000"/>
              <a:gd name="connsiteY204" fmla="*/ 2180999 h 2237474"/>
              <a:gd name="connsiteX205" fmla="*/ 558449 w 12192000"/>
              <a:gd name="connsiteY205" fmla="*/ 2182346 h 2237474"/>
              <a:gd name="connsiteX206" fmla="*/ 550517 w 12192000"/>
              <a:gd name="connsiteY206" fmla="*/ 2182060 h 2237474"/>
              <a:gd name="connsiteX207" fmla="*/ 550309 w 12192000"/>
              <a:gd name="connsiteY207" fmla="*/ 2181825 h 2237474"/>
              <a:gd name="connsiteX208" fmla="*/ 541836 w 12192000"/>
              <a:gd name="connsiteY208" fmla="*/ 2181063 h 2237474"/>
              <a:gd name="connsiteX209" fmla="*/ 536057 w 12192000"/>
              <a:gd name="connsiteY209" fmla="*/ 2181537 h 2237474"/>
              <a:gd name="connsiteX210" fmla="*/ 520671 w 12192000"/>
              <a:gd name="connsiteY210" fmla="*/ 2180980 h 2237474"/>
              <a:gd name="connsiteX211" fmla="*/ 515024 w 12192000"/>
              <a:gd name="connsiteY211" fmla="*/ 2179258 h 2237474"/>
              <a:gd name="connsiteX212" fmla="*/ 512278 w 12192000"/>
              <a:gd name="connsiteY212" fmla="*/ 2176369 h 2237474"/>
              <a:gd name="connsiteX213" fmla="*/ 480419 w 12192000"/>
              <a:gd name="connsiteY213" fmla="*/ 2167807 h 2237474"/>
              <a:gd name="connsiteX214" fmla="*/ 413835 w 12192000"/>
              <a:gd name="connsiteY214" fmla="*/ 2156783 h 2237474"/>
              <a:gd name="connsiteX215" fmla="*/ 376513 w 12192000"/>
              <a:gd name="connsiteY215" fmla="*/ 2154014 h 2237474"/>
              <a:gd name="connsiteX216" fmla="*/ 273386 w 12192000"/>
              <a:gd name="connsiteY216" fmla="*/ 2142551 h 2237474"/>
              <a:gd name="connsiteX217" fmla="*/ 169207 w 12192000"/>
              <a:gd name="connsiteY217" fmla="*/ 2128100 h 2237474"/>
              <a:gd name="connsiteX218" fmla="*/ 93149 w 12192000"/>
              <a:gd name="connsiteY218" fmla="*/ 2105324 h 2237474"/>
              <a:gd name="connsiteX219" fmla="*/ 88109 w 12192000"/>
              <a:gd name="connsiteY219" fmla="*/ 2106704 h 2237474"/>
              <a:gd name="connsiteX220" fmla="*/ 80022 w 12192000"/>
              <a:gd name="connsiteY220" fmla="*/ 2107254 h 2237474"/>
              <a:gd name="connsiteX221" fmla="*/ 79717 w 12192000"/>
              <a:gd name="connsiteY221" fmla="*/ 2107046 h 2237474"/>
              <a:gd name="connsiteX222" fmla="*/ 72352 w 12192000"/>
              <a:gd name="connsiteY222" fmla="*/ 2107991 h 2237474"/>
              <a:gd name="connsiteX223" fmla="*/ 37645 w 12192000"/>
              <a:gd name="connsiteY223" fmla="*/ 2115401 h 2237474"/>
              <a:gd name="connsiteX224" fmla="*/ 4572 w 12192000"/>
              <a:gd name="connsiteY224" fmla="*/ 2111091 h 2237474"/>
              <a:gd name="connsiteX225" fmla="*/ 0 w 12192000"/>
              <a:gd name="connsiteY225" fmla="*/ 2110468 h 2237474"/>
              <a:gd name="connsiteX226" fmla="*/ 0 w 12192000"/>
              <a:gd name="connsiteY22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14651 w 12192000"/>
              <a:gd name="connsiteY80" fmla="*/ 1620959 h 2237474"/>
              <a:gd name="connsiteX81" fmla="*/ 7092727 w 12192000"/>
              <a:gd name="connsiteY81" fmla="*/ 1623628 h 2237474"/>
              <a:gd name="connsiteX82" fmla="*/ 7031309 w 12192000"/>
              <a:gd name="connsiteY82" fmla="*/ 1619451 h 2237474"/>
              <a:gd name="connsiteX83" fmla="*/ 6999084 w 12192000"/>
              <a:gd name="connsiteY83" fmla="*/ 1634317 h 2237474"/>
              <a:gd name="connsiteX84" fmla="*/ 6992107 w 12192000"/>
              <a:gd name="connsiteY84" fmla="*/ 1636860 h 2237474"/>
              <a:gd name="connsiteX85" fmla="*/ 6991765 w 12192000"/>
              <a:gd name="connsiteY85" fmla="*/ 1636725 h 2237474"/>
              <a:gd name="connsiteX86" fmla="*/ 6900177 w 12192000"/>
              <a:gd name="connsiteY86" fmla="*/ 1636016 h 2237474"/>
              <a:gd name="connsiteX87" fmla="*/ 6795372 w 12192000"/>
              <a:gd name="connsiteY87" fmla="*/ 1644845 h 2237474"/>
              <a:gd name="connsiteX88" fmla="*/ 6692251 w 12192000"/>
              <a:gd name="connsiteY88" fmla="*/ 1656357 h 2237474"/>
              <a:gd name="connsiteX89" fmla="*/ 6655235 w 12192000"/>
              <a:gd name="connsiteY89" fmla="*/ 1661869 h 2237474"/>
              <a:gd name="connsiteX90" fmla="*/ 6587857 w 12192000"/>
              <a:gd name="connsiteY90" fmla="*/ 1665769 h 2237474"/>
              <a:gd name="connsiteX91" fmla="*/ 6554894 w 12192000"/>
              <a:gd name="connsiteY91" fmla="*/ 1664428 h 2237474"/>
              <a:gd name="connsiteX92" fmla="*/ 6516595 w 12192000"/>
              <a:gd name="connsiteY92" fmla="*/ 1667475 h 2237474"/>
              <a:gd name="connsiteX93" fmla="*/ 6508541 w 12192000"/>
              <a:gd name="connsiteY93" fmla="*/ 1668757 h 2237474"/>
              <a:gd name="connsiteX94" fmla="*/ 6471012 w 12192000"/>
              <a:gd name="connsiteY94" fmla="*/ 1678604 h 2237474"/>
              <a:gd name="connsiteX95" fmla="*/ 6415265 w 12192000"/>
              <a:gd name="connsiteY95" fmla="*/ 1665317 h 2237474"/>
              <a:gd name="connsiteX96" fmla="*/ 6364035 w 12192000"/>
              <a:gd name="connsiteY96" fmla="*/ 1667683 h 2237474"/>
              <a:gd name="connsiteX97" fmla="*/ 6280959 w 12192000"/>
              <a:gd name="connsiteY97" fmla="*/ 1689329 h 2237474"/>
              <a:gd name="connsiteX98" fmla="*/ 6243319 w 12192000"/>
              <a:gd name="connsiteY98" fmla="*/ 1695560 h 2237474"/>
              <a:gd name="connsiteX99" fmla="*/ 6098321 w 12192000"/>
              <a:gd name="connsiteY99" fmla="*/ 1721646 h 2237474"/>
              <a:gd name="connsiteX100" fmla="*/ 5880652 w 12192000"/>
              <a:gd name="connsiteY100" fmla="*/ 1779643 h 2237474"/>
              <a:gd name="connsiteX101" fmla="*/ 5785959 w 12192000"/>
              <a:gd name="connsiteY101" fmla="*/ 1775307 h 2237474"/>
              <a:gd name="connsiteX102" fmla="*/ 5643534 w 12192000"/>
              <a:gd name="connsiteY102" fmla="*/ 1802919 h 2237474"/>
              <a:gd name="connsiteX103" fmla="*/ 5518799 w 12192000"/>
              <a:gd name="connsiteY103" fmla="*/ 1818312 h 2237474"/>
              <a:gd name="connsiteX104" fmla="*/ 5505014 w 12192000"/>
              <a:gd name="connsiteY104" fmla="*/ 1819259 h 2237474"/>
              <a:gd name="connsiteX105" fmla="*/ 5453307 w 12192000"/>
              <a:gd name="connsiteY105" fmla="*/ 1815450 h 2237474"/>
              <a:gd name="connsiteX106" fmla="*/ 5364192 w 12192000"/>
              <a:gd name="connsiteY106" fmla="*/ 1826074 h 2237474"/>
              <a:gd name="connsiteX107" fmla="*/ 5350380 w 12192000"/>
              <a:gd name="connsiteY107" fmla="*/ 1830891 h 2237474"/>
              <a:gd name="connsiteX108" fmla="*/ 5259633 w 12192000"/>
              <a:gd name="connsiteY108" fmla="*/ 1837160 h 2237474"/>
              <a:gd name="connsiteX109" fmla="*/ 5197513 w 12192000"/>
              <a:gd name="connsiteY109" fmla="*/ 1844718 h 2237474"/>
              <a:gd name="connsiteX110" fmla="*/ 5184170 w 12192000"/>
              <a:gd name="connsiteY110" fmla="*/ 1849402 h 2237474"/>
              <a:gd name="connsiteX111" fmla="*/ 5168852 w 12192000"/>
              <a:gd name="connsiteY111" fmla="*/ 1844846 h 2237474"/>
              <a:gd name="connsiteX112" fmla="*/ 5164370 w 12192000"/>
              <a:gd name="connsiteY112" fmla="*/ 1840597 h 2237474"/>
              <a:gd name="connsiteX113" fmla="*/ 5114927 w 12192000"/>
              <a:gd name="connsiteY113" fmla="*/ 1847827 h 2237474"/>
              <a:gd name="connsiteX114" fmla="*/ 5108970 w 12192000"/>
              <a:gd name="connsiteY114" fmla="*/ 1847935 h 2237474"/>
              <a:gd name="connsiteX115" fmla="*/ 5067961 w 12192000"/>
              <a:gd name="connsiteY115" fmla="*/ 1845917 h 2237474"/>
              <a:gd name="connsiteX116" fmla="*/ 5007075 w 12192000"/>
              <a:gd name="connsiteY116" fmla="*/ 1838626 h 2237474"/>
              <a:gd name="connsiteX117" fmla="*/ 4944087 w 12192000"/>
              <a:gd name="connsiteY117" fmla="*/ 1823332 h 2237474"/>
              <a:gd name="connsiteX118" fmla="*/ 4907662 w 12192000"/>
              <a:gd name="connsiteY118" fmla="*/ 1816900 h 2237474"/>
              <a:gd name="connsiteX119" fmla="*/ 4882386 w 12192000"/>
              <a:gd name="connsiteY119" fmla="*/ 1809844 h 2237474"/>
              <a:gd name="connsiteX120" fmla="*/ 4811440 w 12192000"/>
              <a:gd name="connsiteY120" fmla="*/ 1804655 h 2237474"/>
              <a:gd name="connsiteX121" fmla="*/ 4691075 w 12192000"/>
              <a:gd name="connsiteY121" fmla="*/ 1801389 h 2237474"/>
              <a:gd name="connsiteX122" fmla="*/ 4611738 w 12192000"/>
              <a:gd name="connsiteY122" fmla="*/ 1776964 h 2237474"/>
              <a:gd name="connsiteX123" fmla="*/ 4560070 w 12192000"/>
              <a:gd name="connsiteY123" fmla="*/ 1785640 h 2237474"/>
              <a:gd name="connsiteX124" fmla="*/ 4536503 w 12192000"/>
              <a:gd name="connsiteY124" fmla="*/ 1785334 h 2237474"/>
              <a:gd name="connsiteX125" fmla="*/ 4513724 w 12192000"/>
              <a:gd name="connsiteY125" fmla="*/ 1791996 h 2237474"/>
              <a:gd name="connsiteX126" fmla="*/ 4459810 w 12192000"/>
              <a:gd name="connsiteY126" fmla="*/ 1797886 h 2237474"/>
              <a:gd name="connsiteX127" fmla="*/ 4379064 w 12192000"/>
              <a:gd name="connsiteY127" fmla="*/ 1817177 h 2237474"/>
              <a:gd name="connsiteX128" fmla="*/ 4319209 w 12192000"/>
              <a:gd name="connsiteY128" fmla="*/ 1834833 h 2237474"/>
              <a:gd name="connsiteX129" fmla="*/ 4290981 w 12192000"/>
              <a:gd name="connsiteY129" fmla="*/ 1839677 h 2237474"/>
              <a:gd name="connsiteX130" fmla="*/ 4285792 w 12192000"/>
              <a:gd name="connsiteY130" fmla="*/ 1836231 h 2237474"/>
              <a:gd name="connsiteX131" fmla="*/ 4238372 w 12192000"/>
              <a:gd name="connsiteY131" fmla="*/ 1851480 h 2237474"/>
              <a:gd name="connsiteX132" fmla="*/ 4232517 w 12192000"/>
              <a:gd name="connsiteY132" fmla="*/ 1852567 h 2237474"/>
              <a:gd name="connsiteX133" fmla="*/ 4191732 w 12192000"/>
              <a:gd name="connsiteY133" fmla="*/ 1857328 h 2237474"/>
              <a:gd name="connsiteX134" fmla="*/ 4065532 w 12192000"/>
              <a:gd name="connsiteY134" fmla="*/ 1855477 h 2237474"/>
              <a:gd name="connsiteX135" fmla="*/ 4028460 w 12192000"/>
              <a:gd name="connsiteY135" fmla="*/ 1855137 h 2237474"/>
              <a:gd name="connsiteX136" fmla="*/ 4002267 w 12192000"/>
              <a:gd name="connsiteY136" fmla="*/ 1852352 h 2237474"/>
              <a:gd name="connsiteX137" fmla="*/ 3931396 w 12192000"/>
              <a:gd name="connsiteY137" fmla="*/ 1858915 h 2237474"/>
              <a:gd name="connsiteX138" fmla="*/ 3812162 w 12192000"/>
              <a:gd name="connsiteY138" fmla="*/ 1875501 h 2237474"/>
              <a:gd name="connsiteX139" fmla="*/ 3729530 w 12192000"/>
              <a:gd name="connsiteY139" fmla="*/ 1864513 h 2237474"/>
              <a:gd name="connsiteX140" fmla="*/ 3680177 w 12192000"/>
              <a:gd name="connsiteY140" fmla="*/ 1881552 h 2237474"/>
              <a:gd name="connsiteX141" fmla="*/ 3567259 w 12192000"/>
              <a:gd name="connsiteY141" fmla="*/ 1893482 h 2237474"/>
              <a:gd name="connsiteX142" fmla="*/ 3405770 w 12192000"/>
              <a:gd name="connsiteY142" fmla="*/ 1904591 h 2237474"/>
              <a:gd name="connsiteX143" fmla="*/ 3280097 w 12192000"/>
              <a:gd name="connsiteY143" fmla="*/ 1919610 h 2237474"/>
              <a:gd name="connsiteX144" fmla="*/ 3123424 w 12192000"/>
              <a:gd name="connsiteY144" fmla="*/ 1952930 h 2237474"/>
              <a:gd name="connsiteX145" fmla="*/ 3009910 w 12192000"/>
              <a:gd name="connsiteY145" fmla="*/ 1957866 h 2237474"/>
              <a:gd name="connsiteX146" fmla="*/ 2995934 w 12192000"/>
              <a:gd name="connsiteY146" fmla="*/ 1967085 h 2237474"/>
              <a:gd name="connsiteX147" fmla="*/ 2980071 w 12192000"/>
              <a:gd name="connsiteY147" fmla="*/ 1972988 h 2237474"/>
              <a:gd name="connsiteX148" fmla="*/ 2978094 w 12192000"/>
              <a:gd name="connsiteY148" fmla="*/ 1972369 h 2237474"/>
              <a:gd name="connsiteX149" fmla="*/ 2942858 w 12192000"/>
              <a:gd name="connsiteY149" fmla="*/ 1981367 h 2237474"/>
              <a:gd name="connsiteX150" fmla="*/ 2875436 w 12192000"/>
              <a:gd name="connsiteY150" fmla="*/ 1996977 h 2237474"/>
              <a:gd name="connsiteX151" fmla="*/ 2874892 w 12192000"/>
              <a:gd name="connsiteY151" fmla="*/ 1996085 h 2237474"/>
              <a:gd name="connsiteX152" fmla="*/ 2864145 w 12192000"/>
              <a:gd name="connsiteY152" fmla="*/ 1994061 h 2237474"/>
              <a:gd name="connsiteX153" fmla="*/ 2843662 w 12192000"/>
              <a:gd name="connsiteY153" fmla="*/ 1992498 h 2237474"/>
              <a:gd name="connsiteX154" fmla="*/ 2796128 w 12192000"/>
              <a:gd name="connsiteY154" fmla="*/ 1976403 h 2237474"/>
              <a:gd name="connsiteX155" fmla="*/ 2756784 w 12192000"/>
              <a:gd name="connsiteY155" fmla="*/ 1985116 h 2237474"/>
              <a:gd name="connsiteX156" fmla="*/ 2748833 w 12192000"/>
              <a:gd name="connsiteY156" fmla="*/ 1986323 h 2237474"/>
              <a:gd name="connsiteX157" fmla="*/ 2748661 w 12192000"/>
              <a:gd name="connsiteY157" fmla="*/ 1986122 h 2237474"/>
              <a:gd name="connsiteX158" fmla="*/ 2740251 w 12192000"/>
              <a:gd name="connsiteY158" fmla="*/ 1986946 h 2237474"/>
              <a:gd name="connsiteX159" fmla="*/ 2718916 w 12192000"/>
              <a:gd name="connsiteY159" fmla="*/ 1990867 h 2237474"/>
              <a:gd name="connsiteX160" fmla="*/ 2713522 w 12192000"/>
              <a:gd name="connsiteY160" fmla="*/ 1990173 h 2237474"/>
              <a:gd name="connsiteX161" fmla="*/ 2680597 w 12192000"/>
              <a:gd name="connsiteY161" fmla="*/ 1984996 h 2237474"/>
              <a:gd name="connsiteX162" fmla="*/ 2578178 w 12192000"/>
              <a:gd name="connsiteY162" fmla="*/ 1990531 h 2237474"/>
              <a:gd name="connsiteX163" fmla="*/ 2476147 w 12192000"/>
              <a:gd name="connsiteY163" fmla="*/ 1998305 h 2237474"/>
              <a:gd name="connsiteX164" fmla="*/ 2373568 w 12192000"/>
              <a:gd name="connsiteY164" fmla="*/ 2003219 h 2237474"/>
              <a:gd name="connsiteX165" fmla="*/ 2321399 w 12192000"/>
              <a:gd name="connsiteY165" fmla="*/ 1989467 h 2237474"/>
              <a:gd name="connsiteX166" fmla="*/ 2315525 w 12192000"/>
              <a:gd name="connsiteY166" fmla="*/ 1989708 h 2237474"/>
              <a:gd name="connsiteX167" fmla="*/ 2300792 w 12192000"/>
              <a:gd name="connsiteY167" fmla="*/ 1994290 h 2237474"/>
              <a:gd name="connsiteX168" fmla="*/ 2295469 w 12192000"/>
              <a:gd name="connsiteY168" fmla="*/ 1996659 h 2237474"/>
              <a:gd name="connsiteX169" fmla="*/ 2287219 w 12192000"/>
              <a:gd name="connsiteY169" fmla="*/ 1998750 h 2237474"/>
              <a:gd name="connsiteX170" fmla="*/ 2286948 w 12192000"/>
              <a:gd name="connsiteY170" fmla="*/ 1998596 h 2237474"/>
              <a:gd name="connsiteX171" fmla="*/ 2243069 w 12192000"/>
              <a:gd name="connsiteY171" fmla="*/ 2015111 h 2237474"/>
              <a:gd name="connsiteX172" fmla="*/ 2186609 w 12192000"/>
              <a:gd name="connsiteY172" fmla="*/ 2008263 h 2237474"/>
              <a:gd name="connsiteX173" fmla="*/ 2164831 w 12192000"/>
              <a:gd name="connsiteY173" fmla="*/ 2010143 h 2237474"/>
              <a:gd name="connsiteX174" fmla="*/ 2152836 w 12192000"/>
              <a:gd name="connsiteY174" fmla="*/ 2010048 h 2237474"/>
              <a:gd name="connsiteX175" fmla="*/ 2117102 w 12192000"/>
              <a:gd name="connsiteY175" fmla="*/ 2023004 h 2237474"/>
              <a:gd name="connsiteX176" fmla="*/ 2111935 w 12192000"/>
              <a:gd name="connsiteY176" fmla="*/ 2023163 h 2237474"/>
              <a:gd name="connsiteX177" fmla="*/ 2089991 w 12192000"/>
              <a:gd name="connsiteY177" fmla="*/ 2034193 h 2237474"/>
              <a:gd name="connsiteX178" fmla="*/ 2058061 w 12192000"/>
              <a:gd name="connsiteY178" fmla="*/ 2047942 h 2237474"/>
              <a:gd name="connsiteX179" fmla="*/ 2055737 w 12192000"/>
              <a:gd name="connsiteY179" fmla="*/ 2047704 h 2237474"/>
              <a:gd name="connsiteX180" fmla="*/ 2042244 w 12192000"/>
              <a:gd name="connsiteY180" fmla="*/ 2055560 h 2237474"/>
              <a:gd name="connsiteX181" fmla="*/ 1976224 w 12192000"/>
              <a:gd name="connsiteY181" fmla="*/ 2074257 h 2237474"/>
              <a:gd name="connsiteX182" fmla="*/ 1877728 w 12192000"/>
              <a:gd name="connsiteY182" fmla="*/ 2101004 h 2237474"/>
              <a:gd name="connsiteX183" fmla="*/ 1759056 w 12192000"/>
              <a:gd name="connsiteY183" fmla="*/ 2125608 h 2237474"/>
              <a:gd name="connsiteX184" fmla="*/ 1637948 w 12192000"/>
              <a:gd name="connsiteY184" fmla="*/ 2172597 h 2237474"/>
              <a:gd name="connsiteX185" fmla="*/ 1434549 w 12192000"/>
              <a:gd name="connsiteY185" fmla="*/ 2234522 h 2237474"/>
              <a:gd name="connsiteX186" fmla="*/ 1398481 w 12192000"/>
              <a:gd name="connsiteY186" fmla="*/ 2237074 h 2237474"/>
              <a:gd name="connsiteX187" fmla="*/ 1398407 w 12192000"/>
              <a:gd name="connsiteY187" fmla="*/ 2237095 h 2237474"/>
              <a:gd name="connsiteX188" fmla="*/ 1370962 w 12192000"/>
              <a:gd name="connsiteY188" fmla="*/ 2237474 h 2237474"/>
              <a:gd name="connsiteX189" fmla="*/ 1356367 w 12192000"/>
              <a:gd name="connsiteY189" fmla="*/ 2235089 h 2237474"/>
              <a:gd name="connsiteX190" fmla="*/ 1324828 w 12192000"/>
              <a:gd name="connsiteY190" fmla="*/ 2231968 h 2237474"/>
              <a:gd name="connsiteX191" fmla="*/ 1297744 w 12192000"/>
              <a:gd name="connsiteY191" fmla="*/ 2235849 h 2237474"/>
              <a:gd name="connsiteX192" fmla="*/ 1286236 w 12192000"/>
              <a:gd name="connsiteY192" fmla="*/ 2233135 h 2237474"/>
              <a:gd name="connsiteX193" fmla="*/ 1283504 w 12192000"/>
              <a:gd name="connsiteY193" fmla="*/ 2233797 h 2237474"/>
              <a:gd name="connsiteX194" fmla="*/ 1279765 w 12192000"/>
              <a:gd name="connsiteY194" fmla="*/ 2229639 h 2237474"/>
              <a:gd name="connsiteX195" fmla="*/ 1195347 w 12192000"/>
              <a:gd name="connsiteY195" fmla="*/ 2212354 h 2237474"/>
              <a:gd name="connsiteX196" fmla="*/ 970251 w 12192000"/>
              <a:gd name="connsiteY196" fmla="*/ 2221029 h 2237474"/>
              <a:gd name="connsiteX197" fmla="*/ 812914 w 12192000"/>
              <a:gd name="connsiteY197" fmla="*/ 2202752 h 2237474"/>
              <a:gd name="connsiteX198" fmla="*/ 800195 w 12192000"/>
              <a:gd name="connsiteY198" fmla="*/ 2209407 h 2237474"/>
              <a:gd name="connsiteX199" fmla="*/ 784978 w 12192000"/>
              <a:gd name="connsiteY199" fmla="*/ 2212360 h 2237474"/>
              <a:gd name="connsiteX200" fmla="*/ 681987 w 12192000"/>
              <a:gd name="connsiteY200" fmla="*/ 2216757 h 2237474"/>
              <a:gd name="connsiteX201" fmla="*/ 669923 w 12192000"/>
              <a:gd name="connsiteY201" fmla="*/ 2211682 h 2237474"/>
              <a:gd name="connsiteX202" fmla="*/ 648680 w 12192000"/>
              <a:gd name="connsiteY202" fmla="*/ 2206229 h 2237474"/>
              <a:gd name="connsiteX203" fmla="*/ 597225 w 12192000"/>
              <a:gd name="connsiteY203" fmla="*/ 2180999 h 2237474"/>
              <a:gd name="connsiteX204" fmla="*/ 558449 w 12192000"/>
              <a:gd name="connsiteY204" fmla="*/ 2182346 h 2237474"/>
              <a:gd name="connsiteX205" fmla="*/ 550517 w 12192000"/>
              <a:gd name="connsiteY205" fmla="*/ 2182060 h 2237474"/>
              <a:gd name="connsiteX206" fmla="*/ 550309 w 12192000"/>
              <a:gd name="connsiteY206" fmla="*/ 2181825 h 2237474"/>
              <a:gd name="connsiteX207" fmla="*/ 541836 w 12192000"/>
              <a:gd name="connsiteY207" fmla="*/ 2181063 h 2237474"/>
              <a:gd name="connsiteX208" fmla="*/ 536057 w 12192000"/>
              <a:gd name="connsiteY208" fmla="*/ 2181537 h 2237474"/>
              <a:gd name="connsiteX209" fmla="*/ 520671 w 12192000"/>
              <a:gd name="connsiteY209" fmla="*/ 2180980 h 2237474"/>
              <a:gd name="connsiteX210" fmla="*/ 515024 w 12192000"/>
              <a:gd name="connsiteY210" fmla="*/ 2179258 h 2237474"/>
              <a:gd name="connsiteX211" fmla="*/ 512278 w 12192000"/>
              <a:gd name="connsiteY211" fmla="*/ 2176369 h 2237474"/>
              <a:gd name="connsiteX212" fmla="*/ 480419 w 12192000"/>
              <a:gd name="connsiteY212" fmla="*/ 2167807 h 2237474"/>
              <a:gd name="connsiteX213" fmla="*/ 413835 w 12192000"/>
              <a:gd name="connsiteY213" fmla="*/ 2156783 h 2237474"/>
              <a:gd name="connsiteX214" fmla="*/ 376513 w 12192000"/>
              <a:gd name="connsiteY214" fmla="*/ 2154014 h 2237474"/>
              <a:gd name="connsiteX215" fmla="*/ 273386 w 12192000"/>
              <a:gd name="connsiteY215" fmla="*/ 2142551 h 2237474"/>
              <a:gd name="connsiteX216" fmla="*/ 169207 w 12192000"/>
              <a:gd name="connsiteY216" fmla="*/ 2128100 h 2237474"/>
              <a:gd name="connsiteX217" fmla="*/ 93149 w 12192000"/>
              <a:gd name="connsiteY217" fmla="*/ 2105324 h 2237474"/>
              <a:gd name="connsiteX218" fmla="*/ 88109 w 12192000"/>
              <a:gd name="connsiteY218" fmla="*/ 2106704 h 2237474"/>
              <a:gd name="connsiteX219" fmla="*/ 80022 w 12192000"/>
              <a:gd name="connsiteY219" fmla="*/ 2107254 h 2237474"/>
              <a:gd name="connsiteX220" fmla="*/ 79717 w 12192000"/>
              <a:gd name="connsiteY220" fmla="*/ 2107046 h 2237474"/>
              <a:gd name="connsiteX221" fmla="*/ 72352 w 12192000"/>
              <a:gd name="connsiteY221" fmla="*/ 2107991 h 2237474"/>
              <a:gd name="connsiteX222" fmla="*/ 37645 w 12192000"/>
              <a:gd name="connsiteY222" fmla="*/ 2115401 h 2237474"/>
              <a:gd name="connsiteX223" fmla="*/ 4572 w 12192000"/>
              <a:gd name="connsiteY223" fmla="*/ 2111091 h 2237474"/>
              <a:gd name="connsiteX224" fmla="*/ 0 w 12192000"/>
              <a:gd name="connsiteY224" fmla="*/ 2110468 h 2237474"/>
              <a:gd name="connsiteX225" fmla="*/ 0 w 12192000"/>
              <a:gd name="connsiteY22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64370 w 12192000"/>
              <a:gd name="connsiteY111" fmla="*/ 1840597 h 2237474"/>
              <a:gd name="connsiteX112" fmla="*/ 5114927 w 12192000"/>
              <a:gd name="connsiteY112" fmla="*/ 1847827 h 2237474"/>
              <a:gd name="connsiteX113" fmla="*/ 5108970 w 12192000"/>
              <a:gd name="connsiteY113" fmla="*/ 1847935 h 2237474"/>
              <a:gd name="connsiteX114" fmla="*/ 5067961 w 12192000"/>
              <a:gd name="connsiteY114" fmla="*/ 1845917 h 2237474"/>
              <a:gd name="connsiteX115" fmla="*/ 5007075 w 12192000"/>
              <a:gd name="connsiteY115" fmla="*/ 1838626 h 2237474"/>
              <a:gd name="connsiteX116" fmla="*/ 4944087 w 12192000"/>
              <a:gd name="connsiteY116" fmla="*/ 1823332 h 2237474"/>
              <a:gd name="connsiteX117" fmla="*/ 4907662 w 12192000"/>
              <a:gd name="connsiteY117" fmla="*/ 1816900 h 2237474"/>
              <a:gd name="connsiteX118" fmla="*/ 4882386 w 12192000"/>
              <a:gd name="connsiteY118" fmla="*/ 1809844 h 2237474"/>
              <a:gd name="connsiteX119" fmla="*/ 4811440 w 12192000"/>
              <a:gd name="connsiteY119" fmla="*/ 1804655 h 2237474"/>
              <a:gd name="connsiteX120" fmla="*/ 4691075 w 12192000"/>
              <a:gd name="connsiteY120" fmla="*/ 1801389 h 2237474"/>
              <a:gd name="connsiteX121" fmla="*/ 4611738 w 12192000"/>
              <a:gd name="connsiteY121" fmla="*/ 1776964 h 2237474"/>
              <a:gd name="connsiteX122" fmla="*/ 4560070 w 12192000"/>
              <a:gd name="connsiteY122" fmla="*/ 1785640 h 2237474"/>
              <a:gd name="connsiteX123" fmla="*/ 4536503 w 12192000"/>
              <a:gd name="connsiteY123" fmla="*/ 1785334 h 2237474"/>
              <a:gd name="connsiteX124" fmla="*/ 4513724 w 12192000"/>
              <a:gd name="connsiteY124" fmla="*/ 1791996 h 2237474"/>
              <a:gd name="connsiteX125" fmla="*/ 4459810 w 12192000"/>
              <a:gd name="connsiteY125" fmla="*/ 1797886 h 2237474"/>
              <a:gd name="connsiteX126" fmla="*/ 4379064 w 12192000"/>
              <a:gd name="connsiteY126" fmla="*/ 1817177 h 2237474"/>
              <a:gd name="connsiteX127" fmla="*/ 4319209 w 12192000"/>
              <a:gd name="connsiteY127" fmla="*/ 1834833 h 2237474"/>
              <a:gd name="connsiteX128" fmla="*/ 4290981 w 12192000"/>
              <a:gd name="connsiteY128" fmla="*/ 1839677 h 2237474"/>
              <a:gd name="connsiteX129" fmla="*/ 4285792 w 12192000"/>
              <a:gd name="connsiteY129" fmla="*/ 1836231 h 2237474"/>
              <a:gd name="connsiteX130" fmla="*/ 4238372 w 12192000"/>
              <a:gd name="connsiteY130" fmla="*/ 1851480 h 2237474"/>
              <a:gd name="connsiteX131" fmla="*/ 4232517 w 12192000"/>
              <a:gd name="connsiteY131" fmla="*/ 1852567 h 2237474"/>
              <a:gd name="connsiteX132" fmla="*/ 4191732 w 12192000"/>
              <a:gd name="connsiteY132" fmla="*/ 1857328 h 2237474"/>
              <a:gd name="connsiteX133" fmla="*/ 4065532 w 12192000"/>
              <a:gd name="connsiteY133" fmla="*/ 1855477 h 2237474"/>
              <a:gd name="connsiteX134" fmla="*/ 4028460 w 12192000"/>
              <a:gd name="connsiteY134" fmla="*/ 1855137 h 2237474"/>
              <a:gd name="connsiteX135" fmla="*/ 4002267 w 12192000"/>
              <a:gd name="connsiteY135" fmla="*/ 1852352 h 2237474"/>
              <a:gd name="connsiteX136" fmla="*/ 3931396 w 12192000"/>
              <a:gd name="connsiteY136" fmla="*/ 1858915 h 2237474"/>
              <a:gd name="connsiteX137" fmla="*/ 3812162 w 12192000"/>
              <a:gd name="connsiteY137" fmla="*/ 1875501 h 2237474"/>
              <a:gd name="connsiteX138" fmla="*/ 3729530 w 12192000"/>
              <a:gd name="connsiteY138" fmla="*/ 1864513 h 2237474"/>
              <a:gd name="connsiteX139" fmla="*/ 3680177 w 12192000"/>
              <a:gd name="connsiteY139" fmla="*/ 1881552 h 2237474"/>
              <a:gd name="connsiteX140" fmla="*/ 3567259 w 12192000"/>
              <a:gd name="connsiteY140" fmla="*/ 1893482 h 2237474"/>
              <a:gd name="connsiteX141" fmla="*/ 3405770 w 12192000"/>
              <a:gd name="connsiteY141" fmla="*/ 1904591 h 2237474"/>
              <a:gd name="connsiteX142" fmla="*/ 3280097 w 12192000"/>
              <a:gd name="connsiteY142" fmla="*/ 1919610 h 2237474"/>
              <a:gd name="connsiteX143" fmla="*/ 3123424 w 12192000"/>
              <a:gd name="connsiteY143" fmla="*/ 1952930 h 2237474"/>
              <a:gd name="connsiteX144" fmla="*/ 3009910 w 12192000"/>
              <a:gd name="connsiteY144" fmla="*/ 1957866 h 2237474"/>
              <a:gd name="connsiteX145" fmla="*/ 2995934 w 12192000"/>
              <a:gd name="connsiteY145" fmla="*/ 1967085 h 2237474"/>
              <a:gd name="connsiteX146" fmla="*/ 2980071 w 12192000"/>
              <a:gd name="connsiteY146" fmla="*/ 1972988 h 2237474"/>
              <a:gd name="connsiteX147" fmla="*/ 2978094 w 12192000"/>
              <a:gd name="connsiteY147" fmla="*/ 1972369 h 2237474"/>
              <a:gd name="connsiteX148" fmla="*/ 2942858 w 12192000"/>
              <a:gd name="connsiteY148" fmla="*/ 1981367 h 2237474"/>
              <a:gd name="connsiteX149" fmla="*/ 2875436 w 12192000"/>
              <a:gd name="connsiteY149" fmla="*/ 1996977 h 2237474"/>
              <a:gd name="connsiteX150" fmla="*/ 2874892 w 12192000"/>
              <a:gd name="connsiteY150" fmla="*/ 1996085 h 2237474"/>
              <a:gd name="connsiteX151" fmla="*/ 2864145 w 12192000"/>
              <a:gd name="connsiteY151" fmla="*/ 1994061 h 2237474"/>
              <a:gd name="connsiteX152" fmla="*/ 2843662 w 12192000"/>
              <a:gd name="connsiteY152" fmla="*/ 1992498 h 2237474"/>
              <a:gd name="connsiteX153" fmla="*/ 2796128 w 12192000"/>
              <a:gd name="connsiteY153" fmla="*/ 1976403 h 2237474"/>
              <a:gd name="connsiteX154" fmla="*/ 2756784 w 12192000"/>
              <a:gd name="connsiteY154" fmla="*/ 1985116 h 2237474"/>
              <a:gd name="connsiteX155" fmla="*/ 2748833 w 12192000"/>
              <a:gd name="connsiteY155" fmla="*/ 1986323 h 2237474"/>
              <a:gd name="connsiteX156" fmla="*/ 2748661 w 12192000"/>
              <a:gd name="connsiteY156" fmla="*/ 1986122 h 2237474"/>
              <a:gd name="connsiteX157" fmla="*/ 2740251 w 12192000"/>
              <a:gd name="connsiteY157" fmla="*/ 1986946 h 2237474"/>
              <a:gd name="connsiteX158" fmla="*/ 2718916 w 12192000"/>
              <a:gd name="connsiteY158" fmla="*/ 1990867 h 2237474"/>
              <a:gd name="connsiteX159" fmla="*/ 2713522 w 12192000"/>
              <a:gd name="connsiteY159" fmla="*/ 1990173 h 2237474"/>
              <a:gd name="connsiteX160" fmla="*/ 2680597 w 12192000"/>
              <a:gd name="connsiteY160" fmla="*/ 1984996 h 2237474"/>
              <a:gd name="connsiteX161" fmla="*/ 2578178 w 12192000"/>
              <a:gd name="connsiteY161" fmla="*/ 1990531 h 2237474"/>
              <a:gd name="connsiteX162" fmla="*/ 2476147 w 12192000"/>
              <a:gd name="connsiteY162" fmla="*/ 1998305 h 2237474"/>
              <a:gd name="connsiteX163" fmla="*/ 2373568 w 12192000"/>
              <a:gd name="connsiteY163" fmla="*/ 2003219 h 2237474"/>
              <a:gd name="connsiteX164" fmla="*/ 2321399 w 12192000"/>
              <a:gd name="connsiteY164" fmla="*/ 1989467 h 2237474"/>
              <a:gd name="connsiteX165" fmla="*/ 2315525 w 12192000"/>
              <a:gd name="connsiteY165" fmla="*/ 1989708 h 2237474"/>
              <a:gd name="connsiteX166" fmla="*/ 2300792 w 12192000"/>
              <a:gd name="connsiteY166" fmla="*/ 1994290 h 2237474"/>
              <a:gd name="connsiteX167" fmla="*/ 2295469 w 12192000"/>
              <a:gd name="connsiteY167" fmla="*/ 1996659 h 2237474"/>
              <a:gd name="connsiteX168" fmla="*/ 2287219 w 12192000"/>
              <a:gd name="connsiteY168" fmla="*/ 1998750 h 2237474"/>
              <a:gd name="connsiteX169" fmla="*/ 2286948 w 12192000"/>
              <a:gd name="connsiteY169" fmla="*/ 1998596 h 2237474"/>
              <a:gd name="connsiteX170" fmla="*/ 2243069 w 12192000"/>
              <a:gd name="connsiteY170" fmla="*/ 2015111 h 2237474"/>
              <a:gd name="connsiteX171" fmla="*/ 2186609 w 12192000"/>
              <a:gd name="connsiteY171" fmla="*/ 2008263 h 2237474"/>
              <a:gd name="connsiteX172" fmla="*/ 2164831 w 12192000"/>
              <a:gd name="connsiteY172" fmla="*/ 2010143 h 2237474"/>
              <a:gd name="connsiteX173" fmla="*/ 2152836 w 12192000"/>
              <a:gd name="connsiteY173" fmla="*/ 2010048 h 2237474"/>
              <a:gd name="connsiteX174" fmla="*/ 2117102 w 12192000"/>
              <a:gd name="connsiteY174" fmla="*/ 2023004 h 2237474"/>
              <a:gd name="connsiteX175" fmla="*/ 2111935 w 12192000"/>
              <a:gd name="connsiteY175" fmla="*/ 2023163 h 2237474"/>
              <a:gd name="connsiteX176" fmla="*/ 2089991 w 12192000"/>
              <a:gd name="connsiteY176" fmla="*/ 2034193 h 2237474"/>
              <a:gd name="connsiteX177" fmla="*/ 2058061 w 12192000"/>
              <a:gd name="connsiteY177" fmla="*/ 2047942 h 2237474"/>
              <a:gd name="connsiteX178" fmla="*/ 2055737 w 12192000"/>
              <a:gd name="connsiteY178" fmla="*/ 2047704 h 2237474"/>
              <a:gd name="connsiteX179" fmla="*/ 2042244 w 12192000"/>
              <a:gd name="connsiteY179" fmla="*/ 2055560 h 2237474"/>
              <a:gd name="connsiteX180" fmla="*/ 1976224 w 12192000"/>
              <a:gd name="connsiteY180" fmla="*/ 2074257 h 2237474"/>
              <a:gd name="connsiteX181" fmla="*/ 1877728 w 12192000"/>
              <a:gd name="connsiteY181" fmla="*/ 2101004 h 2237474"/>
              <a:gd name="connsiteX182" fmla="*/ 1759056 w 12192000"/>
              <a:gd name="connsiteY182" fmla="*/ 2125608 h 2237474"/>
              <a:gd name="connsiteX183" fmla="*/ 1637948 w 12192000"/>
              <a:gd name="connsiteY183" fmla="*/ 2172597 h 2237474"/>
              <a:gd name="connsiteX184" fmla="*/ 1434549 w 12192000"/>
              <a:gd name="connsiteY184" fmla="*/ 2234522 h 2237474"/>
              <a:gd name="connsiteX185" fmla="*/ 1398481 w 12192000"/>
              <a:gd name="connsiteY185" fmla="*/ 2237074 h 2237474"/>
              <a:gd name="connsiteX186" fmla="*/ 1398407 w 12192000"/>
              <a:gd name="connsiteY186" fmla="*/ 2237095 h 2237474"/>
              <a:gd name="connsiteX187" fmla="*/ 1370962 w 12192000"/>
              <a:gd name="connsiteY187" fmla="*/ 2237474 h 2237474"/>
              <a:gd name="connsiteX188" fmla="*/ 1356367 w 12192000"/>
              <a:gd name="connsiteY188" fmla="*/ 2235089 h 2237474"/>
              <a:gd name="connsiteX189" fmla="*/ 1324828 w 12192000"/>
              <a:gd name="connsiteY189" fmla="*/ 2231968 h 2237474"/>
              <a:gd name="connsiteX190" fmla="*/ 1297744 w 12192000"/>
              <a:gd name="connsiteY190" fmla="*/ 2235849 h 2237474"/>
              <a:gd name="connsiteX191" fmla="*/ 1286236 w 12192000"/>
              <a:gd name="connsiteY191" fmla="*/ 2233135 h 2237474"/>
              <a:gd name="connsiteX192" fmla="*/ 1283504 w 12192000"/>
              <a:gd name="connsiteY192" fmla="*/ 2233797 h 2237474"/>
              <a:gd name="connsiteX193" fmla="*/ 1279765 w 12192000"/>
              <a:gd name="connsiteY193" fmla="*/ 2229639 h 2237474"/>
              <a:gd name="connsiteX194" fmla="*/ 1195347 w 12192000"/>
              <a:gd name="connsiteY194" fmla="*/ 2212354 h 2237474"/>
              <a:gd name="connsiteX195" fmla="*/ 970251 w 12192000"/>
              <a:gd name="connsiteY195" fmla="*/ 2221029 h 2237474"/>
              <a:gd name="connsiteX196" fmla="*/ 812914 w 12192000"/>
              <a:gd name="connsiteY196" fmla="*/ 2202752 h 2237474"/>
              <a:gd name="connsiteX197" fmla="*/ 800195 w 12192000"/>
              <a:gd name="connsiteY197" fmla="*/ 2209407 h 2237474"/>
              <a:gd name="connsiteX198" fmla="*/ 784978 w 12192000"/>
              <a:gd name="connsiteY198" fmla="*/ 2212360 h 2237474"/>
              <a:gd name="connsiteX199" fmla="*/ 681987 w 12192000"/>
              <a:gd name="connsiteY199" fmla="*/ 2216757 h 2237474"/>
              <a:gd name="connsiteX200" fmla="*/ 669923 w 12192000"/>
              <a:gd name="connsiteY200" fmla="*/ 2211682 h 2237474"/>
              <a:gd name="connsiteX201" fmla="*/ 648680 w 12192000"/>
              <a:gd name="connsiteY201" fmla="*/ 2206229 h 2237474"/>
              <a:gd name="connsiteX202" fmla="*/ 597225 w 12192000"/>
              <a:gd name="connsiteY202" fmla="*/ 2180999 h 2237474"/>
              <a:gd name="connsiteX203" fmla="*/ 558449 w 12192000"/>
              <a:gd name="connsiteY203" fmla="*/ 2182346 h 2237474"/>
              <a:gd name="connsiteX204" fmla="*/ 550517 w 12192000"/>
              <a:gd name="connsiteY204" fmla="*/ 2182060 h 2237474"/>
              <a:gd name="connsiteX205" fmla="*/ 550309 w 12192000"/>
              <a:gd name="connsiteY205" fmla="*/ 2181825 h 2237474"/>
              <a:gd name="connsiteX206" fmla="*/ 541836 w 12192000"/>
              <a:gd name="connsiteY206" fmla="*/ 2181063 h 2237474"/>
              <a:gd name="connsiteX207" fmla="*/ 536057 w 12192000"/>
              <a:gd name="connsiteY207" fmla="*/ 2181537 h 2237474"/>
              <a:gd name="connsiteX208" fmla="*/ 520671 w 12192000"/>
              <a:gd name="connsiteY208" fmla="*/ 2180980 h 2237474"/>
              <a:gd name="connsiteX209" fmla="*/ 515024 w 12192000"/>
              <a:gd name="connsiteY209" fmla="*/ 2179258 h 2237474"/>
              <a:gd name="connsiteX210" fmla="*/ 512278 w 12192000"/>
              <a:gd name="connsiteY210" fmla="*/ 2176369 h 2237474"/>
              <a:gd name="connsiteX211" fmla="*/ 480419 w 12192000"/>
              <a:gd name="connsiteY211" fmla="*/ 2167807 h 2237474"/>
              <a:gd name="connsiteX212" fmla="*/ 413835 w 12192000"/>
              <a:gd name="connsiteY212" fmla="*/ 2156783 h 2237474"/>
              <a:gd name="connsiteX213" fmla="*/ 376513 w 12192000"/>
              <a:gd name="connsiteY213" fmla="*/ 2154014 h 2237474"/>
              <a:gd name="connsiteX214" fmla="*/ 273386 w 12192000"/>
              <a:gd name="connsiteY214" fmla="*/ 2142551 h 2237474"/>
              <a:gd name="connsiteX215" fmla="*/ 169207 w 12192000"/>
              <a:gd name="connsiteY215" fmla="*/ 2128100 h 2237474"/>
              <a:gd name="connsiteX216" fmla="*/ 93149 w 12192000"/>
              <a:gd name="connsiteY216" fmla="*/ 2105324 h 2237474"/>
              <a:gd name="connsiteX217" fmla="*/ 88109 w 12192000"/>
              <a:gd name="connsiteY217" fmla="*/ 2106704 h 2237474"/>
              <a:gd name="connsiteX218" fmla="*/ 80022 w 12192000"/>
              <a:gd name="connsiteY218" fmla="*/ 2107254 h 2237474"/>
              <a:gd name="connsiteX219" fmla="*/ 79717 w 12192000"/>
              <a:gd name="connsiteY219" fmla="*/ 2107046 h 2237474"/>
              <a:gd name="connsiteX220" fmla="*/ 72352 w 12192000"/>
              <a:gd name="connsiteY220" fmla="*/ 2107991 h 2237474"/>
              <a:gd name="connsiteX221" fmla="*/ 37645 w 12192000"/>
              <a:gd name="connsiteY221" fmla="*/ 2115401 h 2237474"/>
              <a:gd name="connsiteX222" fmla="*/ 4572 w 12192000"/>
              <a:gd name="connsiteY222" fmla="*/ 2111091 h 2237474"/>
              <a:gd name="connsiteX223" fmla="*/ 0 w 12192000"/>
              <a:gd name="connsiteY223" fmla="*/ 2110468 h 2237474"/>
              <a:gd name="connsiteX224" fmla="*/ 0 w 12192000"/>
              <a:gd name="connsiteY22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14927 w 12192000"/>
              <a:gd name="connsiteY111" fmla="*/ 1847827 h 2237474"/>
              <a:gd name="connsiteX112" fmla="*/ 5108970 w 12192000"/>
              <a:gd name="connsiteY112" fmla="*/ 1847935 h 2237474"/>
              <a:gd name="connsiteX113" fmla="*/ 5067961 w 12192000"/>
              <a:gd name="connsiteY113" fmla="*/ 1845917 h 2237474"/>
              <a:gd name="connsiteX114" fmla="*/ 5007075 w 12192000"/>
              <a:gd name="connsiteY114" fmla="*/ 1838626 h 2237474"/>
              <a:gd name="connsiteX115" fmla="*/ 4944087 w 12192000"/>
              <a:gd name="connsiteY115" fmla="*/ 1823332 h 2237474"/>
              <a:gd name="connsiteX116" fmla="*/ 4907662 w 12192000"/>
              <a:gd name="connsiteY116" fmla="*/ 1816900 h 2237474"/>
              <a:gd name="connsiteX117" fmla="*/ 4882386 w 12192000"/>
              <a:gd name="connsiteY117" fmla="*/ 1809844 h 2237474"/>
              <a:gd name="connsiteX118" fmla="*/ 4811440 w 12192000"/>
              <a:gd name="connsiteY118" fmla="*/ 1804655 h 2237474"/>
              <a:gd name="connsiteX119" fmla="*/ 4691075 w 12192000"/>
              <a:gd name="connsiteY119" fmla="*/ 1801389 h 2237474"/>
              <a:gd name="connsiteX120" fmla="*/ 4611738 w 12192000"/>
              <a:gd name="connsiteY120" fmla="*/ 1776964 h 2237474"/>
              <a:gd name="connsiteX121" fmla="*/ 4560070 w 12192000"/>
              <a:gd name="connsiteY121" fmla="*/ 1785640 h 2237474"/>
              <a:gd name="connsiteX122" fmla="*/ 4536503 w 12192000"/>
              <a:gd name="connsiteY122" fmla="*/ 1785334 h 2237474"/>
              <a:gd name="connsiteX123" fmla="*/ 4513724 w 12192000"/>
              <a:gd name="connsiteY123" fmla="*/ 1791996 h 2237474"/>
              <a:gd name="connsiteX124" fmla="*/ 4459810 w 12192000"/>
              <a:gd name="connsiteY124" fmla="*/ 1797886 h 2237474"/>
              <a:gd name="connsiteX125" fmla="*/ 4379064 w 12192000"/>
              <a:gd name="connsiteY125" fmla="*/ 1817177 h 2237474"/>
              <a:gd name="connsiteX126" fmla="*/ 4319209 w 12192000"/>
              <a:gd name="connsiteY126" fmla="*/ 1834833 h 2237474"/>
              <a:gd name="connsiteX127" fmla="*/ 4290981 w 12192000"/>
              <a:gd name="connsiteY127" fmla="*/ 1839677 h 2237474"/>
              <a:gd name="connsiteX128" fmla="*/ 4285792 w 12192000"/>
              <a:gd name="connsiteY128" fmla="*/ 1836231 h 2237474"/>
              <a:gd name="connsiteX129" fmla="*/ 4238372 w 12192000"/>
              <a:gd name="connsiteY129" fmla="*/ 1851480 h 2237474"/>
              <a:gd name="connsiteX130" fmla="*/ 4232517 w 12192000"/>
              <a:gd name="connsiteY130" fmla="*/ 1852567 h 2237474"/>
              <a:gd name="connsiteX131" fmla="*/ 4191732 w 12192000"/>
              <a:gd name="connsiteY131" fmla="*/ 1857328 h 2237474"/>
              <a:gd name="connsiteX132" fmla="*/ 4065532 w 12192000"/>
              <a:gd name="connsiteY132" fmla="*/ 1855477 h 2237474"/>
              <a:gd name="connsiteX133" fmla="*/ 4028460 w 12192000"/>
              <a:gd name="connsiteY133" fmla="*/ 1855137 h 2237474"/>
              <a:gd name="connsiteX134" fmla="*/ 4002267 w 12192000"/>
              <a:gd name="connsiteY134" fmla="*/ 1852352 h 2237474"/>
              <a:gd name="connsiteX135" fmla="*/ 3931396 w 12192000"/>
              <a:gd name="connsiteY135" fmla="*/ 1858915 h 2237474"/>
              <a:gd name="connsiteX136" fmla="*/ 3812162 w 12192000"/>
              <a:gd name="connsiteY136" fmla="*/ 1875501 h 2237474"/>
              <a:gd name="connsiteX137" fmla="*/ 3729530 w 12192000"/>
              <a:gd name="connsiteY137" fmla="*/ 1864513 h 2237474"/>
              <a:gd name="connsiteX138" fmla="*/ 3680177 w 12192000"/>
              <a:gd name="connsiteY138" fmla="*/ 1881552 h 2237474"/>
              <a:gd name="connsiteX139" fmla="*/ 3567259 w 12192000"/>
              <a:gd name="connsiteY139" fmla="*/ 1893482 h 2237474"/>
              <a:gd name="connsiteX140" fmla="*/ 3405770 w 12192000"/>
              <a:gd name="connsiteY140" fmla="*/ 1904591 h 2237474"/>
              <a:gd name="connsiteX141" fmla="*/ 3280097 w 12192000"/>
              <a:gd name="connsiteY141" fmla="*/ 1919610 h 2237474"/>
              <a:gd name="connsiteX142" fmla="*/ 3123424 w 12192000"/>
              <a:gd name="connsiteY142" fmla="*/ 1952930 h 2237474"/>
              <a:gd name="connsiteX143" fmla="*/ 3009910 w 12192000"/>
              <a:gd name="connsiteY143" fmla="*/ 1957866 h 2237474"/>
              <a:gd name="connsiteX144" fmla="*/ 2995934 w 12192000"/>
              <a:gd name="connsiteY144" fmla="*/ 1967085 h 2237474"/>
              <a:gd name="connsiteX145" fmla="*/ 2980071 w 12192000"/>
              <a:gd name="connsiteY145" fmla="*/ 1972988 h 2237474"/>
              <a:gd name="connsiteX146" fmla="*/ 2978094 w 12192000"/>
              <a:gd name="connsiteY146" fmla="*/ 1972369 h 2237474"/>
              <a:gd name="connsiteX147" fmla="*/ 2942858 w 12192000"/>
              <a:gd name="connsiteY147" fmla="*/ 1981367 h 2237474"/>
              <a:gd name="connsiteX148" fmla="*/ 2875436 w 12192000"/>
              <a:gd name="connsiteY148" fmla="*/ 1996977 h 2237474"/>
              <a:gd name="connsiteX149" fmla="*/ 2874892 w 12192000"/>
              <a:gd name="connsiteY149" fmla="*/ 1996085 h 2237474"/>
              <a:gd name="connsiteX150" fmla="*/ 2864145 w 12192000"/>
              <a:gd name="connsiteY150" fmla="*/ 1994061 h 2237474"/>
              <a:gd name="connsiteX151" fmla="*/ 2843662 w 12192000"/>
              <a:gd name="connsiteY151" fmla="*/ 1992498 h 2237474"/>
              <a:gd name="connsiteX152" fmla="*/ 2796128 w 12192000"/>
              <a:gd name="connsiteY152" fmla="*/ 1976403 h 2237474"/>
              <a:gd name="connsiteX153" fmla="*/ 2756784 w 12192000"/>
              <a:gd name="connsiteY153" fmla="*/ 1985116 h 2237474"/>
              <a:gd name="connsiteX154" fmla="*/ 2748833 w 12192000"/>
              <a:gd name="connsiteY154" fmla="*/ 1986323 h 2237474"/>
              <a:gd name="connsiteX155" fmla="*/ 2748661 w 12192000"/>
              <a:gd name="connsiteY155" fmla="*/ 1986122 h 2237474"/>
              <a:gd name="connsiteX156" fmla="*/ 2740251 w 12192000"/>
              <a:gd name="connsiteY156" fmla="*/ 1986946 h 2237474"/>
              <a:gd name="connsiteX157" fmla="*/ 2718916 w 12192000"/>
              <a:gd name="connsiteY157" fmla="*/ 1990867 h 2237474"/>
              <a:gd name="connsiteX158" fmla="*/ 2713522 w 12192000"/>
              <a:gd name="connsiteY158" fmla="*/ 1990173 h 2237474"/>
              <a:gd name="connsiteX159" fmla="*/ 2680597 w 12192000"/>
              <a:gd name="connsiteY159" fmla="*/ 1984996 h 2237474"/>
              <a:gd name="connsiteX160" fmla="*/ 2578178 w 12192000"/>
              <a:gd name="connsiteY160" fmla="*/ 1990531 h 2237474"/>
              <a:gd name="connsiteX161" fmla="*/ 2476147 w 12192000"/>
              <a:gd name="connsiteY161" fmla="*/ 1998305 h 2237474"/>
              <a:gd name="connsiteX162" fmla="*/ 2373568 w 12192000"/>
              <a:gd name="connsiteY162" fmla="*/ 2003219 h 2237474"/>
              <a:gd name="connsiteX163" fmla="*/ 2321399 w 12192000"/>
              <a:gd name="connsiteY163" fmla="*/ 1989467 h 2237474"/>
              <a:gd name="connsiteX164" fmla="*/ 2315525 w 12192000"/>
              <a:gd name="connsiteY164" fmla="*/ 1989708 h 2237474"/>
              <a:gd name="connsiteX165" fmla="*/ 2300792 w 12192000"/>
              <a:gd name="connsiteY165" fmla="*/ 1994290 h 2237474"/>
              <a:gd name="connsiteX166" fmla="*/ 2295469 w 12192000"/>
              <a:gd name="connsiteY166" fmla="*/ 1996659 h 2237474"/>
              <a:gd name="connsiteX167" fmla="*/ 2287219 w 12192000"/>
              <a:gd name="connsiteY167" fmla="*/ 1998750 h 2237474"/>
              <a:gd name="connsiteX168" fmla="*/ 2286948 w 12192000"/>
              <a:gd name="connsiteY168" fmla="*/ 1998596 h 2237474"/>
              <a:gd name="connsiteX169" fmla="*/ 2243069 w 12192000"/>
              <a:gd name="connsiteY169" fmla="*/ 2015111 h 2237474"/>
              <a:gd name="connsiteX170" fmla="*/ 2186609 w 12192000"/>
              <a:gd name="connsiteY170" fmla="*/ 2008263 h 2237474"/>
              <a:gd name="connsiteX171" fmla="*/ 2164831 w 12192000"/>
              <a:gd name="connsiteY171" fmla="*/ 2010143 h 2237474"/>
              <a:gd name="connsiteX172" fmla="*/ 2152836 w 12192000"/>
              <a:gd name="connsiteY172" fmla="*/ 2010048 h 2237474"/>
              <a:gd name="connsiteX173" fmla="*/ 2117102 w 12192000"/>
              <a:gd name="connsiteY173" fmla="*/ 2023004 h 2237474"/>
              <a:gd name="connsiteX174" fmla="*/ 2111935 w 12192000"/>
              <a:gd name="connsiteY174" fmla="*/ 2023163 h 2237474"/>
              <a:gd name="connsiteX175" fmla="*/ 2089991 w 12192000"/>
              <a:gd name="connsiteY175" fmla="*/ 2034193 h 2237474"/>
              <a:gd name="connsiteX176" fmla="*/ 2058061 w 12192000"/>
              <a:gd name="connsiteY176" fmla="*/ 2047942 h 2237474"/>
              <a:gd name="connsiteX177" fmla="*/ 2055737 w 12192000"/>
              <a:gd name="connsiteY177" fmla="*/ 2047704 h 2237474"/>
              <a:gd name="connsiteX178" fmla="*/ 2042244 w 12192000"/>
              <a:gd name="connsiteY178" fmla="*/ 2055560 h 2237474"/>
              <a:gd name="connsiteX179" fmla="*/ 1976224 w 12192000"/>
              <a:gd name="connsiteY179" fmla="*/ 2074257 h 2237474"/>
              <a:gd name="connsiteX180" fmla="*/ 1877728 w 12192000"/>
              <a:gd name="connsiteY180" fmla="*/ 2101004 h 2237474"/>
              <a:gd name="connsiteX181" fmla="*/ 1759056 w 12192000"/>
              <a:gd name="connsiteY181" fmla="*/ 2125608 h 2237474"/>
              <a:gd name="connsiteX182" fmla="*/ 1637948 w 12192000"/>
              <a:gd name="connsiteY182" fmla="*/ 2172597 h 2237474"/>
              <a:gd name="connsiteX183" fmla="*/ 1434549 w 12192000"/>
              <a:gd name="connsiteY183" fmla="*/ 2234522 h 2237474"/>
              <a:gd name="connsiteX184" fmla="*/ 1398481 w 12192000"/>
              <a:gd name="connsiteY184" fmla="*/ 2237074 h 2237474"/>
              <a:gd name="connsiteX185" fmla="*/ 1398407 w 12192000"/>
              <a:gd name="connsiteY185" fmla="*/ 2237095 h 2237474"/>
              <a:gd name="connsiteX186" fmla="*/ 1370962 w 12192000"/>
              <a:gd name="connsiteY186" fmla="*/ 2237474 h 2237474"/>
              <a:gd name="connsiteX187" fmla="*/ 1356367 w 12192000"/>
              <a:gd name="connsiteY187" fmla="*/ 2235089 h 2237474"/>
              <a:gd name="connsiteX188" fmla="*/ 1324828 w 12192000"/>
              <a:gd name="connsiteY188" fmla="*/ 2231968 h 2237474"/>
              <a:gd name="connsiteX189" fmla="*/ 1297744 w 12192000"/>
              <a:gd name="connsiteY189" fmla="*/ 2235849 h 2237474"/>
              <a:gd name="connsiteX190" fmla="*/ 1286236 w 12192000"/>
              <a:gd name="connsiteY190" fmla="*/ 2233135 h 2237474"/>
              <a:gd name="connsiteX191" fmla="*/ 1283504 w 12192000"/>
              <a:gd name="connsiteY191" fmla="*/ 2233797 h 2237474"/>
              <a:gd name="connsiteX192" fmla="*/ 1279765 w 12192000"/>
              <a:gd name="connsiteY192" fmla="*/ 2229639 h 2237474"/>
              <a:gd name="connsiteX193" fmla="*/ 1195347 w 12192000"/>
              <a:gd name="connsiteY193" fmla="*/ 2212354 h 2237474"/>
              <a:gd name="connsiteX194" fmla="*/ 970251 w 12192000"/>
              <a:gd name="connsiteY194" fmla="*/ 2221029 h 2237474"/>
              <a:gd name="connsiteX195" fmla="*/ 812914 w 12192000"/>
              <a:gd name="connsiteY195" fmla="*/ 2202752 h 2237474"/>
              <a:gd name="connsiteX196" fmla="*/ 800195 w 12192000"/>
              <a:gd name="connsiteY196" fmla="*/ 2209407 h 2237474"/>
              <a:gd name="connsiteX197" fmla="*/ 784978 w 12192000"/>
              <a:gd name="connsiteY197" fmla="*/ 2212360 h 2237474"/>
              <a:gd name="connsiteX198" fmla="*/ 681987 w 12192000"/>
              <a:gd name="connsiteY198" fmla="*/ 2216757 h 2237474"/>
              <a:gd name="connsiteX199" fmla="*/ 669923 w 12192000"/>
              <a:gd name="connsiteY199" fmla="*/ 2211682 h 2237474"/>
              <a:gd name="connsiteX200" fmla="*/ 648680 w 12192000"/>
              <a:gd name="connsiteY200" fmla="*/ 2206229 h 2237474"/>
              <a:gd name="connsiteX201" fmla="*/ 597225 w 12192000"/>
              <a:gd name="connsiteY201" fmla="*/ 2180999 h 2237474"/>
              <a:gd name="connsiteX202" fmla="*/ 558449 w 12192000"/>
              <a:gd name="connsiteY202" fmla="*/ 2182346 h 2237474"/>
              <a:gd name="connsiteX203" fmla="*/ 550517 w 12192000"/>
              <a:gd name="connsiteY203" fmla="*/ 2182060 h 2237474"/>
              <a:gd name="connsiteX204" fmla="*/ 550309 w 12192000"/>
              <a:gd name="connsiteY204" fmla="*/ 2181825 h 2237474"/>
              <a:gd name="connsiteX205" fmla="*/ 541836 w 12192000"/>
              <a:gd name="connsiteY205" fmla="*/ 2181063 h 2237474"/>
              <a:gd name="connsiteX206" fmla="*/ 536057 w 12192000"/>
              <a:gd name="connsiteY206" fmla="*/ 2181537 h 2237474"/>
              <a:gd name="connsiteX207" fmla="*/ 520671 w 12192000"/>
              <a:gd name="connsiteY207" fmla="*/ 2180980 h 2237474"/>
              <a:gd name="connsiteX208" fmla="*/ 515024 w 12192000"/>
              <a:gd name="connsiteY208" fmla="*/ 2179258 h 2237474"/>
              <a:gd name="connsiteX209" fmla="*/ 512278 w 12192000"/>
              <a:gd name="connsiteY209" fmla="*/ 2176369 h 2237474"/>
              <a:gd name="connsiteX210" fmla="*/ 480419 w 12192000"/>
              <a:gd name="connsiteY210" fmla="*/ 2167807 h 2237474"/>
              <a:gd name="connsiteX211" fmla="*/ 413835 w 12192000"/>
              <a:gd name="connsiteY211" fmla="*/ 2156783 h 2237474"/>
              <a:gd name="connsiteX212" fmla="*/ 376513 w 12192000"/>
              <a:gd name="connsiteY212" fmla="*/ 2154014 h 2237474"/>
              <a:gd name="connsiteX213" fmla="*/ 273386 w 12192000"/>
              <a:gd name="connsiteY213" fmla="*/ 2142551 h 2237474"/>
              <a:gd name="connsiteX214" fmla="*/ 169207 w 12192000"/>
              <a:gd name="connsiteY214" fmla="*/ 2128100 h 2237474"/>
              <a:gd name="connsiteX215" fmla="*/ 93149 w 12192000"/>
              <a:gd name="connsiteY215" fmla="*/ 2105324 h 2237474"/>
              <a:gd name="connsiteX216" fmla="*/ 88109 w 12192000"/>
              <a:gd name="connsiteY216" fmla="*/ 2106704 h 2237474"/>
              <a:gd name="connsiteX217" fmla="*/ 80022 w 12192000"/>
              <a:gd name="connsiteY217" fmla="*/ 2107254 h 2237474"/>
              <a:gd name="connsiteX218" fmla="*/ 79717 w 12192000"/>
              <a:gd name="connsiteY218" fmla="*/ 2107046 h 2237474"/>
              <a:gd name="connsiteX219" fmla="*/ 72352 w 12192000"/>
              <a:gd name="connsiteY219" fmla="*/ 2107991 h 2237474"/>
              <a:gd name="connsiteX220" fmla="*/ 37645 w 12192000"/>
              <a:gd name="connsiteY220" fmla="*/ 2115401 h 2237474"/>
              <a:gd name="connsiteX221" fmla="*/ 4572 w 12192000"/>
              <a:gd name="connsiteY221" fmla="*/ 2111091 h 2237474"/>
              <a:gd name="connsiteX222" fmla="*/ 0 w 12192000"/>
              <a:gd name="connsiteY222" fmla="*/ 2110468 h 2237474"/>
              <a:gd name="connsiteX223" fmla="*/ 0 w 12192000"/>
              <a:gd name="connsiteY22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68852 w 12192000"/>
              <a:gd name="connsiteY109" fmla="*/ 1844846 h 2237474"/>
              <a:gd name="connsiteX110" fmla="*/ 5114927 w 12192000"/>
              <a:gd name="connsiteY110" fmla="*/ 1847827 h 2237474"/>
              <a:gd name="connsiteX111" fmla="*/ 5108970 w 12192000"/>
              <a:gd name="connsiteY111" fmla="*/ 1847935 h 2237474"/>
              <a:gd name="connsiteX112" fmla="*/ 5067961 w 12192000"/>
              <a:gd name="connsiteY112" fmla="*/ 1845917 h 2237474"/>
              <a:gd name="connsiteX113" fmla="*/ 5007075 w 12192000"/>
              <a:gd name="connsiteY113" fmla="*/ 1838626 h 2237474"/>
              <a:gd name="connsiteX114" fmla="*/ 4944087 w 12192000"/>
              <a:gd name="connsiteY114" fmla="*/ 1823332 h 2237474"/>
              <a:gd name="connsiteX115" fmla="*/ 4907662 w 12192000"/>
              <a:gd name="connsiteY115" fmla="*/ 1816900 h 2237474"/>
              <a:gd name="connsiteX116" fmla="*/ 4882386 w 12192000"/>
              <a:gd name="connsiteY116" fmla="*/ 1809844 h 2237474"/>
              <a:gd name="connsiteX117" fmla="*/ 4811440 w 12192000"/>
              <a:gd name="connsiteY117" fmla="*/ 1804655 h 2237474"/>
              <a:gd name="connsiteX118" fmla="*/ 4691075 w 12192000"/>
              <a:gd name="connsiteY118" fmla="*/ 1801389 h 2237474"/>
              <a:gd name="connsiteX119" fmla="*/ 4611738 w 12192000"/>
              <a:gd name="connsiteY119" fmla="*/ 1776964 h 2237474"/>
              <a:gd name="connsiteX120" fmla="*/ 4560070 w 12192000"/>
              <a:gd name="connsiteY120" fmla="*/ 1785640 h 2237474"/>
              <a:gd name="connsiteX121" fmla="*/ 4536503 w 12192000"/>
              <a:gd name="connsiteY121" fmla="*/ 1785334 h 2237474"/>
              <a:gd name="connsiteX122" fmla="*/ 4513724 w 12192000"/>
              <a:gd name="connsiteY122" fmla="*/ 1791996 h 2237474"/>
              <a:gd name="connsiteX123" fmla="*/ 4459810 w 12192000"/>
              <a:gd name="connsiteY123" fmla="*/ 1797886 h 2237474"/>
              <a:gd name="connsiteX124" fmla="*/ 4379064 w 12192000"/>
              <a:gd name="connsiteY124" fmla="*/ 1817177 h 2237474"/>
              <a:gd name="connsiteX125" fmla="*/ 4319209 w 12192000"/>
              <a:gd name="connsiteY125" fmla="*/ 1834833 h 2237474"/>
              <a:gd name="connsiteX126" fmla="*/ 4290981 w 12192000"/>
              <a:gd name="connsiteY126" fmla="*/ 1839677 h 2237474"/>
              <a:gd name="connsiteX127" fmla="*/ 4285792 w 12192000"/>
              <a:gd name="connsiteY127" fmla="*/ 1836231 h 2237474"/>
              <a:gd name="connsiteX128" fmla="*/ 4238372 w 12192000"/>
              <a:gd name="connsiteY128" fmla="*/ 1851480 h 2237474"/>
              <a:gd name="connsiteX129" fmla="*/ 4232517 w 12192000"/>
              <a:gd name="connsiteY129" fmla="*/ 1852567 h 2237474"/>
              <a:gd name="connsiteX130" fmla="*/ 4191732 w 12192000"/>
              <a:gd name="connsiteY130" fmla="*/ 1857328 h 2237474"/>
              <a:gd name="connsiteX131" fmla="*/ 4065532 w 12192000"/>
              <a:gd name="connsiteY131" fmla="*/ 1855477 h 2237474"/>
              <a:gd name="connsiteX132" fmla="*/ 4028460 w 12192000"/>
              <a:gd name="connsiteY132" fmla="*/ 1855137 h 2237474"/>
              <a:gd name="connsiteX133" fmla="*/ 4002267 w 12192000"/>
              <a:gd name="connsiteY133" fmla="*/ 1852352 h 2237474"/>
              <a:gd name="connsiteX134" fmla="*/ 3931396 w 12192000"/>
              <a:gd name="connsiteY134" fmla="*/ 1858915 h 2237474"/>
              <a:gd name="connsiteX135" fmla="*/ 3812162 w 12192000"/>
              <a:gd name="connsiteY135" fmla="*/ 1875501 h 2237474"/>
              <a:gd name="connsiteX136" fmla="*/ 3729530 w 12192000"/>
              <a:gd name="connsiteY136" fmla="*/ 1864513 h 2237474"/>
              <a:gd name="connsiteX137" fmla="*/ 3680177 w 12192000"/>
              <a:gd name="connsiteY137" fmla="*/ 1881552 h 2237474"/>
              <a:gd name="connsiteX138" fmla="*/ 3567259 w 12192000"/>
              <a:gd name="connsiteY138" fmla="*/ 1893482 h 2237474"/>
              <a:gd name="connsiteX139" fmla="*/ 3405770 w 12192000"/>
              <a:gd name="connsiteY139" fmla="*/ 1904591 h 2237474"/>
              <a:gd name="connsiteX140" fmla="*/ 3280097 w 12192000"/>
              <a:gd name="connsiteY140" fmla="*/ 1919610 h 2237474"/>
              <a:gd name="connsiteX141" fmla="*/ 3123424 w 12192000"/>
              <a:gd name="connsiteY141" fmla="*/ 1952930 h 2237474"/>
              <a:gd name="connsiteX142" fmla="*/ 3009910 w 12192000"/>
              <a:gd name="connsiteY142" fmla="*/ 1957866 h 2237474"/>
              <a:gd name="connsiteX143" fmla="*/ 2995934 w 12192000"/>
              <a:gd name="connsiteY143" fmla="*/ 1967085 h 2237474"/>
              <a:gd name="connsiteX144" fmla="*/ 2980071 w 12192000"/>
              <a:gd name="connsiteY144" fmla="*/ 1972988 h 2237474"/>
              <a:gd name="connsiteX145" fmla="*/ 2978094 w 12192000"/>
              <a:gd name="connsiteY145" fmla="*/ 1972369 h 2237474"/>
              <a:gd name="connsiteX146" fmla="*/ 2942858 w 12192000"/>
              <a:gd name="connsiteY146" fmla="*/ 1981367 h 2237474"/>
              <a:gd name="connsiteX147" fmla="*/ 2875436 w 12192000"/>
              <a:gd name="connsiteY147" fmla="*/ 1996977 h 2237474"/>
              <a:gd name="connsiteX148" fmla="*/ 2874892 w 12192000"/>
              <a:gd name="connsiteY148" fmla="*/ 1996085 h 2237474"/>
              <a:gd name="connsiteX149" fmla="*/ 2864145 w 12192000"/>
              <a:gd name="connsiteY149" fmla="*/ 1994061 h 2237474"/>
              <a:gd name="connsiteX150" fmla="*/ 2843662 w 12192000"/>
              <a:gd name="connsiteY150" fmla="*/ 1992498 h 2237474"/>
              <a:gd name="connsiteX151" fmla="*/ 2796128 w 12192000"/>
              <a:gd name="connsiteY151" fmla="*/ 1976403 h 2237474"/>
              <a:gd name="connsiteX152" fmla="*/ 2756784 w 12192000"/>
              <a:gd name="connsiteY152" fmla="*/ 1985116 h 2237474"/>
              <a:gd name="connsiteX153" fmla="*/ 2748833 w 12192000"/>
              <a:gd name="connsiteY153" fmla="*/ 1986323 h 2237474"/>
              <a:gd name="connsiteX154" fmla="*/ 2748661 w 12192000"/>
              <a:gd name="connsiteY154" fmla="*/ 1986122 h 2237474"/>
              <a:gd name="connsiteX155" fmla="*/ 2740251 w 12192000"/>
              <a:gd name="connsiteY155" fmla="*/ 1986946 h 2237474"/>
              <a:gd name="connsiteX156" fmla="*/ 2718916 w 12192000"/>
              <a:gd name="connsiteY156" fmla="*/ 1990867 h 2237474"/>
              <a:gd name="connsiteX157" fmla="*/ 2713522 w 12192000"/>
              <a:gd name="connsiteY157" fmla="*/ 1990173 h 2237474"/>
              <a:gd name="connsiteX158" fmla="*/ 2680597 w 12192000"/>
              <a:gd name="connsiteY158" fmla="*/ 1984996 h 2237474"/>
              <a:gd name="connsiteX159" fmla="*/ 2578178 w 12192000"/>
              <a:gd name="connsiteY159" fmla="*/ 1990531 h 2237474"/>
              <a:gd name="connsiteX160" fmla="*/ 2476147 w 12192000"/>
              <a:gd name="connsiteY160" fmla="*/ 1998305 h 2237474"/>
              <a:gd name="connsiteX161" fmla="*/ 2373568 w 12192000"/>
              <a:gd name="connsiteY161" fmla="*/ 2003219 h 2237474"/>
              <a:gd name="connsiteX162" fmla="*/ 2321399 w 12192000"/>
              <a:gd name="connsiteY162" fmla="*/ 1989467 h 2237474"/>
              <a:gd name="connsiteX163" fmla="*/ 2315525 w 12192000"/>
              <a:gd name="connsiteY163" fmla="*/ 1989708 h 2237474"/>
              <a:gd name="connsiteX164" fmla="*/ 2300792 w 12192000"/>
              <a:gd name="connsiteY164" fmla="*/ 1994290 h 2237474"/>
              <a:gd name="connsiteX165" fmla="*/ 2295469 w 12192000"/>
              <a:gd name="connsiteY165" fmla="*/ 1996659 h 2237474"/>
              <a:gd name="connsiteX166" fmla="*/ 2287219 w 12192000"/>
              <a:gd name="connsiteY166" fmla="*/ 1998750 h 2237474"/>
              <a:gd name="connsiteX167" fmla="*/ 2286948 w 12192000"/>
              <a:gd name="connsiteY167" fmla="*/ 1998596 h 2237474"/>
              <a:gd name="connsiteX168" fmla="*/ 2243069 w 12192000"/>
              <a:gd name="connsiteY168" fmla="*/ 2015111 h 2237474"/>
              <a:gd name="connsiteX169" fmla="*/ 2186609 w 12192000"/>
              <a:gd name="connsiteY169" fmla="*/ 2008263 h 2237474"/>
              <a:gd name="connsiteX170" fmla="*/ 2164831 w 12192000"/>
              <a:gd name="connsiteY170" fmla="*/ 2010143 h 2237474"/>
              <a:gd name="connsiteX171" fmla="*/ 2152836 w 12192000"/>
              <a:gd name="connsiteY171" fmla="*/ 2010048 h 2237474"/>
              <a:gd name="connsiteX172" fmla="*/ 2117102 w 12192000"/>
              <a:gd name="connsiteY172" fmla="*/ 2023004 h 2237474"/>
              <a:gd name="connsiteX173" fmla="*/ 2111935 w 12192000"/>
              <a:gd name="connsiteY173" fmla="*/ 2023163 h 2237474"/>
              <a:gd name="connsiteX174" fmla="*/ 2089991 w 12192000"/>
              <a:gd name="connsiteY174" fmla="*/ 2034193 h 2237474"/>
              <a:gd name="connsiteX175" fmla="*/ 2058061 w 12192000"/>
              <a:gd name="connsiteY175" fmla="*/ 2047942 h 2237474"/>
              <a:gd name="connsiteX176" fmla="*/ 2055737 w 12192000"/>
              <a:gd name="connsiteY176" fmla="*/ 2047704 h 2237474"/>
              <a:gd name="connsiteX177" fmla="*/ 2042244 w 12192000"/>
              <a:gd name="connsiteY177" fmla="*/ 2055560 h 2237474"/>
              <a:gd name="connsiteX178" fmla="*/ 1976224 w 12192000"/>
              <a:gd name="connsiteY178" fmla="*/ 2074257 h 2237474"/>
              <a:gd name="connsiteX179" fmla="*/ 1877728 w 12192000"/>
              <a:gd name="connsiteY179" fmla="*/ 2101004 h 2237474"/>
              <a:gd name="connsiteX180" fmla="*/ 1759056 w 12192000"/>
              <a:gd name="connsiteY180" fmla="*/ 2125608 h 2237474"/>
              <a:gd name="connsiteX181" fmla="*/ 1637948 w 12192000"/>
              <a:gd name="connsiteY181" fmla="*/ 2172597 h 2237474"/>
              <a:gd name="connsiteX182" fmla="*/ 1434549 w 12192000"/>
              <a:gd name="connsiteY182" fmla="*/ 2234522 h 2237474"/>
              <a:gd name="connsiteX183" fmla="*/ 1398481 w 12192000"/>
              <a:gd name="connsiteY183" fmla="*/ 2237074 h 2237474"/>
              <a:gd name="connsiteX184" fmla="*/ 1398407 w 12192000"/>
              <a:gd name="connsiteY184" fmla="*/ 2237095 h 2237474"/>
              <a:gd name="connsiteX185" fmla="*/ 1370962 w 12192000"/>
              <a:gd name="connsiteY185" fmla="*/ 2237474 h 2237474"/>
              <a:gd name="connsiteX186" fmla="*/ 1356367 w 12192000"/>
              <a:gd name="connsiteY186" fmla="*/ 2235089 h 2237474"/>
              <a:gd name="connsiteX187" fmla="*/ 1324828 w 12192000"/>
              <a:gd name="connsiteY187" fmla="*/ 2231968 h 2237474"/>
              <a:gd name="connsiteX188" fmla="*/ 1297744 w 12192000"/>
              <a:gd name="connsiteY188" fmla="*/ 2235849 h 2237474"/>
              <a:gd name="connsiteX189" fmla="*/ 1286236 w 12192000"/>
              <a:gd name="connsiteY189" fmla="*/ 2233135 h 2237474"/>
              <a:gd name="connsiteX190" fmla="*/ 1283504 w 12192000"/>
              <a:gd name="connsiteY190" fmla="*/ 2233797 h 2237474"/>
              <a:gd name="connsiteX191" fmla="*/ 1279765 w 12192000"/>
              <a:gd name="connsiteY191" fmla="*/ 2229639 h 2237474"/>
              <a:gd name="connsiteX192" fmla="*/ 1195347 w 12192000"/>
              <a:gd name="connsiteY192" fmla="*/ 2212354 h 2237474"/>
              <a:gd name="connsiteX193" fmla="*/ 970251 w 12192000"/>
              <a:gd name="connsiteY193" fmla="*/ 2221029 h 2237474"/>
              <a:gd name="connsiteX194" fmla="*/ 812914 w 12192000"/>
              <a:gd name="connsiteY194" fmla="*/ 2202752 h 2237474"/>
              <a:gd name="connsiteX195" fmla="*/ 800195 w 12192000"/>
              <a:gd name="connsiteY195" fmla="*/ 2209407 h 2237474"/>
              <a:gd name="connsiteX196" fmla="*/ 784978 w 12192000"/>
              <a:gd name="connsiteY196" fmla="*/ 2212360 h 2237474"/>
              <a:gd name="connsiteX197" fmla="*/ 681987 w 12192000"/>
              <a:gd name="connsiteY197" fmla="*/ 2216757 h 2237474"/>
              <a:gd name="connsiteX198" fmla="*/ 669923 w 12192000"/>
              <a:gd name="connsiteY198" fmla="*/ 2211682 h 2237474"/>
              <a:gd name="connsiteX199" fmla="*/ 648680 w 12192000"/>
              <a:gd name="connsiteY199" fmla="*/ 2206229 h 2237474"/>
              <a:gd name="connsiteX200" fmla="*/ 597225 w 12192000"/>
              <a:gd name="connsiteY200" fmla="*/ 2180999 h 2237474"/>
              <a:gd name="connsiteX201" fmla="*/ 558449 w 12192000"/>
              <a:gd name="connsiteY201" fmla="*/ 2182346 h 2237474"/>
              <a:gd name="connsiteX202" fmla="*/ 550517 w 12192000"/>
              <a:gd name="connsiteY202" fmla="*/ 2182060 h 2237474"/>
              <a:gd name="connsiteX203" fmla="*/ 550309 w 12192000"/>
              <a:gd name="connsiteY203" fmla="*/ 2181825 h 2237474"/>
              <a:gd name="connsiteX204" fmla="*/ 541836 w 12192000"/>
              <a:gd name="connsiteY204" fmla="*/ 2181063 h 2237474"/>
              <a:gd name="connsiteX205" fmla="*/ 536057 w 12192000"/>
              <a:gd name="connsiteY205" fmla="*/ 2181537 h 2237474"/>
              <a:gd name="connsiteX206" fmla="*/ 520671 w 12192000"/>
              <a:gd name="connsiteY206" fmla="*/ 2180980 h 2237474"/>
              <a:gd name="connsiteX207" fmla="*/ 515024 w 12192000"/>
              <a:gd name="connsiteY207" fmla="*/ 2179258 h 2237474"/>
              <a:gd name="connsiteX208" fmla="*/ 512278 w 12192000"/>
              <a:gd name="connsiteY208" fmla="*/ 2176369 h 2237474"/>
              <a:gd name="connsiteX209" fmla="*/ 480419 w 12192000"/>
              <a:gd name="connsiteY209" fmla="*/ 2167807 h 2237474"/>
              <a:gd name="connsiteX210" fmla="*/ 413835 w 12192000"/>
              <a:gd name="connsiteY210" fmla="*/ 2156783 h 2237474"/>
              <a:gd name="connsiteX211" fmla="*/ 376513 w 12192000"/>
              <a:gd name="connsiteY211" fmla="*/ 2154014 h 2237474"/>
              <a:gd name="connsiteX212" fmla="*/ 273386 w 12192000"/>
              <a:gd name="connsiteY212" fmla="*/ 2142551 h 2237474"/>
              <a:gd name="connsiteX213" fmla="*/ 169207 w 12192000"/>
              <a:gd name="connsiteY213" fmla="*/ 2128100 h 2237474"/>
              <a:gd name="connsiteX214" fmla="*/ 93149 w 12192000"/>
              <a:gd name="connsiteY214" fmla="*/ 2105324 h 2237474"/>
              <a:gd name="connsiteX215" fmla="*/ 88109 w 12192000"/>
              <a:gd name="connsiteY215" fmla="*/ 2106704 h 2237474"/>
              <a:gd name="connsiteX216" fmla="*/ 80022 w 12192000"/>
              <a:gd name="connsiteY216" fmla="*/ 2107254 h 2237474"/>
              <a:gd name="connsiteX217" fmla="*/ 79717 w 12192000"/>
              <a:gd name="connsiteY217" fmla="*/ 2107046 h 2237474"/>
              <a:gd name="connsiteX218" fmla="*/ 72352 w 12192000"/>
              <a:gd name="connsiteY218" fmla="*/ 2107991 h 2237474"/>
              <a:gd name="connsiteX219" fmla="*/ 37645 w 12192000"/>
              <a:gd name="connsiteY219" fmla="*/ 2115401 h 2237474"/>
              <a:gd name="connsiteX220" fmla="*/ 4572 w 12192000"/>
              <a:gd name="connsiteY220" fmla="*/ 2111091 h 2237474"/>
              <a:gd name="connsiteX221" fmla="*/ 0 w 12192000"/>
              <a:gd name="connsiteY221" fmla="*/ 2110468 h 2237474"/>
              <a:gd name="connsiteX222" fmla="*/ 0 w 12192000"/>
              <a:gd name="connsiteY22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75879 w 12192000"/>
              <a:gd name="connsiteY67" fmla="*/ 1345646 h 2237474"/>
              <a:gd name="connsiteX68" fmla="*/ 7840612 w 12192000"/>
              <a:gd name="connsiteY68" fmla="*/ 1369373 h 2237474"/>
              <a:gd name="connsiteX69" fmla="*/ 7786819 w 12192000"/>
              <a:gd name="connsiteY69" fmla="*/ 1378970 h 2237474"/>
              <a:gd name="connsiteX70" fmla="*/ 7548172 w 12192000"/>
              <a:gd name="connsiteY70" fmla="*/ 1417460 h 2237474"/>
              <a:gd name="connsiteX71" fmla="*/ 7483437 w 12192000"/>
              <a:gd name="connsiteY71" fmla="*/ 1478152 h 2237474"/>
              <a:gd name="connsiteX72" fmla="*/ 7377870 w 12192000"/>
              <a:gd name="connsiteY72" fmla="*/ 1523319 h 2237474"/>
              <a:gd name="connsiteX73" fmla="*/ 7230737 w 12192000"/>
              <a:gd name="connsiteY73" fmla="*/ 1562633 h 2237474"/>
              <a:gd name="connsiteX74" fmla="*/ 7224458 w 12192000"/>
              <a:gd name="connsiteY74" fmla="*/ 1573008 h 2237474"/>
              <a:gd name="connsiteX75" fmla="*/ 7213486 w 12192000"/>
              <a:gd name="connsiteY75" fmla="*/ 1580987 h 2237474"/>
              <a:gd name="connsiteX76" fmla="*/ 7183121 w 12192000"/>
              <a:gd name="connsiteY76" fmla="*/ 1595162 h 2237474"/>
              <a:gd name="connsiteX77" fmla="*/ 7164601 w 12192000"/>
              <a:gd name="connsiteY77" fmla="*/ 1606490 h 2237474"/>
              <a:gd name="connsiteX78" fmla="*/ 7114651 w 12192000"/>
              <a:gd name="connsiteY78" fmla="*/ 1620959 h 2237474"/>
              <a:gd name="connsiteX79" fmla="*/ 7092727 w 12192000"/>
              <a:gd name="connsiteY79" fmla="*/ 1623628 h 2237474"/>
              <a:gd name="connsiteX80" fmla="*/ 7031309 w 12192000"/>
              <a:gd name="connsiteY80" fmla="*/ 1619451 h 2237474"/>
              <a:gd name="connsiteX81" fmla="*/ 6999084 w 12192000"/>
              <a:gd name="connsiteY81" fmla="*/ 1634317 h 2237474"/>
              <a:gd name="connsiteX82" fmla="*/ 6992107 w 12192000"/>
              <a:gd name="connsiteY82" fmla="*/ 1636860 h 2237474"/>
              <a:gd name="connsiteX83" fmla="*/ 6991765 w 12192000"/>
              <a:gd name="connsiteY83" fmla="*/ 1636725 h 2237474"/>
              <a:gd name="connsiteX84" fmla="*/ 6900177 w 12192000"/>
              <a:gd name="connsiteY84" fmla="*/ 1636016 h 2237474"/>
              <a:gd name="connsiteX85" fmla="*/ 6795372 w 12192000"/>
              <a:gd name="connsiteY85" fmla="*/ 1644845 h 2237474"/>
              <a:gd name="connsiteX86" fmla="*/ 6692251 w 12192000"/>
              <a:gd name="connsiteY86" fmla="*/ 1656357 h 2237474"/>
              <a:gd name="connsiteX87" fmla="*/ 6655235 w 12192000"/>
              <a:gd name="connsiteY87" fmla="*/ 1661869 h 2237474"/>
              <a:gd name="connsiteX88" fmla="*/ 6587857 w 12192000"/>
              <a:gd name="connsiteY88" fmla="*/ 1665769 h 2237474"/>
              <a:gd name="connsiteX89" fmla="*/ 6554894 w 12192000"/>
              <a:gd name="connsiteY89" fmla="*/ 1664428 h 2237474"/>
              <a:gd name="connsiteX90" fmla="*/ 6516595 w 12192000"/>
              <a:gd name="connsiteY90" fmla="*/ 1667475 h 2237474"/>
              <a:gd name="connsiteX91" fmla="*/ 6508541 w 12192000"/>
              <a:gd name="connsiteY91" fmla="*/ 1668757 h 2237474"/>
              <a:gd name="connsiteX92" fmla="*/ 6471012 w 12192000"/>
              <a:gd name="connsiteY92" fmla="*/ 1678604 h 2237474"/>
              <a:gd name="connsiteX93" fmla="*/ 6415265 w 12192000"/>
              <a:gd name="connsiteY93" fmla="*/ 1665317 h 2237474"/>
              <a:gd name="connsiteX94" fmla="*/ 6364035 w 12192000"/>
              <a:gd name="connsiteY94" fmla="*/ 1667683 h 2237474"/>
              <a:gd name="connsiteX95" fmla="*/ 6280959 w 12192000"/>
              <a:gd name="connsiteY95" fmla="*/ 1689329 h 2237474"/>
              <a:gd name="connsiteX96" fmla="*/ 6243319 w 12192000"/>
              <a:gd name="connsiteY96" fmla="*/ 1695560 h 2237474"/>
              <a:gd name="connsiteX97" fmla="*/ 6098321 w 12192000"/>
              <a:gd name="connsiteY97" fmla="*/ 1721646 h 2237474"/>
              <a:gd name="connsiteX98" fmla="*/ 5880652 w 12192000"/>
              <a:gd name="connsiteY98" fmla="*/ 1779643 h 2237474"/>
              <a:gd name="connsiteX99" fmla="*/ 5785959 w 12192000"/>
              <a:gd name="connsiteY99" fmla="*/ 1775307 h 2237474"/>
              <a:gd name="connsiteX100" fmla="*/ 5643534 w 12192000"/>
              <a:gd name="connsiteY100" fmla="*/ 1802919 h 2237474"/>
              <a:gd name="connsiteX101" fmla="*/ 5518799 w 12192000"/>
              <a:gd name="connsiteY101" fmla="*/ 1818312 h 2237474"/>
              <a:gd name="connsiteX102" fmla="*/ 5505014 w 12192000"/>
              <a:gd name="connsiteY102" fmla="*/ 1819259 h 2237474"/>
              <a:gd name="connsiteX103" fmla="*/ 5453307 w 12192000"/>
              <a:gd name="connsiteY103" fmla="*/ 1815450 h 2237474"/>
              <a:gd name="connsiteX104" fmla="*/ 5364192 w 12192000"/>
              <a:gd name="connsiteY104" fmla="*/ 1826074 h 2237474"/>
              <a:gd name="connsiteX105" fmla="*/ 5350380 w 12192000"/>
              <a:gd name="connsiteY105" fmla="*/ 1830891 h 2237474"/>
              <a:gd name="connsiteX106" fmla="*/ 5259633 w 12192000"/>
              <a:gd name="connsiteY106" fmla="*/ 1837160 h 2237474"/>
              <a:gd name="connsiteX107" fmla="*/ 5197513 w 12192000"/>
              <a:gd name="connsiteY107" fmla="*/ 1844718 h 2237474"/>
              <a:gd name="connsiteX108" fmla="*/ 5168852 w 12192000"/>
              <a:gd name="connsiteY108" fmla="*/ 1844846 h 2237474"/>
              <a:gd name="connsiteX109" fmla="*/ 5114927 w 12192000"/>
              <a:gd name="connsiteY109" fmla="*/ 1847827 h 2237474"/>
              <a:gd name="connsiteX110" fmla="*/ 5108970 w 12192000"/>
              <a:gd name="connsiteY110" fmla="*/ 1847935 h 2237474"/>
              <a:gd name="connsiteX111" fmla="*/ 5067961 w 12192000"/>
              <a:gd name="connsiteY111" fmla="*/ 1845917 h 2237474"/>
              <a:gd name="connsiteX112" fmla="*/ 5007075 w 12192000"/>
              <a:gd name="connsiteY112" fmla="*/ 1838626 h 2237474"/>
              <a:gd name="connsiteX113" fmla="*/ 4944087 w 12192000"/>
              <a:gd name="connsiteY113" fmla="*/ 1823332 h 2237474"/>
              <a:gd name="connsiteX114" fmla="*/ 4907662 w 12192000"/>
              <a:gd name="connsiteY114" fmla="*/ 1816900 h 2237474"/>
              <a:gd name="connsiteX115" fmla="*/ 4882386 w 12192000"/>
              <a:gd name="connsiteY115" fmla="*/ 1809844 h 2237474"/>
              <a:gd name="connsiteX116" fmla="*/ 4811440 w 12192000"/>
              <a:gd name="connsiteY116" fmla="*/ 1804655 h 2237474"/>
              <a:gd name="connsiteX117" fmla="*/ 4691075 w 12192000"/>
              <a:gd name="connsiteY117" fmla="*/ 1801389 h 2237474"/>
              <a:gd name="connsiteX118" fmla="*/ 4611738 w 12192000"/>
              <a:gd name="connsiteY118" fmla="*/ 1776964 h 2237474"/>
              <a:gd name="connsiteX119" fmla="*/ 4560070 w 12192000"/>
              <a:gd name="connsiteY119" fmla="*/ 1785640 h 2237474"/>
              <a:gd name="connsiteX120" fmla="*/ 4536503 w 12192000"/>
              <a:gd name="connsiteY120" fmla="*/ 1785334 h 2237474"/>
              <a:gd name="connsiteX121" fmla="*/ 4513724 w 12192000"/>
              <a:gd name="connsiteY121" fmla="*/ 1791996 h 2237474"/>
              <a:gd name="connsiteX122" fmla="*/ 4459810 w 12192000"/>
              <a:gd name="connsiteY122" fmla="*/ 1797886 h 2237474"/>
              <a:gd name="connsiteX123" fmla="*/ 4379064 w 12192000"/>
              <a:gd name="connsiteY123" fmla="*/ 1817177 h 2237474"/>
              <a:gd name="connsiteX124" fmla="*/ 4319209 w 12192000"/>
              <a:gd name="connsiteY124" fmla="*/ 1834833 h 2237474"/>
              <a:gd name="connsiteX125" fmla="*/ 4290981 w 12192000"/>
              <a:gd name="connsiteY125" fmla="*/ 1839677 h 2237474"/>
              <a:gd name="connsiteX126" fmla="*/ 4285792 w 12192000"/>
              <a:gd name="connsiteY126" fmla="*/ 1836231 h 2237474"/>
              <a:gd name="connsiteX127" fmla="*/ 4238372 w 12192000"/>
              <a:gd name="connsiteY127" fmla="*/ 1851480 h 2237474"/>
              <a:gd name="connsiteX128" fmla="*/ 4232517 w 12192000"/>
              <a:gd name="connsiteY128" fmla="*/ 1852567 h 2237474"/>
              <a:gd name="connsiteX129" fmla="*/ 4191732 w 12192000"/>
              <a:gd name="connsiteY129" fmla="*/ 1857328 h 2237474"/>
              <a:gd name="connsiteX130" fmla="*/ 4065532 w 12192000"/>
              <a:gd name="connsiteY130" fmla="*/ 1855477 h 2237474"/>
              <a:gd name="connsiteX131" fmla="*/ 4028460 w 12192000"/>
              <a:gd name="connsiteY131" fmla="*/ 1855137 h 2237474"/>
              <a:gd name="connsiteX132" fmla="*/ 4002267 w 12192000"/>
              <a:gd name="connsiteY132" fmla="*/ 1852352 h 2237474"/>
              <a:gd name="connsiteX133" fmla="*/ 3931396 w 12192000"/>
              <a:gd name="connsiteY133" fmla="*/ 1858915 h 2237474"/>
              <a:gd name="connsiteX134" fmla="*/ 3812162 w 12192000"/>
              <a:gd name="connsiteY134" fmla="*/ 1875501 h 2237474"/>
              <a:gd name="connsiteX135" fmla="*/ 3729530 w 12192000"/>
              <a:gd name="connsiteY135" fmla="*/ 1864513 h 2237474"/>
              <a:gd name="connsiteX136" fmla="*/ 3680177 w 12192000"/>
              <a:gd name="connsiteY136" fmla="*/ 1881552 h 2237474"/>
              <a:gd name="connsiteX137" fmla="*/ 3567259 w 12192000"/>
              <a:gd name="connsiteY137" fmla="*/ 1893482 h 2237474"/>
              <a:gd name="connsiteX138" fmla="*/ 3405770 w 12192000"/>
              <a:gd name="connsiteY138" fmla="*/ 1904591 h 2237474"/>
              <a:gd name="connsiteX139" fmla="*/ 3280097 w 12192000"/>
              <a:gd name="connsiteY139" fmla="*/ 1919610 h 2237474"/>
              <a:gd name="connsiteX140" fmla="*/ 3123424 w 12192000"/>
              <a:gd name="connsiteY140" fmla="*/ 1952930 h 2237474"/>
              <a:gd name="connsiteX141" fmla="*/ 3009910 w 12192000"/>
              <a:gd name="connsiteY141" fmla="*/ 1957866 h 2237474"/>
              <a:gd name="connsiteX142" fmla="*/ 2995934 w 12192000"/>
              <a:gd name="connsiteY142" fmla="*/ 1967085 h 2237474"/>
              <a:gd name="connsiteX143" fmla="*/ 2980071 w 12192000"/>
              <a:gd name="connsiteY143" fmla="*/ 1972988 h 2237474"/>
              <a:gd name="connsiteX144" fmla="*/ 2978094 w 12192000"/>
              <a:gd name="connsiteY144" fmla="*/ 1972369 h 2237474"/>
              <a:gd name="connsiteX145" fmla="*/ 2942858 w 12192000"/>
              <a:gd name="connsiteY145" fmla="*/ 1981367 h 2237474"/>
              <a:gd name="connsiteX146" fmla="*/ 2875436 w 12192000"/>
              <a:gd name="connsiteY146" fmla="*/ 1996977 h 2237474"/>
              <a:gd name="connsiteX147" fmla="*/ 2874892 w 12192000"/>
              <a:gd name="connsiteY147" fmla="*/ 1996085 h 2237474"/>
              <a:gd name="connsiteX148" fmla="*/ 2864145 w 12192000"/>
              <a:gd name="connsiteY148" fmla="*/ 1994061 h 2237474"/>
              <a:gd name="connsiteX149" fmla="*/ 2843662 w 12192000"/>
              <a:gd name="connsiteY149" fmla="*/ 1992498 h 2237474"/>
              <a:gd name="connsiteX150" fmla="*/ 2796128 w 12192000"/>
              <a:gd name="connsiteY150" fmla="*/ 1976403 h 2237474"/>
              <a:gd name="connsiteX151" fmla="*/ 2756784 w 12192000"/>
              <a:gd name="connsiteY151" fmla="*/ 1985116 h 2237474"/>
              <a:gd name="connsiteX152" fmla="*/ 2748833 w 12192000"/>
              <a:gd name="connsiteY152" fmla="*/ 1986323 h 2237474"/>
              <a:gd name="connsiteX153" fmla="*/ 2748661 w 12192000"/>
              <a:gd name="connsiteY153" fmla="*/ 1986122 h 2237474"/>
              <a:gd name="connsiteX154" fmla="*/ 2740251 w 12192000"/>
              <a:gd name="connsiteY154" fmla="*/ 1986946 h 2237474"/>
              <a:gd name="connsiteX155" fmla="*/ 2718916 w 12192000"/>
              <a:gd name="connsiteY155" fmla="*/ 1990867 h 2237474"/>
              <a:gd name="connsiteX156" fmla="*/ 2713522 w 12192000"/>
              <a:gd name="connsiteY156" fmla="*/ 1990173 h 2237474"/>
              <a:gd name="connsiteX157" fmla="*/ 2680597 w 12192000"/>
              <a:gd name="connsiteY157" fmla="*/ 1984996 h 2237474"/>
              <a:gd name="connsiteX158" fmla="*/ 2578178 w 12192000"/>
              <a:gd name="connsiteY158" fmla="*/ 1990531 h 2237474"/>
              <a:gd name="connsiteX159" fmla="*/ 2476147 w 12192000"/>
              <a:gd name="connsiteY159" fmla="*/ 1998305 h 2237474"/>
              <a:gd name="connsiteX160" fmla="*/ 2373568 w 12192000"/>
              <a:gd name="connsiteY160" fmla="*/ 2003219 h 2237474"/>
              <a:gd name="connsiteX161" fmla="*/ 2321399 w 12192000"/>
              <a:gd name="connsiteY161" fmla="*/ 1989467 h 2237474"/>
              <a:gd name="connsiteX162" fmla="*/ 2315525 w 12192000"/>
              <a:gd name="connsiteY162" fmla="*/ 1989708 h 2237474"/>
              <a:gd name="connsiteX163" fmla="*/ 2300792 w 12192000"/>
              <a:gd name="connsiteY163" fmla="*/ 1994290 h 2237474"/>
              <a:gd name="connsiteX164" fmla="*/ 2295469 w 12192000"/>
              <a:gd name="connsiteY164" fmla="*/ 1996659 h 2237474"/>
              <a:gd name="connsiteX165" fmla="*/ 2287219 w 12192000"/>
              <a:gd name="connsiteY165" fmla="*/ 1998750 h 2237474"/>
              <a:gd name="connsiteX166" fmla="*/ 2286948 w 12192000"/>
              <a:gd name="connsiteY166" fmla="*/ 1998596 h 2237474"/>
              <a:gd name="connsiteX167" fmla="*/ 2243069 w 12192000"/>
              <a:gd name="connsiteY167" fmla="*/ 2015111 h 2237474"/>
              <a:gd name="connsiteX168" fmla="*/ 2186609 w 12192000"/>
              <a:gd name="connsiteY168" fmla="*/ 2008263 h 2237474"/>
              <a:gd name="connsiteX169" fmla="*/ 2164831 w 12192000"/>
              <a:gd name="connsiteY169" fmla="*/ 2010143 h 2237474"/>
              <a:gd name="connsiteX170" fmla="*/ 2152836 w 12192000"/>
              <a:gd name="connsiteY170" fmla="*/ 2010048 h 2237474"/>
              <a:gd name="connsiteX171" fmla="*/ 2117102 w 12192000"/>
              <a:gd name="connsiteY171" fmla="*/ 2023004 h 2237474"/>
              <a:gd name="connsiteX172" fmla="*/ 2111935 w 12192000"/>
              <a:gd name="connsiteY172" fmla="*/ 2023163 h 2237474"/>
              <a:gd name="connsiteX173" fmla="*/ 2089991 w 12192000"/>
              <a:gd name="connsiteY173" fmla="*/ 2034193 h 2237474"/>
              <a:gd name="connsiteX174" fmla="*/ 2058061 w 12192000"/>
              <a:gd name="connsiteY174" fmla="*/ 2047942 h 2237474"/>
              <a:gd name="connsiteX175" fmla="*/ 2055737 w 12192000"/>
              <a:gd name="connsiteY175" fmla="*/ 2047704 h 2237474"/>
              <a:gd name="connsiteX176" fmla="*/ 2042244 w 12192000"/>
              <a:gd name="connsiteY176" fmla="*/ 2055560 h 2237474"/>
              <a:gd name="connsiteX177" fmla="*/ 1976224 w 12192000"/>
              <a:gd name="connsiteY177" fmla="*/ 2074257 h 2237474"/>
              <a:gd name="connsiteX178" fmla="*/ 1877728 w 12192000"/>
              <a:gd name="connsiteY178" fmla="*/ 2101004 h 2237474"/>
              <a:gd name="connsiteX179" fmla="*/ 1759056 w 12192000"/>
              <a:gd name="connsiteY179" fmla="*/ 2125608 h 2237474"/>
              <a:gd name="connsiteX180" fmla="*/ 1637948 w 12192000"/>
              <a:gd name="connsiteY180" fmla="*/ 2172597 h 2237474"/>
              <a:gd name="connsiteX181" fmla="*/ 1434549 w 12192000"/>
              <a:gd name="connsiteY181" fmla="*/ 2234522 h 2237474"/>
              <a:gd name="connsiteX182" fmla="*/ 1398481 w 12192000"/>
              <a:gd name="connsiteY182" fmla="*/ 2237074 h 2237474"/>
              <a:gd name="connsiteX183" fmla="*/ 1398407 w 12192000"/>
              <a:gd name="connsiteY183" fmla="*/ 2237095 h 2237474"/>
              <a:gd name="connsiteX184" fmla="*/ 1370962 w 12192000"/>
              <a:gd name="connsiteY184" fmla="*/ 2237474 h 2237474"/>
              <a:gd name="connsiteX185" fmla="*/ 1356367 w 12192000"/>
              <a:gd name="connsiteY185" fmla="*/ 2235089 h 2237474"/>
              <a:gd name="connsiteX186" fmla="*/ 1324828 w 12192000"/>
              <a:gd name="connsiteY186" fmla="*/ 2231968 h 2237474"/>
              <a:gd name="connsiteX187" fmla="*/ 1297744 w 12192000"/>
              <a:gd name="connsiteY187" fmla="*/ 2235849 h 2237474"/>
              <a:gd name="connsiteX188" fmla="*/ 1286236 w 12192000"/>
              <a:gd name="connsiteY188" fmla="*/ 2233135 h 2237474"/>
              <a:gd name="connsiteX189" fmla="*/ 1283504 w 12192000"/>
              <a:gd name="connsiteY189" fmla="*/ 2233797 h 2237474"/>
              <a:gd name="connsiteX190" fmla="*/ 1279765 w 12192000"/>
              <a:gd name="connsiteY190" fmla="*/ 2229639 h 2237474"/>
              <a:gd name="connsiteX191" fmla="*/ 1195347 w 12192000"/>
              <a:gd name="connsiteY191" fmla="*/ 2212354 h 2237474"/>
              <a:gd name="connsiteX192" fmla="*/ 970251 w 12192000"/>
              <a:gd name="connsiteY192" fmla="*/ 2221029 h 2237474"/>
              <a:gd name="connsiteX193" fmla="*/ 812914 w 12192000"/>
              <a:gd name="connsiteY193" fmla="*/ 2202752 h 2237474"/>
              <a:gd name="connsiteX194" fmla="*/ 800195 w 12192000"/>
              <a:gd name="connsiteY194" fmla="*/ 2209407 h 2237474"/>
              <a:gd name="connsiteX195" fmla="*/ 784978 w 12192000"/>
              <a:gd name="connsiteY195" fmla="*/ 2212360 h 2237474"/>
              <a:gd name="connsiteX196" fmla="*/ 681987 w 12192000"/>
              <a:gd name="connsiteY196" fmla="*/ 2216757 h 2237474"/>
              <a:gd name="connsiteX197" fmla="*/ 669923 w 12192000"/>
              <a:gd name="connsiteY197" fmla="*/ 2211682 h 2237474"/>
              <a:gd name="connsiteX198" fmla="*/ 648680 w 12192000"/>
              <a:gd name="connsiteY198" fmla="*/ 2206229 h 2237474"/>
              <a:gd name="connsiteX199" fmla="*/ 597225 w 12192000"/>
              <a:gd name="connsiteY199" fmla="*/ 2180999 h 2237474"/>
              <a:gd name="connsiteX200" fmla="*/ 558449 w 12192000"/>
              <a:gd name="connsiteY200" fmla="*/ 2182346 h 2237474"/>
              <a:gd name="connsiteX201" fmla="*/ 550517 w 12192000"/>
              <a:gd name="connsiteY201" fmla="*/ 2182060 h 2237474"/>
              <a:gd name="connsiteX202" fmla="*/ 550309 w 12192000"/>
              <a:gd name="connsiteY202" fmla="*/ 2181825 h 2237474"/>
              <a:gd name="connsiteX203" fmla="*/ 541836 w 12192000"/>
              <a:gd name="connsiteY203" fmla="*/ 2181063 h 2237474"/>
              <a:gd name="connsiteX204" fmla="*/ 536057 w 12192000"/>
              <a:gd name="connsiteY204" fmla="*/ 2181537 h 2237474"/>
              <a:gd name="connsiteX205" fmla="*/ 520671 w 12192000"/>
              <a:gd name="connsiteY205" fmla="*/ 2180980 h 2237474"/>
              <a:gd name="connsiteX206" fmla="*/ 515024 w 12192000"/>
              <a:gd name="connsiteY206" fmla="*/ 2179258 h 2237474"/>
              <a:gd name="connsiteX207" fmla="*/ 512278 w 12192000"/>
              <a:gd name="connsiteY207" fmla="*/ 2176369 h 2237474"/>
              <a:gd name="connsiteX208" fmla="*/ 480419 w 12192000"/>
              <a:gd name="connsiteY208" fmla="*/ 2167807 h 2237474"/>
              <a:gd name="connsiteX209" fmla="*/ 413835 w 12192000"/>
              <a:gd name="connsiteY209" fmla="*/ 2156783 h 2237474"/>
              <a:gd name="connsiteX210" fmla="*/ 376513 w 12192000"/>
              <a:gd name="connsiteY210" fmla="*/ 2154014 h 2237474"/>
              <a:gd name="connsiteX211" fmla="*/ 273386 w 12192000"/>
              <a:gd name="connsiteY211" fmla="*/ 2142551 h 2237474"/>
              <a:gd name="connsiteX212" fmla="*/ 169207 w 12192000"/>
              <a:gd name="connsiteY212" fmla="*/ 2128100 h 2237474"/>
              <a:gd name="connsiteX213" fmla="*/ 93149 w 12192000"/>
              <a:gd name="connsiteY213" fmla="*/ 2105324 h 2237474"/>
              <a:gd name="connsiteX214" fmla="*/ 88109 w 12192000"/>
              <a:gd name="connsiteY214" fmla="*/ 2106704 h 2237474"/>
              <a:gd name="connsiteX215" fmla="*/ 80022 w 12192000"/>
              <a:gd name="connsiteY215" fmla="*/ 2107254 h 2237474"/>
              <a:gd name="connsiteX216" fmla="*/ 79717 w 12192000"/>
              <a:gd name="connsiteY216" fmla="*/ 2107046 h 2237474"/>
              <a:gd name="connsiteX217" fmla="*/ 72352 w 12192000"/>
              <a:gd name="connsiteY217" fmla="*/ 2107991 h 2237474"/>
              <a:gd name="connsiteX218" fmla="*/ 37645 w 12192000"/>
              <a:gd name="connsiteY218" fmla="*/ 2115401 h 2237474"/>
              <a:gd name="connsiteX219" fmla="*/ 4572 w 12192000"/>
              <a:gd name="connsiteY219" fmla="*/ 2111091 h 2237474"/>
              <a:gd name="connsiteX220" fmla="*/ 0 w 12192000"/>
              <a:gd name="connsiteY220" fmla="*/ 2110468 h 2237474"/>
              <a:gd name="connsiteX221" fmla="*/ 0 w 12192000"/>
              <a:gd name="connsiteY22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278619 w 12192000"/>
              <a:gd name="connsiteY39" fmla="*/ 1011878 h 2237474"/>
              <a:gd name="connsiteX40" fmla="*/ 9268019 w 12192000"/>
              <a:gd name="connsiteY40" fmla="*/ 1007442 h 2237474"/>
              <a:gd name="connsiteX41" fmla="*/ 9234662 w 12192000"/>
              <a:gd name="connsiteY41" fmla="*/ 1023056 h 2237474"/>
              <a:gd name="connsiteX42" fmla="*/ 9181033 w 12192000"/>
              <a:gd name="connsiteY42" fmla="*/ 1037921 h 2237474"/>
              <a:gd name="connsiteX43" fmla="*/ 9155969 w 12192000"/>
              <a:gd name="connsiteY43" fmla="*/ 1046804 h 2237474"/>
              <a:gd name="connsiteX44" fmla="*/ 9133985 w 12192000"/>
              <a:gd name="connsiteY44" fmla="*/ 1046450 h 2237474"/>
              <a:gd name="connsiteX45" fmla="*/ 9012987 w 12192000"/>
              <a:gd name="connsiteY45" fmla="*/ 1061986 h 2237474"/>
              <a:gd name="connsiteX46" fmla="*/ 8968445 w 12192000"/>
              <a:gd name="connsiteY46" fmla="*/ 1052169 h 2237474"/>
              <a:gd name="connsiteX47" fmla="*/ 8958984 w 12192000"/>
              <a:gd name="connsiteY47" fmla="*/ 1057212 h 2237474"/>
              <a:gd name="connsiteX48" fmla="*/ 8886001 w 12192000"/>
              <a:gd name="connsiteY48" fmla="*/ 1067468 h 2237474"/>
              <a:gd name="connsiteX49" fmla="*/ 8838610 w 12192000"/>
              <a:gd name="connsiteY49" fmla="*/ 1075091 h 2237474"/>
              <a:gd name="connsiteX50" fmla="*/ 8750383 w 12192000"/>
              <a:gd name="connsiteY50" fmla="*/ 1097387 h 2237474"/>
              <a:gd name="connsiteX51" fmla="*/ 8697365 w 12192000"/>
              <a:gd name="connsiteY51" fmla="*/ 1105869 h 2237474"/>
              <a:gd name="connsiteX52" fmla="*/ 8665605 w 12192000"/>
              <a:gd name="connsiteY52" fmla="*/ 1110791 h 2237474"/>
              <a:gd name="connsiteX53" fmla="*/ 8584946 w 12192000"/>
              <a:gd name="connsiteY53" fmla="*/ 1135226 h 2237474"/>
              <a:gd name="connsiteX54" fmla="*/ 8460755 w 12192000"/>
              <a:gd name="connsiteY54" fmla="*/ 1203427 h 2237474"/>
              <a:gd name="connsiteX55" fmla="*/ 8419755 w 12192000"/>
              <a:gd name="connsiteY55" fmla="*/ 1216260 h 2237474"/>
              <a:gd name="connsiteX56" fmla="*/ 8411626 w 12192000"/>
              <a:gd name="connsiteY56" fmla="*/ 1214397 h 2237474"/>
              <a:gd name="connsiteX57" fmla="*/ 8363469 w 12192000"/>
              <a:gd name="connsiteY57" fmla="*/ 1246658 h 2237474"/>
              <a:gd name="connsiteX58" fmla="*/ 8275497 w 12192000"/>
              <a:gd name="connsiteY58" fmla="*/ 1264396 h 2237474"/>
              <a:gd name="connsiteX59" fmla="*/ 8206287 w 12192000"/>
              <a:gd name="connsiteY59" fmla="*/ 1273060 h 2237474"/>
              <a:gd name="connsiteX60" fmla="*/ 8168705 w 12192000"/>
              <a:gd name="connsiteY60" fmla="*/ 1279956 h 2237474"/>
              <a:gd name="connsiteX61" fmla="*/ 8139997 w 12192000"/>
              <a:gd name="connsiteY61" fmla="*/ 1282713 h 2237474"/>
              <a:gd name="connsiteX62" fmla="*/ 8074238 w 12192000"/>
              <a:gd name="connsiteY62" fmla="*/ 1301895 h 2237474"/>
              <a:gd name="connsiteX63" fmla="*/ 7968292 w 12192000"/>
              <a:gd name="connsiteY63" fmla="*/ 1338779 h 2237474"/>
              <a:gd name="connsiteX64" fmla="*/ 7945122 w 12192000"/>
              <a:gd name="connsiteY64" fmla="*/ 1345477 h 2237474"/>
              <a:gd name="connsiteX65" fmla="*/ 7902328 w 12192000"/>
              <a:gd name="connsiteY65" fmla="*/ 1345865 h 2237474"/>
              <a:gd name="connsiteX66" fmla="*/ 7875879 w 12192000"/>
              <a:gd name="connsiteY66" fmla="*/ 1345646 h 2237474"/>
              <a:gd name="connsiteX67" fmla="*/ 7840612 w 12192000"/>
              <a:gd name="connsiteY67" fmla="*/ 1369373 h 2237474"/>
              <a:gd name="connsiteX68" fmla="*/ 7786819 w 12192000"/>
              <a:gd name="connsiteY68" fmla="*/ 1378970 h 2237474"/>
              <a:gd name="connsiteX69" fmla="*/ 7548172 w 12192000"/>
              <a:gd name="connsiteY69" fmla="*/ 1417460 h 2237474"/>
              <a:gd name="connsiteX70" fmla="*/ 7483437 w 12192000"/>
              <a:gd name="connsiteY70" fmla="*/ 1478152 h 2237474"/>
              <a:gd name="connsiteX71" fmla="*/ 7377870 w 12192000"/>
              <a:gd name="connsiteY71" fmla="*/ 1523319 h 2237474"/>
              <a:gd name="connsiteX72" fmla="*/ 7230737 w 12192000"/>
              <a:gd name="connsiteY72" fmla="*/ 1562633 h 2237474"/>
              <a:gd name="connsiteX73" fmla="*/ 7224458 w 12192000"/>
              <a:gd name="connsiteY73" fmla="*/ 1573008 h 2237474"/>
              <a:gd name="connsiteX74" fmla="*/ 7213486 w 12192000"/>
              <a:gd name="connsiteY74" fmla="*/ 1580987 h 2237474"/>
              <a:gd name="connsiteX75" fmla="*/ 7183121 w 12192000"/>
              <a:gd name="connsiteY75" fmla="*/ 1595162 h 2237474"/>
              <a:gd name="connsiteX76" fmla="*/ 7164601 w 12192000"/>
              <a:gd name="connsiteY76" fmla="*/ 1606490 h 2237474"/>
              <a:gd name="connsiteX77" fmla="*/ 7114651 w 12192000"/>
              <a:gd name="connsiteY77" fmla="*/ 1620959 h 2237474"/>
              <a:gd name="connsiteX78" fmla="*/ 7092727 w 12192000"/>
              <a:gd name="connsiteY78" fmla="*/ 1623628 h 2237474"/>
              <a:gd name="connsiteX79" fmla="*/ 7031309 w 12192000"/>
              <a:gd name="connsiteY79" fmla="*/ 1619451 h 2237474"/>
              <a:gd name="connsiteX80" fmla="*/ 6999084 w 12192000"/>
              <a:gd name="connsiteY80" fmla="*/ 1634317 h 2237474"/>
              <a:gd name="connsiteX81" fmla="*/ 6992107 w 12192000"/>
              <a:gd name="connsiteY81" fmla="*/ 1636860 h 2237474"/>
              <a:gd name="connsiteX82" fmla="*/ 6991765 w 12192000"/>
              <a:gd name="connsiteY82" fmla="*/ 1636725 h 2237474"/>
              <a:gd name="connsiteX83" fmla="*/ 6900177 w 12192000"/>
              <a:gd name="connsiteY83" fmla="*/ 1636016 h 2237474"/>
              <a:gd name="connsiteX84" fmla="*/ 6795372 w 12192000"/>
              <a:gd name="connsiteY84" fmla="*/ 1644845 h 2237474"/>
              <a:gd name="connsiteX85" fmla="*/ 6692251 w 12192000"/>
              <a:gd name="connsiteY85" fmla="*/ 1656357 h 2237474"/>
              <a:gd name="connsiteX86" fmla="*/ 6655235 w 12192000"/>
              <a:gd name="connsiteY86" fmla="*/ 1661869 h 2237474"/>
              <a:gd name="connsiteX87" fmla="*/ 6587857 w 12192000"/>
              <a:gd name="connsiteY87" fmla="*/ 1665769 h 2237474"/>
              <a:gd name="connsiteX88" fmla="*/ 6554894 w 12192000"/>
              <a:gd name="connsiteY88" fmla="*/ 1664428 h 2237474"/>
              <a:gd name="connsiteX89" fmla="*/ 6516595 w 12192000"/>
              <a:gd name="connsiteY89" fmla="*/ 1667475 h 2237474"/>
              <a:gd name="connsiteX90" fmla="*/ 6508541 w 12192000"/>
              <a:gd name="connsiteY90" fmla="*/ 1668757 h 2237474"/>
              <a:gd name="connsiteX91" fmla="*/ 6471012 w 12192000"/>
              <a:gd name="connsiteY91" fmla="*/ 1678604 h 2237474"/>
              <a:gd name="connsiteX92" fmla="*/ 6415265 w 12192000"/>
              <a:gd name="connsiteY92" fmla="*/ 1665317 h 2237474"/>
              <a:gd name="connsiteX93" fmla="*/ 6364035 w 12192000"/>
              <a:gd name="connsiteY93" fmla="*/ 1667683 h 2237474"/>
              <a:gd name="connsiteX94" fmla="*/ 6280959 w 12192000"/>
              <a:gd name="connsiteY94" fmla="*/ 1689329 h 2237474"/>
              <a:gd name="connsiteX95" fmla="*/ 6243319 w 12192000"/>
              <a:gd name="connsiteY95" fmla="*/ 1695560 h 2237474"/>
              <a:gd name="connsiteX96" fmla="*/ 6098321 w 12192000"/>
              <a:gd name="connsiteY96" fmla="*/ 1721646 h 2237474"/>
              <a:gd name="connsiteX97" fmla="*/ 5880652 w 12192000"/>
              <a:gd name="connsiteY97" fmla="*/ 1779643 h 2237474"/>
              <a:gd name="connsiteX98" fmla="*/ 5785959 w 12192000"/>
              <a:gd name="connsiteY98" fmla="*/ 1775307 h 2237474"/>
              <a:gd name="connsiteX99" fmla="*/ 5643534 w 12192000"/>
              <a:gd name="connsiteY99" fmla="*/ 1802919 h 2237474"/>
              <a:gd name="connsiteX100" fmla="*/ 5518799 w 12192000"/>
              <a:gd name="connsiteY100" fmla="*/ 1818312 h 2237474"/>
              <a:gd name="connsiteX101" fmla="*/ 5505014 w 12192000"/>
              <a:gd name="connsiteY101" fmla="*/ 1819259 h 2237474"/>
              <a:gd name="connsiteX102" fmla="*/ 5453307 w 12192000"/>
              <a:gd name="connsiteY102" fmla="*/ 1815450 h 2237474"/>
              <a:gd name="connsiteX103" fmla="*/ 5364192 w 12192000"/>
              <a:gd name="connsiteY103" fmla="*/ 1826074 h 2237474"/>
              <a:gd name="connsiteX104" fmla="*/ 5350380 w 12192000"/>
              <a:gd name="connsiteY104" fmla="*/ 1830891 h 2237474"/>
              <a:gd name="connsiteX105" fmla="*/ 5259633 w 12192000"/>
              <a:gd name="connsiteY105" fmla="*/ 1837160 h 2237474"/>
              <a:gd name="connsiteX106" fmla="*/ 5197513 w 12192000"/>
              <a:gd name="connsiteY106" fmla="*/ 1844718 h 2237474"/>
              <a:gd name="connsiteX107" fmla="*/ 5168852 w 12192000"/>
              <a:gd name="connsiteY107" fmla="*/ 1844846 h 2237474"/>
              <a:gd name="connsiteX108" fmla="*/ 5114927 w 12192000"/>
              <a:gd name="connsiteY108" fmla="*/ 1847827 h 2237474"/>
              <a:gd name="connsiteX109" fmla="*/ 5108970 w 12192000"/>
              <a:gd name="connsiteY109" fmla="*/ 1847935 h 2237474"/>
              <a:gd name="connsiteX110" fmla="*/ 5067961 w 12192000"/>
              <a:gd name="connsiteY110" fmla="*/ 1845917 h 2237474"/>
              <a:gd name="connsiteX111" fmla="*/ 5007075 w 12192000"/>
              <a:gd name="connsiteY111" fmla="*/ 1838626 h 2237474"/>
              <a:gd name="connsiteX112" fmla="*/ 4944087 w 12192000"/>
              <a:gd name="connsiteY112" fmla="*/ 1823332 h 2237474"/>
              <a:gd name="connsiteX113" fmla="*/ 4907662 w 12192000"/>
              <a:gd name="connsiteY113" fmla="*/ 1816900 h 2237474"/>
              <a:gd name="connsiteX114" fmla="*/ 4882386 w 12192000"/>
              <a:gd name="connsiteY114" fmla="*/ 1809844 h 2237474"/>
              <a:gd name="connsiteX115" fmla="*/ 4811440 w 12192000"/>
              <a:gd name="connsiteY115" fmla="*/ 1804655 h 2237474"/>
              <a:gd name="connsiteX116" fmla="*/ 4691075 w 12192000"/>
              <a:gd name="connsiteY116" fmla="*/ 1801389 h 2237474"/>
              <a:gd name="connsiteX117" fmla="*/ 4611738 w 12192000"/>
              <a:gd name="connsiteY117" fmla="*/ 1776964 h 2237474"/>
              <a:gd name="connsiteX118" fmla="*/ 4560070 w 12192000"/>
              <a:gd name="connsiteY118" fmla="*/ 1785640 h 2237474"/>
              <a:gd name="connsiteX119" fmla="*/ 4536503 w 12192000"/>
              <a:gd name="connsiteY119" fmla="*/ 1785334 h 2237474"/>
              <a:gd name="connsiteX120" fmla="*/ 4513724 w 12192000"/>
              <a:gd name="connsiteY120" fmla="*/ 1791996 h 2237474"/>
              <a:gd name="connsiteX121" fmla="*/ 4459810 w 12192000"/>
              <a:gd name="connsiteY121" fmla="*/ 1797886 h 2237474"/>
              <a:gd name="connsiteX122" fmla="*/ 4379064 w 12192000"/>
              <a:gd name="connsiteY122" fmla="*/ 1817177 h 2237474"/>
              <a:gd name="connsiteX123" fmla="*/ 4319209 w 12192000"/>
              <a:gd name="connsiteY123" fmla="*/ 1834833 h 2237474"/>
              <a:gd name="connsiteX124" fmla="*/ 4290981 w 12192000"/>
              <a:gd name="connsiteY124" fmla="*/ 1839677 h 2237474"/>
              <a:gd name="connsiteX125" fmla="*/ 4285792 w 12192000"/>
              <a:gd name="connsiteY125" fmla="*/ 1836231 h 2237474"/>
              <a:gd name="connsiteX126" fmla="*/ 4238372 w 12192000"/>
              <a:gd name="connsiteY126" fmla="*/ 1851480 h 2237474"/>
              <a:gd name="connsiteX127" fmla="*/ 4232517 w 12192000"/>
              <a:gd name="connsiteY127" fmla="*/ 1852567 h 2237474"/>
              <a:gd name="connsiteX128" fmla="*/ 4191732 w 12192000"/>
              <a:gd name="connsiteY128" fmla="*/ 1857328 h 2237474"/>
              <a:gd name="connsiteX129" fmla="*/ 4065532 w 12192000"/>
              <a:gd name="connsiteY129" fmla="*/ 1855477 h 2237474"/>
              <a:gd name="connsiteX130" fmla="*/ 4028460 w 12192000"/>
              <a:gd name="connsiteY130" fmla="*/ 1855137 h 2237474"/>
              <a:gd name="connsiteX131" fmla="*/ 4002267 w 12192000"/>
              <a:gd name="connsiteY131" fmla="*/ 1852352 h 2237474"/>
              <a:gd name="connsiteX132" fmla="*/ 3931396 w 12192000"/>
              <a:gd name="connsiteY132" fmla="*/ 1858915 h 2237474"/>
              <a:gd name="connsiteX133" fmla="*/ 3812162 w 12192000"/>
              <a:gd name="connsiteY133" fmla="*/ 1875501 h 2237474"/>
              <a:gd name="connsiteX134" fmla="*/ 3729530 w 12192000"/>
              <a:gd name="connsiteY134" fmla="*/ 1864513 h 2237474"/>
              <a:gd name="connsiteX135" fmla="*/ 3680177 w 12192000"/>
              <a:gd name="connsiteY135" fmla="*/ 1881552 h 2237474"/>
              <a:gd name="connsiteX136" fmla="*/ 3567259 w 12192000"/>
              <a:gd name="connsiteY136" fmla="*/ 1893482 h 2237474"/>
              <a:gd name="connsiteX137" fmla="*/ 3405770 w 12192000"/>
              <a:gd name="connsiteY137" fmla="*/ 1904591 h 2237474"/>
              <a:gd name="connsiteX138" fmla="*/ 3280097 w 12192000"/>
              <a:gd name="connsiteY138" fmla="*/ 1919610 h 2237474"/>
              <a:gd name="connsiteX139" fmla="*/ 3123424 w 12192000"/>
              <a:gd name="connsiteY139" fmla="*/ 1952930 h 2237474"/>
              <a:gd name="connsiteX140" fmla="*/ 3009910 w 12192000"/>
              <a:gd name="connsiteY140" fmla="*/ 1957866 h 2237474"/>
              <a:gd name="connsiteX141" fmla="*/ 2995934 w 12192000"/>
              <a:gd name="connsiteY141" fmla="*/ 1967085 h 2237474"/>
              <a:gd name="connsiteX142" fmla="*/ 2980071 w 12192000"/>
              <a:gd name="connsiteY142" fmla="*/ 1972988 h 2237474"/>
              <a:gd name="connsiteX143" fmla="*/ 2978094 w 12192000"/>
              <a:gd name="connsiteY143" fmla="*/ 1972369 h 2237474"/>
              <a:gd name="connsiteX144" fmla="*/ 2942858 w 12192000"/>
              <a:gd name="connsiteY144" fmla="*/ 1981367 h 2237474"/>
              <a:gd name="connsiteX145" fmla="*/ 2875436 w 12192000"/>
              <a:gd name="connsiteY145" fmla="*/ 1996977 h 2237474"/>
              <a:gd name="connsiteX146" fmla="*/ 2874892 w 12192000"/>
              <a:gd name="connsiteY146" fmla="*/ 1996085 h 2237474"/>
              <a:gd name="connsiteX147" fmla="*/ 2864145 w 12192000"/>
              <a:gd name="connsiteY147" fmla="*/ 1994061 h 2237474"/>
              <a:gd name="connsiteX148" fmla="*/ 2843662 w 12192000"/>
              <a:gd name="connsiteY148" fmla="*/ 1992498 h 2237474"/>
              <a:gd name="connsiteX149" fmla="*/ 2796128 w 12192000"/>
              <a:gd name="connsiteY149" fmla="*/ 1976403 h 2237474"/>
              <a:gd name="connsiteX150" fmla="*/ 2756784 w 12192000"/>
              <a:gd name="connsiteY150" fmla="*/ 1985116 h 2237474"/>
              <a:gd name="connsiteX151" fmla="*/ 2748833 w 12192000"/>
              <a:gd name="connsiteY151" fmla="*/ 1986323 h 2237474"/>
              <a:gd name="connsiteX152" fmla="*/ 2748661 w 12192000"/>
              <a:gd name="connsiteY152" fmla="*/ 1986122 h 2237474"/>
              <a:gd name="connsiteX153" fmla="*/ 2740251 w 12192000"/>
              <a:gd name="connsiteY153" fmla="*/ 1986946 h 2237474"/>
              <a:gd name="connsiteX154" fmla="*/ 2718916 w 12192000"/>
              <a:gd name="connsiteY154" fmla="*/ 1990867 h 2237474"/>
              <a:gd name="connsiteX155" fmla="*/ 2713522 w 12192000"/>
              <a:gd name="connsiteY155" fmla="*/ 1990173 h 2237474"/>
              <a:gd name="connsiteX156" fmla="*/ 2680597 w 12192000"/>
              <a:gd name="connsiteY156" fmla="*/ 1984996 h 2237474"/>
              <a:gd name="connsiteX157" fmla="*/ 2578178 w 12192000"/>
              <a:gd name="connsiteY157" fmla="*/ 1990531 h 2237474"/>
              <a:gd name="connsiteX158" fmla="*/ 2476147 w 12192000"/>
              <a:gd name="connsiteY158" fmla="*/ 1998305 h 2237474"/>
              <a:gd name="connsiteX159" fmla="*/ 2373568 w 12192000"/>
              <a:gd name="connsiteY159" fmla="*/ 2003219 h 2237474"/>
              <a:gd name="connsiteX160" fmla="*/ 2321399 w 12192000"/>
              <a:gd name="connsiteY160" fmla="*/ 1989467 h 2237474"/>
              <a:gd name="connsiteX161" fmla="*/ 2315525 w 12192000"/>
              <a:gd name="connsiteY161" fmla="*/ 1989708 h 2237474"/>
              <a:gd name="connsiteX162" fmla="*/ 2300792 w 12192000"/>
              <a:gd name="connsiteY162" fmla="*/ 1994290 h 2237474"/>
              <a:gd name="connsiteX163" fmla="*/ 2295469 w 12192000"/>
              <a:gd name="connsiteY163" fmla="*/ 1996659 h 2237474"/>
              <a:gd name="connsiteX164" fmla="*/ 2287219 w 12192000"/>
              <a:gd name="connsiteY164" fmla="*/ 1998750 h 2237474"/>
              <a:gd name="connsiteX165" fmla="*/ 2286948 w 12192000"/>
              <a:gd name="connsiteY165" fmla="*/ 1998596 h 2237474"/>
              <a:gd name="connsiteX166" fmla="*/ 2243069 w 12192000"/>
              <a:gd name="connsiteY166" fmla="*/ 2015111 h 2237474"/>
              <a:gd name="connsiteX167" fmla="*/ 2186609 w 12192000"/>
              <a:gd name="connsiteY167" fmla="*/ 2008263 h 2237474"/>
              <a:gd name="connsiteX168" fmla="*/ 2164831 w 12192000"/>
              <a:gd name="connsiteY168" fmla="*/ 2010143 h 2237474"/>
              <a:gd name="connsiteX169" fmla="*/ 2152836 w 12192000"/>
              <a:gd name="connsiteY169" fmla="*/ 2010048 h 2237474"/>
              <a:gd name="connsiteX170" fmla="*/ 2117102 w 12192000"/>
              <a:gd name="connsiteY170" fmla="*/ 2023004 h 2237474"/>
              <a:gd name="connsiteX171" fmla="*/ 2111935 w 12192000"/>
              <a:gd name="connsiteY171" fmla="*/ 2023163 h 2237474"/>
              <a:gd name="connsiteX172" fmla="*/ 2089991 w 12192000"/>
              <a:gd name="connsiteY172" fmla="*/ 2034193 h 2237474"/>
              <a:gd name="connsiteX173" fmla="*/ 2058061 w 12192000"/>
              <a:gd name="connsiteY173" fmla="*/ 2047942 h 2237474"/>
              <a:gd name="connsiteX174" fmla="*/ 2055737 w 12192000"/>
              <a:gd name="connsiteY174" fmla="*/ 2047704 h 2237474"/>
              <a:gd name="connsiteX175" fmla="*/ 2042244 w 12192000"/>
              <a:gd name="connsiteY175" fmla="*/ 2055560 h 2237474"/>
              <a:gd name="connsiteX176" fmla="*/ 1976224 w 12192000"/>
              <a:gd name="connsiteY176" fmla="*/ 2074257 h 2237474"/>
              <a:gd name="connsiteX177" fmla="*/ 1877728 w 12192000"/>
              <a:gd name="connsiteY177" fmla="*/ 2101004 h 2237474"/>
              <a:gd name="connsiteX178" fmla="*/ 1759056 w 12192000"/>
              <a:gd name="connsiteY178" fmla="*/ 2125608 h 2237474"/>
              <a:gd name="connsiteX179" fmla="*/ 1637948 w 12192000"/>
              <a:gd name="connsiteY179" fmla="*/ 2172597 h 2237474"/>
              <a:gd name="connsiteX180" fmla="*/ 1434549 w 12192000"/>
              <a:gd name="connsiteY180" fmla="*/ 2234522 h 2237474"/>
              <a:gd name="connsiteX181" fmla="*/ 1398481 w 12192000"/>
              <a:gd name="connsiteY181" fmla="*/ 2237074 h 2237474"/>
              <a:gd name="connsiteX182" fmla="*/ 1398407 w 12192000"/>
              <a:gd name="connsiteY182" fmla="*/ 2237095 h 2237474"/>
              <a:gd name="connsiteX183" fmla="*/ 1370962 w 12192000"/>
              <a:gd name="connsiteY183" fmla="*/ 2237474 h 2237474"/>
              <a:gd name="connsiteX184" fmla="*/ 1356367 w 12192000"/>
              <a:gd name="connsiteY184" fmla="*/ 2235089 h 2237474"/>
              <a:gd name="connsiteX185" fmla="*/ 1324828 w 12192000"/>
              <a:gd name="connsiteY185" fmla="*/ 2231968 h 2237474"/>
              <a:gd name="connsiteX186" fmla="*/ 1297744 w 12192000"/>
              <a:gd name="connsiteY186" fmla="*/ 2235849 h 2237474"/>
              <a:gd name="connsiteX187" fmla="*/ 1286236 w 12192000"/>
              <a:gd name="connsiteY187" fmla="*/ 2233135 h 2237474"/>
              <a:gd name="connsiteX188" fmla="*/ 1283504 w 12192000"/>
              <a:gd name="connsiteY188" fmla="*/ 2233797 h 2237474"/>
              <a:gd name="connsiteX189" fmla="*/ 1279765 w 12192000"/>
              <a:gd name="connsiteY189" fmla="*/ 2229639 h 2237474"/>
              <a:gd name="connsiteX190" fmla="*/ 1195347 w 12192000"/>
              <a:gd name="connsiteY190" fmla="*/ 2212354 h 2237474"/>
              <a:gd name="connsiteX191" fmla="*/ 970251 w 12192000"/>
              <a:gd name="connsiteY191" fmla="*/ 2221029 h 2237474"/>
              <a:gd name="connsiteX192" fmla="*/ 812914 w 12192000"/>
              <a:gd name="connsiteY192" fmla="*/ 2202752 h 2237474"/>
              <a:gd name="connsiteX193" fmla="*/ 800195 w 12192000"/>
              <a:gd name="connsiteY193" fmla="*/ 2209407 h 2237474"/>
              <a:gd name="connsiteX194" fmla="*/ 784978 w 12192000"/>
              <a:gd name="connsiteY194" fmla="*/ 2212360 h 2237474"/>
              <a:gd name="connsiteX195" fmla="*/ 681987 w 12192000"/>
              <a:gd name="connsiteY195" fmla="*/ 2216757 h 2237474"/>
              <a:gd name="connsiteX196" fmla="*/ 669923 w 12192000"/>
              <a:gd name="connsiteY196" fmla="*/ 2211682 h 2237474"/>
              <a:gd name="connsiteX197" fmla="*/ 648680 w 12192000"/>
              <a:gd name="connsiteY197" fmla="*/ 2206229 h 2237474"/>
              <a:gd name="connsiteX198" fmla="*/ 597225 w 12192000"/>
              <a:gd name="connsiteY198" fmla="*/ 2180999 h 2237474"/>
              <a:gd name="connsiteX199" fmla="*/ 558449 w 12192000"/>
              <a:gd name="connsiteY199" fmla="*/ 2182346 h 2237474"/>
              <a:gd name="connsiteX200" fmla="*/ 550517 w 12192000"/>
              <a:gd name="connsiteY200" fmla="*/ 2182060 h 2237474"/>
              <a:gd name="connsiteX201" fmla="*/ 550309 w 12192000"/>
              <a:gd name="connsiteY201" fmla="*/ 2181825 h 2237474"/>
              <a:gd name="connsiteX202" fmla="*/ 541836 w 12192000"/>
              <a:gd name="connsiteY202" fmla="*/ 2181063 h 2237474"/>
              <a:gd name="connsiteX203" fmla="*/ 536057 w 12192000"/>
              <a:gd name="connsiteY203" fmla="*/ 2181537 h 2237474"/>
              <a:gd name="connsiteX204" fmla="*/ 520671 w 12192000"/>
              <a:gd name="connsiteY204" fmla="*/ 2180980 h 2237474"/>
              <a:gd name="connsiteX205" fmla="*/ 515024 w 12192000"/>
              <a:gd name="connsiteY205" fmla="*/ 2179258 h 2237474"/>
              <a:gd name="connsiteX206" fmla="*/ 512278 w 12192000"/>
              <a:gd name="connsiteY206" fmla="*/ 2176369 h 2237474"/>
              <a:gd name="connsiteX207" fmla="*/ 480419 w 12192000"/>
              <a:gd name="connsiteY207" fmla="*/ 2167807 h 2237474"/>
              <a:gd name="connsiteX208" fmla="*/ 413835 w 12192000"/>
              <a:gd name="connsiteY208" fmla="*/ 2156783 h 2237474"/>
              <a:gd name="connsiteX209" fmla="*/ 376513 w 12192000"/>
              <a:gd name="connsiteY209" fmla="*/ 2154014 h 2237474"/>
              <a:gd name="connsiteX210" fmla="*/ 273386 w 12192000"/>
              <a:gd name="connsiteY210" fmla="*/ 2142551 h 2237474"/>
              <a:gd name="connsiteX211" fmla="*/ 169207 w 12192000"/>
              <a:gd name="connsiteY211" fmla="*/ 2128100 h 2237474"/>
              <a:gd name="connsiteX212" fmla="*/ 93149 w 12192000"/>
              <a:gd name="connsiteY212" fmla="*/ 2105324 h 2237474"/>
              <a:gd name="connsiteX213" fmla="*/ 88109 w 12192000"/>
              <a:gd name="connsiteY213" fmla="*/ 2106704 h 2237474"/>
              <a:gd name="connsiteX214" fmla="*/ 80022 w 12192000"/>
              <a:gd name="connsiteY214" fmla="*/ 2107254 h 2237474"/>
              <a:gd name="connsiteX215" fmla="*/ 79717 w 12192000"/>
              <a:gd name="connsiteY215" fmla="*/ 2107046 h 2237474"/>
              <a:gd name="connsiteX216" fmla="*/ 72352 w 12192000"/>
              <a:gd name="connsiteY216" fmla="*/ 2107991 h 2237474"/>
              <a:gd name="connsiteX217" fmla="*/ 37645 w 12192000"/>
              <a:gd name="connsiteY217" fmla="*/ 2115401 h 2237474"/>
              <a:gd name="connsiteX218" fmla="*/ 4572 w 12192000"/>
              <a:gd name="connsiteY218" fmla="*/ 2111091 h 2237474"/>
              <a:gd name="connsiteX219" fmla="*/ 0 w 12192000"/>
              <a:gd name="connsiteY219" fmla="*/ 2110468 h 2237474"/>
              <a:gd name="connsiteX220" fmla="*/ 0 w 12192000"/>
              <a:gd name="connsiteY22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00499 w 12192000"/>
              <a:gd name="connsiteY34" fmla="*/ 954680 h 2237474"/>
              <a:gd name="connsiteX35" fmla="*/ 9428195 w 12192000"/>
              <a:gd name="connsiteY35" fmla="*/ 986225 h 2237474"/>
              <a:gd name="connsiteX36" fmla="*/ 9410017 w 12192000"/>
              <a:gd name="connsiteY36" fmla="*/ 993931 h 2237474"/>
              <a:gd name="connsiteX37" fmla="*/ 9392919 w 12192000"/>
              <a:gd name="connsiteY37" fmla="*/ 994656 h 2237474"/>
              <a:gd name="connsiteX38" fmla="*/ 9278619 w 12192000"/>
              <a:gd name="connsiteY38" fmla="*/ 1011878 h 2237474"/>
              <a:gd name="connsiteX39" fmla="*/ 9268019 w 12192000"/>
              <a:gd name="connsiteY39" fmla="*/ 1007442 h 2237474"/>
              <a:gd name="connsiteX40" fmla="*/ 9234662 w 12192000"/>
              <a:gd name="connsiteY40" fmla="*/ 1023056 h 2237474"/>
              <a:gd name="connsiteX41" fmla="*/ 9181033 w 12192000"/>
              <a:gd name="connsiteY41" fmla="*/ 1037921 h 2237474"/>
              <a:gd name="connsiteX42" fmla="*/ 9155969 w 12192000"/>
              <a:gd name="connsiteY42" fmla="*/ 1046804 h 2237474"/>
              <a:gd name="connsiteX43" fmla="*/ 9133985 w 12192000"/>
              <a:gd name="connsiteY43" fmla="*/ 1046450 h 2237474"/>
              <a:gd name="connsiteX44" fmla="*/ 9012987 w 12192000"/>
              <a:gd name="connsiteY44" fmla="*/ 1061986 h 2237474"/>
              <a:gd name="connsiteX45" fmla="*/ 8968445 w 12192000"/>
              <a:gd name="connsiteY45" fmla="*/ 1052169 h 2237474"/>
              <a:gd name="connsiteX46" fmla="*/ 8958984 w 12192000"/>
              <a:gd name="connsiteY46" fmla="*/ 1057212 h 2237474"/>
              <a:gd name="connsiteX47" fmla="*/ 8886001 w 12192000"/>
              <a:gd name="connsiteY47" fmla="*/ 1067468 h 2237474"/>
              <a:gd name="connsiteX48" fmla="*/ 8838610 w 12192000"/>
              <a:gd name="connsiteY48" fmla="*/ 1075091 h 2237474"/>
              <a:gd name="connsiteX49" fmla="*/ 8750383 w 12192000"/>
              <a:gd name="connsiteY49" fmla="*/ 1097387 h 2237474"/>
              <a:gd name="connsiteX50" fmla="*/ 8697365 w 12192000"/>
              <a:gd name="connsiteY50" fmla="*/ 1105869 h 2237474"/>
              <a:gd name="connsiteX51" fmla="*/ 8665605 w 12192000"/>
              <a:gd name="connsiteY51" fmla="*/ 1110791 h 2237474"/>
              <a:gd name="connsiteX52" fmla="*/ 8584946 w 12192000"/>
              <a:gd name="connsiteY52" fmla="*/ 1135226 h 2237474"/>
              <a:gd name="connsiteX53" fmla="*/ 8460755 w 12192000"/>
              <a:gd name="connsiteY53" fmla="*/ 1203427 h 2237474"/>
              <a:gd name="connsiteX54" fmla="*/ 8419755 w 12192000"/>
              <a:gd name="connsiteY54" fmla="*/ 1216260 h 2237474"/>
              <a:gd name="connsiteX55" fmla="*/ 8411626 w 12192000"/>
              <a:gd name="connsiteY55" fmla="*/ 1214397 h 2237474"/>
              <a:gd name="connsiteX56" fmla="*/ 8363469 w 12192000"/>
              <a:gd name="connsiteY56" fmla="*/ 1246658 h 2237474"/>
              <a:gd name="connsiteX57" fmla="*/ 8275497 w 12192000"/>
              <a:gd name="connsiteY57" fmla="*/ 1264396 h 2237474"/>
              <a:gd name="connsiteX58" fmla="*/ 8206287 w 12192000"/>
              <a:gd name="connsiteY58" fmla="*/ 1273060 h 2237474"/>
              <a:gd name="connsiteX59" fmla="*/ 8168705 w 12192000"/>
              <a:gd name="connsiteY59" fmla="*/ 1279956 h 2237474"/>
              <a:gd name="connsiteX60" fmla="*/ 8139997 w 12192000"/>
              <a:gd name="connsiteY60" fmla="*/ 1282713 h 2237474"/>
              <a:gd name="connsiteX61" fmla="*/ 8074238 w 12192000"/>
              <a:gd name="connsiteY61" fmla="*/ 1301895 h 2237474"/>
              <a:gd name="connsiteX62" fmla="*/ 7968292 w 12192000"/>
              <a:gd name="connsiteY62" fmla="*/ 1338779 h 2237474"/>
              <a:gd name="connsiteX63" fmla="*/ 7945122 w 12192000"/>
              <a:gd name="connsiteY63" fmla="*/ 1345477 h 2237474"/>
              <a:gd name="connsiteX64" fmla="*/ 7902328 w 12192000"/>
              <a:gd name="connsiteY64" fmla="*/ 1345865 h 2237474"/>
              <a:gd name="connsiteX65" fmla="*/ 7875879 w 12192000"/>
              <a:gd name="connsiteY65" fmla="*/ 1345646 h 2237474"/>
              <a:gd name="connsiteX66" fmla="*/ 7840612 w 12192000"/>
              <a:gd name="connsiteY66" fmla="*/ 1369373 h 2237474"/>
              <a:gd name="connsiteX67" fmla="*/ 7786819 w 12192000"/>
              <a:gd name="connsiteY67" fmla="*/ 1378970 h 2237474"/>
              <a:gd name="connsiteX68" fmla="*/ 7548172 w 12192000"/>
              <a:gd name="connsiteY68" fmla="*/ 1417460 h 2237474"/>
              <a:gd name="connsiteX69" fmla="*/ 7483437 w 12192000"/>
              <a:gd name="connsiteY69" fmla="*/ 1478152 h 2237474"/>
              <a:gd name="connsiteX70" fmla="*/ 7377870 w 12192000"/>
              <a:gd name="connsiteY70" fmla="*/ 1523319 h 2237474"/>
              <a:gd name="connsiteX71" fmla="*/ 7230737 w 12192000"/>
              <a:gd name="connsiteY71" fmla="*/ 1562633 h 2237474"/>
              <a:gd name="connsiteX72" fmla="*/ 7224458 w 12192000"/>
              <a:gd name="connsiteY72" fmla="*/ 1573008 h 2237474"/>
              <a:gd name="connsiteX73" fmla="*/ 7213486 w 12192000"/>
              <a:gd name="connsiteY73" fmla="*/ 1580987 h 2237474"/>
              <a:gd name="connsiteX74" fmla="*/ 7183121 w 12192000"/>
              <a:gd name="connsiteY74" fmla="*/ 1595162 h 2237474"/>
              <a:gd name="connsiteX75" fmla="*/ 7164601 w 12192000"/>
              <a:gd name="connsiteY75" fmla="*/ 1606490 h 2237474"/>
              <a:gd name="connsiteX76" fmla="*/ 7114651 w 12192000"/>
              <a:gd name="connsiteY76" fmla="*/ 1620959 h 2237474"/>
              <a:gd name="connsiteX77" fmla="*/ 7092727 w 12192000"/>
              <a:gd name="connsiteY77" fmla="*/ 1623628 h 2237474"/>
              <a:gd name="connsiteX78" fmla="*/ 7031309 w 12192000"/>
              <a:gd name="connsiteY78" fmla="*/ 1619451 h 2237474"/>
              <a:gd name="connsiteX79" fmla="*/ 6999084 w 12192000"/>
              <a:gd name="connsiteY79" fmla="*/ 1634317 h 2237474"/>
              <a:gd name="connsiteX80" fmla="*/ 6992107 w 12192000"/>
              <a:gd name="connsiteY80" fmla="*/ 1636860 h 2237474"/>
              <a:gd name="connsiteX81" fmla="*/ 6991765 w 12192000"/>
              <a:gd name="connsiteY81" fmla="*/ 1636725 h 2237474"/>
              <a:gd name="connsiteX82" fmla="*/ 6900177 w 12192000"/>
              <a:gd name="connsiteY82" fmla="*/ 1636016 h 2237474"/>
              <a:gd name="connsiteX83" fmla="*/ 6795372 w 12192000"/>
              <a:gd name="connsiteY83" fmla="*/ 1644845 h 2237474"/>
              <a:gd name="connsiteX84" fmla="*/ 6692251 w 12192000"/>
              <a:gd name="connsiteY84" fmla="*/ 1656357 h 2237474"/>
              <a:gd name="connsiteX85" fmla="*/ 6655235 w 12192000"/>
              <a:gd name="connsiteY85" fmla="*/ 1661869 h 2237474"/>
              <a:gd name="connsiteX86" fmla="*/ 6587857 w 12192000"/>
              <a:gd name="connsiteY86" fmla="*/ 1665769 h 2237474"/>
              <a:gd name="connsiteX87" fmla="*/ 6554894 w 12192000"/>
              <a:gd name="connsiteY87" fmla="*/ 1664428 h 2237474"/>
              <a:gd name="connsiteX88" fmla="*/ 6516595 w 12192000"/>
              <a:gd name="connsiteY88" fmla="*/ 1667475 h 2237474"/>
              <a:gd name="connsiteX89" fmla="*/ 6508541 w 12192000"/>
              <a:gd name="connsiteY89" fmla="*/ 1668757 h 2237474"/>
              <a:gd name="connsiteX90" fmla="*/ 6471012 w 12192000"/>
              <a:gd name="connsiteY90" fmla="*/ 1678604 h 2237474"/>
              <a:gd name="connsiteX91" fmla="*/ 6415265 w 12192000"/>
              <a:gd name="connsiteY91" fmla="*/ 1665317 h 2237474"/>
              <a:gd name="connsiteX92" fmla="*/ 6364035 w 12192000"/>
              <a:gd name="connsiteY92" fmla="*/ 1667683 h 2237474"/>
              <a:gd name="connsiteX93" fmla="*/ 6280959 w 12192000"/>
              <a:gd name="connsiteY93" fmla="*/ 1689329 h 2237474"/>
              <a:gd name="connsiteX94" fmla="*/ 6243319 w 12192000"/>
              <a:gd name="connsiteY94" fmla="*/ 1695560 h 2237474"/>
              <a:gd name="connsiteX95" fmla="*/ 6098321 w 12192000"/>
              <a:gd name="connsiteY95" fmla="*/ 1721646 h 2237474"/>
              <a:gd name="connsiteX96" fmla="*/ 5880652 w 12192000"/>
              <a:gd name="connsiteY96" fmla="*/ 1779643 h 2237474"/>
              <a:gd name="connsiteX97" fmla="*/ 5785959 w 12192000"/>
              <a:gd name="connsiteY97" fmla="*/ 1775307 h 2237474"/>
              <a:gd name="connsiteX98" fmla="*/ 5643534 w 12192000"/>
              <a:gd name="connsiteY98" fmla="*/ 1802919 h 2237474"/>
              <a:gd name="connsiteX99" fmla="*/ 5518799 w 12192000"/>
              <a:gd name="connsiteY99" fmla="*/ 1818312 h 2237474"/>
              <a:gd name="connsiteX100" fmla="*/ 5505014 w 12192000"/>
              <a:gd name="connsiteY100" fmla="*/ 1819259 h 2237474"/>
              <a:gd name="connsiteX101" fmla="*/ 5453307 w 12192000"/>
              <a:gd name="connsiteY101" fmla="*/ 1815450 h 2237474"/>
              <a:gd name="connsiteX102" fmla="*/ 5364192 w 12192000"/>
              <a:gd name="connsiteY102" fmla="*/ 1826074 h 2237474"/>
              <a:gd name="connsiteX103" fmla="*/ 5350380 w 12192000"/>
              <a:gd name="connsiteY103" fmla="*/ 1830891 h 2237474"/>
              <a:gd name="connsiteX104" fmla="*/ 5259633 w 12192000"/>
              <a:gd name="connsiteY104" fmla="*/ 1837160 h 2237474"/>
              <a:gd name="connsiteX105" fmla="*/ 5197513 w 12192000"/>
              <a:gd name="connsiteY105" fmla="*/ 1844718 h 2237474"/>
              <a:gd name="connsiteX106" fmla="*/ 5168852 w 12192000"/>
              <a:gd name="connsiteY106" fmla="*/ 1844846 h 2237474"/>
              <a:gd name="connsiteX107" fmla="*/ 5114927 w 12192000"/>
              <a:gd name="connsiteY107" fmla="*/ 1847827 h 2237474"/>
              <a:gd name="connsiteX108" fmla="*/ 5108970 w 12192000"/>
              <a:gd name="connsiteY108" fmla="*/ 1847935 h 2237474"/>
              <a:gd name="connsiteX109" fmla="*/ 5067961 w 12192000"/>
              <a:gd name="connsiteY109" fmla="*/ 1845917 h 2237474"/>
              <a:gd name="connsiteX110" fmla="*/ 5007075 w 12192000"/>
              <a:gd name="connsiteY110" fmla="*/ 1838626 h 2237474"/>
              <a:gd name="connsiteX111" fmla="*/ 4944087 w 12192000"/>
              <a:gd name="connsiteY111" fmla="*/ 1823332 h 2237474"/>
              <a:gd name="connsiteX112" fmla="*/ 4907662 w 12192000"/>
              <a:gd name="connsiteY112" fmla="*/ 1816900 h 2237474"/>
              <a:gd name="connsiteX113" fmla="*/ 4882386 w 12192000"/>
              <a:gd name="connsiteY113" fmla="*/ 1809844 h 2237474"/>
              <a:gd name="connsiteX114" fmla="*/ 4811440 w 12192000"/>
              <a:gd name="connsiteY114" fmla="*/ 1804655 h 2237474"/>
              <a:gd name="connsiteX115" fmla="*/ 4691075 w 12192000"/>
              <a:gd name="connsiteY115" fmla="*/ 1801389 h 2237474"/>
              <a:gd name="connsiteX116" fmla="*/ 4611738 w 12192000"/>
              <a:gd name="connsiteY116" fmla="*/ 1776964 h 2237474"/>
              <a:gd name="connsiteX117" fmla="*/ 4560070 w 12192000"/>
              <a:gd name="connsiteY117" fmla="*/ 1785640 h 2237474"/>
              <a:gd name="connsiteX118" fmla="*/ 4536503 w 12192000"/>
              <a:gd name="connsiteY118" fmla="*/ 1785334 h 2237474"/>
              <a:gd name="connsiteX119" fmla="*/ 4513724 w 12192000"/>
              <a:gd name="connsiteY119" fmla="*/ 1791996 h 2237474"/>
              <a:gd name="connsiteX120" fmla="*/ 4459810 w 12192000"/>
              <a:gd name="connsiteY120" fmla="*/ 1797886 h 2237474"/>
              <a:gd name="connsiteX121" fmla="*/ 4379064 w 12192000"/>
              <a:gd name="connsiteY121" fmla="*/ 1817177 h 2237474"/>
              <a:gd name="connsiteX122" fmla="*/ 4319209 w 12192000"/>
              <a:gd name="connsiteY122" fmla="*/ 1834833 h 2237474"/>
              <a:gd name="connsiteX123" fmla="*/ 4290981 w 12192000"/>
              <a:gd name="connsiteY123" fmla="*/ 1839677 h 2237474"/>
              <a:gd name="connsiteX124" fmla="*/ 4285792 w 12192000"/>
              <a:gd name="connsiteY124" fmla="*/ 1836231 h 2237474"/>
              <a:gd name="connsiteX125" fmla="*/ 4238372 w 12192000"/>
              <a:gd name="connsiteY125" fmla="*/ 1851480 h 2237474"/>
              <a:gd name="connsiteX126" fmla="*/ 4232517 w 12192000"/>
              <a:gd name="connsiteY126" fmla="*/ 1852567 h 2237474"/>
              <a:gd name="connsiteX127" fmla="*/ 4191732 w 12192000"/>
              <a:gd name="connsiteY127" fmla="*/ 1857328 h 2237474"/>
              <a:gd name="connsiteX128" fmla="*/ 4065532 w 12192000"/>
              <a:gd name="connsiteY128" fmla="*/ 1855477 h 2237474"/>
              <a:gd name="connsiteX129" fmla="*/ 4028460 w 12192000"/>
              <a:gd name="connsiteY129" fmla="*/ 1855137 h 2237474"/>
              <a:gd name="connsiteX130" fmla="*/ 4002267 w 12192000"/>
              <a:gd name="connsiteY130" fmla="*/ 1852352 h 2237474"/>
              <a:gd name="connsiteX131" fmla="*/ 3931396 w 12192000"/>
              <a:gd name="connsiteY131" fmla="*/ 1858915 h 2237474"/>
              <a:gd name="connsiteX132" fmla="*/ 3812162 w 12192000"/>
              <a:gd name="connsiteY132" fmla="*/ 1875501 h 2237474"/>
              <a:gd name="connsiteX133" fmla="*/ 3729530 w 12192000"/>
              <a:gd name="connsiteY133" fmla="*/ 1864513 h 2237474"/>
              <a:gd name="connsiteX134" fmla="*/ 3680177 w 12192000"/>
              <a:gd name="connsiteY134" fmla="*/ 1881552 h 2237474"/>
              <a:gd name="connsiteX135" fmla="*/ 3567259 w 12192000"/>
              <a:gd name="connsiteY135" fmla="*/ 1893482 h 2237474"/>
              <a:gd name="connsiteX136" fmla="*/ 3405770 w 12192000"/>
              <a:gd name="connsiteY136" fmla="*/ 1904591 h 2237474"/>
              <a:gd name="connsiteX137" fmla="*/ 3280097 w 12192000"/>
              <a:gd name="connsiteY137" fmla="*/ 1919610 h 2237474"/>
              <a:gd name="connsiteX138" fmla="*/ 3123424 w 12192000"/>
              <a:gd name="connsiteY138" fmla="*/ 1952930 h 2237474"/>
              <a:gd name="connsiteX139" fmla="*/ 3009910 w 12192000"/>
              <a:gd name="connsiteY139" fmla="*/ 1957866 h 2237474"/>
              <a:gd name="connsiteX140" fmla="*/ 2995934 w 12192000"/>
              <a:gd name="connsiteY140" fmla="*/ 1967085 h 2237474"/>
              <a:gd name="connsiteX141" fmla="*/ 2980071 w 12192000"/>
              <a:gd name="connsiteY141" fmla="*/ 1972988 h 2237474"/>
              <a:gd name="connsiteX142" fmla="*/ 2978094 w 12192000"/>
              <a:gd name="connsiteY142" fmla="*/ 1972369 h 2237474"/>
              <a:gd name="connsiteX143" fmla="*/ 2942858 w 12192000"/>
              <a:gd name="connsiteY143" fmla="*/ 1981367 h 2237474"/>
              <a:gd name="connsiteX144" fmla="*/ 2875436 w 12192000"/>
              <a:gd name="connsiteY144" fmla="*/ 1996977 h 2237474"/>
              <a:gd name="connsiteX145" fmla="*/ 2874892 w 12192000"/>
              <a:gd name="connsiteY145" fmla="*/ 1996085 h 2237474"/>
              <a:gd name="connsiteX146" fmla="*/ 2864145 w 12192000"/>
              <a:gd name="connsiteY146" fmla="*/ 1994061 h 2237474"/>
              <a:gd name="connsiteX147" fmla="*/ 2843662 w 12192000"/>
              <a:gd name="connsiteY147" fmla="*/ 1992498 h 2237474"/>
              <a:gd name="connsiteX148" fmla="*/ 2796128 w 12192000"/>
              <a:gd name="connsiteY148" fmla="*/ 1976403 h 2237474"/>
              <a:gd name="connsiteX149" fmla="*/ 2756784 w 12192000"/>
              <a:gd name="connsiteY149" fmla="*/ 1985116 h 2237474"/>
              <a:gd name="connsiteX150" fmla="*/ 2748833 w 12192000"/>
              <a:gd name="connsiteY150" fmla="*/ 1986323 h 2237474"/>
              <a:gd name="connsiteX151" fmla="*/ 2748661 w 12192000"/>
              <a:gd name="connsiteY151" fmla="*/ 1986122 h 2237474"/>
              <a:gd name="connsiteX152" fmla="*/ 2740251 w 12192000"/>
              <a:gd name="connsiteY152" fmla="*/ 1986946 h 2237474"/>
              <a:gd name="connsiteX153" fmla="*/ 2718916 w 12192000"/>
              <a:gd name="connsiteY153" fmla="*/ 1990867 h 2237474"/>
              <a:gd name="connsiteX154" fmla="*/ 2713522 w 12192000"/>
              <a:gd name="connsiteY154" fmla="*/ 1990173 h 2237474"/>
              <a:gd name="connsiteX155" fmla="*/ 2680597 w 12192000"/>
              <a:gd name="connsiteY155" fmla="*/ 1984996 h 2237474"/>
              <a:gd name="connsiteX156" fmla="*/ 2578178 w 12192000"/>
              <a:gd name="connsiteY156" fmla="*/ 1990531 h 2237474"/>
              <a:gd name="connsiteX157" fmla="*/ 2476147 w 12192000"/>
              <a:gd name="connsiteY157" fmla="*/ 1998305 h 2237474"/>
              <a:gd name="connsiteX158" fmla="*/ 2373568 w 12192000"/>
              <a:gd name="connsiteY158" fmla="*/ 2003219 h 2237474"/>
              <a:gd name="connsiteX159" fmla="*/ 2321399 w 12192000"/>
              <a:gd name="connsiteY159" fmla="*/ 1989467 h 2237474"/>
              <a:gd name="connsiteX160" fmla="*/ 2315525 w 12192000"/>
              <a:gd name="connsiteY160" fmla="*/ 1989708 h 2237474"/>
              <a:gd name="connsiteX161" fmla="*/ 2300792 w 12192000"/>
              <a:gd name="connsiteY161" fmla="*/ 1994290 h 2237474"/>
              <a:gd name="connsiteX162" fmla="*/ 2295469 w 12192000"/>
              <a:gd name="connsiteY162" fmla="*/ 1996659 h 2237474"/>
              <a:gd name="connsiteX163" fmla="*/ 2287219 w 12192000"/>
              <a:gd name="connsiteY163" fmla="*/ 1998750 h 2237474"/>
              <a:gd name="connsiteX164" fmla="*/ 2286948 w 12192000"/>
              <a:gd name="connsiteY164" fmla="*/ 1998596 h 2237474"/>
              <a:gd name="connsiteX165" fmla="*/ 2243069 w 12192000"/>
              <a:gd name="connsiteY165" fmla="*/ 2015111 h 2237474"/>
              <a:gd name="connsiteX166" fmla="*/ 2186609 w 12192000"/>
              <a:gd name="connsiteY166" fmla="*/ 2008263 h 2237474"/>
              <a:gd name="connsiteX167" fmla="*/ 2164831 w 12192000"/>
              <a:gd name="connsiteY167" fmla="*/ 2010143 h 2237474"/>
              <a:gd name="connsiteX168" fmla="*/ 2152836 w 12192000"/>
              <a:gd name="connsiteY168" fmla="*/ 2010048 h 2237474"/>
              <a:gd name="connsiteX169" fmla="*/ 2117102 w 12192000"/>
              <a:gd name="connsiteY169" fmla="*/ 2023004 h 2237474"/>
              <a:gd name="connsiteX170" fmla="*/ 2111935 w 12192000"/>
              <a:gd name="connsiteY170" fmla="*/ 2023163 h 2237474"/>
              <a:gd name="connsiteX171" fmla="*/ 2089991 w 12192000"/>
              <a:gd name="connsiteY171" fmla="*/ 2034193 h 2237474"/>
              <a:gd name="connsiteX172" fmla="*/ 2058061 w 12192000"/>
              <a:gd name="connsiteY172" fmla="*/ 2047942 h 2237474"/>
              <a:gd name="connsiteX173" fmla="*/ 2055737 w 12192000"/>
              <a:gd name="connsiteY173" fmla="*/ 2047704 h 2237474"/>
              <a:gd name="connsiteX174" fmla="*/ 2042244 w 12192000"/>
              <a:gd name="connsiteY174" fmla="*/ 2055560 h 2237474"/>
              <a:gd name="connsiteX175" fmla="*/ 1976224 w 12192000"/>
              <a:gd name="connsiteY175" fmla="*/ 2074257 h 2237474"/>
              <a:gd name="connsiteX176" fmla="*/ 1877728 w 12192000"/>
              <a:gd name="connsiteY176" fmla="*/ 2101004 h 2237474"/>
              <a:gd name="connsiteX177" fmla="*/ 1759056 w 12192000"/>
              <a:gd name="connsiteY177" fmla="*/ 2125608 h 2237474"/>
              <a:gd name="connsiteX178" fmla="*/ 1637948 w 12192000"/>
              <a:gd name="connsiteY178" fmla="*/ 2172597 h 2237474"/>
              <a:gd name="connsiteX179" fmla="*/ 1434549 w 12192000"/>
              <a:gd name="connsiteY179" fmla="*/ 2234522 h 2237474"/>
              <a:gd name="connsiteX180" fmla="*/ 1398481 w 12192000"/>
              <a:gd name="connsiteY180" fmla="*/ 2237074 h 2237474"/>
              <a:gd name="connsiteX181" fmla="*/ 1398407 w 12192000"/>
              <a:gd name="connsiteY181" fmla="*/ 2237095 h 2237474"/>
              <a:gd name="connsiteX182" fmla="*/ 1370962 w 12192000"/>
              <a:gd name="connsiteY182" fmla="*/ 2237474 h 2237474"/>
              <a:gd name="connsiteX183" fmla="*/ 1356367 w 12192000"/>
              <a:gd name="connsiteY183" fmla="*/ 2235089 h 2237474"/>
              <a:gd name="connsiteX184" fmla="*/ 1324828 w 12192000"/>
              <a:gd name="connsiteY184" fmla="*/ 2231968 h 2237474"/>
              <a:gd name="connsiteX185" fmla="*/ 1297744 w 12192000"/>
              <a:gd name="connsiteY185" fmla="*/ 2235849 h 2237474"/>
              <a:gd name="connsiteX186" fmla="*/ 1286236 w 12192000"/>
              <a:gd name="connsiteY186" fmla="*/ 2233135 h 2237474"/>
              <a:gd name="connsiteX187" fmla="*/ 1283504 w 12192000"/>
              <a:gd name="connsiteY187" fmla="*/ 2233797 h 2237474"/>
              <a:gd name="connsiteX188" fmla="*/ 1279765 w 12192000"/>
              <a:gd name="connsiteY188" fmla="*/ 2229639 h 2237474"/>
              <a:gd name="connsiteX189" fmla="*/ 1195347 w 12192000"/>
              <a:gd name="connsiteY189" fmla="*/ 2212354 h 2237474"/>
              <a:gd name="connsiteX190" fmla="*/ 970251 w 12192000"/>
              <a:gd name="connsiteY190" fmla="*/ 2221029 h 2237474"/>
              <a:gd name="connsiteX191" fmla="*/ 812914 w 12192000"/>
              <a:gd name="connsiteY191" fmla="*/ 2202752 h 2237474"/>
              <a:gd name="connsiteX192" fmla="*/ 800195 w 12192000"/>
              <a:gd name="connsiteY192" fmla="*/ 2209407 h 2237474"/>
              <a:gd name="connsiteX193" fmla="*/ 784978 w 12192000"/>
              <a:gd name="connsiteY193" fmla="*/ 2212360 h 2237474"/>
              <a:gd name="connsiteX194" fmla="*/ 681987 w 12192000"/>
              <a:gd name="connsiteY194" fmla="*/ 2216757 h 2237474"/>
              <a:gd name="connsiteX195" fmla="*/ 669923 w 12192000"/>
              <a:gd name="connsiteY195" fmla="*/ 2211682 h 2237474"/>
              <a:gd name="connsiteX196" fmla="*/ 648680 w 12192000"/>
              <a:gd name="connsiteY196" fmla="*/ 2206229 h 2237474"/>
              <a:gd name="connsiteX197" fmla="*/ 597225 w 12192000"/>
              <a:gd name="connsiteY197" fmla="*/ 2180999 h 2237474"/>
              <a:gd name="connsiteX198" fmla="*/ 558449 w 12192000"/>
              <a:gd name="connsiteY198" fmla="*/ 2182346 h 2237474"/>
              <a:gd name="connsiteX199" fmla="*/ 550517 w 12192000"/>
              <a:gd name="connsiteY199" fmla="*/ 2182060 h 2237474"/>
              <a:gd name="connsiteX200" fmla="*/ 550309 w 12192000"/>
              <a:gd name="connsiteY200" fmla="*/ 2181825 h 2237474"/>
              <a:gd name="connsiteX201" fmla="*/ 541836 w 12192000"/>
              <a:gd name="connsiteY201" fmla="*/ 2181063 h 2237474"/>
              <a:gd name="connsiteX202" fmla="*/ 536057 w 12192000"/>
              <a:gd name="connsiteY202" fmla="*/ 2181537 h 2237474"/>
              <a:gd name="connsiteX203" fmla="*/ 520671 w 12192000"/>
              <a:gd name="connsiteY203" fmla="*/ 2180980 h 2237474"/>
              <a:gd name="connsiteX204" fmla="*/ 515024 w 12192000"/>
              <a:gd name="connsiteY204" fmla="*/ 2179258 h 2237474"/>
              <a:gd name="connsiteX205" fmla="*/ 512278 w 12192000"/>
              <a:gd name="connsiteY205" fmla="*/ 2176369 h 2237474"/>
              <a:gd name="connsiteX206" fmla="*/ 480419 w 12192000"/>
              <a:gd name="connsiteY206" fmla="*/ 2167807 h 2237474"/>
              <a:gd name="connsiteX207" fmla="*/ 413835 w 12192000"/>
              <a:gd name="connsiteY207" fmla="*/ 2156783 h 2237474"/>
              <a:gd name="connsiteX208" fmla="*/ 376513 w 12192000"/>
              <a:gd name="connsiteY208" fmla="*/ 2154014 h 2237474"/>
              <a:gd name="connsiteX209" fmla="*/ 273386 w 12192000"/>
              <a:gd name="connsiteY209" fmla="*/ 2142551 h 2237474"/>
              <a:gd name="connsiteX210" fmla="*/ 169207 w 12192000"/>
              <a:gd name="connsiteY210" fmla="*/ 2128100 h 2237474"/>
              <a:gd name="connsiteX211" fmla="*/ 93149 w 12192000"/>
              <a:gd name="connsiteY211" fmla="*/ 2105324 h 2237474"/>
              <a:gd name="connsiteX212" fmla="*/ 88109 w 12192000"/>
              <a:gd name="connsiteY212" fmla="*/ 2106704 h 2237474"/>
              <a:gd name="connsiteX213" fmla="*/ 80022 w 12192000"/>
              <a:gd name="connsiteY213" fmla="*/ 2107254 h 2237474"/>
              <a:gd name="connsiteX214" fmla="*/ 79717 w 12192000"/>
              <a:gd name="connsiteY214" fmla="*/ 2107046 h 2237474"/>
              <a:gd name="connsiteX215" fmla="*/ 72352 w 12192000"/>
              <a:gd name="connsiteY215" fmla="*/ 2107991 h 2237474"/>
              <a:gd name="connsiteX216" fmla="*/ 37645 w 12192000"/>
              <a:gd name="connsiteY216" fmla="*/ 2115401 h 2237474"/>
              <a:gd name="connsiteX217" fmla="*/ 4572 w 12192000"/>
              <a:gd name="connsiteY217" fmla="*/ 2111091 h 2237474"/>
              <a:gd name="connsiteX218" fmla="*/ 0 w 12192000"/>
              <a:gd name="connsiteY218" fmla="*/ 2110468 h 2237474"/>
              <a:gd name="connsiteX219" fmla="*/ 0 w 12192000"/>
              <a:gd name="connsiteY21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61459 w 12192000"/>
              <a:gd name="connsiteY27" fmla="*/ 862394 h 2237474"/>
              <a:gd name="connsiteX28" fmla="*/ 9705768 w 12192000"/>
              <a:gd name="connsiteY28" fmla="*/ 894610 h 2237474"/>
              <a:gd name="connsiteX29" fmla="*/ 9683005 w 12192000"/>
              <a:gd name="connsiteY29" fmla="*/ 894128 h 2237474"/>
              <a:gd name="connsiteX30" fmla="*/ 9594438 w 12192000"/>
              <a:gd name="connsiteY30" fmla="*/ 919051 h 2237474"/>
              <a:gd name="connsiteX31" fmla="*/ 9577033 w 12192000"/>
              <a:gd name="connsiteY31" fmla="*/ 922857 h 2237474"/>
              <a:gd name="connsiteX32" fmla="*/ 9544189 w 12192000"/>
              <a:gd name="connsiteY32" fmla="*/ 938966 h 2237474"/>
              <a:gd name="connsiteX33" fmla="*/ 9500499 w 12192000"/>
              <a:gd name="connsiteY33" fmla="*/ 954680 h 2237474"/>
              <a:gd name="connsiteX34" fmla="*/ 9428195 w 12192000"/>
              <a:gd name="connsiteY34" fmla="*/ 986225 h 2237474"/>
              <a:gd name="connsiteX35" fmla="*/ 9410017 w 12192000"/>
              <a:gd name="connsiteY35" fmla="*/ 993931 h 2237474"/>
              <a:gd name="connsiteX36" fmla="*/ 9392919 w 12192000"/>
              <a:gd name="connsiteY36" fmla="*/ 994656 h 2237474"/>
              <a:gd name="connsiteX37" fmla="*/ 9278619 w 12192000"/>
              <a:gd name="connsiteY37" fmla="*/ 1011878 h 2237474"/>
              <a:gd name="connsiteX38" fmla="*/ 9268019 w 12192000"/>
              <a:gd name="connsiteY38" fmla="*/ 1007442 h 2237474"/>
              <a:gd name="connsiteX39" fmla="*/ 9234662 w 12192000"/>
              <a:gd name="connsiteY39" fmla="*/ 1023056 h 2237474"/>
              <a:gd name="connsiteX40" fmla="*/ 9181033 w 12192000"/>
              <a:gd name="connsiteY40" fmla="*/ 1037921 h 2237474"/>
              <a:gd name="connsiteX41" fmla="*/ 9155969 w 12192000"/>
              <a:gd name="connsiteY41" fmla="*/ 1046804 h 2237474"/>
              <a:gd name="connsiteX42" fmla="*/ 9133985 w 12192000"/>
              <a:gd name="connsiteY42" fmla="*/ 1046450 h 2237474"/>
              <a:gd name="connsiteX43" fmla="*/ 9012987 w 12192000"/>
              <a:gd name="connsiteY43" fmla="*/ 1061986 h 2237474"/>
              <a:gd name="connsiteX44" fmla="*/ 8968445 w 12192000"/>
              <a:gd name="connsiteY44" fmla="*/ 1052169 h 2237474"/>
              <a:gd name="connsiteX45" fmla="*/ 8958984 w 12192000"/>
              <a:gd name="connsiteY45" fmla="*/ 1057212 h 2237474"/>
              <a:gd name="connsiteX46" fmla="*/ 8886001 w 12192000"/>
              <a:gd name="connsiteY46" fmla="*/ 1067468 h 2237474"/>
              <a:gd name="connsiteX47" fmla="*/ 8838610 w 12192000"/>
              <a:gd name="connsiteY47" fmla="*/ 1075091 h 2237474"/>
              <a:gd name="connsiteX48" fmla="*/ 8750383 w 12192000"/>
              <a:gd name="connsiteY48" fmla="*/ 1097387 h 2237474"/>
              <a:gd name="connsiteX49" fmla="*/ 8697365 w 12192000"/>
              <a:gd name="connsiteY49" fmla="*/ 1105869 h 2237474"/>
              <a:gd name="connsiteX50" fmla="*/ 8665605 w 12192000"/>
              <a:gd name="connsiteY50" fmla="*/ 1110791 h 2237474"/>
              <a:gd name="connsiteX51" fmla="*/ 8584946 w 12192000"/>
              <a:gd name="connsiteY51" fmla="*/ 1135226 h 2237474"/>
              <a:gd name="connsiteX52" fmla="*/ 8460755 w 12192000"/>
              <a:gd name="connsiteY52" fmla="*/ 1203427 h 2237474"/>
              <a:gd name="connsiteX53" fmla="*/ 8419755 w 12192000"/>
              <a:gd name="connsiteY53" fmla="*/ 1216260 h 2237474"/>
              <a:gd name="connsiteX54" fmla="*/ 8411626 w 12192000"/>
              <a:gd name="connsiteY54" fmla="*/ 1214397 h 2237474"/>
              <a:gd name="connsiteX55" fmla="*/ 8363469 w 12192000"/>
              <a:gd name="connsiteY55" fmla="*/ 1246658 h 2237474"/>
              <a:gd name="connsiteX56" fmla="*/ 8275497 w 12192000"/>
              <a:gd name="connsiteY56" fmla="*/ 1264396 h 2237474"/>
              <a:gd name="connsiteX57" fmla="*/ 8206287 w 12192000"/>
              <a:gd name="connsiteY57" fmla="*/ 1273060 h 2237474"/>
              <a:gd name="connsiteX58" fmla="*/ 8168705 w 12192000"/>
              <a:gd name="connsiteY58" fmla="*/ 1279956 h 2237474"/>
              <a:gd name="connsiteX59" fmla="*/ 8139997 w 12192000"/>
              <a:gd name="connsiteY59" fmla="*/ 1282713 h 2237474"/>
              <a:gd name="connsiteX60" fmla="*/ 8074238 w 12192000"/>
              <a:gd name="connsiteY60" fmla="*/ 1301895 h 2237474"/>
              <a:gd name="connsiteX61" fmla="*/ 7968292 w 12192000"/>
              <a:gd name="connsiteY61" fmla="*/ 1338779 h 2237474"/>
              <a:gd name="connsiteX62" fmla="*/ 7945122 w 12192000"/>
              <a:gd name="connsiteY62" fmla="*/ 1345477 h 2237474"/>
              <a:gd name="connsiteX63" fmla="*/ 7902328 w 12192000"/>
              <a:gd name="connsiteY63" fmla="*/ 1345865 h 2237474"/>
              <a:gd name="connsiteX64" fmla="*/ 7875879 w 12192000"/>
              <a:gd name="connsiteY64" fmla="*/ 1345646 h 2237474"/>
              <a:gd name="connsiteX65" fmla="*/ 7840612 w 12192000"/>
              <a:gd name="connsiteY65" fmla="*/ 1369373 h 2237474"/>
              <a:gd name="connsiteX66" fmla="*/ 7786819 w 12192000"/>
              <a:gd name="connsiteY66" fmla="*/ 1378970 h 2237474"/>
              <a:gd name="connsiteX67" fmla="*/ 7548172 w 12192000"/>
              <a:gd name="connsiteY67" fmla="*/ 1417460 h 2237474"/>
              <a:gd name="connsiteX68" fmla="*/ 7483437 w 12192000"/>
              <a:gd name="connsiteY68" fmla="*/ 1478152 h 2237474"/>
              <a:gd name="connsiteX69" fmla="*/ 7377870 w 12192000"/>
              <a:gd name="connsiteY69" fmla="*/ 1523319 h 2237474"/>
              <a:gd name="connsiteX70" fmla="*/ 7230737 w 12192000"/>
              <a:gd name="connsiteY70" fmla="*/ 1562633 h 2237474"/>
              <a:gd name="connsiteX71" fmla="*/ 7224458 w 12192000"/>
              <a:gd name="connsiteY71" fmla="*/ 1573008 h 2237474"/>
              <a:gd name="connsiteX72" fmla="*/ 7213486 w 12192000"/>
              <a:gd name="connsiteY72" fmla="*/ 1580987 h 2237474"/>
              <a:gd name="connsiteX73" fmla="*/ 7183121 w 12192000"/>
              <a:gd name="connsiteY73" fmla="*/ 1595162 h 2237474"/>
              <a:gd name="connsiteX74" fmla="*/ 7164601 w 12192000"/>
              <a:gd name="connsiteY74" fmla="*/ 1606490 h 2237474"/>
              <a:gd name="connsiteX75" fmla="*/ 7114651 w 12192000"/>
              <a:gd name="connsiteY75" fmla="*/ 1620959 h 2237474"/>
              <a:gd name="connsiteX76" fmla="*/ 7092727 w 12192000"/>
              <a:gd name="connsiteY76" fmla="*/ 1623628 h 2237474"/>
              <a:gd name="connsiteX77" fmla="*/ 7031309 w 12192000"/>
              <a:gd name="connsiteY77" fmla="*/ 1619451 h 2237474"/>
              <a:gd name="connsiteX78" fmla="*/ 6999084 w 12192000"/>
              <a:gd name="connsiteY78" fmla="*/ 1634317 h 2237474"/>
              <a:gd name="connsiteX79" fmla="*/ 6992107 w 12192000"/>
              <a:gd name="connsiteY79" fmla="*/ 1636860 h 2237474"/>
              <a:gd name="connsiteX80" fmla="*/ 6991765 w 12192000"/>
              <a:gd name="connsiteY80" fmla="*/ 1636725 h 2237474"/>
              <a:gd name="connsiteX81" fmla="*/ 6900177 w 12192000"/>
              <a:gd name="connsiteY81" fmla="*/ 1636016 h 2237474"/>
              <a:gd name="connsiteX82" fmla="*/ 6795372 w 12192000"/>
              <a:gd name="connsiteY82" fmla="*/ 1644845 h 2237474"/>
              <a:gd name="connsiteX83" fmla="*/ 6692251 w 12192000"/>
              <a:gd name="connsiteY83" fmla="*/ 1656357 h 2237474"/>
              <a:gd name="connsiteX84" fmla="*/ 6655235 w 12192000"/>
              <a:gd name="connsiteY84" fmla="*/ 1661869 h 2237474"/>
              <a:gd name="connsiteX85" fmla="*/ 6587857 w 12192000"/>
              <a:gd name="connsiteY85" fmla="*/ 1665769 h 2237474"/>
              <a:gd name="connsiteX86" fmla="*/ 6554894 w 12192000"/>
              <a:gd name="connsiteY86" fmla="*/ 1664428 h 2237474"/>
              <a:gd name="connsiteX87" fmla="*/ 6516595 w 12192000"/>
              <a:gd name="connsiteY87" fmla="*/ 1667475 h 2237474"/>
              <a:gd name="connsiteX88" fmla="*/ 6508541 w 12192000"/>
              <a:gd name="connsiteY88" fmla="*/ 1668757 h 2237474"/>
              <a:gd name="connsiteX89" fmla="*/ 6471012 w 12192000"/>
              <a:gd name="connsiteY89" fmla="*/ 1678604 h 2237474"/>
              <a:gd name="connsiteX90" fmla="*/ 6415265 w 12192000"/>
              <a:gd name="connsiteY90" fmla="*/ 1665317 h 2237474"/>
              <a:gd name="connsiteX91" fmla="*/ 6364035 w 12192000"/>
              <a:gd name="connsiteY91" fmla="*/ 1667683 h 2237474"/>
              <a:gd name="connsiteX92" fmla="*/ 6280959 w 12192000"/>
              <a:gd name="connsiteY92" fmla="*/ 1689329 h 2237474"/>
              <a:gd name="connsiteX93" fmla="*/ 6243319 w 12192000"/>
              <a:gd name="connsiteY93" fmla="*/ 1695560 h 2237474"/>
              <a:gd name="connsiteX94" fmla="*/ 6098321 w 12192000"/>
              <a:gd name="connsiteY94" fmla="*/ 1721646 h 2237474"/>
              <a:gd name="connsiteX95" fmla="*/ 5880652 w 12192000"/>
              <a:gd name="connsiteY95" fmla="*/ 1779643 h 2237474"/>
              <a:gd name="connsiteX96" fmla="*/ 5785959 w 12192000"/>
              <a:gd name="connsiteY96" fmla="*/ 1775307 h 2237474"/>
              <a:gd name="connsiteX97" fmla="*/ 5643534 w 12192000"/>
              <a:gd name="connsiteY97" fmla="*/ 1802919 h 2237474"/>
              <a:gd name="connsiteX98" fmla="*/ 5518799 w 12192000"/>
              <a:gd name="connsiteY98" fmla="*/ 1818312 h 2237474"/>
              <a:gd name="connsiteX99" fmla="*/ 5505014 w 12192000"/>
              <a:gd name="connsiteY99" fmla="*/ 1819259 h 2237474"/>
              <a:gd name="connsiteX100" fmla="*/ 5453307 w 12192000"/>
              <a:gd name="connsiteY100" fmla="*/ 1815450 h 2237474"/>
              <a:gd name="connsiteX101" fmla="*/ 5364192 w 12192000"/>
              <a:gd name="connsiteY101" fmla="*/ 1826074 h 2237474"/>
              <a:gd name="connsiteX102" fmla="*/ 5350380 w 12192000"/>
              <a:gd name="connsiteY102" fmla="*/ 1830891 h 2237474"/>
              <a:gd name="connsiteX103" fmla="*/ 5259633 w 12192000"/>
              <a:gd name="connsiteY103" fmla="*/ 1837160 h 2237474"/>
              <a:gd name="connsiteX104" fmla="*/ 5197513 w 12192000"/>
              <a:gd name="connsiteY104" fmla="*/ 1844718 h 2237474"/>
              <a:gd name="connsiteX105" fmla="*/ 5168852 w 12192000"/>
              <a:gd name="connsiteY105" fmla="*/ 1844846 h 2237474"/>
              <a:gd name="connsiteX106" fmla="*/ 5114927 w 12192000"/>
              <a:gd name="connsiteY106" fmla="*/ 1847827 h 2237474"/>
              <a:gd name="connsiteX107" fmla="*/ 5108970 w 12192000"/>
              <a:gd name="connsiteY107" fmla="*/ 1847935 h 2237474"/>
              <a:gd name="connsiteX108" fmla="*/ 5067961 w 12192000"/>
              <a:gd name="connsiteY108" fmla="*/ 1845917 h 2237474"/>
              <a:gd name="connsiteX109" fmla="*/ 5007075 w 12192000"/>
              <a:gd name="connsiteY109" fmla="*/ 1838626 h 2237474"/>
              <a:gd name="connsiteX110" fmla="*/ 4944087 w 12192000"/>
              <a:gd name="connsiteY110" fmla="*/ 1823332 h 2237474"/>
              <a:gd name="connsiteX111" fmla="*/ 4907662 w 12192000"/>
              <a:gd name="connsiteY111" fmla="*/ 1816900 h 2237474"/>
              <a:gd name="connsiteX112" fmla="*/ 4882386 w 12192000"/>
              <a:gd name="connsiteY112" fmla="*/ 1809844 h 2237474"/>
              <a:gd name="connsiteX113" fmla="*/ 4811440 w 12192000"/>
              <a:gd name="connsiteY113" fmla="*/ 1804655 h 2237474"/>
              <a:gd name="connsiteX114" fmla="*/ 4691075 w 12192000"/>
              <a:gd name="connsiteY114" fmla="*/ 1801389 h 2237474"/>
              <a:gd name="connsiteX115" fmla="*/ 4611738 w 12192000"/>
              <a:gd name="connsiteY115" fmla="*/ 1776964 h 2237474"/>
              <a:gd name="connsiteX116" fmla="*/ 4560070 w 12192000"/>
              <a:gd name="connsiteY116" fmla="*/ 1785640 h 2237474"/>
              <a:gd name="connsiteX117" fmla="*/ 4536503 w 12192000"/>
              <a:gd name="connsiteY117" fmla="*/ 1785334 h 2237474"/>
              <a:gd name="connsiteX118" fmla="*/ 4513724 w 12192000"/>
              <a:gd name="connsiteY118" fmla="*/ 1791996 h 2237474"/>
              <a:gd name="connsiteX119" fmla="*/ 4459810 w 12192000"/>
              <a:gd name="connsiteY119" fmla="*/ 1797886 h 2237474"/>
              <a:gd name="connsiteX120" fmla="*/ 4379064 w 12192000"/>
              <a:gd name="connsiteY120" fmla="*/ 1817177 h 2237474"/>
              <a:gd name="connsiteX121" fmla="*/ 4319209 w 12192000"/>
              <a:gd name="connsiteY121" fmla="*/ 1834833 h 2237474"/>
              <a:gd name="connsiteX122" fmla="*/ 4290981 w 12192000"/>
              <a:gd name="connsiteY122" fmla="*/ 1839677 h 2237474"/>
              <a:gd name="connsiteX123" fmla="*/ 4285792 w 12192000"/>
              <a:gd name="connsiteY123" fmla="*/ 1836231 h 2237474"/>
              <a:gd name="connsiteX124" fmla="*/ 4238372 w 12192000"/>
              <a:gd name="connsiteY124" fmla="*/ 1851480 h 2237474"/>
              <a:gd name="connsiteX125" fmla="*/ 4232517 w 12192000"/>
              <a:gd name="connsiteY125" fmla="*/ 1852567 h 2237474"/>
              <a:gd name="connsiteX126" fmla="*/ 4191732 w 12192000"/>
              <a:gd name="connsiteY126" fmla="*/ 1857328 h 2237474"/>
              <a:gd name="connsiteX127" fmla="*/ 4065532 w 12192000"/>
              <a:gd name="connsiteY127" fmla="*/ 1855477 h 2237474"/>
              <a:gd name="connsiteX128" fmla="*/ 4028460 w 12192000"/>
              <a:gd name="connsiteY128" fmla="*/ 1855137 h 2237474"/>
              <a:gd name="connsiteX129" fmla="*/ 4002267 w 12192000"/>
              <a:gd name="connsiteY129" fmla="*/ 1852352 h 2237474"/>
              <a:gd name="connsiteX130" fmla="*/ 3931396 w 12192000"/>
              <a:gd name="connsiteY130" fmla="*/ 1858915 h 2237474"/>
              <a:gd name="connsiteX131" fmla="*/ 3812162 w 12192000"/>
              <a:gd name="connsiteY131" fmla="*/ 1875501 h 2237474"/>
              <a:gd name="connsiteX132" fmla="*/ 3729530 w 12192000"/>
              <a:gd name="connsiteY132" fmla="*/ 1864513 h 2237474"/>
              <a:gd name="connsiteX133" fmla="*/ 3680177 w 12192000"/>
              <a:gd name="connsiteY133" fmla="*/ 1881552 h 2237474"/>
              <a:gd name="connsiteX134" fmla="*/ 3567259 w 12192000"/>
              <a:gd name="connsiteY134" fmla="*/ 1893482 h 2237474"/>
              <a:gd name="connsiteX135" fmla="*/ 3405770 w 12192000"/>
              <a:gd name="connsiteY135" fmla="*/ 1904591 h 2237474"/>
              <a:gd name="connsiteX136" fmla="*/ 3280097 w 12192000"/>
              <a:gd name="connsiteY136" fmla="*/ 1919610 h 2237474"/>
              <a:gd name="connsiteX137" fmla="*/ 3123424 w 12192000"/>
              <a:gd name="connsiteY137" fmla="*/ 1952930 h 2237474"/>
              <a:gd name="connsiteX138" fmla="*/ 3009910 w 12192000"/>
              <a:gd name="connsiteY138" fmla="*/ 1957866 h 2237474"/>
              <a:gd name="connsiteX139" fmla="*/ 2995934 w 12192000"/>
              <a:gd name="connsiteY139" fmla="*/ 1967085 h 2237474"/>
              <a:gd name="connsiteX140" fmla="*/ 2980071 w 12192000"/>
              <a:gd name="connsiteY140" fmla="*/ 1972988 h 2237474"/>
              <a:gd name="connsiteX141" fmla="*/ 2978094 w 12192000"/>
              <a:gd name="connsiteY141" fmla="*/ 1972369 h 2237474"/>
              <a:gd name="connsiteX142" fmla="*/ 2942858 w 12192000"/>
              <a:gd name="connsiteY142" fmla="*/ 1981367 h 2237474"/>
              <a:gd name="connsiteX143" fmla="*/ 2875436 w 12192000"/>
              <a:gd name="connsiteY143" fmla="*/ 1996977 h 2237474"/>
              <a:gd name="connsiteX144" fmla="*/ 2874892 w 12192000"/>
              <a:gd name="connsiteY144" fmla="*/ 1996085 h 2237474"/>
              <a:gd name="connsiteX145" fmla="*/ 2864145 w 12192000"/>
              <a:gd name="connsiteY145" fmla="*/ 1994061 h 2237474"/>
              <a:gd name="connsiteX146" fmla="*/ 2843662 w 12192000"/>
              <a:gd name="connsiteY146" fmla="*/ 1992498 h 2237474"/>
              <a:gd name="connsiteX147" fmla="*/ 2796128 w 12192000"/>
              <a:gd name="connsiteY147" fmla="*/ 1976403 h 2237474"/>
              <a:gd name="connsiteX148" fmla="*/ 2756784 w 12192000"/>
              <a:gd name="connsiteY148" fmla="*/ 1985116 h 2237474"/>
              <a:gd name="connsiteX149" fmla="*/ 2748833 w 12192000"/>
              <a:gd name="connsiteY149" fmla="*/ 1986323 h 2237474"/>
              <a:gd name="connsiteX150" fmla="*/ 2748661 w 12192000"/>
              <a:gd name="connsiteY150" fmla="*/ 1986122 h 2237474"/>
              <a:gd name="connsiteX151" fmla="*/ 2740251 w 12192000"/>
              <a:gd name="connsiteY151" fmla="*/ 1986946 h 2237474"/>
              <a:gd name="connsiteX152" fmla="*/ 2718916 w 12192000"/>
              <a:gd name="connsiteY152" fmla="*/ 1990867 h 2237474"/>
              <a:gd name="connsiteX153" fmla="*/ 2713522 w 12192000"/>
              <a:gd name="connsiteY153" fmla="*/ 1990173 h 2237474"/>
              <a:gd name="connsiteX154" fmla="*/ 2680597 w 12192000"/>
              <a:gd name="connsiteY154" fmla="*/ 1984996 h 2237474"/>
              <a:gd name="connsiteX155" fmla="*/ 2578178 w 12192000"/>
              <a:gd name="connsiteY155" fmla="*/ 1990531 h 2237474"/>
              <a:gd name="connsiteX156" fmla="*/ 2476147 w 12192000"/>
              <a:gd name="connsiteY156" fmla="*/ 1998305 h 2237474"/>
              <a:gd name="connsiteX157" fmla="*/ 2373568 w 12192000"/>
              <a:gd name="connsiteY157" fmla="*/ 2003219 h 2237474"/>
              <a:gd name="connsiteX158" fmla="*/ 2321399 w 12192000"/>
              <a:gd name="connsiteY158" fmla="*/ 1989467 h 2237474"/>
              <a:gd name="connsiteX159" fmla="*/ 2315525 w 12192000"/>
              <a:gd name="connsiteY159" fmla="*/ 1989708 h 2237474"/>
              <a:gd name="connsiteX160" fmla="*/ 2300792 w 12192000"/>
              <a:gd name="connsiteY160" fmla="*/ 1994290 h 2237474"/>
              <a:gd name="connsiteX161" fmla="*/ 2295469 w 12192000"/>
              <a:gd name="connsiteY161" fmla="*/ 1996659 h 2237474"/>
              <a:gd name="connsiteX162" fmla="*/ 2287219 w 12192000"/>
              <a:gd name="connsiteY162" fmla="*/ 1998750 h 2237474"/>
              <a:gd name="connsiteX163" fmla="*/ 2286948 w 12192000"/>
              <a:gd name="connsiteY163" fmla="*/ 1998596 h 2237474"/>
              <a:gd name="connsiteX164" fmla="*/ 2243069 w 12192000"/>
              <a:gd name="connsiteY164" fmla="*/ 2015111 h 2237474"/>
              <a:gd name="connsiteX165" fmla="*/ 2186609 w 12192000"/>
              <a:gd name="connsiteY165" fmla="*/ 2008263 h 2237474"/>
              <a:gd name="connsiteX166" fmla="*/ 2164831 w 12192000"/>
              <a:gd name="connsiteY166" fmla="*/ 2010143 h 2237474"/>
              <a:gd name="connsiteX167" fmla="*/ 2152836 w 12192000"/>
              <a:gd name="connsiteY167" fmla="*/ 2010048 h 2237474"/>
              <a:gd name="connsiteX168" fmla="*/ 2117102 w 12192000"/>
              <a:gd name="connsiteY168" fmla="*/ 2023004 h 2237474"/>
              <a:gd name="connsiteX169" fmla="*/ 2111935 w 12192000"/>
              <a:gd name="connsiteY169" fmla="*/ 2023163 h 2237474"/>
              <a:gd name="connsiteX170" fmla="*/ 2089991 w 12192000"/>
              <a:gd name="connsiteY170" fmla="*/ 2034193 h 2237474"/>
              <a:gd name="connsiteX171" fmla="*/ 2058061 w 12192000"/>
              <a:gd name="connsiteY171" fmla="*/ 2047942 h 2237474"/>
              <a:gd name="connsiteX172" fmla="*/ 2055737 w 12192000"/>
              <a:gd name="connsiteY172" fmla="*/ 2047704 h 2237474"/>
              <a:gd name="connsiteX173" fmla="*/ 2042244 w 12192000"/>
              <a:gd name="connsiteY173" fmla="*/ 2055560 h 2237474"/>
              <a:gd name="connsiteX174" fmla="*/ 1976224 w 12192000"/>
              <a:gd name="connsiteY174" fmla="*/ 2074257 h 2237474"/>
              <a:gd name="connsiteX175" fmla="*/ 1877728 w 12192000"/>
              <a:gd name="connsiteY175" fmla="*/ 2101004 h 2237474"/>
              <a:gd name="connsiteX176" fmla="*/ 1759056 w 12192000"/>
              <a:gd name="connsiteY176" fmla="*/ 2125608 h 2237474"/>
              <a:gd name="connsiteX177" fmla="*/ 1637948 w 12192000"/>
              <a:gd name="connsiteY177" fmla="*/ 2172597 h 2237474"/>
              <a:gd name="connsiteX178" fmla="*/ 1434549 w 12192000"/>
              <a:gd name="connsiteY178" fmla="*/ 2234522 h 2237474"/>
              <a:gd name="connsiteX179" fmla="*/ 1398481 w 12192000"/>
              <a:gd name="connsiteY179" fmla="*/ 2237074 h 2237474"/>
              <a:gd name="connsiteX180" fmla="*/ 1398407 w 12192000"/>
              <a:gd name="connsiteY180" fmla="*/ 2237095 h 2237474"/>
              <a:gd name="connsiteX181" fmla="*/ 1370962 w 12192000"/>
              <a:gd name="connsiteY181" fmla="*/ 2237474 h 2237474"/>
              <a:gd name="connsiteX182" fmla="*/ 1356367 w 12192000"/>
              <a:gd name="connsiteY182" fmla="*/ 2235089 h 2237474"/>
              <a:gd name="connsiteX183" fmla="*/ 1324828 w 12192000"/>
              <a:gd name="connsiteY183" fmla="*/ 2231968 h 2237474"/>
              <a:gd name="connsiteX184" fmla="*/ 1297744 w 12192000"/>
              <a:gd name="connsiteY184" fmla="*/ 2235849 h 2237474"/>
              <a:gd name="connsiteX185" fmla="*/ 1286236 w 12192000"/>
              <a:gd name="connsiteY185" fmla="*/ 2233135 h 2237474"/>
              <a:gd name="connsiteX186" fmla="*/ 1283504 w 12192000"/>
              <a:gd name="connsiteY186" fmla="*/ 2233797 h 2237474"/>
              <a:gd name="connsiteX187" fmla="*/ 1279765 w 12192000"/>
              <a:gd name="connsiteY187" fmla="*/ 2229639 h 2237474"/>
              <a:gd name="connsiteX188" fmla="*/ 1195347 w 12192000"/>
              <a:gd name="connsiteY188" fmla="*/ 2212354 h 2237474"/>
              <a:gd name="connsiteX189" fmla="*/ 970251 w 12192000"/>
              <a:gd name="connsiteY189" fmla="*/ 2221029 h 2237474"/>
              <a:gd name="connsiteX190" fmla="*/ 812914 w 12192000"/>
              <a:gd name="connsiteY190" fmla="*/ 2202752 h 2237474"/>
              <a:gd name="connsiteX191" fmla="*/ 800195 w 12192000"/>
              <a:gd name="connsiteY191" fmla="*/ 2209407 h 2237474"/>
              <a:gd name="connsiteX192" fmla="*/ 784978 w 12192000"/>
              <a:gd name="connsiteY192" fmla="*/ 2212360 h 2237474"/>
              <a:gd name="connsiteX193" fmla="*/ 681987 w 12192000"/>
              <a:gd name="connsiteY193" fmla="*/ 2216757 h 2237474"/>
              <a:gd name="connsiteX194" fmla="*/ 669923 w 12192000"/>
              <a:gd name="connsiteY194" fmla="*/ 2211682 h 2237474"/>
              <a:gd name="connsiteX195" fmla="*/ 648680 w 12192000"/>
              <a:gd name="connsiteY195" fmla="*/ 2206229 h 2237474"/>
              <a:gd name="connsiteX196" fmla="*/ 597225 w 12192000"/>
              <a:gd name="connsiteY196" fmla="*/ 2180999 h 2237474"/>
              <a:gd name="connsiteX197" fmla="*/ 558449 w 12192000"/>
              <a:gd name="connsiteY197" fmla="*/ 2182346 h 2237474"/>
              <a:gd name="connsiteX198" fmla="*/ 550517 w 12192000"/>
              <a:gd name="connsiteY198" fmla="*/ 2182060 h 2237474"/>
              <a:gd name="connsiteX199" fmla="*/ 550309 w 12192000"/>
              <a:gd name="connsiteY199" fmla="*/ 2181825 h 2237474"/>
              <a:gd name="connsiteX200" fmla="*/ 541836 w 12192000"/>
              <a:gd name="connsiteY200" fmla="*/ 2181063 h 2237474"/>
              <a:gd name="connsiteX201" fmla="*/ 536057 w 12192000"/>
              <a:gd name="connsiteY201" fmla="*/ 2181537 h 2237474"/>
              <a:gd name="connsiteX202" fmla="*/ 520671 w 12192000"/>
              <a:gd name="connsiteY202" fmla="*/ 2180980 h 2237474"/>
              <a:gd name="connsiteX203" fmla="*/ 515024 w 12192000"/>
              <a:gd name="connsiteY203" fmla="*/ 2179258 h 2237474"/>
              <a:gd name="connsiteX204" fmla="*/ 512278 w 12192000"/>
              <a:gd name="connsiteY204" fmla="*/ 2176369 h 2237474"/>
              <a:gd name="connsiteX205" fmla="*/ 480419 w 12192000"/>
              <a:gd name="connsiteY205" fmla="*/ 2167807 h 2237474"/>
              <a:gd name="connsiteX206" fmla="*/ 413835 w 12192000"/>
              <a:gd name="connsiteY206" fmla="*/ 2156783 h 2237474"/>
              <a:gd name="connsiteX207" fmla="*/ 376513 w 12192000"/>
              <a:gd name="connsiteY207" fmla="*/ 2154014 h 2237474"/>
              <a:gd name="connsiteX208" fmla="*/ 273386 w 12192000"/>
              <a:gd name="connsiteY208" fmla="*/ 2142551 h 2237474"/>
              <a:gd name="connsiteX209" fmla="*/ 169207 w 12192000"/>
              <a:gd name="connsiteY209" fmla="*/ 2128100 h 2237474"/>
              <a:gd name="connsiteX210" fmla="*/ 93149 w 12192000"/>
              <a:gd name="connsiteY210" fmla="*/ 2105324 h 2237474"/>
              <a:gd name="connsiteX211" fmla="*/ 88109 w 12192000"/>
              <a:gd name="connsiteY211" fmla="*/ 2106704 h 2237474"/>
              <a:gd name="connsiteX212" fmla="*/ 80022 w 12192000"/>
              <a:gd name="connsiteY212" fmla="*/ 2107254 h 2237474"/>
              <a:gd name="connsiteX213" fmla="*/ 79717 w 12192000"/>
              <a:gd name="connsiteY213" fmla="*/ 2107046 h 2237474"/>
              <a:gd name="connsiteX214" fmla="*/ 72352 w 12192000"/>
              <a:gd name="connsiteY214" fmla="*/ 2107991 h 2237474"/>
              <a:gd name="connsiteX215" fmla="*/ 37645 w 12192000"/>
              <a:gd name="connsiteY215" fmla="*/ 2115401 h 2237474"/>
              <a:gd name="connsiteX216" fmla="*/ 4572 w 12192000"/>
              <a:gd name="connsiteY216" fmla="*/ 2111091 h 2237474"/>
              <a:gd name="connsiteX217" fmla="*/ 0 w 12192000"/>
              <a:gd name="connsiteY217" fmla="*/ 2110468 h 2237474"/>
              <a:gd name="connsiteX218" fmla="*/ 0 w 12192000"/>
              <a:gd name="connsiteY21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78288 w 12192000"/>
              <a:gd name="connsiteY25" fmla="*/ 854362 h 2237474"/>
              <a:gd name="connsiteX26" fmla="*/ 9761459 w 12192000"/>
              <a:gd name="connsiteY26" fmla="*/ 862394 h 2237474"/>
              <a:gd name="connsiteX27" fmla="*/ 9705768 w 12192000"/>
              <a:gd name="connsiteY27" fmla="*/ 894610 h 2237474"/>
              <a:gd name="connsiteX28" fmla="*/ 9683005 w 12192000"/>
              <a:gd name="connsiteY28" fmla="*/ 894128 h 2237474"/>
              <a:gd name="connsiteX29" fmla="*/ 9594438 w 12192000"/>
              <a:gd name="connsiteY29" fmla="*/ 919051 h 2237474"/>
              <a:gd name="connsiteX30" fmla="*/ 9577033 w 12192000"/>
              <a:gd name="connsiteY30" fmla="*/ 922857 h 2237474"/>
              <a:gd name="connsiteX31" fmla="*/ 9544189 w 12192000"/>
              <a:gd name="connsiteY31" fmla="*/ 938966 h 2237474"/>
              <a:gd name="connsiteX32" fmla="*/ 9500499 w 12192000"/>
              <a:gd name="connsiteY32" fmla="*/ 954680 h 2237474"/>
              <a:gd name="connsiteX33" fmla="*/ 9428195 w 12192000"/>
              <a:gd name="connsiteY33" fmla="*/ 986225 h 2237474"/>
              <a:gd name="connsiteX34" fmla="*/ 9410017 w 12192000"/>
              <a:gd name="connsiteY34" fmla="*/ 993931 h 2237474"/>
              <a:gd name="connsiteX35" fmla="*/ 9392919 w 12192000"/>
              <a:gd name="connsiteY35" fmla="*/ 994656 h 2237474"/>
              <a:gd name="connsiteX36" fmla="*/ 9278619 w 12192000"/>
              <a:gd name="connsiteY36" fmla="*/ 1011878 h 2237474"/>
              <a:gd name="connsiteX37" fmla="*/ 9268019 w 12192000"/>
              <a:gd name="connsiteY37" fmla="*/ 1007442 h 2237474"/>
              <a:gd name="connsiteX38" fmla="*/ 9234662 w 12192000"/>
              <a:gd name="connsiteY38" fmla="*/ 1023056 h 2237474"/>
              <a:gd name="connsiteX39" fmla="*/ 9181033 w 12192000"/>
              <a:gd name="connsiteY39" fmla="*/ 1037921 h 2237474"/>
              <a:gd name="connsiteX40" fmla="*/ 9155969 w 12192000"/>
              <a:gd name="connsiteY40" fmla="*/ 1046804 h 2237474"/>
              <a:gd name="connsiteX41" fmla="*/ 9133985 w 12192000"/>
              <a:gd name="connsiteY41" fmla="*/ 1046450 h 2237474"/>
              <a:gd name="connsiteX42" fmla="*/ 9012987 w 12192000"/>
              <a:gd name="connsiteY42" fmla="*/ 1061986 h 2237474"/>
              <a:gd name="connsiteX43" fmla="*/ 8968445 w 12192000"/>
              <a:gd name="connsiteY43" fmla="*/ 1052169 h 2237474"/>
              <a:gd name="connsiteX44" fmla="*/ 8958984 w 12192000"/>
              <a:gd name="connsiteY44" fmla="*/ 1057212 h 2237474"/>
              <a:gd name="connsiteX45" fmla="*/ 8886001 w 12192000"/>
              <a:gd name="connsiteY45" fmla="*/ 1067468 h 2237474"/>
              <a:gd name="connsiteX46" fmla="*/ 8838610 w 12192000"/>
              <a:gd name="connsiteY46" fmla="*/ 1075091 h 2237474"/>
              <a:gd name="connsiteX47" fmla="*/ 8750383 w 12192000"/>
              <a:gd name="connsiteY47" fmla="*/ 1097387 h 2237474"/>
              <a:gd name="connsiteX48" fmla="*/ 8697365 w 12192000"/>
              <a:gd name="connsiteY48" fmla="*/ 1105869 h 2237474"/>
              <a:gd name="connsiteX49" fmla="*/ 8665605 w 12192000"/>
              <a:gd name="connsiteY49" fmla="*/ 1110791 h 2237474"/>
              <a:gd name="connsiteX50" fmla="*/ 8584946 w 12192000"/>
              <a:gd name="connsiteY50" fmla="*/ 1135226 h 2237474"/>
              <a:gd name="connsiteX51" fmla="*/ 8460755 w 12192000"/>
              <a:gd name="connsiteY51" fmla="*/ 1203427 h 2237474"/>
              <a:gd name="connsiteX52" fmla="*/ 8419755 w 12192000"/>
              <a:gd name="connsiteY52" fmla="*/ 1216260 h 2237474"/>
              <a:gd name="connsiteX53" fmla="*/ 8411626 w 12192000"/>
              <a:gd name="connsiteY53" fmla="*/ 1214397 h 2237474"/>
              <a:gd name="connsiteX54" fmla="*/ 8363469 w 12192000"/>
              <a:gd name="connsiteY54" fmla="*/ 1246658 h 2237474"/>
              <a:gd name="connsiteX55" fmla="*/ 8275497 w 12192000"/>
              <a:gd name="connsiteY55" fmla="*/ 1264396 h 2237474"/>
              <a:gd name="connsiteX56" fmla="*/ 8206287 w 12192000"/>
              <a:gd name="connsiteY56" fmla="*/ 1273060 h 2237474"/>
              <a:gd name="connsiteX57" fmla="*/ 8168705 w 12192000"/>
              <a:gd name="connsiteY57" fmla="*/ 1279956 h 2237474"/>
              <a:gd name="connsiteX58" fmla="*/ 8139997 w 12192000"/>
              <a:gd name="connsiteY58" fmla="*/ 1282713 h 2237474"/>
              <a:gd name="connsiteX59" fmla="*/ 8074238 w 12192000"/>
              <a:gd name="connsiteY59" fmla="*/ 1301895 h 2237474"/>
              <a:gd name="connsiteX60" fmla="*/ 7968292 w 12192000"/>
              <a:gd name="connsiteY60" fmla="*/ 1338779 h 2237474"/>
              <a:gd name="connsiteX61" fmla="*/ 7945122 w 12192000"/>
              <a:gd name="connsiteY61" fmla="*/ 1345477 h 2237474"/>
              <a:gd name="connsiteX62" fmla="*/ 7902328 w 12192000"/>
              <a:gd name="connsiteY62" fmla="*/ 1345865 h 2237474"/>
              <a:gd name="connsiteX63" fmla="*/ 7875879 w 12192000"/>
              <a:gd name="connsiteY63" fmla="*/ 1345646 h 2237474"/>
              <a:gd name="connsiteX64" fmla="*/ 7840612 w 12192000"/>
              <a:gd name="connsiteY64" fmla="*/ 1369373 h 2237474"/>
              <a:gd name="connsiteX65" fmla="*/ 7786819 w 12192000"/>
              <a:gd name="connsiteY65" fmla="*/ 1378970 h 2237474"/>
              <a:gd name="connsiteX66" fmla="*/ 7548172 w 12192000"/>
              <a:gd name="connsiteY66" fmla="*/ 1417460 h 2237474"/>
              <a:gd name="connsiteX67" fmla="*/ 7483437 w 12192000"/>
              <a:gd name="connsiteY67" fmla="*/ 1478152 h 2237474"/>
              <a:gd name="connsiteX68" fmla="*/ 7377870 w 12192000"/>
              <a:gd name="connsiteY68" fmla="*/ 1523319 h 2237474"/>
              <a:gd name="connsiteX69" fmla="*/ 7230737 w 12192000"/>
              <a:gd name="connsiteY69" fmla="*/ 1562633 h 2237474"/>
              <a:gd name="connsiteX70" fmla="*/ 7224458 w 12192000"/>
              <a:gd name="connsiteY70" fmla="*/ 1573008 h 2237474"/>
              <a:gd name="connsiteX71" fmla="*/ 7213486 w 12192000"/>
              <a:gd name="connsiteY71" fmla="*/ 1580987 h 2237474"/>
              <a:gd name="connsiteX72" fmla="*/ 7183121 w 12192000"/>
              <a:gd name="connsiteY72" fmla="*/ 1595162 h 2237474"/>
              <a:gd name="connsiteX73" fmla="*/ 7164601 w 12192000"/>
              <a:gd name="connsiteY73" fmla="*/ 1606490 h 2237474"/>
              <a:gd name="connsiteX74" fmla="*/ 7114651 w 12192000"/>
              <a:gd name="connsiteY74" fmla="*/ 1620959 h 2237474"/>
              <a:gd name="connsiteX75" fmla="*/ 7092727 w 12192000"/>
              <a:gd name="connsiteY75" fmla="*/ 1623628 h 2237474"/>
              <a:gd name="connsiteX76" fmla="*/ 7031309 w 12192000"/>
              <a:gd name="connsiteY76" fmla="*/ 1619451 h 2237474"/>
              <a:gd name="connsiteX77" fmla="*/ 6999084 w 12192000"/>
              <a:gd name="connsiteY77" fmla="*/ 1634317 h 2237474"/>
              <a:gd name="connsiteX78" fmla="*/ 6992107 w 12192000"/>
              <a:gd name="connsiteY78" fmla="*/ 1636860 h 2237474"/>
              <a:gd name="connsiteX79" fmla="*/ 6991765 w 12192000"/>
              <a:gd name="connsiteY79" fmla="*/ 1636725 h 2237474"/>
              <a:gd name="connsiteX80" fmla="*/ 6900177 w 12192000"/>
              <a:gd name="connsiteY80" fmla="*/ 1636016 h 2237474"/>
              <a:gd name="connsiteX81" fmla="*/ 6795372 w 12192000"/>
              <a:gd name="connsiteY81" fmla="*/ 1644845 h 2237474"/>
              <a:gd name="connsiteX82" fmla="*/ 6692251 w 12192000"/>
              <a:gd name="connsiteY82" fmla="*/ 1656357 h 2237474"/>
              <a:gd name="connsiteX83" fmla="*/ 6655235 w 12192000"/>
              <a:gd name="connsiteY83" fmla="*/ 1661869 h 2237474"/>
              <a:gd name="connsiteX84" fmla="*/ 6587857 w 12192000"/>
              <a:gd name="connsiteY84" fmla="*/ 1665769 h 2237474"/>
              <a:gd name="connsiteX85" fmla="*/ 6554894 w 12192000"/>
              <a:gd name="connsiteY85" fmla="*/ 1664428 h 2237474"/>
              <a:gd name="connsiteX86" fmla="*/ 6516595 w 12192000"/>
              <a:gd name="connsiteY86" fmla="*/ 1667475 h 2237474"/>
              <a:gd name="connsiteX87" fmla="*/ 6508541 w 12192000"/>
              <a:gd name="connsiteY87" fmla="*/ 1668757 h 2237474"/>
              <a:gd name="connsiteX88" fmla="*/ 6471012 w 12192000"/>
              <a:gd name="connsiteY88" fmla="*/ 1678604 h 2237474"/>
              <a:gd name="connsiteX89" fmla="*/ 6415265 w 12192000"/>
              <a:gd name="connsiteY89" fmla="*/ 1665317 h 2237474"/>
              <a:gd name="connsiteX90" fmla="*/ 6364035 w 12192000"/>
              <a:gd name="connsiteY90" fmla="*/ 1667683 h 2237474"/>
              <a:gd name="connsiteX91" fmla="*/ 6280959 w 12192000"/>
              <a:gd name="connsiteY91" fmla="*/ 1689329 h 2237474"/>
              <a:gd name="connsiteX92" fmla="*/ 6243319 w 12192000"/>
              <a:gd name="connsiteY92" fmla="*/ 1695560 h 2237474"/>
              <a:gd name="connsiteX93" fmla="*/ 6098321 w 12192000"/>
              <a:gd name="connsiteY93" fmla="*/ 1721646 h 2237474"/>
              <a:gd name="connsiteX94" fmla="*/ 5880652 w 12192000"/>
              <a:gd name="connsiteY94" fmla="*/ 1779643 h 2237474"/>
              <a:gd name="connsiteX95" fmla="*/ 5785959 w 12192000"/>
              <a:gd name="connsiteY95" fmla="*/ 1775307 h 2237474"/>
              <a:gd name="connsiteX96" fmla="*/ 5643534 w 12192000"/>
              <a:gd name="connsiteY96" fmla="*/ 1802919 h 2237474"/>
              <a:gd name="connsiteX97" fmla="*/ 5518799 w 12192000"/>
              <a:gd name="connsiteY97" fmla="*/ 1818312 h 2237474"/>
              <a:gd name="connsiteX98" fmla="*/ 5505014 w 12192000"/>
              <a:gd name="connsiteY98" fmla="*/ 1819259 h 2237474"/>
              <a:gd name="connsiteX99" fmla="*/ 5453307 w 12192000"/>
              <a:gd name="connsiteY99" fmla="*/ 1815450 h 2237474"/>
              <a:gd name="connsiteX100" fmla="*/ 5364192 w 12192000"/>
              <a:gd name="connsiteY100" fmla="*/ 1826074 h 2237474"/>
              <a:gd name="connsiteX101" fmla="*/ 5350380 w 12192000"/>
              <a:gd name="connsiteY101" fmla="*/ 1830891 h 2237474"/>
              <a:gd name="connsiteX102" fmla="*/ 5259633 w 12192000"/>
              <a:gd name="connsiteY102" fmla="*/ 1837160 h 2237474"/>
              <a:gd name="connsiteX103" fmla="*/ 5197513 w 12192000"/>
              <a:gd name="connsiteY103" fmla="*/ 1844718 h 2237474"/>
              <a:gd name="connsiteX104" fmla="*/ 5168852 w 12192000"/>
              <a:gd name="connsiteY104" fmla="*/ 1844846 h 2237474"/>
              <a:gd name="connsiteX105" fmla="*/ 5114927 w 12192000"/>
              <a:gd name="connsiteY105" fmla="*/ 1847827 h 2237474"/>
              <a:gd name="connsiteX106" fmla="*/ 5108970 w 12192000"/>
              <a:gd name="connsiteY106" fmla="*/ 1847935 h 2237474"/>
              <a:gd name="connsiteX107" fmla="*/ 5067961 w 12192000"/>
              <a:gd name="connsiteY107" fmla="*/ 1845917 h 2237474"/>
              <a:gd name="connsiteX108" fmla="*/ 5007075 w 12192000"/>
              <a:gd name="connsiteY108" fmla="*/ 1838626 h 2237474"/>
              <a:gd name="connsiteX109" fmla="*/ 4944087 w 12192000"/>
              <a:gd name="connsiteY109" fmla="*/ 1823332 h 2237474"/>
              <a:gd name="connsiteX110" fmla="*/ 4907662 w 12192000"/>
              <a:gd name="connsiteY110" fmla="*/ 1816900 h 2237474"/>
              <a:gd name="connsiteX111" fmla="*/ 4882386 w 12192000"/>
              <a:gd name="connsiteY111" fmla="*/ 1809844 h 2237474"/>
              <a:gd name="connsiteX112" fmla="*/ 4811440 w 12192000"/>
              <a:gd name="connsiteY112" fmla="*/ 1804655 h 2237474"/>
              <a:gd name="connsiteX113" fmla="*/ 4691075 w 12192000"/>
              <a:gd name="connsiteY113" fmla="*/ 1801389 h 2237474"/>
              <a:gd name="connsiteX114" fmla="*/ 4611738 w 12192000"/>
              <a:gd name="connsiteY114" fmla="*/ 1776964 h 2237474"/>
              <a:gd name="connsiteX115" fmla="*/ 4560070 w 12192000"/>
              <a:gd name="connsiteY115" fmla="*/ 1785640 h 2237474"/>
              <a:gd name="connsiteX116" fmla="*/ 4536503 w 12192000"/>
              <a:gd name="connsiteY116" fmla="*/ 1785334 h 2237474"/>
              <a:gd name="connsiteX117" fmla="*/ 4513724 w 12192000"/>
              <a:gd name="connsiteY117" fmla="*/ 1791996 h 2237474"/>
              <a:gd name="connsiteX118" fmla="*/ 4459810 w 12192000"/>
              <a:gd name="connsiteY118" fmla="*/ 1797886 h 2237474"/>
              <a:gd name="connsiteX119" fmla="*/ 4379064 w 12192000"/>
              <a:gd name="connsiteY119" fmla="*/ 1817177 h 2237474"/>
              <a:gd name="connsiteX120" fmla="*/ 4319209 w 12192000"/>
              <a:gd name="connsiteY120" fmla="*/ 1834833 h 2237474"/>
              <a:gd name="connsiteX121" fmla="*/ 4290981 w 12192000"/>
              <a:gd name="connsiteY121" fmla="*/ 1839677 h 2237474"/>
              <a:gd name="connsiteX122" fmla="*/ 4285792 w 12192000"/>
              <a:gd name="connsiteY122" fmla="*/ 1836231 h 2237474"/>
              <a:gd name="connsiteX123" fmla="*/ 4238372 w 12192000"/>
              <a:gd name="connsiteY123" fmla="*/ 1851480 h 2237474"/>
              <a:gd name="connsiteX124" fmla="*/ 4232517 w 12192000"/>
              <a:gd name="connsiteY124" fmla="*/ 1852567 h 2237474"/>
              <a:gd name="connsiteX125" fmla="*/ 4191732 w 12192000"/>
              <a:gd name="connsiteY125" fmla="*/ 1857328 h 2237474"/>
              <a:gd name="connsiteX126" fmla="*/ 4065532 w 12192000"/>
              <a:gd name="connsiteY126" fmla="*/ 1855477 h 2237474"/>
              <a:gd name="connsiteX127" fmla="*/ 4028460 w 12192000"/>
              <a:gd name="connsiteY127" fmla="*/ 1855137 h 2237474"/>
              <a:gd name="connsiteX128" fmla="*/ 4002267 w 12192000"/>
              <a:gd name="connsiteY128" fmla="*/ 1852352 h 2237474"/>
              <a:gd name="connsiteX129" fmla="*/ 3931396 w 12192000"/>
              <a:gd name="connsiteY129" fmla="*/ 1858915 h 2237474"/>
              <a:gd name="connsiteX130" fmla="*/ 3812162 w 12192000"/>
              <a:gd name="connsiteY130" fmla="*/ 1875501 h 2237474"/>
              <a:gd name="connsiteX131" fmla="*/ 3729530 w 12192000"/>
              <a:gd name="connsiteY131" fmla="*/ 1864513 h 2237474"/>
              <a:gd name="connsiteX132" fmla="*/ 3680177 w 12192000"/>
              <a:gd name="connsiteY132" fmla="*/ 1881552 h 2237474"/>
              <a:gd name="connsiteX133" fmla="*/ 3567259 w 12192000"/>
              <a:gd name="connsiteY133" fmla="*/ 1893482 h 2237474"/>
              <a:gd name="connsiteX134" fmla="*/ 3405770 w 12192000"/>
              <a:gd name="connsiteY134" fmla="*/ 1904591 h 2237474"/>
              <a:gd name="connsiteX135" fmla="*/ 3280097 w 12192000"/>
              <a:gd name="connsiteY135" fmla="*/ 1919610 h 2237474"/>
              <a:gd name="connsiteX136" fmla="*/ 3123424 w 12192000"/>
              <a:gd name="connsiteY136" fmla="*/ 1952930 h 2237474"/>
              <a:gd name="connsiteX137" fmla="*/ 3009910 w 12192000"/>
              <a:gd name="connsiteY137" fmla="*/ 1957866 h 2237474"/>
              <a:gd name="connsiteX138" fmla="*/ 2995934 w 12192000"/>
              <a:gd name="connsiteY138" fmla="*/ 1967085 h 2237474"/>
              <a:gd name="connsiteX139" fmla="*/ 2980071 w 12192000"/>
              <a:gd name="connsiteY139" fmla="*/ 1972988 h 2237474"/>
              <a:gd name="connsiteX140" fmla="*/ 2978094 w 12192000"/>
              <a:gd name="connsiteY140" fmla="*/ 1972369 h 2237474"/>
              <a:gd name="connsiteX141" fmla="*/ 2942858 w 12192000"/>
              <a:gd name="connsiteY141" fmla="*/ 1981367 h 2237474"/>
              <a:gd name="connsiteX142" fmla="*/ 2875436 w 12192000"/>
              <a:gd name="connsiteY142" fmla="*/ 1996977 h 2237474"/>
              <a:gd name="connsiteX143" fmla="*/ 2874892 w 12192000"/>
              <a:gd name="connsiteY143" fmla="*/ 1996085 h 2237474"/>
              <a:gd name="connsiteX144" fmla="*/ 2864145 w 12192000"/>
              <a:gd name="connsiteY144" fmla="*/ 1994061 h 2237474"/>
              <a:gd name="connsiteX145" fmla="*/ 2843662 w 12192000"/>
              <a:gd name="connsiteY145" fmla="*/ 1992498 h 2237474"/>
              <a:gd name="connsiteX146" fmla="*/ 2796128 w 12192000"/>
              <a:gd name="connsiteY146" fmla="*/ 1976403 h 2237474"/>
              <a:gd name="connsiteX147" fmla="*/ 2756784 w 12192000"/>
              <a:gd name="connsiteY147" fmla="*/ 1985116 h 2237474"/>
              <a:gd name="connsiteX148" fmla="*/ 2748833 w 12192000"/>
              <a:gd name="connsiteY148" fmla="*/ 1986323 h 2237474"/>
              <a:gd name="connsiteX149" fmla="*/ 2748661 w 12192000"/>
              <a:gd name="connsiteY149" fmla="*/ 1986122 h 2237474"/>
              <a:gd name="connsiteX150" fmla="*/ 2740251 w 12192000"/>
              <a:gd name="connsiteY150" fmla="*/ 1986946 h 2237474"/>
              <a:gd name="connsiteX151" fmla="*/ 2718916 w 12192000"/>
              <a:gd name="connsiteY151" fmla="*/ 1990867 h 2237474"/>
              <a:gd name="connsiteX152" fmla="*/ 2713522 w 12192000"/>
              <a:gd name="connsiteY152" fmla="*/ 1990173 h 2237474"/>
              <a:gd name="connsiteX153" fmla="*/ 2680597 w 12192000"/>
              <a:gd name="connsiteY153" fmla="*/ 1984996 h 2237474"/>
              <a:gd name="connsiteX154" fmla="*/ 2578178 w 12192000"/>
              <a:gd name="connsiteY154" fmla="*/ 1990531 h 2237474"/>
              <a:gd name="connsiteX155" fmla="*/ 2476147 w 12192000"/>
              <a:gd name="connsiteY155" fmla="*/ 1998305 h 2237474"/>
              <a:gd name="connsiteX156" fmla="*/ 2373568 w 12192000"/>
              <a:gd name="connsiteY156" fmla="*/ 2003219 h 2237474"/>
              <a:gd name="connsiteX157" fmla="*/ 2321399 w 12192000"/>
              <a:gd name="connsiteY157" fmla="*/ 1989467 h 2237474"/>
              <a:gd name="connsiteX158" fmla="*/ 2315525 w 12192000"/>
              <a:gd name="connsiteY158" fmla="*/ 1989708 h 2237474"/>
              <a:gd name="connsiteX159" fmla="*/ 2300792 w 12192000"/>
              <a:gd name="connsiteY159" fmla="*/ 1994290 h 2237474"/>
              <a:gd name="connsiteX160" fmla="*/ 2295469 w 12192000"/>
              <a:gd name="connsiteY160" fmla="*/ 1996659 h 2237474"/>
              <a:gd name="connsiteX161" fmla="*/ 2287219 w 12192000"/>
              <a:gd name="connsiteY161" fmla="*/ 1998750 h 2237474"/>
              <a:gd name="connsiteX162" fmla="*/ 2286948 w 12192000"/>
              <a:gd name="connsiteY162" fmla="*/ 1998596 h 2237474"/>
              <a:gd name="connsiteX163" fmla="*/ 2243069 w 12192000"/>
              <a:gd name="connsiteY163" fmla="*/ 2015111 h 2237474"/>
              <a:gd name="connsiteX164" fmla="*/ 2186609 w 12192000"/>
              <a:gd name="connsiteY164" fmla="*/ 2008263 h 2237474"/>
              <a:gd name="connsiteX165" fmla="*/ 2164831 w 12192000"/>
              <a:gd name="connsiteY165" fmla="*/ 2010143 h 2237474"/>
              <a:gd name="connsiteX166" fmla="*/ 2152836 w 12192000"/>
              <a:gd name="connsiteY166" fmla="*/ 2010048 h 2237474"/>
              <a:gd name="connsiteX167" fmla="*/ 2117102 w 12192000"/>
              <a:gd name="connsiteY167" fmla="*/ 2023004 h 2237474"/>
              <a:gd name="connsiteX168" fmla="*/ 2111935 w 12192000"/>
              <a:gd name="connsiteY168" fmla="*/ 2023163 h 2237474"/>
              <a:gd name="connsiteX169" fmla="*/ 2089991 w 12192000"/>
              <a:gd name="connsiteY169" fmla="*/ 2034193 h 2237474"/>
              <a:gd name="connsiteX170" fmla="*/ 2058061 w 12192000"/>
              <a:gd name="connsiteY170" fmla="*/ 2047942 h 2237474"/>
              <a:gd name="connsiteX171" fmla="*/ 2055737 w 12192000"/>
              <a:gd name="connsiteY171" fmla="*/ 2047704 h 2237474"/>
              <a:gd name="connsiteX172" fmla="*/ 2042244 w 12192000"/>
              <a:gd name="connsiteY172" fmla="*/ 2055560 h 2237474"/>
              <a:gd name="connsiteX173" fmla="*/ 1976224 w 12192000"/>
              <a:gd name="connsiteY173" fmla="*/ 2074257 h 2237474"/>
              <a:gd name="connsiteX174" fmla="*/ 1877728 w 12192000"/>
              <a:gd name="connsiteY174" fmla="*/ 2101004 h 2237474"/>
              <a:gd name="connsiteX175" fmla="*/ 1759056 w 12192000"/>
              <a:gd name="connsiteY175" fmla="*/ 2125608 h 2237474"/>
              <a:gd name="connsiteX176" fmla="*/ 1637948 w 12192000"/>
              <a:gd name="connsiteY176" fmla="*/ 2172597 h 2237474"/>
              <a:gd name="connsiteX177" fmla="*/ 1434549 w 12192000"/>
              <a:gd name="connsiteY177" fmla="*/ 2234522 h 2237474"/>
              <a:gd name="connsiteX178" fmla="*/ 1398481 w 12192000"/>
              <a:gd name="connsiteY178" fmla="*/ 2237074 h 2237474"/>
              <a:gd name="connsiteX179" fmla="*/ 1398407 w 12192000"/>
              <a:gd name="connsiteY179" fmla="*/ 2237095 h 2237474"/>
              <a:gd name="connsiteX180" fmla="*/ 1370962 w 12192000"/>
              <a:gd name="connsiteY180" fmla="*/ 2237474 h 2237474"/>
              <a:gd name="connsiteX181" fmla="*/ 1356367 w 12192000"/>
              <a:gd name="connsiteY181" fmla="*/ 2235089 h 2237474"/>
              <a:gd name="connsiteX182" fmla="*/ 1324828 w 12192000"/>
              <a:gd name="connsiteY182" fmla="*/ 2231968 h 2237474"/>
              <a:gd name="connsiteX183" fmla="*/ 1297744 w 12192000"/>
              <a:gd name="connsiteY183" fmla="*/ 2235849 h 2237474"/>
              <a:gd name="connsiteX184" fmla="*/ 1286236 w 12192000"/>
              <a:gd name="connsiteY184" fmla="*/ 2233135 h 2237474"/>
              <a:gd name="connsiteX185" fmla="*/ 1283504 w 12192000"/>
              <a:gd name="connsiteY185" fmla="*/ 2233797 h 2237474"/>
              <a:gd name="connsiteX186" fmla="*/ 1279765 w 12192000"/>
              <a:gd name="connsiteY186" fmla="*/ 2229639 h 2237474"/>
              <a:gd name="connsiteX187" fmla="*/ 1195347 w 12192000"/>
              <a:gd name="connsiteY187" fmla="*/ 2212354 h 2237474"/>
              <a:gd name="connsiteX188" fmla="*/ 970251 w 12192000"/>
              <a:gd name="connsiteY188" fmla="*/ 2221029 h 2237474"/>
              <a:gd name="connsiteX189" fmla="*/ 812914 w 12192000"/>
              <a:gd name="connsiteY189" fmla="*/ 2202752 h 2237474"/>
              <a:gd name="connsiteX190" fmla="*/ 800195 w 12192000"/>
              <a:gd name="connsiteY190" fmla="*/ 2209407 h 2237474"/>
              <a:gd name="connsiteX191" fmla="*/ 784978 w 12192000"/>
              <a:gd name="connsiteY191" fmla="*/ 2212360 h 2237474"/>
              <a:gd name="connsiteX192" fmla="*/ 681987 w 12192000"/>
              <a:gd name="connsiteY192" fmla="*/ 2216757 h 2237474"/>
              <a:gd name="connsiteX193" fmla="*/ 669923 w 12192000"/>
              <a:gd name="connsiteY193" fmla="*/ 2211682 h 2237474"/>
              <a:gd name="connsiteX194" fmla="*/ 648680 w 12192000"/>
              <a:gd name="connsiteY194" fmla="*/ 2206229 h 2237474"/>
              <a:gd name="connsiteX195" fmla="*/ 597225 w 12192000"/>
              <a:gd name="connsiteY195" fmla="*/ 2180999 h 2237474"/>
              <a:gd name="connsiteX196" fmla="*/ 558449 w 12192000"/>
              <a:gd name="connsiteY196" fmla="*/ 2182346 h 2237474"/>
              <a:gd name="connsiteX197" fmla="*/ 550517 w 12192000"/>
              <a:gd name="connsiteY197" fmla="*/ 2182060 h 2237474"/>
              <a:gd name="connsiteX198" fmla="*/ 550309 w 12192000"/>
              <a:gd name="connsiteY198" fmla="*/ 2181825 h 2237474"/>
              <a:gd name="connsiteX199" fmla="*/ 541836 w 12192000"/>
              <a:gd name="connsiteY199" fmla="*/ 2181063 h 2237474"/>
              <a:gd name="connsiteX200" fmla="*/ 536057 w 12192000"/>
              <a:gd name="connsiteY200" fmla="*/ 2181537 h 2237474"/>
              <a:gd name="connsiteX201" fmla="*/ 520671 w 12192000"/>
              <a:gd name="connsiteY201" fmla="*/ 2180980 h 2237474"/>
              <a:gd name="connsiteX202" fmla="*/ 515024 w 12192000"/>
              <a:gd name="connsiteY202" fmla="*/ 2179258 h 2237474"/>
              <a:gd name="connsiteX203" fmla="*/ 512278 w 12192000"/>
              <a:gd name="connsiteY203" fmla="*/ 2176369 h 2237474"/>
              <a:gd name="connsiteX204" fmla="*/ 480419 w 12192000"/>
              <a:gd name="connsiteY204" fmla="*/ 2167807 h 2237474"/>
              <a:gd name="connsiteX205" fmla="*/ 413835 w 12192000"/>
              <a:gd name="connsiteY205" fmla="*/ 2156783 h 2237474"/>
              <a:gd name="connsiteX206" fmla="*/ 376513 w 12192000"/>
              <a:gd name="connsiteY206" fmla="*/ 2154014 h 2237474"/>
              <a:gd name="connsiteX207" fmla="*/ 273386 w 12192000"/>
              <a:gd name="connsiteY207" fmla="*/ 2142551 h 2237474"/>
              <a:gd name="connsiteX208" fmla="*/ 169207 w 12192000"/>
              <a:gd name="connsiteY208" fmla="*/ 2128100 h 2237474"/>
              <a:gd name="connsiteX209" fmla="*/ 93149 w 12192000"/>
              <a:gd name="connsiteY209" fmla="*/ 2105324 h 2237474"/>
              <a:gd name="connsiteX210" fmla="*/ 88109 w 12192000"/>
              <a:gd name="connsiteY210" fmla="*/ 2106704 h 2237474"/>
              <a:gd name="connsiteX211" fmla="*/ 80022 w 12192000"/>
              <a:gd name="connsiteY211" fmla="*/ 2107254 h 2237474"/>
              <a:gd name="connsiteX212" fmla="*/ 79717 w 12192000"/>
              <a:gd name="connsiteY212" fmla="*/ 2107046 h 2237474"/>
              <a:gd name="connsiteX213" fmla="*/ 72352 w 12192000"/>
              <a:gd name="connsiteY213" fmla="*/ 2107991 h 2237474"/>
              <a:gd name="connsiteX214" fmla="*/ 37645 w 12192000"/>
              <a:gd name="connsiteY214" fmla="*/ 2115401 h 2237474"/>
              <a:gd name="connsiteX215" fmla="*/ 4572 w 12192000"/>
              <a:gd name="connsiteY215" fmla="*/ 2111091 h 2237474"/>
              <a:gd name="connsiteX216" fmla="*/ 0 w 12192000"/>
              <a:gd name="connsiteY216" fmla="*/ 2110468 h 2237474"/>
              <a:gd name="connsiteX217" fmla="*/ 0 w 12192000"/>
              <a:gd name="connsiteY21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092727 w 12192000"/>
              <a:gd name="connsiteY72" fmla="*/ 1623628 h 2237474"/>
              <a:gd name="connsiteX73" fmla="*/ 7031309 w 12192000"/>
              <a:gd name="connsiteY73" fmla="*/ 1619451 h 2237474"/>
              <a:gd name="connsiteX74" fmla="*/ 6999084 w 12192000"/>
              <a:gd name="connsiteY74" fmla="*/ 1634317 h 2237474"/>
              <a:gd name="connsiteX75" fmla="*/ 6992107 w 12192000"/>
              <a:gd name="connsiteY75" fmla="*/ 1636860 h 2237474"/>
              <a:gd name="connsiteX76" fmla="*/ 6991765 w 12192000"/>
              <a:gd name="connsiteY76" fmla="*/ 1636725 h 2237474"/>
              <a:gd name="connsiteX77" fmla="*/ 6900177 w 12192000"/>
              <a:gd name="connsiteY77" fmla="*/ 1636016 h 2237474"/>
              <a:gd name="connsiteX78" fmla="*/ 6795372 w 12192000"/>
              <a:gd name="connsiteY78" fmla="*/ 1644845 h 2237474"/>
              <a:gd name="connsiteX79" fmla="*/ 6692251 w 12192000"/>
              <a:gd name="connsiteY79" fmla="*/ 1656357 h 2237474"/>
              <a:gd name="connsiteX80" fmla="*/ 6655235 w 12192000"/>
              <a:gd name="connsiteY80" fmla="*/ 1661869 h 2237474"/>
              <a:gd name="connsiteX81" fmla="*/ 6587857 w 12192000"/>
              <a:gd name="connsiteY81" fmla="*/ 1665769 h 2237474"/>
              <a:gd name="connsiteX82" fmla="*/ 6554894 w 12192000"/>
              <a:gd name="connsiteY82" fmla="*/ 1664428 h 2237474"/>
              <a:gd name="connsiteX83" fmla="*/ 6516595 w 12192000"/>
              <a:gd name="connsiteY83" fmla="*/ 1667475 h 2237474"/>
              <a:gd name="connsiteX84" fmla="*/ 6508541 w 12192000"/>
              <a:gd name="connsiteY84" fmla="*/ 1668757 h 2237474"/>
              <a:gd name="connsiteX85" fmla="*/ 6471012 w 12192000"/>
              <a:gd name="connsiteY85" fmla="*/ 1678604 h 2237474"/>
              <a:gd name="connsiteX86" fmla="*/ 6415265 w 12192000"/>
              <a:gd name="connsiteY86" fmla="*/ 1665317 h 2237474"/>
              <a:gd name="connsiteX87" fmla="*/ 6364035 w 12192000"/>
              <a:gd name="connsiteY87" fmla="*/ 1667683 h 2237474"/>
              <a:gd name="connsiteX88" fmla="*/ 6280959 w 12192000"/>
              <a:gd name="connsiteY88" fmla="*/ 1689329 h 2237474"/>
              <a:gd name="connsiteX89" fmla="*/ 6243319 w 12192000"/>
              <a:gd name="connsiteY89" fmla="*/ 1695560 h 2237474"/>
              <a:gd name="connsiteX90" fmla="*/ 6098321 w 12192000"/>
              <a:gd name="connsiteY90" fmla="*/ 1721646 h 2237474"/>
              <a:gd name="connsiteX91" fmla="*/ 5880652 w 12192000"/>
              <a:gd name="connsiteY91" fmla="*/ 1779643 h 2237474"/>
              <a:gd name="connsiteX92" fmla="*/ 5785959 w 12192000"/>
              <a:gd name="connsiteY92" fmla="*/ 1775307 h 2237474"/>
              <a:gd name="connsiteX93" fmla="*/ 5643534 w 12192000"/>
              <a:gd name="connsiteY93" fmla="*/ 1802919 h 2237474"/>
              <a:gd name="connsiteX94" fmla="*/ 5518799 w 12192000"/>
              <a:gd name="connsiteY94" fmla="*/ 1818312 h 2237474"/>
              <a:gd name="connsiteX95" fmla="*/ 5505014 w 12192000"/>
              <a:gd name="connsiteY95" fmla="*/ 1819259 h 2237474"/>
              <a:gd name="connsiteX96" fmla="*/ 5453307 w 12192000"/>
              <a:gd name="connsiteY96" fmla="*/ 1815450 h 2237474"/>
              <a:gd name="connsiteX97" fmla="*/ 5364192 w 12192000"/>
              <a:gd name="connsiteY97" fmla="*/ 1826074 h 2237474"/>
              <a:gd name="connsiteX98" fmla="*/ 5350380 w 12192000"/>
              <a:gd name="connsiteY98" fmla="*/ 1830891 h 2237474"/>
              <a:gd name="connsiteX99" fmla="*/ 5259633 w 12192000"/>
              <a:gd name="connsiteY99" fmla="*/ 1837160 h 2237474"/>
              <a:gd name="connsiteX100" fmla="*/ 5197513 w 12192000"/>
              <a:gd name="connsiteY100" fmla="*/ 1844718 h 2237474"/>
              <a:gd name="connsiteX101" fmla="*/ 5168852 w 12192000"/>
              <a:gd name="connsiteY101" fmla="*/ 1844846 h 2237474"/>
              <a:gd name="connsiteX102" fmla="*/ 5114927 w 12192000"/>
              <a:gd name="connsiteY102" fmla="*/ 1847827 h 2237474"/>
              <a:gd name="connsiteX103" fmla="*/ 5108970 w 12192000"/>
              <a:gd name="connsiteY103" fmla="*/ 1847935 h 2237474"/>
              <a:gd name="connsiteX104" fmla="*/ 5067961 w 12192000"/>
              <a:gd name="connsiteY104" fmla="*/ 1845917 h 2237474"/>
              <a:gd name="connsiteX105" fmla="*/ 5007075 w 12192000"/>
              <a:gd name="connsiteY105" fmla="*/ 1838626 h 2237474"/>
              <a:gd name="connsiteX106" fmla="*/ 4944087 w 12192000"/>
              <a:gd name="connsiteY106" fmla="*/ 1823332 h 2237474"/>
              <a:gd name="connsiteX107" fmla="*/ 4907662 w 12192000"/>
              <a:gd name="connsiteY107" fmla="*/ 1816900 h 2237474"/>
              <a:gd name="connsiteX108" fmla="*/ 4882386 w 12192000"/>
              <a:gd name="connsiteY108" fmla="*/ 1809844 h 2237474"/>
              <a:gd name="connsiteX109" fmla="*/ 4811440 w 12192000"/>
              <a:gd name="connsiteY109" fmla="*/ 1804655 h 2237474"/>
              <a:gd name="connsiteX110" fmla="*/ 4691075 w 12192000"/>
              <a:gd name="connsiteY110" fmla="*/ 1801389 h 2237474"/>
              <a:gd name="connsiteX111" fmla="*/ 4611738 w 12192000"/>
              <a:gd name="connsiteY111" fmla="*/ 1776964 h 2237474"/>
              <a:gd name="connsiteX112" fmla="*/ 4560070 w 12192000"/>
              <a:gd name="connsiteY112" fmla="*/ 1785640 h 2237474"/>
              <a:gd name="connsiteX113" fmla="*/ 4536503 w 12192000"/>
              <a:gd name="connsiteY113" fmla="*/ 1785334 h 2237474"/>
              <a:gd name="connsiteX114" fmla="*/ 4513724 w 12192000"/>
              <a:gd name="connsiteY114" fmla="*/ 1791996 h 2237474"/>
              <a:gd name="connsiteX115" fmla="*/ 4459810 w 12192000"/>
              <a:gd name="connsiteY115" fmla="*/ 1797886 h 2237474"/>
              <a:gd name="connsiteX116" fmla="*/ 4379064 w 12192000"/>
              <a:gd name="connsiteY116" fmla="*/ 1817177 h 2237474"/>
              <a:gd name="connsiteX117" fmla="*/ 4319209 w 12192000"/>
              <a:gd name="connsiteY117" fmla="*/ 1834833 h 2237474"/>
              <a:gd name="connsiteX118" fmla="*/ 4290981 w 12192000"/>
              <a:gd name="connsiteY118" fmla="*/ 1839677 h 2237474"/>
              <a:gd name="connsiteX119" fmla="*/ 4285792 w 12192000"/>
              <a:gd name="connsiteY119" fmla="*/ 1836231 h 2237474"/>
              <a:gd name="connsiteX120" fmla="*/ 4238372 w 12192000"/>
              <a:gd name="connsiteY120" fmla="*/ 1851480 h 2237474"/>
              <a:gd name="connsiteX121" fmla="*/ 4232517 w 12192000"/>
              <a:gd name="connsiteY121" fmla="*/ 1852567 h 2237474"/>
              <a:gd name="connsiteX122" fmla="*/ 4191732 w 12192000"/>
              <a:gd name="connsiteY122" fmla="*/ 1857328 h 2237474"/>
              <a:gd name="connsiteX123" fmla="*/ 4065532 w 12192000"/>
              <a:gd name="connsiteY123" fmla="*/ 1855477 h 2237474"/>
              <a:gd name="connsiteX124" fmla="*/ 4028460 w 12192000"/>
              <a:gd name="connsiteY124" fmla="*/ 1855137 h 2237474"/>
              <a:gd name="connsiteX125" fmla="*/ 4002267 w 12192000"/>
              <a:gd name="connsiteY125" fmla="*/ 1852352 h 2237474"/>
              <a:gd name="connsiteX126" fmla="*/ 3931396 w 12192000"/>
              <a:gd name="connsiteY126" fmla="*/ 1858915 h 2237474"/>
              <a:gd name="connsiteX127" fmla="*/ 3812162 w 12192000"/>
              <a:gd name="connsiteY127" fmla="*/ 1875501 h 2237474"/>
              <a:gd name="connsiteX128" fmla="*/ 3729530 w 12192000"/>
              <a:gd name="connsiteY128" fmla="*/ 1864513 h 2237474"/>
              <a:gd name="connsiteX129" fmla="*/ 3680177 w 12192000"/>
              <a:gd name="connsiteY129" fmla="*/ 1881552 h 2237474"/>
              <a:gd name="connsiteX130" fmla="*/ 3567259 w 12192000"/>
              <a:gd name="connsiteY130" fmla="*/ 1893482 h 2237474"/>
              <a:gd name="connsiteX131" fmla="*/ 3405770 w 12192000"/>
              <a:gd name="connsiteY131" fmla="*/ 1904591 h 2237474"/>
              <a:gd name="connsiteX132" fmla="*/ 3280097 w 12192000"/>
              <a:gd name="connsiteY132" fmla="*/ 1919610 h 2237474"/>
              <a:gd name="connsiteX133" fmla="*/ 3123424 w 12192000"/>
              <a:gd name="connsiteY133" fmla="*/ 1952930 h 2237474"/>
              <a:gd name="connsiteX134" fmla="*/ 3009910 w 12192000"/>
              <a:gd name="connsiteY134" fmla="*/ 1957866 h 2237474"/>
              <a:gd name="connsiteX135" fmla="*/ 2995934 w 12192000"/>
              <a:gd name="connsiteY135" fmla="*/ 1967085 h 2237474"/>
              <a:gd name="connsiteX136" fmla="*/ 2980071 w 12192000"/>
              <a:gd name="connsiteY136" fmla="*/ 1972988 h 2237474"/>
              <a:gd name="connsiteX137" fmla="*/ 2978094 w 12192000"/>
              <a:gd name="connsiteY137" fmla="*/ 1972369 h 2237474"/>
              <a:gd name="connsiteX138" fmla="*/ 2942858 w 12192000"/>
              <a:gd name="connsiteY138" fmla="*/ 1981367 h 2237474"/>
              <a:gd name="connsiteX139" fmla="*/ 2875436 w 12192000"/>
              <a:gd name="connsiteY139" fmla="*/ 1996977 h 2237474"/>
              <a:gd name="connsiteX140" fmla="*/ 2874892 w 12192000"/>
              <a:gd name="connsiteY140" fmla="*/ 1996085 h 2237474"/>
              <a:gd name="connsiteX141" fmla="*/ 2864145 w 12192000"/>
              <a:gd name="connsiteY141" fmla="*/ 1994061 h 2237474"/>
              <a:gd name="connsiteX142" fmla="*/ 2843662 w 12192000"/>
              <a:gd name="connsiteY142" fmla="*/ 1992498 h 2237474"/>
              <a:gd name="connsiteX143" fmla="*/ 2796128 w 12192000"/>
              <a:gd name="connsiteY143" fmla="*/ 1976403 h 2237474"/>
              <a:gd name="connsiteX144" fmla="*/ 2756784 w 12192000"/>
              <a:gd name="connsiteY144" fmla="*/ 1985116 h 2237474"/>
              <a:gd name="connsiteX145" fmla="*/ 2748833 w 12192000"/>
              <a:gd name="connsiteY145" fmla="*/ 1986323 h 2237474"/>
              <a:gd name="connsiteX146" fmla="*/ 2748661 w 12192000"/>
              <a:gd name="connsiteY146" fmla="*/ 1986122 h 2237474"/>
              <a:gd name="connsiteX147" fmla="*/ 2740251 w 12192000"/>
              <a:gd name="connsiteY147" fmla="*/ 1986946 h 2237474"/>
              <a:gd name="connsiteX148" fmla="*/ 2718916 w 12192000"/>
              <a:gd name="connsiteY148" fmla="*/ 1990867 h 2237474"/>
              <a:gd name="connsiteX149" fmla="*/ 2713522 w 12192000"/>
              <a:gd name="connsiteY149" fmla="*/ 1990173 h 2237474"/>
              <a:gd name="connsiteX150" fmla="*/ 2680597 w 12192000"/>
              <a:gd name="connsiteY150" fmla="*/ 1984996 h 2237474"/>
              <a:gd name="connsiteX151" fmla="*/ 2578178 w 12192000"/>
              <a:gd name="connsiteY151" fmla="*/ 1990531 h 2237474"/>
              <a:gd name="connsiteX152" fmla="*/ 2476147 w 12192000"/>
              <a:gd name="connsiteY152" fmla="*/ 1998305 h 2237474"/>
              <a:gd name="connsiteX153" fmla="*/ 2373568 w 12192000"/>
              <a:gd name="connsiteY153" fmla="*/ 2003219 h 2237474"/>
              <a:gd name="connsiteX154" fmla="*/ 2321399 w 12192000"/>
              <a:gd name="connsiteY154" fmla="*/ 1989467 h 2237474"/>
              <a:gd name="connsiteX155" fmla="*/ 2315525 w 12192000"/>
              <a:gd name="connsiteY155" fmla="*/ 1989708 h 2237474"/>
              <a:gd name="connsiteX156" fmla="*/ 2300792 w 12192000"/>
              <a:gd name="connsiteY156" fmla="*/ 1994290 h 2237474"/>
              <a:gd name="connsiteX157" fmla="*/ 2295469 w 12192000"/>
              <a:gd name="connsiteY157" fmla="*/ 1996659 h 2237474"/>
              <a:gd name="connsiteX158" fmla="*/ 2287219 w 12192000"/>
              <a:gd name="connsiteY158" fmla="*/ 1998750 h 2237474"/>
              <a:gd name="connsiteX159" fmla="*/ 2286948 w 12192000"/>
              <a:gd name="connsiteY159" fmla="*/ 1998596 h 2237474"/>
              <a:gd name="connsiteX160" fmla="*/ 2243069 w 12192000"/>
              <a:gd name="connsiteY160" fmla="*/ 2015111 h 2237474"/>
              <a:gd name="connsiteX161" fmla="*/ 2186609 w 12192000"/>
              <a:gd name="connsiteY161" fmla="*/ 2008263 h 2237474"/>
              <a:gd name="connsiteX162" fmla="*/ 2164831 w 12192000"/>
              <a:gd name="connsiteY162" fmla="*/ 2010143 h 2237474"/>
              <a:gd name="connsiteX163" fmla="*/ 2152836 w 12192000"/>
              <a:gd name="connsiteY163" fmla="*/ 2010048 h 2237474"/>
              <a:gd name="connsiteX164" fmla="*/ 2117102 w 12192000"/>
              <a:gd name="connsiteY164" fmla="*/ 2023004 h 2237474"/>
              <a:gd name="connsiteX165" fmla="*/ 2111935 w 12192000"/>
              <a:gd name="connsiteY165" fmla="*/ 2023163 h 2237474"/>
              <a:gd name="connsiteX166" fmla="*/ 2089991 w 12192000"/>
              <a:gd name="connsiteY166" fmla="*/ 2034193 h 2237474"/>
              <a:gd name="connsiteX167" fmla="*/ 2058061 w 12192000"/>
              <a:gd name="connsiteY167" fmla="*/ 2047942 h 2237474"/>
              <a:gd name="connsiteX168" fmla="*/ 2055737 w 12192000"/>
              <a:gd name="connsiteY168" fmla="*/ 2047704 h 2237474"/>
              <a:gd name="connsiteX169" fmla="*/ 2042244 w 12192000"/>
              <a:gd name="connsiteY169" fmla="*/ 2055560 h 2237474"/>
              <a:gd name="connsiteX170" fmla="*/ 1976224 w 12192000"/>
              <a:gd name="connsiteY170" fmla="*/ 2074257 h 2237474"/>
              <a:gd name="connsiteX171" fmla="*/ 1877728 w 12192000"/>
              <a:gd name="connsiteY171" fmla="*/ 2101004 h 2237474"/>
              <a:gd name="connsiteX172" fmla="*/ 1759056 w 12192000"/>
              <a:gd name="connsiteY172" fmla="*/ 2125608 h 2237474"/>
              <a:gd name="connsiteX173" fmla="*/ 1637948 w 12192000"/>
              <a:gd name="connsiteY173" fmla="*/ 2172597 h 2237474"/>
              <a:gd name="connsiteX174" fmla="*/ 1434549 w 12192000"/>
              <a:gd name="connsiteY174" fmla="*/ 2234522 h 2237474"/>
              <a:gd name="connsiteX175" fmla="*/ 1398481 w 12192000"/>
              <a:gd name="connsiteY175" fmla="*/ 2237074 h 2237474"/>
              <a:gd name="connsiteX176" fmla="*/ 1398407 w 12192000"/>
              <a:gd name="connsiteY176" fmla="*/ 2237095 h 2237474"/>
              <a:gd name="connsiteX177" fmla="*/ 1370962 w 12192000"/>
              <a:gd name="connsiteY177" fmla="*/ 2237474 h 2237474"/>
              <a:gd name="connsiteX178" fmla="*/ 1356367 w 12192000"/>
              <a:gd name="connsiteY178" fmla="*/ 2235089 h 2237474"/>
              <a:gd name="connsiteX179" fmla="*/ 1324828 w 12192000"/>
              <a:gd name="connsiteY179" fmla="*/ 2231968 h 2237474"/>
              <a:gd name="connsiteX180" fmla="*/ 1297744 w 12192000"/>
              <a:gd name="connsiteY180" fmla="*/ 2235849 h 2237474"/>
              <a:gd name="connsiteX181" fmla="*/ 1286236 w 12192000"/>
              <a:gd name="connsiteY181" fmla="*/ 2233135 h 2237474"/>
              <a:gd name="connsiteX182" fmla="*/ 1283504 w 12192000"/>
              <a:gd name="connsiteY182" fmla="*/ 2233797 h 2237474"/>
              <a:gd name="connsiteX183" fmla="*/ 1279765 w 12192000"/>
              <a:gd name="connsiteY183" fmla="*/ 2229639 h 2237474"/>
              <a:gd name="connsiteX184" fmla="*/ 1195347 w 12192000"/>
              <a:gd name="connsiteY184" fmla="*/ 2212354 h 2237474"/>
              <a:gd name="connsiteX185" fmla="*/ 970251 w 12192000"/>
              <a:gd name="connsiteY185" fmla="*/ 2221029 h 2237474"/>
              <a:gd name="connsiteX186" fmla="*/ 812914 w 12192000"/>
              <a:gd name="connsiteY186" fmla="*/ 2202752 h 2237474"/>
              <a:gd name="connsiteX187" fmla="*/ 800195 w 12192000"/>
              <a:gd name="connsiteY187" fmla="*/ 2209407 h 2237474"/>
              <a:gd name="connsiteX188" fmla="*/ 784978 w 12192000"/>
              <a:gd name="connsiteY188" fmla="*/ 2212360 h 2237474"/>
              <a:gd name="connsiteX189" fmla="*/ 681987 w 12192000"/>
              <a:gd name="connsiteY189" fmla="*/ 2216757 h 2237474"/>
              <a:gd name="connsiteX190" fmla="*/ 669923 w 12192000"/>
              <a:gd name="connsiteY190" fmla="*/ 2211682 h 2237474"/>
              <a:gd name="connsiteX191" fmla="*/ 648680 w 12192000"/>
              <a:gd name="connsiteY191" fmla="*/ 2206229 h 2237474"/>
              <a:gd name="connsiteX192" fmla="*/ 597225 w 12192000"/>
              <a:gd name="connsiteY192" fmla="*/ 2180999 h 2237474"/>
              <a:gd name="connsiteX193" fmla="*/ 558449 w 12192000"/>
              <a:gd name="connsiteY193" fmla="*/ 2182346 h 2237474"/>
              <a:gd name="connsiteX194" fmla="*/ 550517 w 12192000"/>
              <a:gd name="connsiteY194" fmla="*/ 2182060 h 2237474"/>
              <a:gd name="connsiteX195" fmla="*/ 550309 w 12192000"/>
              <a:gd name="connsiteY195" fmla="*/ 2181825 h 2237474"/>
              <a:gd name="connsiteX196" fmla="*/ 541836 w 12192000"/>
              <a:gd name="connsiteY196" fmla="*/ 2181063 h 2237474"/>
              <a:gd name="connsiteX197" fmla="*/ 536057 w 12192000"/>
              <a:gd name="connsiteY197" fmla="*/ 2181537 h 2237474"/>
              <a:gd name="connsiteX198" fmla="*/ 520671 w 12192000"/>
              <a:gd name="connsiteY198" fmla="*/ 2180980 h 2237474"/>
              <a:gd name="connsiteX199" fmla="*/ 515024 w 12192000"/>
              <a:gd name="connsiteY199" fmla="*/ 2179258 h 2237474"/>
              <a:gd name="connsiteX200" fmla="*/ 512278 w 12192000"/>
              <a:gd name="connsiteY200" fmla="*/ 2176369 h 2237474"/>
              <a:gd name="connsiteX201" fmla="*/ 480419 w 12192000"/>
              <a:gd name="connsiteY201" fmla="*/ 2167807 h 2237474"/>
              <a:gd name="connsiteX202" fmla="*/ 413835 w 12192000"/>
              <a:gd name="connsiteY202" fmla="*/ 2156783 h 2237474"/>
              <a:gd name="connsiteX203" fmla="*/ 376513 w 12192000"/>
              <a:gd name="connsiteY203" fmla="*/ 2154014 h 2237474"/>
              <a:gd name="connsiteX204" fmla="*/ 273386 w 12192000"/>
              <a:gd name="connsiteY204" fmla="*/ 2142551 h 2237474"/>
              <a:gd name="connsiteX205" fmla="*/ 169207 w 12192000"/>
              <a:gd name="connsiteY205" fmla="*/ 2128100 h 2237474"/>
              <a:gd name="connsiteX206" fmla="*/ 93149 w 12192000"/>
              <a:gd name="connsiteY206" fmla="*/ 2105324 h 2237474"/>
              <a:gd name="connsiteX207" fmla="*/ 88109 w 12192000"/>
              <a:gd name="connsiteY207" fmla="*/ 2106704 h 2237474"/>
              <a:gd name="connsiteX208" fmla="*/ 80022 w 12192000"/>
              <a:gd name="connsiteY208" fmla="*/ 2107254 h 2237474"/>
              <a:gd name="connsiteX209" fmla="*/ 79717 w 12192000"/>
              <a:gd name="connsiteY209" fmla="*/ 2107046 h 2237474"/>
              <a:gd name="connsiteX210" fmla="*/ 72352 w 12192000"/>
              <a:gd name="connsiteY210" fmla="*/ 2107991 h 2237474"/>
              <a:gd name="connsiteX211" fmla="*/ 37645 w 12192000"/>
              <a:gd name="connsiteY211" fmla="*/ 2115401 h 2237474"/>
              <a:gd name="connsiteX212" fmla="*/ 4572 w 12192000"/>
              <a:gd name="connsiteY212" fmla="*/ 2111091 h 2237474"/>
              <a:gd name="connsiteX213" fmla="*/ 0 w 12192000"/>
              <a:gd name="connsiteY213" fmla="*/ 2110468 h 2237474"/>
              <a:gd name="connsiteX214" fmla="*/ 0 w 12192000"/>
              <a:gd name="connsiteY21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87857 w 12192000"/>
              <a:gd name="connsiteY80" fmla="*/ 1665769 h 2237474"/>
              <a:gd name="connsiteX81" fmla="*/ 6554894 w 12192000"/>
              <a:gd name="connsiteY81" fmla="*/ 1664428 h 2237474"/>
              <a:gd name="connsiteX82" fmla="*/ 6516595 w 12192000"/>
              <a:gd name="connsiteY82" fmla="*/ 1667475 h 2237474"/>
              <a:gd name="connsiteX83" fmla="*/ 6508541 w 12192000"/>
              <a:gd name="connsiteY83" fmla="*/ 1668757 h 2237474"/>
              <a:gd name="connsiteX84" fmla="*/ 6471012 w 12192000"/>
              <a:gd name="connsiteY84" fmla="*/ 1678604 h 2237474"/>
              <a:gd name="connsiteX85" fmla="*/ 6415265 w 12192000"/>
              <a:gd name="connsiteY85" fmla="*/ 1665317 h 2237474"/>
              <a:gd name="connsiteX86" fmla="*/ 6364035 w 12192000"/>
              <a:gd name="connsiteY86" fmla="*/ 1667683 h 2237474"/>
              <a:gd name="connsiteX87" fmla="*/ 6280959 w 12192000"/>
              <a:gd name="connsiteY87" fmla="*/ 1689329 h 2237474"/>
              <a:gd name="connsiteX88" fmla="*/ 6243319 w 12192000"/>
              <a:gd name="connsiteY88" fmla="*/ 1695560 h 2237474"/>
              <a:gd name="connsiteX89" fmla="*/ 6098321 w 12192000"/>
              <a:gd name="connsiteY89" fmla="*/ 1721646 h 2237474"/>
              <a:gd name="connsiteX90" fmla="*/ 5880652 w 12192000"/>
              <a:gd name="connsiteY90" fmla="*/ 1779643 h 2237474"/>
              <a:gd name="connsiteX91" fmla="*/ 5785959 w 12192000"/>
              <a:gd name="connsiteY91" fmla="*/ 1775307 h 2237474"/>
              <a:gd name="connsiteX92" fmla="*/ 5643534 w 12192000"/>
              <a:gd name="connsiteY92" fmla="*/ 1802919 h 2237474"/>
              <a:gd name="connsiteX93" fmla="*/ 5518799 w 12192000"/>
              <a:gd name="connsiteY93" fmla="*/ 1818312 h 2237474"/>
              <a:gd name="connsiteX94" fmla="*/ 5505014 w 12192000"/>
              <a:gd name="connsiteY94" fmla="*/ 1819259 h 2237474"/>
              <a:gd name="connsiteX95" fmla="*/ 5453307 w 12192000"/>
              <a:gd name="connsiteY95" fmla="*/ 1815450 h 2237474"/>
              <a:gd name="connsiteX96" fmla="*/ 5364192 w 12192000"/>
              <a:gd name="connsiteY96" fmla="*/ 1826074 h 2237474"/>
              <a:gd name="connsiteX97" fmla="*/ 5350380 w 12192000"/>
              <a:gd name="connsiteY97" fmla="*/ 1830891 h 2237474"/>
              <a:gd name="connsiteX98" fmla="*/ 5259633 w 12192000"/>
              <a:gd name="connsiteY98" fmla="*/ 1837160 h 2237474"/>
              <a:gd name="connsiteX99" fmla="*/ 5197513 w 12192000"/>
              <a:gd name="connsiteY99" fmla="*/ 1844718 h 2237474"/>
              <a:gd name="connsiteX100" fmla="*/ 5168852 w 12192000"/>
              <a:gd name="connsiteY100" fmla="*/ 1844846 h 2237474"/>
              <a:gd name="connsiteX101" fmla="*/ 5114927 w 12192000"/>
              <a:gd name="connsiteY101" fmla="*/ 1847827 h 2237474"/>
              <a:gd name="connsiteX102" fmla="*/ 5108970 w 12192000"/>
              <a:gd name="connsiteY102" fmla="*/ 1847935 h 2237474"/>
              <a:gd name="connsiteX103" fmla="*/ 5067961 w 12192000"/>
              <a:gd name="connsiteY103" fmla="*/ 1845917 h 2237474"/>
              <a:gd name="connsiteX104" fmla="*/ 5007075 w 12192000"/>
              <a:gd name="connsiteY104" fmla="*/ 1838626 h 2237474"/>
              <a:gd name="connsiteX105" fmla="*/ 4944087 w 12192000"/>
              <a:gd name="connsiteY105" fmla="*/ 1823332 h 2237474"/>
              <a:gd name="connsiteX106" fmla="*/ 4907662 w 12192000"/>
              <a:gd name="connsiteY106" fmla="*/ 1816900 h 2237474"/>
              <a:gd name="connsiteX107" fmla="*/ 4882386 w 12192000"/>
              <a:gd name="connsiteY107" fmla="*/ 1809844 h 2237474"/>
              <a:gd name="connsiteX108" fmla="*/ 4811440 w 12192000"/>
              <a:gd name="connsiteY108" fmla="*/ 1804655 h 2237474"/>
              <a:gd name="connsiteX109" fmla="*/ 4691075 w 12192000"/>
              <a:gd name="connsiteY109" fmla="*/ 1801389 h 2237474"/>
              <a:gd name="connsiteX110" fmla="*/ 4611738 w 12192000"/>
              <a:gd name="connsiteY110" fmla="*/ 1776964 h 2237474"/>
              <a:gd name="connsiteX111" fmla="*/ 4560070 w 12192000"/>
              <a:gd name="connsiteY111" fmla="*/ 1785640 h 2237474"/>
              <a:gd name="connsiteX112" fmla="*/ 4536503 w 12192000"/>
              <a:gd name="connsiteY112" fmla="*/ 1785334 h 2237474"/>
              <a:gd name="connsiteX113" fmla="*/ 4513724 w 12192000"/>
              <a:gd name="connsiteY113" fmla="*/ 1791996 h 2237474"/>
              <a:gd name="connsiteX114" fmla="*/ 4459810 w 12192000"/>
              <a:gd name="connsiteY114" fmla="*/ 1797886 h 2237474"/>
              <a:gd name="connsiteX115" fmla="*/ 4379064 w 12192000"/>
              <a:gd name="connsiteY115" fmla="*/ 1817177 h 2237474"/>
              <a:gd name="connsiteX116" fmla="*/ 4319209 w 12192000"/>
              <a:gd name="connsiteY116" fmla="*/ 1834833 h 2237474"/>
              <a:gd name="connsiteX117" fmla="*/ 4290981 w 12192000"/>
              <a:gd name="connsiteY117" fmla="*/ 1839677 h 2237474"/>
              <a:gd name="connsiteX118" fmla="*/ 4285792 w 12192000"/>
              <a:gd name="connsiteY118" fmla="*/ 1836231 h 2237474"/>
              <a:gd name="connsiteX119" fmla="*/ 4238372 w 12192000"/>
              <a:gd name="connsiteY119" fmla="*/ 1851480 h 2237474"/>
              <a:gd name="connsiteX120" fmla="*/ 4232517 w 12192000"/>
              <a:gd name="connsiteY120" fmla="*/ 1852567 h 2237474"/>
              <a:gd name="connsiteX121" fmla="*/ 4191732 w 12192000"/>
              <a:gd name="connsiteY121" fmla="*/ 1857328 h 2237474"/>
              <a:gd name="connsiteX122" fmla="*/ 4065532 w 12192000"/>
              <a:gd name="connsiteY122" fmla="*/ 1855477 h 2237474"/>
              <a:gd name="connsiteX123" fmla="*/ 4028460 w 12192000"/>
              <a:gd name="connsiteY123" fmla="*/ 1855137 h 2237474"/>
              <a:gd name="connsiteX124" fmla="*/ 4002267 w 12192000"/>
              <a:gd name="connsiteY124" fmla="*/ 1852352 h 2237474"/>
              <a:gd name="connsiteX125" fmla="*/ 3931396 w 12192000"/>
              <a:gd name="connsiteY125" fmla="*/ 1858915 h 2237474"/>
              <a:gd name="connsiteX126" fmla="*/ 3812162 w 12192000"/>
              <a:gd name="connsiteY126" fmla="*/ 1875501 h 2237474"/>
              <a:gd name="connsiteX127" fmla="*/ 3729530 w 12192000"/>
              <a:gd name="connsiteY127" fmla="*/ 1864513 h 2237474"/>
              <a:gd name="connsiteX128" fmla="*/ 3680177 w 12192000"/>
              <a:gd name="connsiteY128" fmla="*/ 1881552 h 2237474"/>
              <a:gd name="connsiteX129" fmla="*/ 3567259 w 12192000"/>
              <a:gd name="connsiteY129" fmla="*/ 1893482 h 2237474"/>
              <a:gd name="connsiteX130" fmla="*/ 3405770 w 12192000"/>
              <a:gd name="connsiteY130" fmla="*/ 1904591 h 2237474"/>
              <a:gd name="connsiteX131" fmla="*/ 3280097 w 12192000"/>
              <a:gd name="connsiteY131" fmla="*/ 1919610 h 2237474"/>
              <a:gd name="connsiteX132" fmla="*/ 3123424 w 12192000"/>
              <a:gd name="connsiteY132" fmla="*/ 1952930 h 2237474"/>
              <a:gd name="connsiteX133" fmla="*/ 3009910 w 12192000"/>
              <a:gd name="connsiteY133" fmla="*/ 1957866 h 2237474"/>
              <a:gd name="connsiteX134" fmla="*/ 2995934 w 12192000"/>
              <a:gd name="connsiteY134" fmla="*/ 1967085 h 2237474"/>
              <a:gd name="connsiteX135" fmla="*/ 2980071 w 12192000"/>
              <a:gd name="connsiteY135" fmla="*/ 1972988 h 2237474"/>
              <a:gd name="connsiteX136" fmla="*/ 2978094 w 12192000"/>
              <a:gd name="connsiteY136" fmla="*/ 1972369 h 2237474"/>
              <a:gd name="connsiteX137" fmla="*/ 2942858 w 12192000"/>
              <a:gd name="connsiteY137" fmla="*/ 1981367 h 2237474"/>
              <a:gd name="connsiteX138" fmla="*/ 2875436 w 12192000"/>
              <a:gd name="connsiteY138" fmla="*/ 1996977 h 2237474"/>
              <a:gd name="connsiteX139" fmla="*/ 2874892 w 12192000"/>
              <a:gd name="connsiteY139" fmla="*/ 1996085 h 2237474"/>
              <a:gd name="connsiteX140" fmla="*/ 2864145 w 12192000"/>
              <a:gd name="connsiteY140" fmla="*/ 1994061 h 2237474"/>
              <a:gd name="connsiteX141" fmla="*/ 2843662 w 12192000"/>
              <a:gd name="connsiteY141" fmla="*/ 1992498 h 2237474"/>
              <a:gd name="connsiteX142" fmla="*/ 2796128 w 12192000"/>
              <a:gd name="connsiteY142" fmla="*/ 1976403 h 2237474"/>
              <a:gd name="connsiteX143" fmla="*/ 2756784 w 12192000"/>
              <a:gd name="connsiteY143" fmla="*/ 1985116 h 2237474"/>
              <a:gd name="connsiteX144" fmla="*/ 2748833 w 12192000"/>
              <a:gd name="connsiteY144" fmla="*/ 1986323 h 2237474"/>
              <a:gd name="connsiteX145" fmla="*/ 2748661 w 12192000"/>
              <a:gd name="connsiteY145" fmla="*/ 1986122 h 2237474"/>
              <a:gd name="connsiteX146" fmla="*/ 2740251 w 12192000"/>
              <a:gd name="connsiteY146" fmla="*/ 1986946 h 2237474"/>
              <a:gd name="connsiteX147" fmla="*/ 2718916 w 12192000"/>
              <a:gd name="connsiteY147" fmla="*/ 1990867 h 2237474"/>
              <a:gd name="connsiteX148" fmla="*/ 2713522 w 12192000"/>
              <a:gd name="connsiteY148" fmla="*/ 1990173 h 2237474"/>
              <a:gd name="connsiteX149" fmla="*/ 2680597 w 12192000"/>
              <a:gd name="connsiteY149" fmla="*/ 1984996 h 2237474"/>
              <a:gd name="connsiteX150" fmla="*/ 2578178 w 12192000"/>
              <a:gd name="connsiteY150" fmla="*/ 1990531 h 2237474"/>
              <a:gd name="connsiteX151" fmla="*/ 2476147 w 12192000"/>
              <a:gd name="connsiteY151" fmla="*/ 1998305 h 2237474"/>
              <a:gd name="connsiteX152" fmla="*/ 2373568 w 12192000"/>
              <a:gd name="connsiteY152" fmla="*/ 2003219 h 2237474"/>
              <a:gd name="connsiteX153" fmla="*/ 2321399 w 12192000"/>
              <a:gd name="connsiteY153" fmla="*/ 1989467 h 2237474"/>
              <a:gd name="connsiteX154" fmla="*/ 2315525 w 12192000"/>
              <a:gd name="connsiteY154" fmla="*/ 1989708 h 2237474"/>
              <a:gd name="connsiteX155" fmla="*/ 2300792 w 12192000"/>
              <a:gd name="connsiteY155" fmla="*/ 1994290 h 2237474"/>
              <a:gd name="connsiteX156" fmla="*/ 2295469 w 12192000"/>
              <a:gd name="connsiteY156" fmla="*/ 1996659 h 2237474"/>
              <a:gd name="connsiteX157" fmla="*/ 2287219 w 12192000"/>
              <a:gd name="connsiteY157" fmla="*/ 1998750 h 2237474"/>
              <a:gd name="connsiteX158" fmla="*/ 2286948 w 12192000"/>
              <a:gd name="connsiteY158" fmla="*/ 1998596 h 2237474"/>
              <a:gd name="connsiteX159" fmla="*/ 2243069 w 12192000"/>
              <a:gd name="connsiteY159" fmla="*/ 2015111 h 2237474"/>
              <a:gd name="connsiteX160" fmla="*/ 2186609 w 12192000"/>
              <a:gd name="connsiteY160" fmla="*/ 2008263 h 2237474"/>
              <a:gd name="connsiteX161" fmla="*/ 2164831 w 12192000"/>
              <a:gd name="connsiteY161" fmla="*/ 2010143 h 2237474"/>
              <a:gd name="connsiteX162" fmla="*/ 2152836 w 12192000"/>
              <a:gd name="connsiteY162" fmla="*/ 2010048 h 2237474"/>
              <a:gd name="connsiteX163" fmla="*/ 2117102 w 12192000"/>
              <a:gd name="connsiteY163" fmla="*/ 2023004 h 2237474"/>
              <a:gd name="connsiteX164" fmla="*/ 2111935 w 12192000"/>
              <a:gd name="connsiteY164" fmla="*/ 2023163 h 2237474"/>
              <a:gd name="connsiteX165" fmla="*/ 2089991 w 12192000"/>
              <a:gd name="connsiteY165" fmla="*/ 2034193 h 2237474"/>
              <a:gd name="connsiteX166" fmla="*/ 2058061 w 12192000"/>
              <a:gd name="connsiteY166" fmla="*/ 2047942 h 2237474"/>
              <a:gd name="connsiteX167" fmla="*/ 2055737 w 12192000"/>
              <a:gd name="connsiteY167" fmla="*/ 2047704 h 2237474"/>
              <a:gd name="connsiteX168" fmla="*/ 2042244 w 12192000"/>
              <a:gd name="connsiteY168" fmla="*/ 2055560 h 2237474"/>
              <a:gd name="connsiteX169" fmla="*/ 1976224 w 12192000"/>
              <a:gd name="connsiteY169" fmla="*/ 2074257 h 2237474"/>
              <a:gd name="connsiteX170" fmla="*/ 1877728 w 12192000"/>
              <a:gd name="connsiteY170" fmla="*/ 2101004 h 2237474"/>
              <a:gd name="connsiteX171" fmla="*/ 1759056 w 12192000"/>
              <a:gd name="connsiteY171" fmla="*/ 2125608 h 2237474"/>
              <a:gd name="connsiteX172" fmla="*/ 1637948 w 12192000"/>
              <a:gd name="connsiteY172" fmla="*/ 2172597 h 2237474"/>
              <a:gd name="connsiteX173" fmla="*/ 1434549 w 12192000"/>
              <a:gd name="connsiteY173" fmla="*/ 2234522 h 2237474"/>
              <a:gd name="connsiteX174" fmla="*/ 1398481 w 12192000"/>
              <a:gd name="connsiteY174" fmla="*/ 2237074 h 2237474"/>
              <a:gd name="connsiteX175" fmla="*/ 1398407 w 12192000"/>
              <a:gd name="connsiteY175" fmla="*/ 2237095 h 2237474"/>
              <a:gd name="connsiteX176" fmla="*/ 1370962 w 12192000"/>
              <a:gd name="connsiteY176" fmla="*/ 2237474 h 2237474"/>
              <a:gd name="connsiteX177" fmla="*/ 1356367 w 12192000"/>
              <a:gd name="connsiteY177" fmla="*/ 2235089 h 2237474"/>
              <a:gd name="connsiteX178" fmla="*/ 1324828 w 12192000"/>
              <a:gd name="connsiteY178" fmla="*/ 2231968 h 2237474"/>
              <a:gd name="connsiteX179" fmla="*/ 1297744 w 12192000"/>
              <a:gd name="connsiteY179" fmla="*/ 2235849 h 2237474"/>
              <a:gd name="connsiteX180" fmla="*/ 1286236 w 12192000"/>
              <a:gd name="connsiteY180" fmla="*/ 2233135 h 2237474"/>
              <a:gd name="connsiteX181" fmla="*/ 1283504 w 12192000"/>
              <a:gd name="connsiteY181" fmla="*/ 2233797 h 2237474"/>
              <a:gd name="connsiteX182" fmla="*/ 1279765 w 12192000"/>
              <a:gd name="connsiteY182" fmla="*/ 2229639 h 2237474"/>
              <a:gd name="connsiteX183" fmla="*/ 1195347 w 12192000"/>
              <a:gd name="connsiteY183" fmla="*/ 2212354 h 2237474"/>
              <a:gd name="connsiteX184" fmla="*/ 970251 w 12192000"/>
              <a:gd name="connsiteY184" fmla="*/ 2221029 h 2237474"/>
              <a:gd name="connsiteX185" fmla="*/ 812914 w 12192000"/>
              <a:gd name="connsiteY185" fmla="*/ 2202752 h 2237474"/>
              <a:gd name="connsiteX186" fmla="*/ 800195 w 12192000"/>
              <a:gd name="connsiteY186" fmla="*/ 2209407 h 2237474"/>
              <a:gd name="connsiteX187" fmla="*/ 784978 w 12192000"/>
              <a:gd name="connsiteY187" fmla="*/ 2212360 h 2237474"/>
              <a:gd name="connsiteX188" fmla="*/ 681987 w 12192000"/>
              <a:gd name="connsiteY188" fmla="*/ 2216757 h 2237474"/>
              <a:gd name="connsiteX189" fmla="*/ 669923 w 12192000"/>
              <a:gd name="connsiteY189" fmla="*/ 2211682 h 2237474"/>
              <a:gd name="connsiteX190" fmla="*/ 648680 w 12192000"/>
              <a:gd name="connsiteY190" fmla="*/ 2206229 h 2237474"/>
              <a:gd name="connsiteX191" fmla="*/ 597225 w 12192000"/>
              <a:gd name="connsiteY191" fmla="*/ 2180999 h 2237474"/>
              <a:gd name="connsiteX192" fmla="*/ 558449 w 12192000"/>
              <a:gd name="connsiteY192" fmla="*/ 2182346 h 2237474"/>
              <a:gd name="connsiteX193" fmla="*/ 550517 w 12192000"/>
              <a:gd name="connsiteY193" fmla="*/ 2182060 h 2237474"/>
              <a:gd name="connsiteX194" fmla="*/ 550309 w 12192000"/>
              <a:gd name="connsiteY194" fmla="*/ 2181825 h 2237474"/>
              <a:gd name="connsiteX195" fmla="*/ 541836 w 12192000"/>
              <a:gd name="connsiteY195" fmla="*/ 2181063 h 2237474"/>
              <a:gd name="connsiteX196" fmla="*/ 536057 w 12192000"/>
              <a:gd name="connsiteY196" fmla="*/ 2181537 h 2237474"/>
              <a:gd name="connsiteX197" fmla="*/ 520671 w 12192000"/>
              <a:gd name="connsiteY197" fmla="*/ 2180980 h 2237474"/>
              <a:gd name="connsiteX198" fmla="*/ 515024 w 12192000"/>
              <a:gd name="connsiteY198" fmla="*/ 2179258 h 2237474"/>
              <a:gd name="connsiteX199" fmla="*/ 512278 w 12192000"/>
              <a:gd name="connsiteY199" fmla="*/ 2176369 h 2237474"/>
              <a:gd name="connsiteX200" fmla="*/ 480419 w 12192000"/>
              <a:gd name="connsiteY200" fmla="*/ 2167807 h 2237474"/>
              <a:gd name="connsiteX201" fmla="*/ 413835 w 12192000"/>
              <a:gd name="connsiteY201" fmla="*/ 2156783 h 2237474"/>
              <a:gd name="connsiteX202" fmla="*/ 376513 w 12192000"/>
              <a:gd name="connsiteY202" fmla="*/ 2154014 h 2237474"/>
              <a:gd name="connsiteX203" fmla="*/ 273386 w 12192000"/>
              <a:gd name="connsiteY203" fmla="*/ 2142551 h 2237474"/>
              <a:gd name="connsiteX204" fmla="*/ 169207 w 12192000"/>
              <a:gd name="connsiteY204" fmla="*/ 2128100 h 2237474"/>
              <a:gd name="connsiteX205" fmla="*/ 93149 w 12192000"/>
              <a:gd name="connsiteY205" fmla="*/ 2105324 h 2237474"/>
              <a:gd name="connsiteX206" fmla="*/ 88109 w 12192000"/>
              <a:gd name="connsiteY206" fmla="*/ 2106704 h 2237474"/>
              <a:gd name="connsiteX207" fmla="*/ 80022 w 12192000"/>
              <a:gd name="connsiteY207" fmla="*/ 2107254 h 2237474"/>
              <a:gd name="connsiteX208" fmla="*/ 79717 w 12192000"/>
              <a:gd name="connsiteY208" fmla="*/ 2107046 h 2237474"/>
              <a:gd name="connsiteX209" fmla="*/ 72352 w 12192000"/>
              <a:gd name="connsiteY209" fmla="*/ 2107991 h 2237474"/>
              <a:gd name="connsiteX210" fmla="*/ 37645 w 12192000"/>
              <a:gd name="connsiteY210" fmla="*/ 2115401 h 2237474"/>
              <a:gd name="connsiteX211" fmla="*/ 4572 w 12192000"/>
              <a:gd name="connsiteY211" fmla="*/ 2111091 h 2237474"/>
              <a:gd name="connsiteX212" fmla="*/ 0 w 12192000"/>
              <a:gd name="connsiteY212" fmla="*/ 2110468 h 2237474"/>
              <a:gd name="connsiteX213" fmla="*/ 0 w 12192000"/>
              <a:gd name="connsiteY21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54894 w 12192000"/>
              <a:gd name="connsiteY80" fmla="*/ 1664428 h 2237474"/>
              <a:gd name="connsiteX81" fmla="*/ 6516595 w 12192000"/>
              <a:gd name="connsiteY81" fmla="*/ 1667475 h 2237474"/>
              <a:gd name="connsiteX82" fmla="*/ 6508541 w 12192000"/>
              <a:gd name="connsiteY82" fmla="*/ 1668757 h 2237474"/>
              <a:gd name="connsiteX83" fmla="*/ 6471012 w 12192000"/>
              <a:gd name="connsiteY83" fmla="*/ 1678604 h 2237474"/>
              <a:gd name="connsiteX84" fmla="*/ 6415265 w 12192000"/>
              <a:gd name="connsiteY84" fmla="*/ 1665317 h 2237474"/>
              <a:gd name="connsiteX85" fmla="*/ 6364035 w 12192000"/>
              <a:gd name="connsiteY85" fmla="*/ 1667683 h 2237474"/>
              <a:gd name="connsiteX86" fmla="*/ 6280959 w 12192000"/>
              <a:gd name="connsiteY86" fmla="*/ 1689329 h 2237474"/>
              <a:gd name="connsiteX87" fmla="*/ 6243319 w 12192000"/>
              <a:gd name="connsiteY87" fmla="*/ 1695560 h 2237474"/>
              <a:gd name="connsiteX88" fmla="*/ 6098321 w 12192000"/>
              <a:gd name="connsiteY88" fmla="*/ 1721646 h 2237474"/>
              <a:gd name="connsiteX89" fmla="*/ 5880652 w 12192000"/>
              <a:gd name="connsiteY89" fmla="*/ 1779643 h 2237474"/>
              <a:gd name="connsiteX90" fmla="*/ 5785959 w 12192000"/>
              <a:gd name="connsiteY90" fmla="*/ 1775307 h 2237474"/>
              <a:gd name="connsiteX91" fmla="*/ 5643534 w 12192000"/>
              <a:gd name="connsiteY91" fmla="*/ 1802919 h 2237474"/>
              <a:gd name="connsiteX92" fmla="*/ 5518799 w 12192000"/>
              <a:gd name="connsiteY92" fmla="*/ 1818312 h 2237474"/>
              <a:gd name="connsiteX93" fmla="*/ 5505014 w 12192000"/>
              <a:gd name="connsiteY93" fmla="*/ 1819259 h 2237474"/>
              <a:gd name="connsiteX94" fmla="*/ 5453307 w 12192000"/>
              <a:gd name="connsiteY94" fmla="*/ 1815450 h 2237474"/>
              <a:gd name="connsiteX95" fmla="*/ 5364192 w 12192000"/>
              <a:gd name="connsiteY95" fmla="*/ 1826074 h 2237474"/>
              <a:gd name="connsiteX96" fmla="*/ 5350380 w 12192000"/>
              <a:gd name="connsiteY96" fmla="*/ 1830891 h 2237474"/>
              <a:gd name="connsiteX97" fmla="*/ 5259633 w 12192000"/>
              <a:gd name="connsiteY97" fmla="*/ 1837160 h 2237474"/>
              <a:gd name="connsiteX98" fmla="*/ 5197513 w 12192000"/>
              <a:gd name="connsiteY98" fmla="*/ 1844718 h 2237474"/>
              <a:gd name="connsiteX99" fmla="*/ 5168852 w 12192000"/>
              <a:gd name="connsiteY99" fmla="*/ 1844846 h 2237474"/>
              <a:gd name="connsiteX100" fmla="*/ 5114927 w 12192000"/>
              <a:gd name="connsiteY100" fmla="*/ 1847827 h 2237474"/>
              <a:gd name="connsiteX101" fmla="*/ 5108970 w 12192000"/>
              <a:gd name="connsiteY101" fmla="*/ 1847935 h 2237474"/>
              <a:gd name="connsiteX102" fmla="*/ 5067961 w 12192000"/>
              <a:gd name="connsiteY102" fmla="*/ 1845917 h 2237474"/>
              <a:gd name="connsiteX103" fmla="*/ 5007075 w 12192000"/>
              <a:gd name="connsiteY103" fmla="*/ 1838626 h 2237474"/>
              <a:gd name="connsiteX104" fmla="*/ 4944087 w 12192000"/>
              <a:gd name="connsiteY104" fmla="*/ 1823332 h 2237474"/>
              <a:gd name="connsiteX105" fmla="*/ 4907662 w 12192000"/>
              <a:gd name="connsiteY105" fmla="*/ 1816900 h 2237474"/>
              <a:gd name="connsiteX106" fmla="*/ 4882386 w 12192000"/>
              <a:gd name="connsiteY106" fmla="*/ 1809844 h 2237474"/>
              <a:gd name="connsiteX107" fmla="*/ 4811440 w 12192000"/>
              <a:gd name="connsiteY107" fmla="*/ 1804655 h 2237474"/>
              <a:gd name="connsiteX108" fmla="*/ 4691075 w 12192000"/>
              <a:gd name="connsiteY108" fmla="*/ 1801389 h 2237474"/>
              <a:gd name="connsiteX109" fmla="*/ 4611738 w 12192000"/>
              <a:gd name="connsiteY109" fmla="*/ 1776964 h 2237474"/>
              <a:gd name="connsiteX110" fmla="*/ 4560070 w 12192000"/>
              <a:gd name="connsiteY110" fmla="*/ 1785640 h 2237474"/>
              <a:gd name="connsiteX111" fmla="*/ 4536503 w 12192000"/>
              <a:gd name="connsiteY111" fmla="*/ 1785334 h 2237474"/>
              <a:gd name="connsiteX112" fmla="*/ 4513724 w 12192000"/>
              <a:gd name="connsiteY112" fmla="*/ 1791996 h 2237474"/>
              <a:gd name="connsiteX113" fmla="*/ 4459810 w 12192000"/>
              <a:gd name="connsiteY113" fmla="*/ 1797886 h 2237474"/>
              <a:gd name="connsiteX114" fmla="*/ 4379064 w 12192000"/>
              <a:gd name="connsiteY114" fmla="*/ 1817177 h 2237474"/>
              <a:gd name="connsiteX115" fmla="*/ 4319209 w 12192000"/>
              <a:gd name="connsiteY115" fmla="*/ 1834833 h 2237474"/>
              <a:gd name="connsiteX116" fmla="*/ 4290981 w 12192000"/>
              <a:gd name="connsiteY116" fmla="*/ 1839677 h 2237474"/>
              <a:gd name="connsiteX117" fmla="*/ 4285792 w 12192000"/>
              <a:gd name="connsiteY117" fmla="*/ 1836231 h 2237474"/>
              <a:gd name="connsiteX118" fmla="*/ 4238372 w 12192000"/>
              <a:gd name="connsiteY118" fmla="*/ 1851480 h 2237474"/>
              <a:gd name="connsiteX119" fmla="*/ 4232517 w 12192000"/>
              <a:gd name="connsiteY119" fmla="*/ 1852567 h 2237474"/>
              <a:gd name="connsiteX120" fmla="*/ 4191732 w 12192000"/>
              <a:gd name="connsiteY120" fmla="*/ 1857328 h 2237474"/>
              <a:gd name="connsiteX121" fmla="*/ 4065532 w 12192000"/>
              <a:gd name="connsiteY121" fmla="*/ 1855477 h 2237474"/>
              <a:gd name="connsiteX122" fmla="*/ 4028460 w 12192000"/>
              <a:gd name="connsiteY122" fmla="*/ 1855137 h 2237474"/>
              <a:gd name="connsiteX123" fmla="*/ 4002267 w 12192000"/>
              <a:gd name="connsiteY123" fmla="*/ 1852352 h 2237474"/>
              <a:gd name="connsiteX124" fmla="*/ 3931396 w 12192000"/>
              <a:gd name="connsiteY124" fmla="*/ 1858915 h 2237474"/>
              <a:gd name="connsiteX125" fmla="*/ 3812162 w 12192000"/>
              <a:gd name="connsiteY125" fmla="*/ 1875501 h 2237474"/>
              <a:gd name="connsiteX126" fmla="*/ 3729530 w 12192000"/>
              <a:gd name="connsiteY126" fmla="*/ 1864513 h 2237474"/>
              <a:gd name="connsiteX127" fmla="*/ 3680177 w 12192000"/>
              <a:gd name="connsiteY127" fmla="*/ 1881552 h 2237474"/>
              <a:gd name="connsiteX128" fmla="*/ 3567259 w 12192000"/>
              <a:gd name="connsiteY128" fmla="*/ 1893482 h 2237474"/>
              <a:gd name="connsiteX129" fmla="*/ 3405770 w 12192000"/>
              <a:gd name="connsiteY129" fmla="*/ 1904591 h 2237474"/>
              <a:gd name="connsiteX130" fmla="*/ 3280097 w 12192000"/>
              <a:gd name="connsiteY130" fmla="*/ 1919610 h 2237474"/>
              <a:gd name="connsiteX131" fmla="*/ 3123424 w 12192000"/>
              <a:gd name="connsiteY131" fmla="*/ 1952930 h 2237474"/>
              <a:gd name="connsiteX132" fmla="*/ 3009910 w 12192000"/>
              <a:gd name="connsiteY132" fmla="*/ 1957866 h 2237474"/>
              <a:gd name="connsiteX133" fmla="*/ 2995934 w 12192000"/>
              <a:gd name="connsiteY133" fmla="*/ 1967085 h 2237474"/>
              <a:gd name="connsiteX134" fmla="*/ 2980071 w 12192000"/>
              <a:gd name="connsiteY134" fmla="*/ 1972988 h 2237474"/>
              <a:gd name="connsiteX135" fmla="*/ 2978094 w 12192000"/>
              <a:gd name="connsiteY135" fmla="*/ 1972369 h 2237474"/>
              <a:gd name="connsiteX136" fmla="*/ 2942858 w 12192000"/>
              <a:gd name="connsiteY136" fmla="*/ 1981367 h 2237474"/>
              <a:gd name="connsiteX137" fmla="*/ 2875436 w 12192000"/>
              <a:gd name="connsiteY137" fmla="*/ 1996977 h 2237474"/>
              <a:gd name="connsiteX138" fmla="*/ 2874892 w 12192000"/>
              <a:gd name="connsiteY138" fmla="*/ 1996085 h 2237474"/>
              <a:gd name="connsiteX139" fmla="*/ 2864145 w 12192000"/>
              <a:gd name="connsiteY139" fmla="*/ 1994061 h 2237474"/>
              <a:gd name="connsiteX140" fmla="*/ 2843662 w 12192000"/>
              <a:gd name="connsiteY140" fmla="*/ 1992498 h 2237474"/>
              <a:gd name="connsiteX141" fmla="*/ 2796128 w 12192000"/>
              <a:gd name="connsiteY141" fmla="*/ 1976403 h 2237474"/>
              <a:gd name="connsiteX142" fmla="*/ 2756784 w 12192000"/>
              <a:gd name="connsiteY142" fmla="*/ 1985116 h 2237474"/>
              <a:gd name="connsiteX143" fmla="*/ 2748833 w 12192000"/>
              <a:gd name="connsiteY143" fmla="*/ 1986323 h 2237474"/>
              <a:gd name="connsiteX144" fmla="*/ 2748661 w 12192000"/>
              <a:gd name="connsiteY144" fmla="*/ 1986122 h 2237474"/>
              <a:gd name="connsiteX145" fmla="*/ 2740251 w 12192000"/>
              <a:gd name="connsiteY145" fmla="*/ 1986946 h 2237474"/>
              <a:gd name="connsiteX146" fmla="*/ 2718916 w 12192000"/>
              <a:gd name="connsiteY146" fmla="*/ 1990867 h 2237474"/>
              <a:gd name="connsiteX147" fmla="*/ 2713522 w 12192000"/>
              <a:gd name="connsiteY147" fmla="*/ 1990173 h 2237474"/>
              <a:gd name="connsiteX148" fmla="*/ 2680597 w 12192000"/>
              <a:gd name="connsiteY148" fmla="*/ 1984996 h 2237474"/>
              <a:gd name="connsiteX149" fmla="*/ 2578178 w 12192000"/>
              <a:gd name="connsiteY149" fmla="*/ 1990531 h 2237474"/>
              <a:gd name="connsiteX150" fmla="*/ 2476147 w 12192000"/>
              <a:gd name="connsiteY150" fmla="*/ 1998305 h 2237474"/>
              <a:gd name="connsiteX151" fmla="*/ 2373568 w 12192000"/>
              <a:gd name="connsiteY151" fmla="*/ 2003219 h 2237474"/>
              <a:gd name="connsiteX152" fmla="*/ 2321399 w 12192000"/>
              <a:gd name="connsiteY152" fmla="*/ 1989467 h 2237474"/>
              <a:gd name="connsiteX153" fmla="*/ 2315525 w 12192000"/>
              <a:gd name="connsiteY153" fmla="*/ 1989708 h 2237474"/>
              <a:gd name="connsiteX154" fmla="*/ 2300792 w 12192000"/>
              <a:gd name="connsiteY154" fmla="*/ 1994290 h 2237474"/>
              <a:gd name="connsiteX155" fmla="*/ 2295469 w 12192000"/>
              <a:gd name="connsiteY155" fmla="*/ 1996659 h 2237474"/>
              <a:gd name="connsiteX156" fmla="*/ 2287219 w 12192000"/>
              <a:gd name="connsiteY156" fmla="*/ 1998750 h 2237474"/>
              <a:gd name="connsiteX157" fmla="*/ 2286948 w 12192000"/>
              <a:gd name="connsiteY157" fmla="*/ 1998596 h 2237474"/>
              <a:gd name="connsiteX158" fmla="*/ 2243069 w 12192000"/>
              <a:gd name="connsiteY158" fmla="*/ 2015111 h 2237474"/>
              <a:gd name="connsiteX159" fmla="*/ 2186609 w 12192000"/>
              <a:gd name="connsiteY159" fmla="*/ 2008263 h 2237474"/>
              <a:gd name="connsiteX160" fmla="*/ 2164831 w 12192000"/>
              <a:gd name="connsiteY160" fmla="*/ 2010143 h 2237474"/>
              <a:gd name="connsiteX161" fmla="*/ 2152836 w 12192000"/>
              <a:gd name="connsiteY161" fmla="*/ 2010048 h 2237474"/>
              <a:gd name="connsiteX162" fmla="*/ 2117102 w 12192000"/>
              <a:gd name="connsiteY162" fmla="*/ 2023004 h 2237474"/>
              <a:gd name="connsiteX163" fmla="*/ 2111935 w 12192000"/>
              <a:gd name="connsiteY163" fmla="*/ 2023163 h 2237474"/>
              <a:gd name="connsiteX164" fmla="*/ 2089991 w 12192000"/>
              <a:gd name="connsiteY164" fmla="*/ 2034193 h 2237474"/>
              <a:gd name="connsiteX165" fmla="*/ 2058061 w 12192000"/>
              <a:gd name="connsiteY165" fmla="*/ 2047942 h 2237474"/>
              <a:gd name="connsiteX166" fmla="*/ 2055737 w 12192000"/>
              <a:gd name="connsiteY166" fmla="*/ 2047704 h 2237474"/>
              <a:gd name="connsiteX167" fmla="*/ 2042244 w 12192000"/>
              <a:gd name="connsiteY167" fmla="*/ 2055560 h 2237474"/>
              <a:gd name="connsiteX168" fmla="*/ 1976224 w 12192000"/>
              <a:gd name="connsiteY168" fmla="*/ 2074257 h 2237474"/>
              <a:gd name="connsiteX169" fmla="*/ 1877728 w 12192000"/>
              <a:gd name="connsiteY169" fmla="*/ 2101004 h 2237474"/>
              <a:gd name="connsiteX170" fmla="*/ 1759056 w 12192000"/>
              <a:gd name="connsiteY170" fmla="*/ 2125608 h 2237474"/>
              <a:gd name="connsiteX171" fmla="*/ 1637948 w 12192000"/>
              <a:gd name="connsiteY171" fmla="*/ 2172597 h 2237474"/>
              <a:gd name="connsiteX172" fmla="*/ 1434549 w 12192000"/>
              <a:gd name="connsiteY172" fmla="*/ 2234522 h 2237474"/>
              <a:gd name="connsiteX173" fmla="*/ 1398481 w 12192000"/>
              <a:gd name="connsiteY173" fmla="*/ 2237074 h 2237474"/>
              <a:gd name="connsiteX174" fmla="*/ 1398407 w 12192000"/>
              <a:gd name="connsiteY174" fmla="*/ 2237095 h 2237474"/>
              <a:gd name="connsiteX175" fmla="*/ 1370962 w 12192000"/>
              <a:gd name="connsiteY175" fmla="*/ 2237474 h 2237474"/>
              <a:gd name="connsiteX176" fmla="*/ 1356367 w 12192000"/>
              <a:gd name="connsiteY176" fmla="*/ 2235089 h 2237474"/>
              <a:gd name="connsiteX177" fmla="*/ 1324828 w 12192000"/>
              <a:gd name="connsiteY177" fmla="*/ 2231968 h 2237474"/>
              <a:gd name="connsiteX178" fmla="*/ 1297744 w 12192000"/>
              <a:gd name="connsiteY178" fmla="*/ 2235849 h 2237474"/>
              <a:gd name="connsiteX179" fmla="*/ 1286236 w 12192000"/>
              <a:gd name="connsiteY179" fmla="*/ 2233135 h 2237474"/>
              <a:gd name="connsiteX180" fmla="*/ 1283504 w 12192000"/>
              <a:gd name="connsiteY180" fmla="*/ 2233797 h 2237474"/>
              <a:gd name="connsiteX181" fmla="*/ 1279765 w 12192000"/>
              <a:gd name="connsiteY181" fmla="*/ 2229639 h 2237474"/>
              <a:gd name="connsiteX182" fmla="*/ 1195347 w 12192000"/>
              <a:gd name="connsiteY182" fmla="*/ 2212354 h 2237474"/>
              <a:gd name="connsiteX183" fmla="*/ 970251 w 12192000"/>
              <a:gd name="connsiteY183" fmla="*/ 2221029 h 2237474"/>
              <a:gd name="connsiteX184" fmla="*/ 812914 w 12192000"/>
              <a:gd name="connsiteY184" fmla="*/ 2202752 h 2237474"/>
              <a:gd name="connsiteX185" fmla="*/ 800195 w 12192000"/>
              <a:gd name="connsiteY185" fmla="*/ 2209407 h 2237474"/>
              <a:gd name="connsiteX186" fmla="*/ 784978 w 12192000"/>
              <a:gd name="connsiteY186" fmla="*/ 2212360 h 2237474"/>
              <a:gd name="connsiteX187" fmla="*/ 681987 w 12192000"/>
              <a:gd name="connsiteY187" fmla="*/ 2216757 h 2237474"/>
              <a:gd name="connsiteX188" fmla="*/ 669923 w 12192000"/>
              <a:gd name="connsiteY188" fmla="*/ 2211682 h 2237474"/>
              <a:gd name="connsiteX189" fmla="*/ 648680 w 12192000"/>
              <a:gd name="connsiteY189" fmla="*/ 2206229 h 2237474"/>
              <a:gd name="connsiteX190" fmla="*/ 597225 w 12192000"/>
              <a:gd name="connsiteY190" fmla="*/ 2180999 h 2237474"/>
              <a:gd name="connsiteX191" fmla="*/ 558449 w 12192000"/>
              <a:gd name="connsiteY191" fmla="*/ 2182346 h 2237474"/>
              <a:gd name="connsiteX192" fmla="*/ 550517 w 12192000"/>
              <a:gd name="connsiteY192" fmla="*/ 2182060 h 2237474"/>
              <a:gd name="connsiteX193" fmla="*/ 550309 w 12192000"/>
              <a:gd name="connsiteY193" fmla="*/ 2181825 h 2237474"/>
              <a:gd name="connsiteX194" fmla="*/ 541836 w 12192000"/>
              <a:gd name="connsiteY194" fmla="*/ 2181063 h 2237474"/>
              <a:gd name="connsiteX195" fmla="*/ 536057 w 12192000"/>
              <a:gd name="connsiteY195" fmla="*/ 2181537 h 2237474"/>
              <a:gd name="connsiteX196" fmla="*/ 520671 w 12192000"/>
              <a:gd name="connsiteY196" fmla="*/ 2180980 h 2237474"/>
              <a:gd name="connsiteX197" fmla="*/ 515024 w 12192000"/>
              <a:gd name="connsiteY197" fmla="*/ 2179258 h 2237474"/>
              <a:gd name="connsiteX198" fmla="*/ 512278 w 12192000"/>
              <a:gd name="connsiteY198" fmla="*/ 2176369 h 2237474"/>
              <a:gd name="connsiteX199" fmla="*/ 480419 w 12192000"/>
              <a:gd name="connsiteY199" fmla="*/ 2167807 h 2237474"/>
              <a:gd name="connsiteX200" fmla="*/ 413835 w 12192000"/>
              <a:gd name="connsiteY200" fmla="*/ 2156783 h 2237474"/>
              <a:gd name="connsiteX201" fmla="*/ 376513 w 12192000"/>
              <a:gd name="connsiteY201" fmla="*/ 2154014 h 2237474"/>
              <a:gd name="connsiteX202" fmla="*/ 273386 w 12192000"/>
              <a:gd name="connsiteY202" fmla="*/ 2142551 h 2237474"/>
              <a:gd name="connsiteX203" fmla="*/ 169207 w 12192000"/>
              <a:gd name="connsiteY203" fmla="*/ 2128100 h 2237474"/>
              <a:gd name="connsiteX204" fmla="*/ 93149 w 12192000"/>
              <a:gd name="connsiteY204" fmla="*/ 2105324 h 2237474"/>
              <a:gd name="connsiteX205" fmla="*/ 88109 w 12192000"/>
              <a:gd name="connsiteY205" fmla="*/ 2106704 h 2237474"/>
              <a:gd name="connsiteX206" fmla="*/ 80022 w 12192000"/>
              <a:gd name="connsiteY206" fmla="*/ 2107254 h 2237474"/>
              <a:gd name="connsiteX207" fmla="*/ 79717 w 12192000"/>
              <a:gd name="connsiteY207" fmla="*/ 2107046 h 2237474"/>
              <a:gd name="connsiteX208" fmla="*/ 72352 w 12192000"/>
              <a:gd name="connsiteY208" fmla="*/ 2107991 h 2237474"/>
              <a:gd name="connsiteX209" fmla="*/ 37645 w 12192000"/>
              <a:gd name="connsiteY209" fmla="*/ 2115401 h 2237474"/>
              <a:gd name="connsiteX210" fmla="*/ 4572 w 12192000"/>
              <a:gd name="connsiteY210" fmla="*/ 2111091 h 2237474"/>
              <a:gd name="connsiteX211" fmla="*/ 0 w 12192000"/>
              <a:gd name="connsiteY211" fmla="*/ 2110468 h 2237474"/>
              <a:gd name="connsiteX212" fmla="*/ 0 w 12192000"/>
              <a:gd name="connsiteY21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415265 w 12192000"/>
              <a:gd name="connsiteY83" fmla="*/ 1665317 h 2237474"/>
              <a:gd name="connsiteX84" fmla="*/ 6364035 w 12192000"/>
              <a:gd name="connsiteY84" fmla="*/ 1667683 h 2237474"/>
              <a:gd name="connsiteX85" fmla="*/ 6280959 w 12192000"/>
              <a:gd name="connsiteY85" fmla="*/ 1689329 h 2237474"/>
              <a:gd name="connsiteX86" fmla="*/ 6243319 w 12192000"/>
              <a:gd name="connsiteY86" fmla="*/ 1695560 h 2237474"/>
              <a:gd name="connsiteX87" fmla="*/ 6098321 w 12192000"/>
              <a:gd name="connsiteY87" fmla="*/ 1721646 h 2237474"/>
              <a:gd name="connsiteX88" fmla="*/ 5880652 w 12192000"/>
              <a:gd name="connsiteY88" fmla="*/ 1779643 h 2237474"/>
              <a:gd name="connsiteX89" fmla="*/ 5785959 w 12192000"/>
              <a:gd name="connsiteY89" fmla="*/ 1775307 h 2237474"/>
              <a:gd name="connsiteX90" fmla="*/ 5643534 w 12192000"/>
              <a:gd name="connsiteY90" fmla="*/ 1802919 h 2237474"/>
              <a:gd name="connsiteX91" fmla="*/ 5518799 w 12192000"/>
              <a:gd name="connsiteY91" fmla="*/ 1818312 h 2237474"/>
              <a:gd name="connsiteX92" fmla="*/ 5505014 w 12192000"/>
              <a:gd name="connsiteY92" fmla="*/ 1819259 h 2237474"/>
              <a:gd name="connsiteX93" fmla="*/ 5453307 w 12192000"/>
              <a:gd name="connsiteY93" fmla="*/ 1815450 h 2237474"/>
              <a:gd name="connsiteX94" fmla="*/ 5364192 w 12192000"/>
              <a:gd name="connsiteY94" fmla="*/ 1826074 h 2237474"/>
              <a:gd name="connsiteX95" fmla="*/ 5350380 w 12192000"/>
              <a:gd name="connsiteY95" fmla="*/ 1830891 h 2237474"/>
              <a:gd name="connsiteX96" fmla="*/ 5259633 w 12192000"/>
              <a:gd name="connsiteY96" fmla="*/ 1837160 h 2237474"/>
              <a:gd name="connsiteX97" fmla="*/ 5197513 w 12192000"/>
              <a:gd name="connsiteY97" fmla="*/ 1844718 h 2237474"/>
              <a:gd name="connsiteX98" fmla="*/ 5168852 w 12192000"/>
              <a:gd name="connsiteY98" fmla="*/ 1844846 h 2237474"/>
              <a:gd name="connsiteX99" fmla="*/ 5114927 w 12192000"/>
              <a:gd name="connsiteY99" fmla="*/ 1847827 h 2237474"/>
              <a:gd name="connsiteX100" fmla="*/ 5108970 w 12192000"/>
              <a:gd name="connsiteY100" fmla="*/ 1847935 h 2237474"/>
              <a:gd name="connsiteX101" fmla="*/ 5067961 w 12192000"/>
              <a:gd name="connsiteY101" fmla="*/ 1845917 h 2237474"/>
              <a:gd name="connsiteX102" fmla="*/ 5007075 w 12192000"/>
              <a:gd name="connsiteY102" fmla="*/ 1838626 h 2237474"/>
              <a:gd name="connsiteX103" fmla="*/ 4944087 w 12192000"/>
              <a:gd name="connsiteY103" fmla="*/ 1823332 h 2237474"/>
              <a:gd name="connsiteX104" fmla="*/ 4907662 w 12192000"/>
              <a:gd name="connsiteY104" fmla="*/ 1816900 h 2237474"/>
              <a:gd name="connsiteX105" fmla="*/ 4882386 w 12192000"/>
              <a:gd name="connsiteY105" fmla="*/ 1809844 h 2237474"/>
              <a:gd name="connsiteX106" fmla="*/ 4811440 w 12192000"/>
              <a:gd name="connsiteY106" fmla="*/ 1804655 h 2237474"/>
              <a:gd name="connsiteX107" fmla="*/ 4691075 w 12192000"/>
              <a:gd name="connsiteY107" fmla="*/ 1801389 h 2237474"/>
              <a:gd name="connsiteX108" fmla="*/ 4611738 w 12192000"/>
              <a:gd name="connsiteY108" fmla="*/ 1776964 h 2237474"/>
              <a:gd name="connsiteX109" fmla="*/ 4560070 w 12192000"/>
              <a:gd name="connsiteY109" fmla="*/ 1785640 h 2237474"/>
              <a:gd name="connsiteX110" fmla="*/ 4536503 w 12192000"/>
              <a:gd name="connsiteY110" fmla="*/ 1785334 h 2237474"/>
              <a:gd name="connsiteX111" fmla="*/ 4513724 w 12192000"/>
              <a:gd name="connsiteY111" fmla="*/ 1791996 h 2237474"/>
              <a:gd name="connsiteX112" fmla="*/ 4459810 w 12192000"/>
              <a:gd name="connsiteY112" fmla="*/ 1797886 h 2237474"/>
              <a:gd name="connsiteX113" fmla="*/ 4379064 w 12192000"/>
              <a:gd name="connsiteY113" fmla="*/ 1817177 h 2237474"/>
              <a:gd name="connsiteX114" fmla="*/ 4319209 w 12192000"/>
              <a:gd name="connsiteY114" fmla="*/ 1834833 h 2237474"/>
              <a:gd name="connsiteX115" fmla="*/ 4290981 w 12192000"/>
              <a:gd name="connsiteY115" fmla="*/ 1839677 h 2237474"/>
              <a:gd name="connsiteX116" fmla="*/ 4285792 w 12192000"/>
              <a:gd name="connsiteY116" fmla="*/ 1836231 h 2237474"/>
              <a:gd name="connsiteX117" fmla="*/ 4238372 w 12192000"/>
              <a:gd name="connsiteY117" fmla="*/ 1851480 h 2237474"/>
              <a:gd name="connsiteX118" fmla="*/ 4232517 w 12192000"/>
              <a:gd name="connsiteY118" fmla="*/ 1852567 h 2237474"/>
              <a:gd name="connsiteX119" fmla="*/ 4191732 w 12192000"/>
              <a:gd name="connsiteY119" fmla="*/ 1857328 h 2237474"/>
              <a:gd name="connsiteX120" fmla="*/ 4065532 w 12192000"/>
              <a:gd name="connsiteY120" fmla="*/ 1855477 h 2237474"/>
              <a:gd name="connsiteX121" fmla="*/ 4028460 w 12192000"/>
              <a:gd name="connsiteY121" fmla="*/ 1855137 h 2237474"/>
              <a:gd name="connsiteX122" fmla="*/ 4002267 w 12192000"/>
              <a:gd name="connsiteY122" fmla="*/ 1852352 h 2237474"/>
              <a:gd name="connsiteX123" fmla="*/ 3931396 w 12192000"/>
              <a:gd name="connsiteY123" fmla="*/ 1858915 h 2237474"/>
              <a:gd name="connsiteX124" fmla="*/ 3812162 w 12192000"/>
              <a:gd name="connsiteY124" fmla="*/ 1875501 h 2237474"/>
              <a:gd name="connsiteX125" fmla="*/ 3729530 w 12192000"/>
              <a:gd name="connsiteY125" fmla="*/ 1864513 h 2237474"/>
              <a:gd name="connsiteX126" fmla="*/ 3680177 w 12192000"/>
              <a:gd name="connsiteY126" fmla="*/ 1881552 h 2237474"/>
              <a:gd name="connsiteX127" fmla="*/ 3567259 w 12192000"/>
              <a:gd name="connsiteY127" fmla="*/ 1893482 h 2237474"/>
              <a:gd name="connsiteX128" fmla="*/ 3405770 w 12192000"/>
              <a:gd name="connsiteY128" fmla="*/ 1904591 h 2237474"/>
              <a:gd name="connsiteX129" fmla="*/ 3280097 w 12192000"/>
              <a:gd name="connsiteY129" fmla="*/ 1919610 h 2237474"/>
              <a:gd name="connsiteX130" fmla="*/ 3123424 w 12192000"/>
              <a:gd name="connsiteY130" fmla="*/ 1952930 h 2237474"/>
              <a:gd name="connsiteX131" fmla="*/ 3009910 w 12192000"/>
              <a:gd name="connsiteY131" fmla="*/ 1957866 h 2237474"/>
              <a:gd name="connsiteX132" fmla="*/ 2995934 w 12192000"/>
              <a:gd name="connsiteY132" fmla="*/ 1967085 h 2237474"/>
              <a:gd name="connsiteX133" fmla="*/ 2980071 w 12192000"/>
              <a:gd name="connsiteY133" fmla="*/ 1972988 h 2237474"/>
              <a:gd name="connsiteX134" fmla="*/ 2978094 w 12192000"/>
              <a:gd name="connsiteY134" fmla="*/ 1972369 h 2237474"/>
              <a:gd name="connsiteX135" fmla="*/ 2942858 w 12192000"/>
              <a:gd name="connsiteY135" fmla="*/ 1981367 h 2237474"/>
              <a:gd name="connsiteX136" fmla="*/ 2875436 w 12192000"/>
              <a:gd name="connsiteY136" fmla="*/ 1996977 h 2237474"/>
              <a:gd name="connsiteX137" fmla="*/ 2874892 w 12192000"/>
              <a:gd name="connsiteY137" fmla="*/ 1996085 h 2237474"/>
              <a:gd name="connsiteX138" fmla="*/ 2864145 w 12192000"/>
              <a:gd name="connsiteY138" fmla="*/ 1994061 h 2237474"/>
              <a:gd name="connsiteX139" fmla="*/ 2843662 w 12192000"/>
              <a:gd name="connsiteY139" fmla="*/ 1992498 h 2237474"/>
              <a:gd name="connsiteX140" fmla="*/ 2796128 w 12192000"/>
              <a:gd name="connsiteY140" fmla="*/ 1976403 h 2237474"/>
              <a:gd name="connsiteX141" fmla="*/ 2756784 w 12192000"/>
              <a:gd name="connsiteY141" fmla="*/ 1985116 h 2237474"/>
              <a:gd name="connsiteX142" fmla="*/ 2748833 w 12192000"/>
              <a:gd name="connsiteY142" fmla="*/ 1986323 h 2237474"/>
              <a:gd name="connsiteX143" fmla="*/ 2748661 w 12192000"/>
              <a:gd name="connsiteY143" fmla="*/ 1986122 h 2237474"/>
              <a:gd name="connsiteX144" fmla="*/ 2740251 w 12192000"/>
              <a:gd name="connsiteY144" fmla="*/ 1986946 h 2237474"/>
              <a:gd name="connsiteX145" fmla="*/ 2718916 w 12192000"/>
              <a:gd name="connsiteY145" fmla="*/ 1990867 h 2237474"/>
              <a:gd name="connsiteX146" fmla="*/ 2713522 w 12192000"/>
              <a:gd name="connsiteY146" fmla="*/ 1990173 h 2237474"/>
              <a:gd name="connsiteX147" fmla="*/ 2680597 w 12192000"/>
              <a:gd name="connsiteY147" fmla="*/ 1984996 h 2237474"/>
              <a:gd name="connsiteX148" fmla="*/ 2578178 w 12192000"/>
              <a:gd name="connsiteY148" fmla="*/ 1990531 h 2237474"/>
              <a:gd name="connsiteX149" fmla="*/ 2476147 w 12192000"/>
              <a:gd name="connsiteY149" fmla="*/ 1998305 h 2237474"/>
              <a:gd name="connsiteX150" fmla="*/ 2373568 w 12192000"/>
              <a:gd name="connsiteY150" fmla="*/ 2003219 h 2237474"/>
              <a:gd name="connsiteX151" fmla="*/ 2321399 w 12192000"/>
              <a:gd name="connsiteY151" fmla="*/ 1989467 h 2237474"/>
              <a:gd name="connsiteX152" fmla="*/ 2315525 w 12192000"/>
              <a:gd name="connsiteY152" fmla="*/ 1989708 h 2237474"/>
              <a:gd name="connsiteX153" fmla="*/ 2300792 w 12192000"/>
              <a:gd name="connsiteY153" fmla="*/ 1994290 h 2237474"/>
              <a:gd name="connsiteX154" fmla="*/ 2295469 w 12192000"/>
              <a:gd name="connsiteY154" fmla="*/ 1996659 h 2237474"/>
              <a:gd name="connsiteX155" fmla="*/ 2287219 w 12192000"/>
              <a:gd name="connsiteY155" fmla="*/ 1998750 h 2237474"/>
              <a:gd name="connsiteX156" fmla="*/ 2286948 w 12192000"/>
              <a:gd name="connsiteY156" fmla="*/ 1998596 h 2237474"/>
              <a:gd name="connsiteX157" fmla="*/ 2243069 w 12192000"/>
              <a:gd name="connsiteY157" fmla="*/ 2015111 h 2237474"/>
              <a:gd name="connsiteX158" fmla="*/ 2186609 w 12192000"/>
              <a:gd name="connsiteY158" fmla="*/ 2008263 h 2237474"/>
              <a:gd name="connsiteX159" fmla="*/ 2164831 w 12192000"/>
              <a:gd name="connsiteY159" fmla="*/ 2010143 h 2237474"/>
              <a:gd name="connsiteX160" fmla="*/ 2152836 w 12192000"/>
              <a:gd name="connsiteY160" fmla="*/ 2010048 h 2237474"/>
              <a:gd name="connsiteX161" fmla="*/ 2117102 w 12192000"/>
              <a:gd name="connsiteY161" fmla="*/ 2023004 h 2237474"/>
              <a:gd name="connsiteX162" fmla="*/ 2111935 w 12192000"/>
              <a:gd name="connsiteY162" fmla="*/ 2023163 h 2237474"/>
              <a:gd name="connsiteX163" fmla="*/ 2089991 w 12192000"/>
              <a:gd name="connsiteY163" fmla="*/ 2034193 h 2237474"/>
              <a:gd name="connsiteX164" fmla="*/ 2058061 w 12192000"/>
              <a:gd name="connsiteY164" fmla="*/ 2047942 h 2237474"/>
              <a:gd name="connsiteX165" fmla="*/ 2055737 w 12192000"/>
              <a:gd name="connsiteY165" fmla="*/ 2047704 h 2237474"/>
              <a:gd name="connsiteX166" fmla="*/ 2042244 w 12192000"/>
              <a:gd name="connsiteY166" fmla="*/ 2055560 h 2237474"/>
              <a:gd name="connsiteX167" fmla="*/ 1976224 w 12192000"/>
              <a:gd name="connsiteY167" fmla="*/ 2074257 h 2237474"/>
              <a:gd name="connsiteX168" fmla="*/ 1877728 w 12192000"/>
              <a:gd name="connsiteY168" fmla="*/ 2101004 h 2237474"/>
              <a:gd name="connsiteX169" fmla="*/ 1759056 w 12192000"/>
              <a:gd name="connsiteY169" fmla="*/ 2125608 h 2237474"/>
              <a:gd name="connsiteX170" fmla="*/ 1637948 w 12192000"/>
              <a:gd name="connsiteY170" fmla="*/ 2172597 h 2237474"/>
              <a:gd name="connsiteX171" fmla="*/ 1434549 w 12192000"/>
              <a:gd name="connsiteY171" fmla="*/ 2234522 h 2237474"/>
              <a:gd name="connsiteX172" fmla="*/ 1398481 w 12192000"/>
              <a:gd name="connsiteY172" fmla="*/ 2237074 h 2237474"/>
              <a:gd name="connsiteX173" fmla="*/ 1398407 w 12192000"/>
              <a:gd name="connsiteY173" fmla="*/ 2237095 h 2237474"/>
              <a:gd name="connsiteX174" fmla="*/ 1370962 w 12192000"/>
              <a:gd name="connsiteY174" fmla="*/ 2237474 h 2237474"/>
              <a:gd name="connsiteX175" fmla="*/ 1356367 w 12192000"/>
              <a:gd name="connsiteY175" fmla="*/ 2235089 h 2237474"/>
              <a:gd name="connsiteX176" fmla="*/ 1324828 w 12192000"/>
              <a:gd name="connsiteY176" fmla="*/ 2231968 h 2237474"/>
              <a:gd name="connsiteX177" fmla="*/ 1297744 w 12192000"/>
              <a:gd name="connsiteY177" fmla="*/ 2235849 h 2237474"/>
              <a:gd name="connsiteX178" fmla="*/ 1286236 w 12192000"/>
              <a:gd name="connsiteY178" fmla="*/ 2233135 h 2237474"/>
              <a:gd name="connsiteX179" fmla="*/ 1283504 w 12192000"/>
              <a:gd name="connsiteY179" fmla="*/ 2233797 h 2237474"/>
              <a:gd name="connsiteX180" fmla="*/ 1279765 w 12192000"/>
              <a:gd name="connsiteY180" fmla="*/ 2229639 h 2237474"/>
              <a:gd name="connsiteX181" fmla="*/ 1195347 w 12192000"/>
              <a:gd name="connsiteY181" fmla="*/ 2212354 h 2237474"/>
              <a:gd name="connsiteX182" fmla="*/ 970251 w 12192000"/>
              <a:gd name="connsiteY182" fmla="*/ 2221029 h 2237474"/>
              <a:gd name="connsiteX183" fmla="*/ 812914 w 12192000"/>
              <a:gd name="connsiteY183" fmla="*/ 2202752 h 2237474"/>
              <a:gd name="connsiteX184" fmla="*/ 800195 w 12192000"/>
              <a:gd name="connsiteY184" fmla="*/ 2209407 h 2237474"/>
              <a:gd name="connsiteX185" fmla="*/ 784978 w 12192000"/>
              <a:gd name="connsiteY185" fmla="*/ 2212360 h 2237474"/>
              <a:gd name="connsiteX186" fmla="*/ 681987 w 12192000"/>
              <a:gd name="connsiteY186" fmla="*/ 2216757 h 2237474"/>
              <a:gd name="connsiteX187" fmla="*/ 669923 w 12192000"/>
              <a:gd name="connsiteY187" fmla="*/ 2211682 h 2237474"/>
              <a:gd name="connsiteX188" fmla="*/ 648680 w 12192000"/>
              <a:gd name="connsiteY188" fmla="*/ 2206229 h 2237474"/>
              <a:gd name="connsiteX189" fmla="*/ 597225 w 12192000"/>
              <a:gd name="connsiteY189" fmla="*/ 2180999 h 2237474"/>
              <a:gd name="connsiteX190" fmla="*/ 558449 w 12192000"/>
              <a:gd name="connsiteY190" fmla="*/ 2182346 h 2237474"/>
              <a:gd name="connsiteX191" fmla="*/ 550517 w 12192000"/>
              <a:gd name="connsiteY191" fmla="*/ 2182060 h 2237474"/>
              <a:gd name="connsiteX192" fmla="*/ 550309 w 12192000"/>
              <a:gd name="connsiteY192" fmla="*/ 2181825 h 2237474"/>
              <a:gd name="connsiteX193" fmla="*/ 541836 w 12192000"/>
              <a:gd name="connsiteY193" fmla="*/ 2181063 h 2237474"/>
              <a:gd name="connsiteX194" fmla="*/ 536057 w 12192000"/>
              <a:gd name="connsiteY194" fmla="*/ 2181537 h 2237474"/>
              <a:gd name="connsiteX195" fmla="*/ 520671 w 12192000"/>
              <a:gd name="connsiteY195" fmla="*/ 2180980 h 2237474"/>
              <a:gd name="connsiteX196" fmla="*/ 515024 w 12192000"/>
              <a:gd name="connsiteY196" fmla="*/ 2179258 h 2237474"/>
              <a:gd name="connsiteX197" fmla="*/ 512278 w 12192000"/>
              <a:gd name="connsiteY197" fmla="*/ 2176369 h 2237474"/>
              <a:gd name="connsiteX198" fmla="*/ 480419 w 12192000"/>
              <a:gd name="connsiteY198" fmla="*/ 2167807 h 2237474"/>
              <a:gd name="connsiteX199" fmla="*/ 413835 w 12192000"/>
              <a:gd name="connsiteY199" fmla="*/ 2156783 h 2237474"/>
              <a:gd name="connsiteX200" fmla="*/ 376513 w 12192000"/>
              <a:gd name="connsiteY200" fmla="*/ 2154014 h 2237474"/>
              <a:gd name="connsiteX201" fmla="*/ 273386 w 12192000"/>
              <a:gd name="connsiteY201" fmla="*/ 2142551 h 2237474"/>
              <a:gd name="connsiteX202" fmla="*/ 169207 w 12192000"/>
              <a:gd name="connsiteY202" fmla="*/ 2128100 h 2237474"/>
              <a:gd name="connsiteX203" fmla="*/ 93149 w 12192000"/>
              <a:gd name="connsiteY203" fmla="*/ 2105324 h 2237474"/>
              <a:gd name="connsiteX204" fmla="*/ 88109 w 12192000"/>
              <a:gd name="connsiteY204" fmla="*/ 2106704 h 2237474"/>
              <a:gd name="connsiteX205" fmla="*/ 80022 w 12192000"/>
              <a:gd name="connsiteY205" fmla="*/ 2107254 h 2237474"/>
              <a:gd name="connsiteX206" fmla="*/ 79717 w 12192000"/>
              <a:gd name="connsiteY206" fmla="*/ 2107046 h 2237474"/>
              <a:gd name="connsiteX207" fmla="*/ 72352 w 12192000"/>
              <a:gd name="connsiteY207" fmla="*/ 2107991 h 2237474"/>
              <a:gd name="connsiteX208" fmla="*/ 37645 w 12192000"/>
              <a:gd name="connsiteY208" fmla="*/ 2115401 h 2237474"/>
              <a:gd name="connsiteX209" fmla="*/ 4572 w 12192000"/>
              <a:gd name="connsiteY209" fmla="*/ 2111091 h 2237474"/>
              <a:gd name="connsiteX210" fmla="*/ 0 w 12192000"/>
              <a:gd name="connsiteY210" fmla="*/ 2110468 h 2237474"/>
              <a:gd name="connsiteX211" fmla="*/ 0 w 12192000"/>
              <a:gd name="connsiteY21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364035 w 12192000"/>
              <a:gd name="connsiteY83" fmla="*/ 1667683 h 2237474"/>
              <a:gd name="connsiteX84" fmla="*/ 6280959 w 12192000"/>
              <a:gd name="connsiteY84" fmla="*/ 1689329 h 2237474"/>
              <a:gd name="connsiteX85" fmla="*/ 6243319 w 12192000"/>
              <a:gd name="connsiteY85" fmla="*/ 1695560 h 2237474"/>
              <a:gd name="connsiteX86" fmla="*/ 6098321 w 12192000"/>
              <a:gd name="connsiteY86" fmla="*/ 1721646 h 2237474"/>
              <a:gd name="connsiteX87" fmla="*/ 5880652 w 12192000"/>
              <a:gd name="connsiteY87" fmla="*/ 1779643 h 2237474"/>
              <a:gd name="connsiteX88" fmla="*/ 5785959 w 12192000"/>
              <a:gd name="connsiteY88" fmla="*/ 1775307 h 2237474"/>
              <a:gd name="connsiteX89" fmla="*/ 5643534 w 12192000"/>
              <a:gd name="connsiteY89" fmla="*/ 1802919 h 2237474"/>
              <a:gd name="connsiteX90" fmla="*/ 5518799 w 12192000"/>
              <a:gd name="connsiteY90" fmla="*/ 1818312 h 2237474"/>
              <a:gd name="connsiteX91" fmla="*/ 5505014 w 12192000"/>
              <a:gd name="connsiteY91" fmla="*/ 1819259 h 2237474"/>
              <a:gd name="connsiteX92" fmla="*/ 5453307 w 12192000"/>
              <a:gd name="connsiteY92" fmla="*/ 1815450 h 2237474"/>
              <a:gd name="connsiteX93" fmla="*/ 5364192 w 12192000"/>
              <a:gd name="connsiteY93" fmla="*/ 1826074 h 2237474"/>
              <a:gd name="connsiteX94" fmla="*/ 5350380 w 12192000"/>
              <a:gd name="connsiteY94" fmla="*/ 1830891 h 2237474"/>
              <a:gd name="connsiteX95" fmla="*/ 5259633 w 12192000"/>
              <a:gd name="connsiteY95" fmla="*/ 1837160 h 2237474"/>
              <a:gd name="connsiteX96" fmla="*/ 5197513 w 12192000"/>
              <a:gd name="connsiteY96" fmla="*/ 1844718 h 2237474"/>
              <a:gd name="connsiteX97" fmla="*/ 5168852 w 12192000"/>
              <a:gd name="connsiteY97" fmla="*/ 1844846 h 2237474"/>
              <a:gd name="connsiteX98" fmla="*/ 5114927 w 12192000"/>
              <a:gd name="connsiteY98" fmla="*/ 1847827 h 2237474"/>
              <a:gd name="connsiteX99" fmla="*/ 5108970 w 12192000"/>
              <a:gd name="connsiteY99" fmla="*/ 1847935 h 2237474"/>
              <a:gd name="connsiteX100" fmla="*/ 5067961 w 12192000"/>
              <a:gd name="connsiteY100" fmla="*/ 1845917 h 2237474"/>
              <a:gd name="connsiteX101" fmla="*/ 5007075 w 12192000"/>
              <a:gd name="connsiteY101" fmla="*/ 1838626 h 2237474"/>
              <a:gd name="connsiteX102" fmla="*/ 4944087 w 12192000"/>
              <a:gd name="connsiteY102" fmla="*/ 1823332 h 2237474"/>
              <a:gd name="connsiteX103" fmla="*/ 4907662 w 12192000"/>
              <a:gd name="connsiteY103" fmla="*/ 1816900 h 2237474"/>
              <a:gd name="connsiteX104" fmla="*/ 4882386 w 12192000"/>
              <a:gd name="connsiteY104" fmla="*/ 1809844 h 2237474"/>
              <a:gd name="connsiteX105" fmla="*/ 4811440 w 12192000"/>
              <a:gd name="connsiteY105" fmla="*/ 1804655 h 2237474"/>
              <a:gd name="connsiteX106" fmla="*/ 4691075 w 12192000"/>
              <a:gd name="connsiteY106" fmla="*/ 1801389 h 2237474"/>
              <a:gd name="connsiteX107" fmla="*/ 4611738 w 12192000"/>
              <a:gd name="connsiteY107" fmla="*/ 1776964 h 2237474"/>
              <a:gd name="connsiteX108" fmla="*/ 4560070 w 12192000"/>
              <a:gd name="connsiteY108" fmla="*/ 1785640 h 2237474"/>
              <a:gd name="connsiteX109" fmla="*/ 4536503 w 12192000"/>
              <a:gd name="connsiteY109" fmla="*/ 1785334 h 2237474"/>
              <a:gd name="connsiteX110" fmla="*/ 4513724 w 12192000"/>
              <a:gd name="connsiteY110" fmla="*/ 1791996 h 2237474"/>
              <a:gd name="connsiteX111" fmla="*/ 4459810 w 12192000"/>
              <a:gd name="connsiteY111" fmla="*/ 1797886 h 2237474"/>
              <a:gd name="connsiteX112" fmla="*/ 4379064 w 12192000"/>
              <a:gd name="connsiteY112" fmla="*/ 1817177 h 2237474"/>
              <a:gd name="connsiteX113" fmla="*/ 4319209 w 12192000"/>
              <a:gd name="connsiteY113" fmla="*/ 1834833 h 2237474"/>
              <a:gd name="connsiteX114" fmla="*/ 4290981 w 12192000"/>
              <a:gd name="connsiteY114" fmla="*/ 1839677 h 2237474"/>
              <a:gd name="connsiteX115" fmla="*/ 4285792 w 12192000"/>
              <a:gd name="connsiteY115" fmla="*/ 1836231 h 2237474"/>
              <a:gd name="connsiteX116" fmla="*/ 4238372 w 12192000"/>
              <a:gd name="connsiteY116" fmla="*/ 1851480 h 2237474"/>
              <a:gd name="connsiteX117" fmla="*/ 4232517 w 12192000"/>
              <a:gd name="connsiteY117" fmla="*/ 1852567 h 2237474"/>
              <a:gd name="connsiteX118" fmla="*/ 4191732 w 12192000"/>
              <a:gd name="connsiteY118" fmla="*/ 1857328 h 2237474"/>
              <a:gd name="connsiteX119" fmla="*/ 4065532 w 12192000"/>
              <a:gd name="connsiteY119" fmla="*/ 1855477 h 2237474"/>
              <a:gd name="connsiteX120" fmla="*/ 4028460 w 12192000"/>
              <a:gd name="connsiteY120" fmla="*/ 1855137 h 2237474"/>
              <a:gd name="connsiteX121" fmla="*/ 4002267 w 12192000"/>
              <a:gd name="connsiteY121" fmla="*/ 1852352 h 2237474"/>
              <a:gd name="connsiteX122" fmla="*/ 3931396 w 12192000"/>
              <a:gd name="connsiteY122" fmla="*/ 1858915 h 2237474"/>
              <a:gd name="connsiteX123" fmla="*/ 3812162 w 12192000"/>
              <a:gd name="connsiteY123" fmla="*/ 1875501 h 2237474"/>
              <a:gd name="connsiteX124" fmla="*/ 3729530 w 12192000"/>
              <a:gd name="connsiteY124" fmla="*/ 1864513 h 2237474"/>
              <a:gd name="connsiteX125" fmla="*/ 3680177 w 12192000"/>
              <a:gd name="connsiteY125" fmla="*/ 1881552 h 2237474"/>
              <a:gd name="connsiteX126" fmla="*/ 3567259 w 12192000"/>
              <a:gd name="connsiteY126" fmla="*/ 1893482 h 2237474"/>
              <a:gd name="connsiteX127" fmla="*/ 3405770 w 12192000"/>
              <a:gd name="connsiteY127" fmla="*/ 1904591 h 2237474"/>
              <a:gd name="connsiteX128" fmla="*/ 3280097 w 12192000"/>
              <a:gd name="connsiteY128" fmla="*/ 1919610 h 2237474"/>
              <a:gd name="connsiteX129" fmla="*/ 3123424 w 12192000"/>
              <a:gd name="connsiteY129" fmla="*/ 1952930 h 2237474"/>
              <a:gd name="connsiteX130" fmla="*/ 3009910 w 12192000"/>
              <a:gd name="connsiteY130" fmla="*/ 1957866 h 2237474"/>
              <a:gd name="connsiteX131" fmla="*/ 2995934 w 12192000"/>
              <a:gd name="connsiteY131" fmla="*/ 1967085 h 2237474"/>
              <a:gd name="connsiteX132" fmla="*/ 2980071 w 12192000"/>
              <a:gd name="connsiteY132" fmla="*/ 1972988 h 2237474"/>
              <a:gd name="connsiteX133" fmla="*/ 2978094 w 12192000"/>
              <a:gd name="connsiteY133" fmla="*/ 1972369 h 2237474"/>
              <a:gd name="connsiteX134" fmla="*/ 2942858 w 12192000"/>
              <a:gd name="connsiteY134" fmla="*/ 1981367 h 2237474"/>
              <a:gd name="connsiteX135" fmla="*/ 2875436 w 12192000"/>
              <a:gd name="connsiteY135" fmla="*/ 1996977 h 2237474"/>
              <a:gd name="connsiteX136" fmla="*/ 2874892 w 12192000"/>
              <a:gd name="connsiteY136" fmla="*/ 1996085 h 2237474"/>
              <a:gd name="connsiteX137" fmla="*/ 2864145 w 12192000"/>
              <a:gd name="connsiteY137" fmla="*/ 1994061 h 2237474"/>
              <a:gd name="connsiteX138" fmla="*/ 2843662 w 12192000"/>
              <a:gd name="connsiteY138" fmla="*/ 1992498 h 2237474"/>
              <a:gd name="connsiteX139" fmla="*/ 2796128 w 12192000"/>
              <a:gd name="connsiteY139" fmla="*/ 1976403 h 2237474"/>
              <a:gd name="connsiteX140" fmla="*/ 2756784 w 12192000"/>
              <a:gd name="connsiteY140" fmla="*/ 1985116 h 2237474"/>
              <a:gd name="connsiteX141" fmla="*/ 2748833 w 12192000"/>
              <a:gd name="connsiteY141" fmla="*/ 1986323 h 2237474"/>
              <a:gd name="connsiteX142" fmla="*/ 2748661 w 12192000"/>
              <a:gd name="connsiteY142" fmla="*/ 1986122 h 2237474"/>
              <a:gd name="connsiteX143" fmla="*/ 2740251 w 12192000"/>
              <a:gd name="connsiteY143" fmla="*/ 1986946 h 2237474"/>
              <a:gd name="connsiteX144" fmla="*/ 2718916 w 12192000"/>
              <a:gd name="connsiteY144" fmla="*/ 1990867 h 2237474"/>
              <a:gd name="connsiteX145" fmla="*/ 2713522 w 12192000"/>
              <a:gd name="connsiteY145" fmla="*/ 1990173 h 2237474"/>
              <a:gd name="connsiteX146" fmla="*/ 2680597 w 12192000"/>
              <a:gd name="connsiteY146" fmla="*/ 1984996 h 2237474"/>
              <a:gd name="connsiteX147" fmla="*/ 2578178 w 12192000"/>
              <a:gd name="connsiteY147" fmla="*/ 1990531 h 2237474"/>
              <a:gd name="connsiteX148" fmla="*/ 2476147 w 12192000"/>
              <a:gd name="connsiteY148" fmla="*/ 1998305 h 2237474"/>
              <a:gd name="connsiteX149" fmla="*/ 2373568 w 12192000"/>
              <a:gd name="connsiteY149" fmla="*/ 2003219 h 2237474"/>
              <a:gd name="connsiteX150" fmla="*/ 2321399 w 12192000"/>
              <a:gd name="connsiteY150" fmla="*/ 1989467 h 2237474"/>
              <a:gd name="connsiteX151" fmla="*/ 2315525 w 12192000"/>
              <a:gd name="connsiteY151" fmla="*/ 1989708 h 2237474"/>
              <a:gd name="connsiteX152" fmla="*/ 2300792 w 12192000"/>
              <a:gd name="connsiteY152" fmla="*/ 1994290 h 2237474"/>
              <a:gd name="connsiteX153" fmla="*/ 2295469 w 12192000"/>
              <a:gd name="connsiteY153" fmla="*/ 1996659 h 2237474"/>
              <a:gd name="connsiteX154" fmla="*/ 2287219 w 12192000"/>
              <a:gd name="connsiteY154" fmla="*/ 1998750 h 2237474"/>
              <a:gd name="connsiteX155" fmla="*/ 2286948 w 12192000"/>
              <a:gd name="connsiteY155" fmla="*/ 1998596 h 2237474"/>
              <a:gd name="connsiteX156" fmla="*/ 2243069 w 12192000"/>
              <a:gd name="connsiteY156" fmla="*/ 2015111 h 2237474"/>
              <a:gd name="connsiteX157" fmla="*/ 2186609 w 12192000"/>
              <a:gd name="connsiteY157" fmla="*/ 2008263 h 2237474"/>
              <a:gd name="connsiteX158" fmla="*/ 2164831 w 12192000"/>
              <a:gd name="connsiteY158" fmla="*/ 2010143 h 2237474"/>
              <a:gd name="connsiteX159" fmla="*/ 2152836 w 12192000"/>
              <a:gd name="connsiteY159" fmla="*/ 2010048 h 2237474"/>
              <a:gd name="connsiteX160" fmla="*/ 2117102 w 12192000"/>
              <a:gd name="connsiteY160" fmla="*/ 2023004 h 2237474"/>
              <a:gd name="connsiteX161" fmla="*/ 2111935 w 12192000"/>
              <a:gd name="connsiteY161" fmla="*/ 2023163 h 2237474"/>
              <a:gd name="connsiteX162" fmla="*/ 2089991 w 12192000"/>
              <a:gd name="connsiteY162" fmla="*/ 2034193 h 2237474"/>
              <a:gd name="connsiteX163" fmla="*/ 2058061 w 12192000"/>
              <a:gd name="connsiteY163" fmla="*/ 2047942 h 2237474"/>
              <a:gd name="connsiteX164" fmla="*/ 2055737 w 12192000"/>
              <a:gd name="connsiteY164" fmla="*/ 2047704 h 2237474"/>
              <a:gd name="connsiteX165" fmla="*/ 2042244 w 12192000"/>
              <a:gd name="connsiteY165" fmla="*/ 2055560 h 2237474"/>
              <a:gd name="connsiteX166" fmla="*/ 1976224 w 12192000"/>
              <a:gd name="connsiteY166" fmla="*/ 2074257 h 2237474"/>
              <a:gd name="connsiteX167" fmla="*/ 1877728 w 12192000"/>
              <a:gd name="connsiteY167" fmla="*/ 2101004 h 2237474"/>
              <a:gd name="connsiteX168" fmla="*/ 1759056 w 12192000"/>
              <a:gd name="connsiteY168" fmla="*/ 2125608 h 2237474"/>
              <a:gd name="connsiteX169" fmla="*/ 1637948 w 12192000"/>
              <a:gd name="connsiteY169" fmla="*/ 2172597 h 2237474"/>
              <a:gd name="connsiteX170" fmla="*/ 1434549 w 12192000"/>
              <a:gd name="connsiteY170" fmla="*/ 2234522 h 2237474"/>
              <a:gd name="connsiteX171" fmla="*/ 1398481 w 12192000"/>
              <a:gd name="connsiteY171" fmla="*/ 2237074 h 2237474"/>
              <a:gd name="connsiteX172" fmla="*/ 1398407 w 12192000"/>
              <a:gd name="connsiteY172" fmla="*/ 2237095 h 2237474"/>
              <a:gd name="connsiteX173" fmla="*/ 1370962 w 12192000"/>
              <a:gd name="connsiteY173" fmla="*/ 2237474 h 2237474"/>
              <a:gd name="connsiteX174" fmla="*/ 1356367 w 12192000"/>
              <a:gd name="connsiteY174" fmla="*/ 2235089 h 2237474"/>
              <a:gd name="connsiteX175" fmla="*/ 1324828 w 12192000"/>
              <a:gd name="connsiteY175" fmla="*/ 2231968 h 2237474"/>
              <a:gd name="connsiteX176" fmla="*/ 1297744 w 12192000"/>
              <a:gd name="connsiteY176" fmla="*/ 2235849 h 2237474"/>
              <a:gd name="connsiteX177" fmla="*/ 1286236 w 12192000"/>
              <a:gd name="connsiteY177" fmla="*/ 2233135 h 2237474"/>
              <a:gd name="connsiteX178" fmla="*/ 1283504 w 12192000"/>
              <a:gd name="connsiteY178" fmla="*/ 2233797 h 2237474"/>
              <a:gd name="connsiteX179" fmla="*/ 1279765 w 12192000"/>
              <a:gd name="connsiteY179" fmla="*/ 2229639 h 2237474"/>
              <a:gd name="connsiteX180" fmla="*/ 1195347 w 12192000"/>
              <a:gd name="connsiteY180" fmla="*/ 2212354 h 2237474"/>
              <a:gd name="connsiteX181" fmla="*/ 970251 w 12192000"/>
              <a:gd name="connsiteY181" fmla="*/ 2221029 h 2237474"/>
              <a:gd name="connsiteX182" fmla="*/ 812914 w 12192000"/>
              <a:gd name="connsiteY182" fmla="*/ 2202752 h 2237474"/>
              <a:gd name="connsiteX183" fmla="*/ 800195 w 12192000"/>
              <a:gd name="connsiteY183" fmla="*/ 2209407 h 2237474"/>
              <a:gd name="connsiteX184" fmla="*/ 784978 w 12192000"/>
              <a:gd name="connsiteY184" fmla="*/ 2212360 h 2237474"/>
              <a:gd name="connsiteX185" fmla="*/ 681987 w 12192000"/>
              <a:gd name="connsiteY185" fmla="*/ 2216757 h 2237474"/>
              <a:gd name="connsiteX186" fmla="*/ 669923 w 12192000"/>
              <a:gd name="connsiteY186" fmla="*/ 2211682 h 2237474"/>
              <a:gd name="connsiteX187" fmla="*/ 648680 w 12192000"/>
              <a:gd name="connsiteY187" fmla="*/ 2206229 h 2237474"/>
              <a:gd name="connsiteX188" fmla="*/ 597225 w 12192000"/>
              <a:gd name="connsiteY188" fmla="*/ 2180999 h 2237474"/>
              <a:gd name="connsiteX189" fmla="*/ 558449 w 12192000"/>
              <a:gd name="connsiteY189" fmla="*/ 2182346 h 2237474"/>
              <a:gd name="connsiteX190" fmla="*/ 550517 w 12192000"/>
              <a:gd name="connsiteY190" fmla="*/ 2182060 h 2237474"/>
              <a:gd name="connsiteX191" fmla="*/ 550309 w 12192000"/>
              <a:gd name="connsiteY191" fmla="*/ 2181825 h 2237474"/>
              <a:gd name="connsiteX192" fmla="*/ 541836 w 12192000"/>
              <a:gd name="connsiteY192" fmla="*/ 2181063 h 2237474"/>
              <a:gd name="connsiteX193" fmla="*/ 536057 w 12192000"/>
              <a:gd name="connsiteY193" fmla="*/ 2181537 h 2237474"/>
              <a:gd name="connsiteX194" fmla="*/ 520671 w 12192000"/>
              <a:gd name="connsiteY194" fmla="*/ 2180980 h 2237474"/>
              <a:gd name="connsiteX195" fmla="*/ 515024 w 12192000"/>
              <a:gd name="connsiteY195" fmla="*/ 2179258 h 2237474"/>
              <a:gd name="connsiteX196" fmla="*/ 512278 w 12192000"/>
              <a:gd name="connsiteY196" fmla="*/ 2176369 h 2237474"/>
              <a:gd name="connsiteX197" fmla="*/ 480419 w 12192000"/>
              <a:gd name="connsiteY197" fmla="*/ 2167807 h 2237474"/>
              <a:gd name="connsiteX198" fmla="*/ 413835 w 12192000"/>
              <a:gd name="connsiteY198" fmla="*/ 2156783 h 2237474"/>
              <a:gd name="connsiteX199" fmla="*/ 376513 w 12192000"/>
              <a:gd name="connsiteY199" fmla="*/ 2154014 h 2237474"/>
              <a:gd name="connsiteX200" fmla="*/ 273386 w 12192000"/>
              <a:gd name="connsiteY200" fmla="*/ 2142551 h 2237474"/>
              <a:gd name="connsiteX201" fmla="*/ 169207 w 12192000"/>
              <a:gd name="connsiteY201" fmla="*/ 2128100 h 2237474"/>
              <a:gd name="connsiteX202" fmla="*/ 93149 w 12192000"/>
              <a:gd name="connsiteY202" fmla="*/ 2105324 h 2237474"/>
              <a:gd name="connsiteX203" fmla="*/ 88109 w 12192000"/>
              <a:gd name="connsiteY203" fmla="*/ 2106704 h 2237474"/>
              <a:gd name="connsiteX204" fmla="*/ 80022 w 12192000"/>
              <a:gd name="connsiteY204" fmla="*/ 2107254 h 2237474"/>
              <a:gd name="connsiteX205" fmla="*/ 79717 w 12192000"/>
              <a:gd name="connsiteY205" fmla="*/ 2107046 h 2237474"/>
              <a:gd name="connsiteX206" fmla="*/ 72352 w 12192000"/>
              <a:gd name="connsiteY206" fmla="*/ 2107991 h 2237474"/>
              <a:gd name="connsiteX207" fmla="*/ 37645 w 12192000"/>
              <a:gd name="connsiteY207" fmla="*/ 2115401 h 2237474"/>
              <a:gd name="connsiteX208" fmla="*/ 4572 w 12192000"/>
              <a:gd name="connsiteY208" fmla="*/ 2111091 h 2237474"/>
              <a:gd name="connsiteX209" fmla="*/ 0 w 12192000"/>
              <a:gd name="connsiteY209" fmla="*/ 2110468 h 2237474"/>
              <a:gd name="connsiteX210" fmla="*/ 0 w 12192000"/>
              <a:gd name="connsiteY21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45122 w 12192000"/>
              <a:gd name="connsiteY58" fmla="*/ 1345477 h 2237474"/>
              <a:gd name="connsiteX59" fmla="*/ 7902328 w 12192000"/>
              <a:gd name="connsiteY59" fmla="*/ 1345865 h 2237474"/>
              <a:gd name="connsiteX60" fmla="*/ 7875879 w 12192000"/>
              <a:gd name="connsiteY60" fmla="*/ 1345646 h 2237474"/>
              <a:gd name="connsiteX61" fmla="*/ 7840612 w 12192000"/>
              <a:gd name="connsiteY61" fmla="*/ 1369373 h 2237474"/>
              <a:gd name="connsiteX62" fmla="*/ 7786819 w 12192000"/>
              <a:gd name="connsiteY62" fmla="*/ 1378970 h 2237474"/>
              <a:gd name="connsiteX63" fmla="*/ 7548172 w 12192000"/>
              <a:gd name="connsiteY63" fmla="*/ 1417460 h 2237474"/>
              <a:gd name="connsiteX64" fmla="*/ 7483437 w 12192000"/>
              <a:gd name="connsiteY64" fmla="*/ 1478152 h 2237474"/>
              <a:gd name="connsiteX65" fmla="*/ 7377870 w 12192000"/>
              <a:gd name="connsiteY65" fmla="*/ 1523319 h 2237474"/>
              <a:gd name="connsiteX66" fmla="*/ 7230737 w 12192000"/>
              <a:gd name="connsiteY66" fmla="*/ 1562633 h 2237474"/>
              <a:gd name="connsiteX67" fmla="*/ 7224458 w 12192000"/>
              <a:gd name="connsiteY67" fmla="*/ 1573008 h 2237474"/>
              <a:gd name="connsiteX68" fmla="*/ 7183121 w 12192000"/>
              <a:gd name="connsiteY68" fmla="*/ 1595162 h 2237474"/>
              <a:gd name="connsiteX69" fmla="*/ 7164601 w 12192000"/>
              <a:gd name="connsiteY69" fmla="*/ 1606490 h 2237474"/>
              <a:gd name="connsiteX70" fmla="*/ 7092727 w 12192000"/>
              <a:gd name="connsiteY70" fmla="*/ 1623628 h 2237474"/>
              <a:gd name="connsiteX71" fmla="*/ 7031309 w 12192000"/>
              <a:gd name="connsiteY71" fmla="*/ 1619451 h 2237474"/>
              <a:gd name="connsiteX72" fmla="*/ 6999084 w 12192000"/>
              <a:gd name="connsiteY72" fmla="*/ 1634317 h 2237474"/>
              <a:gd name="connsiteX73" fmla="*/ 6992107 w 12192000"/>
              <a:gd name="connsiteY73" fmla="*/ 1636860 h 2237474"/>
              <a:gd name="connsiteX74" fmla="*/ 6900177 w 12192000"/>
              <a:gd name="connsiteY74" fmla="*/ 1636016 h 2237474"/>
              <a:gd name="connsiteX75" fmla="*/ 6795372 w 12192000"/>
              <a:gd name="connsiteY75" fmla="*/ 1644845 h 2237474"/>
              <a:gd name="connsiteX76" fmla="*/ 6692251 w 12192000"/>
              <a:gd name="connsiteY76" fmla="*/ 1656357 h 2237474"/>
              <a:gd name="connsiteX77" fmla="*/ 6655235 w 12192000"/>
              <a:gd name="connsiteY77" fmla="*/ 1661869 h 2237474"/>
              <a:gd name="connsiteX78" fmla="*/ 6554894 w 12192000"/>
              <a:gd name="connsiteY78" fmla="*/ 1664428 h 2237474"/>
              <a:gd name="connsiteX79" fmla="*/ 6516595 w 12192000"/>
              <a:gd name="connsiteY79" fmla="*/ 1667475 h 2237474"/>
              <a:gd name="connsiteX80" fmla="*/ 6508541 w 12192000"/>
              <a:gd name="connsiteY80" fmla="*/ 1668757 h 2237474"/>
              <a:gd name="connsiteX81" fmla="*/ 6471012 w 12192000"/>
              <a:gd name="connsiteY81" fmla="*/ 1678604 h 2237474"/>
              <a:gd name="connsiteX82" fmla="*/ 6364035 w 12192000"/>
              <a:gd name="connsiteY82" fmla="*/ 1667683 h 2237474"/>
              <a:gd name="connsiteX83" fmla="*/ 6280959 w 12192000"/>
              <a:gd name="connsiteY83" fmla="*/ 1689329 h 2237474"/>
              <a:gd name="connsiteX84" fmla="*/ 6243319 w 12192000"/>
              <a:gd name="connsiteY84" fmla="*/ 1695560 h 2237474"/>
              <a:gd name="connsiteX85" fmla="*/ 6098321 w 12192000"/>
              <a:gd name="connsiteY85" fmla="*/ 1721646 h 2237474"/>
              <a:gd name="connsiteX86" fmla="*/ 5880652 w 12192000"/>
              <a:gd name="connsiteY86" fmla="*/ 1779643 h 2237474"/>
              <a:gd name="connsiteX87" fmla="*/ 5785959 w 12192000"/>
              <a:gd name="connsiteY87" fmla="*/ 1775307 h 2237474"/>
              <a:gd name="connsiteX88" fmla="*/ 5643534 w 12192000"/>
              <a:gd name="connsiteY88" fmla="*/ 1802919 h 2237474"/>
              <a:gd name="connsiteX89" fmla="*/ 5518799 w 12192000"/>
              <a:gd name="connsiteY89" fmla="*/ 1818312 h 2237474"/>
              <a:gd name="connsiteX90" fmla="*/ 5505014 w 12192000"/>
              <a:gd name="connsiteY90" fmla="*/ 1819259 h 2237474"/>
              <a:gd name="connsiteX91" fmla="*/ 5453307 w 12192000"/>
              <a:gd name="connsiteY91" fmla="*/ 1815450 h 2237474"/>
              <a:gd name="connsiteX92" fmla="*/ 5364192 w 12192000"/>
              <a:gd name="connsiteY92" fmla="*/ 1826074 h 2237474"/>
              <a:gd name="connsiteX93" fmla="*/ 5350380 w 12192000"/>
              <a:gd name="connsiteY93" fmla="*/ 1830891 h 2237474"/>
              <a:gd name="connsiteX94" fmla="*/ 5259633 w 12192000"/>
              <a:gd name="connsiteY94" fmla="*/ 1837160 h 2237474"/>
              <a:gd name="connsiteX95" fmla="*/ 5197513 w 12192000"/>
              <a:gd name="connsiteY95" fmla="*/ 1844718 h 2237474"/>
              <a:gd name="connsiteX96" fmla="*/ 5168852 w 12192000"/>
              <a:gd name="connsiteY96" fmla="*/ 1844846 h 2237474"/>
              <a:gd name="connsiteX97" fmla="*/ 5114927 w 12192000"/>
              <a:gd name="connsiteY97" fmla="*/ 1847827 h 2237474"/>
              <a:gd name="connsiteX98" fmla="*/ 5108970 w 12192000"/>
              <a:gd name="connsiteY98" fmla="*/ 1847935 h 2237474"/>
              <a:gd name="connsiteX99" fmla="*/ 5067961 w 12192000"/>
              <a:gd name="connsiteY99" fmla="*/ 1845917 h 2237474"/>
              <a:gd name="connsiteX100" fmla="*/ 5007075 w 12192000"/>
              <a:gd name="connsiteY100" fmla="*/ 1838626 h 2237474"/>
              <a:gd name="connsiteX101" fmla="*/ 4944087 w 12192000"/>
              <a:gd name="connsiteY101" fmla="*/ 1823332 h 2237474"/>
              <a:gd name="connsiteX102" fmla="*/ 4907662 w 12192000"/>
              <a:gd name="connsiteY102" fmla="*/ 1816900 h 2237474"/>
              <a:gd name="connsiteX103" fmla="*/ 4882386 w 12192000"/>
              <a:gd name="connsiteY103" fmla="*/ 1809844 h 2237474"/>
              <a:gd name="connsiteX104" fmla="*/ 4811440 w 12192000"/>
              <a:gd name="connsiteY104" fmla="*/ 1804655 h 2237474"/>
              <a:gd name="connsiteX105" fmla="*/ 4691075 w 12192000"/>
              <a:gd name="connsiteY105" fmla="*/ 1801389 h 2237474"/>
              <a:gd name="connsiteX106" fmla="*/ 4611738 w 12192000"/>
              <a:gd name="connsiteY106" fmla="*/ 1776964 h 2237474"/>
              <a:gd name="connsiteX107" fmla="*/ 4560070 w 12192000"/>
              <a:gd name="connsiteY107" fmla="*/ 1785640 h 2237474"/>
              <a:gd name="connsiteX108" fmla="*/ 4536503 w 12192000"/>
              <a:gd name="connsiteY108" fmla="*/ 1785334 h 2237474"/>
              <a:gd name="connsiteX109" fmla="*/ 4513724 w 12192000"/>
              <a:gd name="connsiteY109" fmla="*/ 1791996 h 2237474"/>
              <a:gd name="connsiteX110" fmla="*/ 4459810 w 12192000"/>
              <a:gd name="connsiteY110" fmla="*/ 1797886 h 2237474"/>
              <a:gd name="connsiteX111" fmla="*/ 4379064 w 12192000"/>
              <a:gd name="connsiteY111" fmla="*/ 1817177 h 2237474"/>
              <a:gd name="connsiteX112" fmla="*/ 4319209 w 12192000"/>
              <a:gd name="connsiteY112" fmla="*/ 1834833 h 2237474"/>
              <a:gd name="connsiteX113" fmla="*/ 4290981 w 12192000"/>
              <a:gd name="connsiteY113" fmla="*/ 1839677 h 2237474"/>
              <a:gd name="connsiteX114" fmla="*/ 4285792 w 12192000"/>
              <a:gd name="connsiteY114" fmla="*/ 1836231 h 2237474"/>
              <a:gd name="connsiteX115" fmla="*/ 4238372 w 12192000"/>
              <a:gd name="connsiteY115" fmla="*/ 1851480 h 2237474"/>
              <a:gd name="connsiteX116" fmla="*/ 4232517 w 12192000"/>
              <a:gd name="connsiteY116" fmla="*/ 1852567 h 2237474"/>
              <a:gd name="connsiteX117" fmla="*/ 4191732 w 12192000"/>
              <a:gd name="connsiteY117" fmla="*/ 1857328 h 2237474"/>
              <a:gd name="connsiteX118" fmla="*/ 4065532 w 12192000"/>
              <a:gd name="connsiteY118" fmla="*/ 1855477 h 2237474"/>
              <a:gd name="connsiteX119" fmla="*/ 4028460 w 12192000"/>
              <a:gd name="connsiteY119" fmla="*/ 1855137 h 2237474"/>
              <a:gd name="connsiteX120" fmla="*/ 4002267 w 12192000"/>
              <a:gd name="connsiteY120" fmla="*/ 1852352 h 2237474"/>
              <a:gd name="connsiteX121" fmla="*/ 3931396 w 12192000"/>
              <a:gd name="connsiteY121" fmla="*/ 1858915 h 2237474"/>
              <a:gd name="connsiteX122" fmla="*/ 3812162 w 12192000"/>
              <a:gd name="connsiteY122" fmla="*/ 1875501 h 2237474"/>
              <a:gd name="connsiteX123" fmla="*/ 3729530 w 12192000"/>
              <a:gd name="connsiteY123" fmla="*/ 1864513 h 2237474"/>
              <a:gd name="connsiteX124" fmla="*/ 3680177 w 12192000"/>
              <a:gd name="connsiteY124" fmla="*/ 1881552 h 2237474"/>
              <a:gd name="connsiteX125" fmla="*/ 3567259 w 12192000"/>
              <a:gd name="connsiteY125" fmla="*/ 1893482 h 2237474"/>
              <a:gd name="connsiteX126" fmla="*/ 3405770 w 12192000"/>
              <a:gd name="connsiteY126" fmla="*/ 1904591 h 2237474"/>
              <a:gd name="connsiteX127" fmla="*/ 3280097 w 12192000"/>
              <a:gd name="connsiteY127" fmla="*/ 1919610 h 2237474"/>
              <a:gd name="connsiteX128" fmla="*/ 3123424 w 12192000"/>
              <a:gd name="connsiteY128" fmla="*/ 1952930 h 2237474"/>
              <a:gd name="connsiteX129" fmla="*/ 3009910 w 12192000"/>
              <a:gd name="connsiteY129" fmla="*/ 1957866 h 2237474"/>
              <a:gd name="connsiteX130" fmla="*/ 2995934 w 12192000"/>
              <a:gd name="connsiteY130" fmla="*/ 1967085 h 2237474"/>
              <a:gd name="connsiteX131" fmla="*/ 2980071 w 12192000"/>
              <a:gd name="connsiteY131" fmla="*/ 1972988 h 2237474"/>
              <a:gd name="connsiteX132" fmla="*/ 2978094 w 12192000"/>
              <a:gd name="connsiteY132" fmla="*/ 1972369 h 2237474"/>
              <a:gd name="connsiteX133" fmla="*/ 2942858 w 12192000"/>
              <a:gd name="connsiteY133" fmla="*/ 1981367 h 2237474"/>
              <a:gd name="connsiteX134" fmla="*/ 2875436 w 12192000"/>
              <a:gd name="connsiteY134" fmla="*/ 1996977 h 2237474"/>
              <a:gd name="connsiteX135" fmla="*/ 2874892 w 12192000"/>
              <a:gd name="connsiteY135" fmla="*/ 1996085 h 2237474"/>
              <a:gd name="connsiteX136" fmla="*/ 2864145 w 12192000"/>
              <a:gd name="connsiteY136" fmla="*/ 1994061 h 2237474"/>
              <a:gd name="connsiteX137" fmla="*/ 2843662 w 12192000"/>
              <a:gd name="connsiteY137" fmla="*/ 1992498 h 2237474"/>
              <a:gd name="connsiteX138" fmla="*/ 2796128 w 12192000"/>
              <a:gd name="connsiteY138" fmla="*/ 1976403 h 2237474"/>
              <a:gd name="connsiteX139" fmla="*/ 2756784 w 12192000"/>
              <a:gd name="connsiteY139" fmla="*/ 1985116 h 2237474"/>
              <a:gd name="connsiteX140" fmla="*/ 2748833 w 12192000"/>
              <a:gd name="connsiteY140" fmla="*/ 1986323 h 2237474"/>
              <a:gd name="connsiteX141" fmla="*/ 2748661 w 12192000"/>
              <a:gd name="connsiteY141" fmla="*/ 1986122 h 2237474"/>
              <a:gd name="connsiteX142" fmla="*/ 2740251 w 12192000"/>
              <a:gd name="connsiteY142" fmla="*/ 1986946 h 2237474"/>
              <a:gd name="connsiteX143" fmla="*/ 2718916 w 12192000"/>
              <a:gd name="connsiteY143" fmla="*/ 1990867 h 2237474"/>
              <a:gd name="connsiteX144" fmla="*/ 2713522 w 12192000"/>
              <a:gd name="connsiteY144" fmla="*/ 1990173 h 2237474"/>
              <a:gd name="connsiteX145" fmla="*/ 2680597 w 12192000"/>
              <a:gd name="connsiteY145" fmla="*/ 1984996 h 2237474"/>
              <a:gd name="connsiteX146" fmla="*/ 2578178 w 12192000"/>
              <a:gd name="connsiteY146" fmla="*/ 1990531 h 2237474"/>
              <a:gd name="connsiteX147" fmla="*/ 2476147 w 12192000"/>
              <a:gd name="connsiteY147" fmla="*/ 1998305 h 2237474"/>
              <a:gd name="connsiteX148" fmla="*/ 2373568 w 12192000"/>
              <a:gd name="connsiteY148" fmla="*/ 2003219 h 2237474"/>
              <a:gd name="connsiteX149" fmla="*/ 2321399 w 12192000"/>
              <a:gd name="connsiteY149" fmla="*/ 1989467 h 2237474"/>
              <a:gd name="connsiteX150" fmla="*/ 2315525 w 12192000"/>
              <a:gd name="connsiteY150" fmla="*/ 1989708 h 2237474"/>
              <a:gd name="connsiteX151" fmla="*/ 2300792 w 12192000"/>
              <a:gd name="connsiteY151" fmla="*/ 1994290 h 2237474"/>
              <a:gd name="connsiteX152" fmla="*/ 2295469 w 12192000"/>
              <a:gd name="connsiteY152" fmla="*/ 1996659 h 2237474"/>
              <a:gd name="connsiteX153" fmla="*/ 2287219 w 12192000"/>
              <a:gd name="connsiteY153" fmla="*/ 1998750 h 2237474"/>
              <a:gd name="connsiteX154" fmla="*/ 2286948 w 12192000"/>
              <a:gd name="connsiteY154" fmla="*/ 1998596 h 2237474"/>
              <a:gd name="connsiteX155" fmla="*/ 2243069 w 12192000"/>
              <a:gd name="connsiteY155" fmla="*/ 2015111 h 2237474"/>
              <a:gd name="connsiteX156" fmla="*/ 2186609 w 12192000"/>
              <a:gd name="connsiteY156" fmla="*/ 2008263 h 2237474"/>
              <a:gd name="connsiteX157" fmla="*/ 2164831 w 12192000"/>
              <a:gd name="connsiteY157" fmla="*/ 2010143 h 2237474"/>
              <a:gd name="connsiteX158" fmla="*/ 2152836 w 12192000"/>
              <a:gd name="connsiteY158" fmla="*/ 2010048 h 2237474"/>
              <a:gd name="connsiteX159" fmla="*/ 2117102 w 12192000"/>
              <a:gd name="connsiteY159" fmla="*/ 2023004 h 2237474"/>
              <a:gd name="connsiteX160" fmla="*/ 2111935 w 12192000"/>
              <a:gd name="connsiteY160" fmla="*/ 2023163 h 2237474"/>
              <a:gd name="connsiteX161" fmla="*/ 2089991 w 12192000"/>
              <a:gd name="connsiteY161" fmla="*/ 2034193 h 2237474"/>
              <a:gd name="connsiteX162" fmla="*/ 2058061 w 12192000"/>
              <a:gd name="connsiteY162" fmla="*/ 2047942 h 2237474"/>
              <a:gd name="connsiteX163" fmla="*/ 2055737 w 12192000"/>
              <a:gd name="connsiteY163" fmla="*/ 2047704 h 2237474"/>
              <a:gd name="connsiteX164" fmla="*/ 2042244 w 12192000"/>
              <a:gd name="connsiteY164" fmla="*/ 2055560 h 2237474"/>
              <a:gd name="connsiteX165" fmla="*/ 1976224 w 12192000"/>
              <a:gd name="connsiteY165" fmla="*/ 2074257 h 2237474"/>
              <a:gd name="connsiteX166" fmla="*/ 1877728 w 12192000"/>
              <a:gd name="connsiteY166" fmla="*/ 2101004 h 2237474"/>
              <a:gd name="connsiteX167" fmla="*/ 1759056 w 12192000"/>
              <a:gd name="connsiteY167" fmla="*/ 2125608 h 2237474"/>
              <a:gd name="connsiteX168" fmla="*/ 1637948 w 12192000"/>
              <a:gd name="connsiteY168" fmla="*/ 2172597 h 2237474"/>
              <a:gd name="connsiteX169" fmla="*/ 1434549 w 12192000"/>
              <a:gd name="connsiteY169" fmla="*/ 2234522 h 2237474"/>
              <a:gd name="connsiteX170" fmla="*/ 1398481 w 12192000"/>
              <a:gd name="connsiteY170" fmla="*/ 2237074 h 2237474"/>
              <a:gd name="connsiteX171" fmla="*/ 1398407 w 12192000"/>
              <a:gd name="connsiteY171" fmla="*/ 2237095 h 2237474"/>
              <a:gd name="connsiteX172" fmla="*/ 1370962 w 12192000"/>
              <a:gd name="connsiteY172" fmla="*/ 2237474 h 2237474"/>
              <a:gd name="connsiteX173" fmla="*/ 1356367 w 12192000"/>
              <a:gd name="connsiteY173" fmla="*/ 2235089 h 2237474"/>
              <a:gd name="connsiteX174" fmla="*/ 1324828 w 12192000"/>
              <a:gd name="connsiteY174" fmla="*/ 2231968 h 2237474"/>
              <a:gd name="connsiteX175" fmla="*/ 1297744 w 12192000"/>
              <a:gd name="connsiteY175" fmla="*/ 2235849 h 2237474"/>
              <a:gd name="connsiteX176" fmla="*/ 1286236 w 12192000"/>
              <a:gd name="connsiteY176" fmla="*/ 2233135 h 2237474"/>
              <a:gd name="connsiteX177" fmla="*/ 1283504 w 12192000"/>
              <a:gd name="connsiteY177" fmla="*/ 2233797 h 2237474"/>
              <a:gd name="connsiteX178" fmla="*/ 1279765 w 12192000"/>
              <a:gd name="connsiteY178" fmla="*/ 2229639 h 2237474"/>
              <a:gd name="connsiteX179" fmla="*/ 1195347 w 12192000"/>
              <a:gd name="connsiteY179" fmla="*/ 2212354 h 2237474"/>
              <a:gd name="connsiteX180" fmla="*/ 970251 w 12192000"/>
              <a:gd name="connsiteY180" fmla="*/ 2221029 h 2237474"/>
              <a:gd name="connsiteX181" fmla="*/ 812914 w 12192000"/>
              <a:gd name="connsiteY181" fmla="*/ 2202752 h 2237474"/>
              <a:gd name="connsiteX182" fmla="*/ 800195 w 12192000"/>
              <a:gd name="connsiteY182" fmla="*/ 2209407 h 2237474"/>
              <a:gd name="connsiteX183" fmla="*/ 784978 w 12192000"/>
              <a:gd name="connsiteY183" fmla="*/ 2212360 h 2237474"/>
              <a:gd name="connsiteX184" fmla="*/ 681987 w 12192000"/>
              <a:gd name="connsiteY184" fmla="*/ 2216757 h 2237474"/>
              <a:gd name="connsiteX185" fmla="*/ 669923 w 12192000"/>
              <a:gd name="connsiteY185" fmla="*/ 2211682 h 2237474"/>
              <a:gd name="connsiteX186" fmla="*/ 648680 w 12192000"/>
              <a:gd name="connsiteY186" fmla="*/ 2206229 h 2237474"/>
              <a:gd name="connsiteX187" fmla="*/ 597225 w 12192000"/>
              <a:gd name="connsiteY187" fmla="*/ 2180999 h 2237474"/>
              <a:gd name="connsiteX188" fmla="*/ 558449 w 12192000"/>
              <a:gd name="connsiteY188" fmla="*/ 2182346 h 2237474"/>
              <a:gd name="connsiteX189" fmla="*/ 550517 w 12192000"/>
              <a:gd name="connsiteY189" fmla="*/ 2182060 h 2237474"/>
              <a:gd name="connsiteX190" fmla="*/ 550309 w 12192000"/>
              <a:gd name="connsiteY190" fmla="*/ 2181825 h 2237474"/>
              <a:gd name="connsiteX191" fmla="*/ 541836 w 12192000"/>
              <a:gd name="connsiteY191" fmla="*/ 2181063 h 2237474"/>
              <a:gd name="connsiteX192" fmla="*/ 536057 w 12192000"/>
              <a:gd name="connsiteY192" fmla="*/ 2181537 h 2237474"/>
              <a:gd name="connsiteX193" fmla="*/ 520671 w 12192000"/>
              <a:gd name="connsiteY193" fmla="*/ 2180980 h 2237474"/>
              <a:gd name="connsiteX194" fmla="*/ 515024 w 12192000"/>
              <a:gd name="connsiteY194" fmla="*/ 2179258 h 2237474"/>
              <a:gd name="connsiteX195" fmla="*/ 512278 w 12192000"/>
              <a:gd name="connsiteY195" fmla="*/ 2176369 h 2237474"/>
              <a:gd name="connsiteX196" fmla="*/ 480419 w 12192000"/>
              <a:gd name="connsiteY196" fmla="*/ 2167807 h 2237474"/>
              <a:gd name="connsiteX197" fmla="*/ 413835 w 12192000"/>
              <a:gd name="connsiteY197" fmla="*/ 2156783 h 2237474"/>
              <a:gd name="connsiteX198" fmla="*/ 376513 w 12192000"/>
              <a:gd name="connsiteY198" fmla="*/ 2154014 h 2237474"/>
              <a:gd name="connsiteX199" fmla="*/ 273386 w 12192000"/>
              <a:gd name="connsiteY199" fmla="*/ 2142551 h 2237474"/>
              <a:gd name="connsiteX200" fmla="*/ 169207 w 12192000"/>
              <a:gd name="connsiteY200" fmla="*/ 2128100 h 2237474"/>
              <a:gd name="connsiteX201" fmla="*/ 93149 w 12192000"/>
              <a:gd name="connsiteY201" fmla="*/ 2105324 h 2237474"/>
              <a:gd name="connsiteX202" fmla="*/ 88109 w 12192000"/>
              <a:gd name="connsiteY202" fmla="*/ 2106704 h 2237474"/>
              <a:gd name="connsiteX203" fmla="*/ 80022 w 12192000"/>
              <a:gd name="connsiteY203" fmla="*/ 2107254 h 2237474"/>
              <a:gd name="connsiteX204" fmla="*/ 79717 w 12192000"/>
              <a:gd name="connsiteY204" fmla="*/ 2107046 h 2237474"/>
              <a:gd name="connsiteX205" fmla="*/ 72352 w 12192000"/>
              <a:gd name="connsiteY205" fmla="*/ 2107991 h 2237474"/>
              <a:gd name="connsiteX206" fmla="*/ 37645 w 12192000"/>
              <a:gd name="connsiteY206" fmla="*/ 2115401 h 2237474"/>
              <a:gd name="connsiteX207" fmla="*/ 4572 w 12192000"/>
              <a:gd name="connsiteY207" fmla="*/ 2111091 h 2237474"/>
              <a:gd name="connsiteX208" fmla="*/ 0 w 12192000"/>
              <a:gd name="connsiteY208" fmla="*/ 2110468 h 2237474"/>
              <a:gd name="connsiteX209" fmla="*/ 0 w 12192000"/>
              <a:gd name="connsiteY20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02328 w 12192000"/>
              <a:gd name="connsiteY58" fmla="*/ 1345865 h 2237474"/>
              <a:gd name="connsiteX59" fmla="*/ 7875879 w 12192000"/>
              <a:gd name="connsiteY59" fmla="*/ 1345646 h 2237474"/>
              <a:gd name="connsiteX60" fmla="*/ 7840612 w 12192000"/>
              <a:gd name="connsiteY60" fmla="*/ 1369373 h 2237474"/>
              <a:gd name="connsiteX61" fmla="*/ 7786819 w 12192000"/>
              <a:gd name="connsiteY61" fmla="*/ 1378970 h 2237474"/>
              <a:gd name="connsiteX62" fmla="*/ 7548172 w 12192000"/>
              <a:gd name="connsiteY62" fmla="*/ 1417460 h 2237474"/>
              <a:gd name="connsiteX63" fmla="*/ 7483437 w 12192000"/>
              <a:gd name="connsiteY63" fmla="*/ 1478152 h 2237474"/>
              <a:gd name="connsiteX64" fmla="*/ 7377870 w 12192000"/>
              <a:gd name="connsiteY64" fmla="*/ 1523319 h 2237474"/>
              <a:gd name="connsiteX65" fmla="*/ 7230737 w 12192000"/>
              <a:gd name="connsiteY65" fmla="*/ 1562633 h 2237474"/>
              <a:gd name="connsiteX66" fmla="*/ 7224458 w 12192000"/>
              <a:gd name="connsiteY66" fmla="*/ 1573008 h 2237474"/>
              <a:gd name="connsiteX67" fmla="*/ 7183121 w 12192000"/>
              <a:gd name="connsiteY67" fmla="*/ 1595162 h 2237474"/>
              <a:gd name="connsiteX68" fmla="*/ 7164601 w 12192000"/>
              <a:gd name="connsiteY68" fmla="*/ 1606490 h 2237474"/>
              <a:gd name="connsiteX69" fmla="*/ 7092727 w 12192000"/>
              <a:gd name="connsiteY69" fmla="*/ 1623628 h 2237474"/>
              <a:gd name="connsiteX70" fmla="*/ 7031309 w 12192000"/>
              <a:gd name="connsiteY70" fmla="*/ 1619451 h 2237474"/>
              <a:gd name="connsiteX71" fmla="*/ 6999084 w 12192000"/>
              <a:gd name="connsiteY71" fmla="*/ 1634317 h 2237474"/>
              <a:gd name="connsiteX72" fmla="*/ 6992107 w 12192000"/>
              <a:gd name="connsiteY72" fmla="*/ 1636860 h 2237474"/>
              <a:gd name="connsiteX73" fmla="*/ 6900177 w 12192000"/>
              <a:gd name="connsiteY73" fmla="*/ 1636016 h 2237474"/>
              <a:gd name="connsiteX74" fmla="*/ 6795372 w 12192000"/>
              <a:gd name="connsiteY74" fmla="*/ 1644845 h 2237474"/>
              <a:gd name="connsiteX75" fmla="*/ 6692251 w 12192000"/>
              <a:gd name="connsiteY75" fmla="*/ 1656357 h 2237474"/>
              <a:gd name="connsiteX76" fmla="*/ 6655235 w 12192000"/>
              <a:gd name="connsiteY76" fmla="*/ 1661869 h 2237474"/>
              <a:gd name="connsiteX77" fmla="*/ 6554894 w 12192000"/>
              <a:gd name="connsiteY77" fmla="*/ 1664428 h 2237474"/>
              <a:gd name="connsiteX78" fmla="*/ 6516595 w 12192000"/>
              <a:gd name="connsiteY78" fmla="*/ 1667475 h 2237474"/>
              <a:gd name="connsiteX79" fmla="*/ 6508541 w 12192000"/>
              <a:gd name="connsiteY79" fmla="*/ 1668757 h 2237474"/>
              <a:gd name="connsiteX80" fmla="*/ 6471012 w 12192000"/>
              <a:gd name="connsiteY80" fmla="*/ 1678604 h 2237474"/>
              <a:gd name="connsiteX81" fmla="*/ 6364035 w 12192000"/>
              <a:gd name="connsiteY81" fmla="*/ 1667683 h 2237474"/>
              <a:gd name="connsiteX82" fmla="*/ 6280959 w 12192000"/>
              <a:gd name="connsiteY82" fmla="*/ 1689329 h 2237474"/>
              <a:gd name="connsiteX83" fmla="*/ 6243319 w 12192000"/>
              <a:gd name="connsiteY83" fmla="*/ 1695560 h 2237474"/>
              <a:gd name="connsiteX84" fmla="*/ 6098321 w 12192000"/>
              <a:gd name="connsiteY84" fmla="*/ 1721646 h 2237474"/>
              <a:gd name="connsiteX85" fmla="*/ 5880652 w 12192000"/>
              <a:gd name="connsiteY85" fmla="*/ 1779643 h 2237474"/>
              <a:gd name="connsiteX86" fmla="*/ 5785959 w 12192000"/>
              <a:gd name="connsiteY86" fmla="*/ 1775307 h 2237474"/>
              <a:gd name="connsiteX87" fmla="*/ 5643534 w 12192000"/>
              <a:gd name="connsiteY87" fmla="*/ 1802919 h 2237474"/>
              <a:gd name="connsiteX88" fmla="*/ 5518799 w 12192000"/>
              <a:gd name="connsiteY88" fmla="*/ 1818312 h 2237474"/>
              <a:gd name="connsiteX89" fmla="*/ 5505014 w 12192000"/>
              <a:gd name="connsiteY89" fmla="*/ 1819259 h 2237474"/>
              <a:gd name="connsiteX90" fmla="*/ 5453307 w 12192000"/>
              <a:gd name="connsiteY90" fmla="*/ 1815450 h 2237474"/>
              <a:gd name="connsiteX91" fmla="*/ 5364192 w 12192000"/>
              <a:gd name="connsiteY91" fmla="*/ 1826074 h 2237474"/>
              <a:gd name="connsiteX92" fmla="*/ 5350380 w 12192000"/>
              <a:gd name="connsiteY92" fmla="*/ 1830891 h 2237474"/>
              <a:gd name="connsiteX93" fmla="*/ 5259633 w 12192000"/>
              <a:gd name="connsiteY93" fmla="*/ 1837160 h 2237474"/>
              <a:gd name="connsiteX94" fmla="*/ 5197513 w 12192000"/>
              <a:gd name="connsiteY94" fmla="*/ 1844718 h 2237474"/>
              <a:gd name="connsiteX95" fmla="*/ 5168852 w 12192000"/>
              <a:gd name="connsiteY95" fmla="*/ 1844846 h 2237474"/>
              <a:gd name="connsiteX96" fmla="*/ 5114927 w 12192000"/>
              <a:gd name="connsiteY96" fmla="*/ 1847827 h 2237474"/>
              <a:gd name="connsiteX97" fmla="*/ 5108970 w 12192000"/>
              <a:gd name="connsiteY97" fmla="*/ 1847935 h 2237474"/>
              <a:gd name="connsiteX98" fmla="*/ 5067961 w 12192000"/>
              <a:gd name="connsiteY98" fmla="*/ 1845917 h 2237474"/>
              <a:gd name="connsiteX99" fmla="*/ 5007075 w 12192000"/>
              <a:gd name="connsiteY99" fmla="*/ 1838626 h 2237474"/>
              <a:gd name="connsiteX100" fmla="*/ 4944087 w 12192000"/>
              <a:gd name="connsiteY100" fmla="*/ 1823332 h 2237474"/>
              <a:gd name="connsiteX101" fmla="*/ 4907662 w 12192000"/>
              <a:gd name="connsiteY101" fmla="*/ 1816900 h 2237474"/>
              <a:gd name="connsiteX102" fmla="*/ 4882386 w 12192000"/>
              <a:gd name="connsiteY102" fmla="*/ 1809844 h 2237474"/>
              <a:gd name="connsiteX103" fmla="*/ 4811440 w 12192000"/>
              <a:gd name="connsiteY103" fmla="*/ 1804655 h 2237474"/>
              <a:gd name="connsiteX104" fmla="*/ 4691075 w 12192000"/>
              <a:gd name="connsiteY104" fmla="*/ 1801389 h 2237474"/>
              <a:gd name="connsiteX105" fmla="*/ 4611738 w 12192000"/>
              <a:gd name="connsiteY105" fmla="*/ 1776964 h 2237474"/>
              <a:gd name="connsiteX106" fmla="*/ 4560070 w 12192000"/>
              <a:gd name="connsiteY106" fmla="*/ 1785640 h 2237474"/>
              <a:gd name="connsiteX107" fmla="*/ 4536503 w 12192000"/>
              <a:gd name="connsiteY107" fmla="*/ 1785334 h 2237474"/>
              <a:gd name="connsiteX108" fmla="*/ 4513724 w 12192000"/>
              <a:gd name="connsiteY108" fmla="*/ 1791996 h 2237474"/>
              <a:gd name="connsiteX109" fmla="*/ 4459810 w 12192000"/>
              <a:gd name="connsiteY109" fmla="*/ 1797886 h 2237474"/>
              <a:gd name="connsiteX110" fmla="*/ 4379064 w 12192000"/>
              <a:gd name="connsiteY110" fmla="*/ 1817177 h 2237474"/>
              <a:gd name="connsiteX111" fmla="*/ 4319209 w 12192000"/>
              <a:gd name="connsiteY111" fmla="*/ 1834833 h 2237474"/>
              <a:gd name="connsiteX112" fmla="*/ 4290981 w 12192000"/>
              <a:gd name="connsiteY112" fmla="*/ 1839677 h 2237474"/>
              <a:gd name="connsiteX113" fmla="*/ 4285792 w 12192000"/>
              <a:gd name="connsiteY113" fmla="*/ 1836231 h 2237474"/>
              <a:gd name="connsiteX114" fmla="*/ 4238372 w 12192000"/>
              <a:gd name="connsiteY114" fmla="*/ 1851480 h 2237474"/>
              <a:gd name="connsiteX115" fmla="*/ 4232517 w 12192000"/>
              <a:gd name="connsiteY115" fmla="*/ 1852567 h 2237474"/>
              <a:gd name="connsiteX116" fmla="*/ 4191732 w 12192000"/>
              <a:gd name="connsiteY116" fmla="*/ 1857328 h 2237474"/>
              <a:gd name="connsiteX117" fmla="*/ 4065532 w 12192000"/>
              <a:gd name="connsiteY117" fmla="*/ 1855477 h 2237474"/>
              <a:gd name="connsiteX118" fmla="*/ 4028460 w 12192000"/>
              <a:gd name="connsiteY118" fmla="*/ 1855137 h 2237474"/>
              <a:gd name="connsiteX119" fmla="*/ 4002267 w 12192000"/>
              <a:gd name="connsiteY119" fmla="*/ 1852352 h 2237474"/>
              <a:gd name="connsiteX120" fmla="*/ 3931396 w 12192000"/>
              <a:gd name="connsiteY120" fmla="*/ 1858915 h 2237474"/>
              <a:gd name="connsiteX121" fmla="*/ 3812162 w 12192000"/>
              <a:gd name="connsiteY121" fmla="*/ 1875501 h 2237474"/>
              <a:gd name="connsiteX122" fmla="*/ 3729530 w 12192000"/>
              <a:gd name="connsiteY122" fmla="*/ 1864513 h 2237474"/>
              <a:gd name="connsiteX123" fmla="*/ 3680177 w 12192000"/>
              <a:gd name="connsiteY123" fmla="*/ 1881552 h 2237474"/>
              <a:gd name="connsiteX124" fmla="*/ 3567259 w 12192000"/>
              <a:gd name="connsiteY124" fmla="*/ 1893482 h 2237474"/>
              <a:gd name="connsiteX125" fmla="*/ 3405770 w 12192000"/>
              <a:gd name="connsiteY125" fmla="*/ 1904591 h 2237474"/>
              <a:gd name="connsiteX126" fmla="*/ 3280097 w 12192000"/>
              <a:gd name="connsiteY126" fmla="*/ 1919610 h 2237474"/>
              <a:gd name="connsiteX127" fmla="*/ 3123424 w 12192000"/>
              <a:gd name="connsiteY127" fmla="*/ 1952930 h 2237474"/>
              <a:gd name="connsiteX128" fmla="*/ 3009910 w 12192000"/>
              <a:gd name="connsiteY128" fmla="*/ 1957866 h 2237474"/>
              <a:gd name="connsiteX129" fmla="*/ 2995934 w 12192000"/>
              <a:gd name="connsiteY129" fmla="*/ 1967085 h 2237474"/>
              <a:gd name="connsiteX130" fmla="*/ 2980071 w 12192000"/>
              <a:gd name="connsiteY130" fmla="*/ 1972988 h 2237474"/>
              <a:gd name="connsiteX131" fmla="*/ 2978094 w 12192000"/>
              <a:gd name="connsiteY131" fmla="*/ 1972369 h 2237474"/>
              <a:gd name="connsiteX132" fmla="*/ 2942858 w 12192000"/>
              <a:gd name="connsiteY132" fmla="*/ 1981367 h 2237474"/>
              <a:gd name="connsiteX133" fmla="*/ 2875436 w 12192000"/>
              <a:gd name="connsiteY133" fmla="*/ 1996977 h 2237474"/>
              <a:gd name="connsiteX134" fmla="*/ 2874892 w 12192000"/>
              <a:gd name="connsiteY134" fmla="*/ 1996085 h 2237474"/>
              <a:gd name="connsiteX135" fmla="*/ 2864145 w 12192000"/>
              <a:gd name="connsiteY135" fmla="*/ 1994061 h 2237474"/>
              <a:gd name="connsiteX136" fmla="*/ 2843662 w 12192000"/>
              <a:gd name="connsiteY136" fmla="*/ 1992498 h 2237474"/>
              <a:gd name="connsiteX137" fmla="*/ 2796128 w 12192000"/>
              <a:gd name="connsiteY137" fmla="*/ 1976403 h 2237474"/>
              <a:gd name="connsiteX138" fmla="*/ 2756784 w 12192000"/>
              <a:gd name="connsiteY138" fmla="*/ 1985116 h 2237474"/>
              <a:gd name="connsiteX139" fmla="*/ 2748833 w 12192000"/>
              <a:gd name="connsiteY139" fmla="*/ 1986323 h 2237474"/>
              <a:gd name="connsiteX140" fmla="*/ 2748661 w 12192000"/>
              <a:gd name="connsiteY140" fmla="*/ 1986122 h 2237474"/>
              <a:gd name="connsiteX141" fmla="*/ 2740251 w 12192000"/>
              <a:gd name="connsiteY141" fmla="*/ 1986946 h 2237474"/>
              <a:gd name="connsiteX142" fmla="*/ 2718916 w 12192000"/>
              <a:gd name="connsiteY142" fmla="*/ 1990867 h 2237474"/>
              <a:gd name="connsiteX143" fmla="*/ 2713522 w 12192000"/>
              <a:gd name="connsiteY143" fmla="*/ 1990173 h 2237474"/>
              <a:gd name="connsiteX144" fmla="*/ 2680597 w 12192000"/>
              <a:gd name="connsiteY144" fmla="*/ 1984996 h 2237474"/>
              <a:gd name="connsiteX145" fmla="*/ 2578178 w 12192000"/>
              <a:gd name="connsiteY145" fmla="*/ 1990531 h 2237474"/>
              <a:gd name="connsiteX146" fmla="*/ 2476147 w 12192000"/>
              <a:gd name="connsiteY146" fmla="*/ 1998305 h 2237474"/>
              <a:gd name="connsiteX147" fmla="*/ 2373568 w 12192000"/>
              <a:gd name="connsiteY147" fmla="*/ 2003219 h 2237474"/>
              <a:gd name="connsiteX148" fmla="*/ 2321399 w 12192000"/>
              <a:gd name="connsiteY148" fmla="*/ 1989467 h 2237474"/>
              <a:gd name="connsiteX149" fmla="*/ 2315525 w 12192000"/>
              <a:gd name="connsiteY149" fmla="*/ 1989708 h 2237474"/>
              <a:gd name="connsiteX150" fmla="*/ 2300792 w 12192000"/>
              <a:gd name="connsiteY150" fmla="*/ 1994290 h 2237474"/>
              <a:gd name="connsiteX151" fmla="*/ 2295469 w 12192000"/>
              <a:gd name="connsiteY151" fmla="*/ 1996659 h 2237474"/>
              <a:gd name="connsiteX152" fmla="*/ 2287219 w 12192000"/>
              <a:gd name="connsiteY152" fmla="*/ 1998750 h 2237474"/>
              <a:gd name="connsiteX153" fmla="*/ 2286948 w 12192000"/>
              <a:gd name="connsiteY153" fmla="*/ 1998596 h 2237474"/>
              <a:gd name="connsiteX154" fmla="*/ 2243069 w 12192000"/>
              <a:gd name="connsiteY154" fmla="*/ 2015111 h 2237474"/>
              <a:gd name="connsiteX155" fmla="*/ 2186609 w 12192000"/>
              <a:gd name="connsiteY155" fmla="*/ 2008263 h 2237474"/>
              <a:gd name="connsiteX156" fmla="*/ 2164831 w 12192000"/>
              <a:gd name="connsiteY156" fmla="*/ 2010143 h 2237474"/>
              <a:gd name="connsiteX157" fmla="*/ 2152836 w 12192000"/>
              <a:gd name="connsiteY157" fmla="*/ 2010048 h 2237474"/>
              <a:gd name="connsiteX158" fmla="*/ 2117102 w 12192000"/>
              <a:gd name="connsiteY158" fmla="*/ 2023004 h 2237474"/>
              <a:gd name="connsiteX159" fmla="*/ 2111935 w 12192000"/>
              <a:gd name="connsiteY159" fmla="*/ 2023163 h 2237474"/>
              <a:gd name="connsiteX160" fmla="*/ 2089991 w 12192000"/>
              <a:gd name="connsiteY160" fmla="*/ 2034193 h 2237474"/>
              <a:gd name="connsiteX161" fmla="*/ 2058061 w 12192000"/>
              <a:gd name="connsiteY161" fmla="*/ 2047942 h 2237474"/>
              <a:gd name="connsiteX162" fmla="*/ 2055737 w 12192000"/>
              <a:gd name="connsiteY162" fmla="*/ 2047704 h 2237474"/>
              <a:gd name="connsiteX163" fmla="*/ 2042244 w 12192000"/>
              <a:gd name="connsiteY163" fmla="*/ 2055560 h 2237474"/>
              <a:gd name="connsiteX164" fmla="*/ 1976224 w 12192000"/>
              <a:gd name="connsiteY164" fmla="*/ 2074257 h 2237474"/>
              <a:gd name="connsiteX165" fmla="*/ 1877728 w 12192000"/>
              <a:gd name="connsiteY165" fmla="*/ 2101004 h 2237474"/>
              <a:gd name="connsiteX166" fmla="*/ 1759056 w 12192000"/>
              <a:gd name="connsiteY166" fmla="*/ 2125608 h 2237474"/>
              <a:gd name="connsiteX167" fmla="*/ 1637948 w 12192000"/>
              <a:gd name="connsiteY167" fmla="*/ 2172597 h 2237474"/>
              <a:gd name="connsiteX168" fmla="*/ 1434549 w 12192000"/>
              <a:gd name="connsiteY168" fmla="*/ 2234522 h 2237474"/>
              <a:gd name="connsiteX169" fmla="*/ 1398481 w 12192000"/>
              <a:gd name="connsiteY169" fmla="*/ 2237074 h 2237474"/>
              <a:gd name="connsiteX170" fmla="*/ 1398407 w 12192000"/>
              <a:gd name="connsiteY170" fmla="*/ 2237095 h 2237474"/>
              <a:gd name="connsiteX171" fmla="*/ 1370962 w 12192000"/>
              <a:gd name="connsiteY171" fmla="*/ 2237474 h 2237474"/>
              <a:gd name="connsiteX172" fmla="*/ 1356367 w 12192000"/>
              <a:gd name="connsiteY172" fmla="*/ 2235089 h 2237474"/>
              <a:gd name="connsiteX173" fmla="*/ 1324828 w 12192000"/>
              <a:gd name="connsiteY173" fmla="*/ 2231968 h 2237474"/>
              <a:gd name="connsiteX174" fmla="*/ 1297744 w 12192000"/>
              <a:gd name="connsiteY174" fmla="*/ 2235849 h 2237474"/>
              <a:gd name="connsiteX175" fmla="*/ 1286236 w 12192000"/>
              <a:gd name="connsiteY175" fmla="*/ 2233135 h 2237474"/>
              <a:gd name="connsiteX176" fmla="*/ 1283504 w 12192000"/>
              <a:gd name="connsiteY176" fmla="*/ 2233797 h 2237474"/>
              <a:gd name="connsiteX177" fmla="*/ 1279765 w 12192000"/>
              <a:gd name="connsiteY177" fmla="*/ 2229639 h 2237474"/>
              <a:gd name="connsiteX178" fmla="*/ 1195347 w 12192000"/>
              <a:gd name="connsiteY178" fmla="*/ 2212354 h 2237474"/>
              <a:gd name="connsiteX179" fmla="*/ 970251 w 12192000"/>
              <a:gd name="connsiteY179" fmla="*/ 2221029 h 2237474"/>
              <a:gd name="connsiteX180" fmla="*/ 812914 w 12192000"/>
              <a:gd name="connsiteY180" fmla="*/ 2202752 h 2237474"/>
              <a:gd name="connsiteX181" fmla="*/ 800195 w 12192000"/>
              <a:gd name="connsiteY181" fmla="*/ 2209407 h 2237474"/>
              <a:gd name="connsiteX182" fmla="*/ 784978 w 12192000"/>
              <a:gd name="connsiteY182" fmla="*/ 2212360 h 2237474"/>
              <a:gd name="connsiteX183" fmla="*/ 681987 w 12192000"/>
              <a:gd name="connsiteY183" fmla="*/ 2216757 h 2237474"/>
              <a:gd name="connsiteX184" fmla="*/ 669923 w 12192000"/>
              <a:gd name="connsiteY184" fmla="*/ 2211682 h 2237474"/>
              <a:gd name="connsiteX185" fmla="*/ 648680 w 12192000"/>
              <a:gd name="connsiteY185" fmla="*/ 2206229 h 2237474"/>
              <a:gd name="connsiteX186" fmla="*/ 597225 w 12192000"/>
              <a:gd name="connsiteY186" fmla="*/ 2180999 h 2237474"/>
              <a:gd name="connsiteX187" fmla="*/ 558449 w 12192000"/>
              <a:gd name="connsiteY187" fmla="*/ 2182346 h 2237474"/>
              <a:gd name="connsiteX188" fmla="*/ 550517 w 12192000"/>
              <a:gd name="connsiteY188" fmla="*/ 2182060 h 2237474"/>
              <a:gd name="connsiteX189" fmla="*/ 550309 w 12192000"/>
              <a:gd name="connsiteY189" fmla="*/ 2181825 h 2237474"/>
              <a:gd name="connsiteX190" fmla="*/ 541836 w 12192000"/>
              <a:gd name="connsiteY190" fmla="*/ 2181063 h 2237474"/>
              <a:gd name="connsiteX191" fmla="*/ 536057 w 12192000"/>
              <a:gd name="connsiteY191" fmla="*/ 2181537 h 2237474"/>
              <a:gd name="connsiteX192" fmla="*/ 520671 w 12192000"/>
              <a:gd name="connsiteY192" fmla="*/ 2180980 h 2237474"/>
              <a:gd name="connsiteX193" fmla="*/ 515024 w 12192000"/>
              <a:gd name="connsiteY193" fmla="*/ 2179258 h 2237474"/>
              <a:gd name="connsiteX194" fmla="*/ 512278 w 12192000"/>
              <a:gd name="connsiteY194" fmla="*/ 2176369 h 2237474"/>
              <a:gd name="connsiteX195" fmla="*/ 480419 w 12192000"/>
              <a:gd name="connsiteY195" fmla="*/ 2167807 h 2237474"/>
              <a:gd name="connsiteX196" fmla="*/ 413835 w 12192000"/>
              <a:gd name="connsiteY196" fmla="*/ 2156783 h 2237474"/>
              <a:gd name="connsiteX197" fmla="*/ 376513 w 12192000"/>
              <a:gd name="connsiteY197" fmla="*/ 2154014 h 2237474"/>
              <a:gd name="connsiteX198" fmla="*/ 273386 w 12192000"/>
              <a:gd name="connsiteY198" fmla="*/ 2142551 h 2237474"/>
              <a:gd name="connsiteX199" fmla="*/ 169207 w 12192000"/>
              <a:gd name="connsiteY199" fmla="*/ 2128100 h 2237474"/>
              <a:gd name="connsiteX200" fmla="*/ 93149 w 12192000"/>
              <a:gd name="connsiteY200" fmla="*/ 2105324 h 2237474"/>
              <a:gd name="connsiteX201" fmla="*/ 88109 w 12192000"/>
              <a:gd name="connsiteY201" fmla="*/ 2106704 h 2237474"/>
              <a:gd name="connsiteX202" fmla="*/ 80022 w 12192000"/>
              <a:gd name="connsiteY202" fmla="*/ 2107254 h 2237474"/>
              <a:gd name="connsiteX203" fmla="*/ 79717 w 12192000"/>
              <a:gd name="connsiteY203" fmla="*/ 2107046 h 2237474"/>
              <a:gd name="connsiteX204" fmla="*/ 72352 w 12192000"/>
              <a:gd name="connsiteY204" fmla="*/ 2107991 h 2237474"/>
              <a:gd name="connsiteX205" fmla="*/ 37645 w 12192000"/>
              <a:gd name="connsiteY205" fmla="*/ 2115401 h 2237474"/>
              <a:gd name="connsiteX206" fmla="*/ 4572 w 12192000"/>
              <a:gd name="connsiteY206" fmla="*/ 2111091 h 2237474"/>
              <a:gd name="connsiteX207" fmla="*/ 0 w 12192000"/>
              <a:gd name="connsiteY207" fmla="*/ 2110468 h 2237474"/>
              <a:gd name="connsiteX208" fmla="*/ 0 w 12192000"/>
              <a:gd name="connsiteY20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05768 w 12192000"/>
              <a:gd name="connsiteY24" fmla="*/ 894610 h 2237474"/>
              <a:gd name="connsiteX25" fmla="*/ 9683005 w 12192000"/>
              <a:gd name="connsiteY25" fmla="*/ 894128 h 2237474"/>
              <a:gd name="connsiteX26" fmla="*/ 9594438 w 12192000"/>
              <a:gd name="connsiteY26" fmla="*/ 919051 h 2237474"/>
              <a:gd name="connsiteX27" fmla="*/ 9577033 w 12192000"/>
              <a:gd name="connsiteY27" fmla="*/ 922857 h 2237474"/>
              <a:gd name="connsiteX28" fmla="*/ 9544189 w 12192000"/>
              <a:gd name="connsiteY28" fmla="*/ 938966 h 2237474"/>
              <a:gd name="connsiteX29" fmla="*/ 9500499 w 12192000"/>
              <a:gd name="connsiteY29" fmla="*/ 954680 h 2237474"/>
              <a:gd name="connsiteX30" fmla="*/ 9428195 w 12192000"/>
              <a:gd name="connsiteY30" fmla="*/ 986225 h 2237474"/>
              <a:gd name="connsiteX31" fmla="*/ 9410017 w 12192000"/>
              <a:gd name="connsiteY31" fmla="*/ 993931 h 2237474"/>
              <a:gd name="connsiteX32" fmla="*/ 9392919 w 12192000"/>
              <a:gd name="connsiteY32" fmla="*/ 994656 h 2237474"/>
              <a:gd name="connsiteX33" fmla="*/ 9278619 w 12192000"/>
              <a:gd name="connsiteY33" fmla="*/ 1011878 h 2237474"/>
              <a:gd name="connsiteX34" fmla="*/ 9268019 w 12192000"/>
              <a:gd name="connsiteY34" fmla="*/ 1007442 h 2237474"/>
              <a:gd name="connsiteX35" fmla="*/ 9234662 w 12192000"/>
              <a:gd name="connsiteY35" fmla="*/ 1023056 h 2237474"/>
              <a:gd name="connsiteX36" fmla="*/ 9181033 w 12192000"/>
              <a:gd name="connsiteY36" fmla="*/ 1037921 h 2237474"/>
              <a:gd name="connsiteX37" fmla="*/ 9155969 w 12192000"/>
              <a:gd name="connsiteY37" fmla="*/ 1046804 h 2237474"/>
              <a:gd name="connsiteX38" fmla="*/ 9133985 w 12192000"/>
              <a:gd name="connsiteY38" fmla="*/ 1046450 h 2237474"/>
              <a:gd name="connsiteX39" fmla="*/ 9012987 w 12192000"/>
              <a:gd name="connsiteY39" fmla="*/ 1061986 h 2237474"/>
              <a:gd name="connsiteX40" fmla="*/ 8968445 w 12192000"/>
              <a:gd name="connsiteY40" fmla="*/ 1052169 h 2237474"/>
              <a:gd name="connsiteX41" fmla="*/ 8958984 w 12192000"/>
              <a:gd name="connsiteY41" fmla="*/ 1057212 h 2237474"/>
              <a:gd name="connsiteX42" fmla="*/ 8886001 w 12192000"/>
              <a:gd name="connsiteY42" fmla="*/ 1067468 h 2237474"/>
              <a:gd name="connsiteX43" fmla="*/ 8838610 w 12192000"/>
              <a:gd name="connsiteY43" fmla="*/ 1075091 h 2237474"/>
              <a:gd name="connsiteX44" fmla="*/ 8750383 w 12192000"/>
              <a:gd name="connsiteY44" fmla="*/ 1097387 h 2237474"/>
              <a:gd name="connsiteX45" fmla="*/ 8665605 w 12192000"/>
              <a:gd name="connsiteY45" fmla="*/ 1110791 h 2237474"/>
              <a:gd name="connsiteX46" fmla="*/ 8584946 w 12192000"/>
              <a:gd name="connsiteY46" fmla="*/ 1135226 h 2237474"/>
              <a:gd name="connsiteX47" fmla="*/ 8460755 w 12192000"/>
              <a:gd name="connsiteY47" fmla="*/ 1203427 h 2237474"/>
              <a:gd name="connsiteX48" fmla="*/ 8419755 w 12192000"/>
              <a:gd name="connsiteY48" fmla="*/ 1216260 h 2237474"/>
              <a:gd name="connsiteX49" fmla="*/ 8411626 w 12192000"/>
              <a:gd name="connsiteY49" fmla="*/ 1214397 h 2237474"/>
              <a:gd name="connsiteX50" fmla="*/ 8363469 w 12192000"/>
              <a:gd name="connsiteY50" fmla="*/ 1246658 h 2237474"/>
              <a:gd name="connsiteX51" fmla="*/ 8275497 w 12192000"/>
              <a:gd name="connsiteY51" fmla="*/ 1264396 h 2237474"/>
              <a:gd name="connsiteX52" fmla="*/ 8206287 w 12192000"/>
              <a:gd name="connsiteY52" fmla="*/ 1273060 h 2237474"/>
              <a:gd name="connsiteX53" fmla="*/ 8168705 w 12192000"/>
              <a:gd name="connsiteY53" fmla="*/ 1279956 h 2237474"/>
              <a:gd name="connsiteX54" fmla="*/ 8139997 w 12192000"/>
              <a:gd name="connsiteY54" fmla="*/ 1282713 h 2237474"/>
              <a:gd name="connsiteX55" fmla="*/ 8074238 w 12192000"/>
              <a:gd name="connsiteY55" fmla="*/ 1301895 h 2237474"/>
              <a:gd name="connsiteX56" fmla="*/ 7968292 w 12192000"/>
              <a:gd name="connsiteY56" fmla="*/ 1338779 h 2237474"/>
              <a:gd name="connsiteX57" fmla="*/ 7902328 w 12192000"/>
              <a:gd name="connsiteY57" fmla="*/ 1345865 h 2237474"/>
              <a:gd name="connsiteX58" fmla="*/ 7875879 w 12192000"/>
              <a:gd name="connsiteY58" fmla="*/ 1345646 h 2237474"/>
              <a:gd name="connsiteX59" fmla="*/ 7840612 w 12192000"/>
              <a:gd name="connsiteY59" fmla="*/ 1369373 h 2237474"/>
              <a:gd name="connsiteX60" fmla="*/ 7786819 w 12192000"/>
              <a:gd name="connsiteY60" fmla="*/ 1378970 h 2237474"/>
              <a:gd name="connsiteX61" fmla="*/ 7548172 w 12192000"/>
              <a:gd name="connsiteY61" fmla="*/ 1417460 h 2237474"/>
              <a:gd name="connsiteX62" fmla="*/ 7483437 w 12192000"/>
              <a:gd name="connsiteY62" fmla="*/ 1478152 h 2237474"/>
              <a:gd name="connsiteX63" fmla="*/ 7377870 w 12192000"/>
              <a:gd name="connsiteY63" fmla="*/ 1523319 h 2237474"/>
              <a:gd name="connsiteX64" fmla="*/ 7230737 w 12192000"/>
              <a:gd name="connsiteY64" fmla="*/ 1562633 h 2237474"/>
              <a:gd name="connsiteX65" fmla="*/ 7224458 w 12192000"/>
              <a:gd name="connsiteY65" fmla="*/ 1573008 h 2237474"/>
              <a:gd name="connsiteX66" fmla="*/ 7183121 w 12192000"/>
              <a:gd name="connsiteY66" fmla="*/ 1595162 h 2237474"/>
              <a:gd name="connsiteX67" fmla="*/ 7164601 w 12192000"/>
              <a:gd name="connsiteY67" fmla="*/ 1606490 h 2237474"/>
              <a:gd name="connsiteX68" fmla="*/ 7092727 w 12192000"/>
              <a:gd name="connsiteY68" fmla="*/ 1623628 h 2237474"/>
              <a:gd name="connsiteX69" fmla="*/ 7031309 w 12192000"/>
              <a:gd name="connsiteY69" fmla="*/ 1619451 h 2237474"/>
              <a:gd name="connsiteX70" fmla="*/ 6999084 w 12192000"/>
              <a:gd name="connsiteY70" fmla="*/ 1634317 h 2237474"/>
              <a:gd name="connsiteX71" fmla="*/ 6992107 w 12192000"/>
              <a:gd name="connsiteY71" fmla="*/ 1636860 h 2237474"/>
              <a:gd name="connsiteX72" fmla="*/ 6900177 w 12192000"/>
              <a:gd name="connsiteY72" fmla="*/ 1636016 h 2237474"/>
              <a:gd name="connsiteX73" fmla="*/ 6795372 w 12192000"/>
              <a:gd name="connsiteY73" fmla="*/ 1644845 h 2237474"/>
              <a:gd name="connsiteX74" fmla="*/ 6692251 w 12192000"/>
              <a:gd name="connsiteY74" fmla="*/ 1656357 h 2237474"/>
              <a:gd name="connsiteX75" fmla="*/ 6655235 w 12192000"/>
              <a:gd name="connsiteY75" fmla="*/ 1661869 h 2237474"/>
              <a:gd name="connsiteX76" fmla="*/ 6554894 w 12192000"/>
              <a:gd name="connsiteY76" fmla="*/ 1664428 h 2237474"/>
              <a:gd name="connsiteX77" fmla="*/ 6516595 w 12192000"/>
              <a:gd name="connsiteY77" fmla="*/ 1667475 h 2237474"/>
              <a:gd name="connsiteX78" fmla="*/ 6508541 w 12192000"/>
              <a:gd name="connsiteY78" fmla="*/ 1668757 h 2237474"/>
              <a:gd name="connsiteX79" fmla="*/ 6471012 w 12192000"/>
              <a:gd name="connsiteY79" fmla="*/ 1678604 h 2237474"/>
              <a:gd name="connsiteX80" fmla="*/ 6364035 w 12192000"/>
              <a:gd name="connsiteY80" fmla="*/ 1667683 h 2237474"/>
              <a:gd name="connsiteX81" fmla="*/ 6280959 w 12192000"/>
              <a:gd name="connsiteY81" fmla="*/ 1689329 h 2237474"/>
              <a:gd name="connsiteX82" fmla="*/ 6243319 w 12192000"/>
              <a:gd name="connsiteY82" fmla="*/ 1695560 h 2237474"/>
              <a:gd name="connsiteX83" fmla="*/ 6098321 w 12192000"/>
              <a:gd name="connsiteY83" fmla="*/ 1721646 h 2237474"/>
              <a:gd name="connsiteX84" fmla="*/ 5880652 w 12192000"/>
              <a:gd name="connsiteY84" fmla="*/ 1779643 h 2237474"/>
              <a:gd name="connsiteX85" fmla="*/ 5785959 w 12192000"/>
              <a:gd name="connsiteY85" fmla="*/ 1775307 h 2237474"/>
              <a:gd name="connsiteX86" fmla="*/ 5643534 w 12192000"/>
              <a:gd name="connsiteY86" fmla="*/ 1802919 h 2237474"/>
              <a:gd name="connsiteX87" fmla="*/ 5518799 w 12192000"/>
              <a:gd name="connsiteY87" fmla="*/ 1818312 h 2237474"/>
              <a:gd name="connsiteX88" fmla="*/ 5505014 w 12192000"/>
              <a:gd name="connsiteY88" fmla="*/ 1819259 h 2237474"/>
              <a:gd name="connsiteX89" fmla="*/ 5453307 w 12192000"/>
              <a:gd name="connsiteY89" fmla="*/ 1815450 h 2237474"/>
              <a:gd name="connsiteX90" fmla="*/ 5364192 w 12192000"/>
              <a:gd name="connsiteY90" fmla="*/ 1826074 h 2237474"/>
              <a:gd name="connsiteX91" fmla="*/ 5350380 w 12192000"/>
              <a:gd name="connsiteY91" fmla="*/ 1830891 h 2237474"/>
              <a:gd name="connsiteX92" fmla="*/ 5259633 w 12192000"/>
              <a:gd name="connsiteY92" fmla="*/ 1837160 h 2237474"/>
              <a:gd name="connsiteX93" fmla="*/ 5197513 w 12192000"/>
              <a:gd name="connsiteY93" fmla="*/ 1844718 h 2237474"/>
              <a:gd name="connsiteX94" fmla="*/ 5168852 w 12192000"/>
              <a:gd name="connsiteY94" fmla="*/ 1844846 h 2237474"/>
              <a:gd name="connsiteX95" fmla="*/ 5114927 w 12192000"/>
              <a:gd name="connsiteY95" fmla="*/ 1847827 h 2237474"/>
              <a:gd name="connsiteX96" fmla="*/ 5108970 w 12192000"/>
              <a:gd name="connsiteY96" fmla="*/ 1847935 h 2237474"/>
              <a:gd name="connsiteX97" fmla="*/ 5067961 w 12192000"/>
              <a:gd name="connsiteY97" fmla="*/ 1845917 h 2237474"/>
              <a:gd name="connsiteX98" fmla="*/ 5007075 w 12192000"/>
              <a:gd name="connsiteY98" fmla="*/ 1838626 h 2237474"/>
              <a:gd name="connsiteX99" fmla="*/ 4944087 w 12192000"/>
              <a:gd name="connsiteY99" fmla="*/ 1823332 h 2237474"/>
              <a:gd name="connsiteX100" fmla="*/ 4907662 w 12192000"/>
              <a:gd name="connsiteY100" fmla="*/ 1816900 h 2237474"/>
              <a:gd name="connsiteX101" fmla="*/ 4882386 w 12192000"/>
              <a:gd name="connsiteY101" fmla="*/ 1809844 h 2237474"/>
              <a:gd name="connsiteX102" fmla="*/ 4811440 w 12192000"/>
              <a:gd name="connsiteY102" fmla="*/ 1804655 h 2237474"/>
              <a:gd name="connsiteX103" fmla="*/ 4691075 w 12192000"/>
              <a:gd name="connsiteY103" fmla="*/ 1801389 h 2237474"/>
              <a:gd name="connsiteX104" fmla="*/ 4611738 w 12192000"/>
              <a:gd name="connsiteY104" fmla="*/ 1776964 h 2237474"/>
              <a:gd name="connsiteX105" fmla="*/ 4560070 w 12192000"/>
              <a:gd name="connsiteY105" fmla="*/ 1785640 h 2237474"/>
              <a:gd name="connsiteX106" fmla="*/ 4536503 w 12192000"/>
              <a:gd name="connsiteY106" fmla="*/ 1785334 h 2237474"/>
              <a:gd name="connsiteX107" fmla="*/ 4513724 w 12192000"/>
              <a:gd name="connsiteY107" fmla="*/ 1791996 h 2237474"/>
              <a:gd name="connsiteX108" fmla="*/ 4459810 w 12192000"/>
              <a:gd name="connsiteY108" fmla="*/ 1797886 h 2237474"/>
              <a:gd name="connsiteX109" fmla="*/ 4379064 w 12192000"/>
              <a:gd name="connsiteY109" fmla="*/ 1817177 h 2237474"/>
              <a:gd name="connsiteX110" fmla="*/ 4319209 w 12192000"/>
              <a:gd name="connsiteY110" fmla="*/ 1834833 h 2237474"/>
              <a:gd name="connsiteX111" fmla="*/ 4290981 w 12192000"/>
              <a:gd name="connsiteY111" fmla="*/ 1839677 h 2237474"/>
              <a:gd name="connsiteX112" fmla="*/ 4285792 w 12192000"/>
              <a:gd name="connsiteY112" fmla="*/ 1836231 h 2237474"/>
              <a:gd name="connsiteX113" fmla="*/ 4238372 w 12192000"/>
              <a:gd name="connsiteY113" fmla="*/ 1851480 h 2237474"/>
              <a:gd name="connsiteX114" fmla="*/ 4232517 w 12192000"/>
              <a:gd name="connsiteY114" fmla="*/ 1852567 h 2237474"/>
              <a:gd name="connsiteX115" fmla="*/ 4191732 w 12192000"/>
              <a:gd name="connsiteY115" fmla="*/ 1857328 h 2237474"/>
              <a:gd name="connsiteX116" fmla="*/ 4065532 w 12192000"/>
              <a:gd name="connsiteY116" fmla="*/ 1855477 h 2237474"/>
              <a:gd name="connsiteX117" fmla="*/ 4028460 w 12192000"/>
              <a:gd name="connsiteY117" fmla="*/ 1855137 h 2237474"/>
              <a:gd name="connsiteX118" fmla="*/ 4002267 w 12192000"/>
              <a:gd name="connsiteY118" fmla="*/ 1852352 h 2237474"/>
              <a:gd name="connsiteX119" fmla="*/ 3931396 w 12192000"/>
              <a:gd name="connsiteY119" fmla="*/ 1858915 h 2237474"/>
              <a:gd name="connsiteX120" fmla="*/ 3812162 w 12192000"/>
              <a:gd name="connsiteY120" fmla="*/ 1875501 h 2237474"/>
              <a:gd name="connsiteX121" fmla="*/ 3729530 w 12192000"/>
              <a:gd name="connsiteY121" fmla="*/ 1864513 h 2237474"/>
              <a:gd name="connsiteX122" fmla="*/ 3680177 w 12192000"/>
              <a:gd name="connsiteY122" fmla="*/ 1881552 h 2237474"/>
              <a:gd name="connsiteX123" fmla="*/ 3567259 w 12192000"/>
              <a:gd name="connsiteY123" fmla="*/ 1893482 h 2237474"/>
              <a:gd name="connsiteX124" fmla="*/ 3405770 w 12192000"/>
              <a:gd name="connsiteY124" fmla="*/ 1904591 h 2237474"/>
              <a:gd name="connsiteX125" fmla="*/ 3280097 w 12192000"/>
              <a:gd name="connsiteY125" fmla="*/ 1919610 h 2237474"/>
              <a:gd name="connsiteX126" fmla="*/ 3123424 w 12192000"/>
              <a:gd name="connsiteY126" fmla="*/ 1952930 h 2237474"/>
              <a:gd name="connsiteX127" fmla="*/ 3009910 w 12192000"/>
              <a:gd name="connsiteY127" fmla="*/ 1957866 h 2237474"/>
              <a:gd name="connsiteX128" fmla="*/ 2995934 w 12192000"/>
              <a:gd name="connsiteY128" fmla="*/ 1967085 h 2237474"/>
              <a:gd name="connsiteX129" fmla="*/ 2980071 w 12192000"/>
              <a:gd name="connsiteY129" fmla="*/ 1972988 h 2237474"/>
              <a:gd name="connsiteX130" fmla="*/ 2978094 w 12192000"/>
              <a:gd name="connsiteY130" fmla="*/ 1972369 h 2237474"/>
              <a:gd name="connsiteX131" fmla="*/ 2942858 w 12192000"/>
              <a:gd name="connsiteY131" fmla="*/ 1981367 h 2237474"/>
              <a:gd name="connsiteX132" fmla="*/ 2875436 w 12192000"/>
              <a:gd name="connsiteY132" fmla="*/ 1996977 h 2237474"/>
              <a:gd name="connsiteX133" fmla="*/ 2874892 w 12192000"/>
              <a:gd name="connsiteY133" fmla="*/ 1996085 h 2237474"/>
              <a:gd name="connsiteX134" fmla="*/ 2864145 w 12192000"/>
              <a:gd name="connsiteY134" fmla="*/ 1994061 h 2237474"/>
              <a:gd name="connsiteX135" fmla="*/ 2843662 w 12192000"/>
              <a:gd name="connsiteY135" fmla="*/ 1992498 h 2237474"/>
              <a:gd name="connsiteX136" fmla="*/ 2796128 w 12192000"/>
              <a:gd name="connsiteY136" fmla="*/ 1976403 h 2237474"/>
              <a:gd name="connsiteX137" fmla="*/ 2756784 w 12192000"/>
              <a:gd name="connsiteY137" fmla="*/ 1985116 h 2237474"/>
              <a:gd name="connsiteX138" fmla="*/ 2748833 w 12192000"/>
              <a:gd name="connsiteY138" fmla="*/ 1986323 h 2237474"/>
              <a:gd name="connsiteX139" fmla="*/ 2748661 w 12192000"/>
              <a:gd name="connsiteY139" fmla="*/ 1986122 h 2237474"/>
              <a:gd name="connsiteX140" fmla="*/ 2740251 w 12192000"/>
              <a:gd name="connsiteY140" fmla="*/ 1986946 h 2237474"/>
              <a:gd name="connsiteX141" fmla="*/ 2718916 w 12192000"/>
              <a:gd name="connsiteY141" fmla="*/ 1990867 h 2237474"/>
              <a:gd name="connsiteX142" fmla="*/ 2713522 w 12192000"/>
              <a:gd name="connsiteY142" fmla="*/ 1990173 h 2237474"/>
              <a:gd name="connsiteX143" fmla="*/ 2680597 w 12192000"/>
              <a:gd name="connsiteY143" fmla="*/ 1984996 h 2237474"/>
              <a:gd name="connsiteX144" fmla="*/ 2578178 w 12192000"/>
              <a:gd name="connsiteY144" fmla="*/ 1990531 h 2237474"/>
              <a:gd name="connsiteX145" fmla="*/ 2476147 w 12192000"/>
              <a:gd name="connsiteY145" fmla="*/ 1998305 h 2237474"/>
              <a:gd name="connsiteX146" fmla="*/ 2373568 w 12192000"/>
              <a:gd name="connsiteY146" fmla="*/ 2003219 h 2237474"/>
              <a:gd name="connsiteX147" fmla="*/ 2321399 w 12192000"/>
              <a:gd name="connsiteY147" fmla="*/ 1989467 h 2237474"/>
              <a:gd name="connsiteX148" fmla="*/ 2315525 w 12192000"/>
              <a:gd name="connsiteY148" fmla="*/ 1989708 h 2237474"/>
              <a:gd name="connsiteX149" fmla="*/ 2300792 w 12192000"/>
              <a:gd name="connsiteY149" fmla="*/ 1994290 h 2237474"/>
              <a:gd name="connsiteX150" fmla="*/ 2295469 w 12192000"/>
              <a:gd name="connsiteY150" fmla="*/ 1996659 h 2237474"/>
              <a:gd name="connsiteX151" fmla="*/ 2287219 w 12192000"/>
              <a:gd name="connsiteY151" fmla="*/ 1998750 h 2237474"/>
              <a:gd name="connsiteX152" fmla="*/ 2286948 w 12192000"/>
              <a:gd name="connsiteY152" fmla="*/ 1998596 h 2237474"/>
              <a:gd name="connsiteX153" fmla="*/ 2243069 w 12192000"/>
              <a:gd name="connsiteY153" fmla="*/ 2015111 h 2237474"/>
              <a:gd name="connsiteX154" fmla="*/ 2186609 w 12192000"/>
              <a:gd name="connsiteY154" fmla="*/ 2008263 h 2237474"/>
              <a:gd name="connsiteX155" fmla="*/ 2164831 w 12192000"/>
              <a:gd name="connsiteY155" fmla="*/ 2010143 h 2237474"/>
              <a:gd name="connsiteX156" fmla="*/ 2152836 w 12192000"/>
              <a:gd name="connsiteY156" fmla="*/ 2010048 h 2237474"/>
              <a:gd name="connsiteX157" fmla="*/ 2117102 w 12192000"/>
              <a:gd name="connsiteY157" fmla="*/ 2023004 h 2237474"/>
              <a:gd name="connsiteX158" fmla="*/ 2111935 w 12192000"/>
              <a:gd name="connsiteY158" fmla="*/ 2023163 h 2237474"/>
              <a:gd name="connsiteX159" fmla="*/ 2089991 w 12192000"/>
              <a:gd name="connsiteY159" fmla="*/ 2034193 h 2237474"/>
              <a:gd name="connsiteX160" fmla="*/ 2058061 w 12192000"/>
              <a:gd name="connsiteY160" fmla="*/ 2047942 h 2237474"/>
              <a:gd name="connsiteX161" fmla="*/ 2055737 w 12192000"/>
              <a:gd name="connsiteY161" fmla="*/ 2047704 h 2237474"/>
              <a:gd name="connsiteX162" fmla="*/ 2042244 w 12192000"/>
              <a:gd name="connsiteY162" fmla="*/ 2055560 h 2237474"/>
              <a:gd name="connsiteX163" fmla="*/ 1976224 w 12192000"/>
              <a:gd name="connsiteY163" fmla="*/ 2074257 h 2237474"/>
              <a:gd name="connsiteX164" fmla="*/ 1877728 w 12192000"/>
              <a:gd name="connsiteY164" fmla="*/ 2101004 h 2237474"/>
              <a:gd name="connsiteX165" fmla="*/ 1759056 w 12192000"/>
              <a:gd name="connsiteY165" fmla="*/ 2125608 h 2237474"/>
              <a:gd name="connsiteX166" fmla="*/ 1637948 w 12192000"/>
              <a:gd name="connsiteY166" fmla="*/ 2172597 h 2237474"/>
              <a:gd name="connsiteX167" fmla="*/ 1434549 w 12192000"/>
              <a:gd name="connsiteY167" fmla="*/ 2234522 h 2237474"/>
              <a:gd name="connsiteX168" fmla="*/ 1398481 w 12192000"/>
              <a:gd name="connsiteY168" fmla="*/ 2237074 h 2237474"/>
              <a:gd name="connsiteX169" fmla="*/ 1398407 w 12192000"/>
              <a:gd name="connsiteY169" fmla="*/ 2237095 h 2237474"/>
              <a:gd name="connsiteX170" fmla="*/ 1370962 w 12192000"/>
              <a:gd name="connsiteY170" fmla="*/ 2237474 h 2237474"/>
              <a:gd name="connsiteX171" fmla="*/ 1356367 w 12192000"/>
              <a:gd name="connsiteY171" fmla="*/ 2235089 h 2237474"/>
              <a:gd name="connsiteX172" fmla="*/ 1324828 w 12192000"/>
              <a:gd name="connsiteY172" fmla="*/ 2231968 h 2237474"/>
              <a:gd name="connsiteX173" fmla="*/ 1297744 w 12192000"/>
              <a:gd name="connsiteY173" fmla="*/ 2235849 h 2237474"/>
              <a:gd name="connsiteX174" fmla="*/ 1286236 w 12192000"/>
              <a:gd name="connsiteY174" fmla="*/ 2233135 h 2237474"/>
              <a:gd name="connsiteX175" fmla="*/ 1283504 w 12192000"/>
              <a:gd name="connsiteY175" fmla="*/ 2233797 h 2237474"/>
              <a:gd name="connsiteX176" fmla="*/ 1279765 w 12192000"/>
              <a:gd name="connsiteY176" fmla="*/ 2229639 h 2237474"/>
              <a:gd name="connsiteX177" fmla="*/ 1195347 w 12192000"/>
              <a:gd name="connsiteY177" fmla="*/ 2212354 h 2237474"/>
              <a:gd name="connsiteX178" fmla="*/ 970251 w 12192000"/>
              <a:gd name="connsiteY178" fmla="*/ 2221029 h 2237474"/>
              <a:gd name="connsiteX179" fmla="*/ 812914 w 12192000"/>
              <a:gd name="connsiteY179" fmla="*/ 2202752 h 2237474"/>
              <a:gd name="connsiteX180" fmla="*/ 800195 w 12192000"/>
              <a:gd name="connsiteY180" fmla="*/ 2209407 h 2237474"/>
              <a:gd name="connsiteX181" fmla="*/ 784978 w 12192000"/>
              <a:gd name="connsiteY181" fmla="*/ 2212360 h 2237474"/>
              <a:gd name="connsiteX182" fmla="*/ 681987 w 12192000"/>
              <a:gd name="connsiteY182" fmla="*/ 2216757 h 2237474"/>
              <a:gd name="connsiteX183" fmla="*/ 669923 w 12192000"/>
              <a:gd name="connsiteY183" fmla="*/ 2211682 h 2237474"/>
              <a:gd name="connsiteX184" fmla="*/ 648680 w 12192000"/>
              <a:gd name="connsiteY184" fmla="*/ 2206229 h 2237474"/>
              <a:gd name="connsiteX185" fmla="*/ 597225 w 12192000"/>
              <a:gd name="connsiteY185" fmla="*/ 2180999 h 2237474"/>
              <a:gd name="connsiteX186" fmla="*/ 558449 w 12192000"/>
              <a:gd name="connsiteY186" fmla="*/ 2182346 h 2237474"/>
              <a:gd name="connsiteX187" fmla="*/ 550517 w 12192000"/>
              <a:gd name="connsiteY187" fmla="*/ 2182060 h 2237474"/>
              <a:gd name="connsiteX188" fmla="*/ 550309 w 12192000"/>
              <a:gd name="connsiteY188" fmla="*/ 2181825 h 2237474"/>
              <a:gd name="connsiteX189" fmla="*/ 541836 w 12192000"/>
              <a:gd name="connsiteY189" fmla="*/ 2181063 h 2237474"/>
              <a:gd name="connsiteX190" fmla="*/ 536057 w 12192000"/>
              <a:gd name="connsiteY190" fmla="*/ 2181537 h 2237474"/>
              <a:gd name="connsiteX191" fmla="*/ 520671 w 12192000"/>
              <a:gd name="connsiteY191" fmla="*/ 2180980 h 2237474"/>
              <a:gd name="connsiteX192" fmla="*/ 515024 w 12192000"/>
              <a:gd name="connsiteY192" fmla="*/ 2179258 h 2237474"/>
              <a:gd name="connsiteX193" fmla="*/ 512278 w 12192000"/>
              <a:gd name="connsiteY193" fmla="*/ 2176369 h 2237474"/>
              <a:gd name="connsiteX194" fmla="*/ 480419 w 12192000"/>
              <a:gd name="connsiteY194" fmla="*/ 2167807 h 2237474"/>
              <a:gd name="connsiteX195" fmla="*/ 413835 w 12192000"/>
              <a:gd name="connsiteY195" fmla="*/ 2156783 h 2237474"/>
              <a:gd name="connsiteX196" fmla="*/ 376513 w 12192000"/>
              <a:gd name="connsiteY196" fmla="*/ 2154014 h 2237474"/>
              <a:gd name="connsiteX197" fmla="*/ 273386 w 12192000"/>
              <a:gd name="connsiteY197" fmla="*/ 2142551 h 2237474"/>
              <a:gd name="connsiteX198" fmla="*/ 169207 w 12192000"/>
              <a:gd name="connsiteY198" fmla="*/ 2128100 h 2237474"/>
              <a:gd name="connsiteX199" fmla="*/ 93149 w 12192000"/>
              <a:gd name="connsiteY199" fmla="*/ 2105324 h 2237474"/>
              <a:gd name="connsiteX200" fmla="*/ 88109 w 12192000"/>
              <a:gd name="connsiteY200" fmla="*/ 2106704 h 2237474"/>
              <a:gd name="connsiteX201" fmla="*/ 80022 w 12192000"/>
              <a:gd name="connsiteY201" fmla="*/ 2107254 h 2237474"/>
              <a:gd name="connsiteX202" fmla="*/ 79717 w 12192000"/>
              <a:gd name="connsiteY202" fmla="*/ 2107046 h 2237474"/>
              <a:gd name="connsiteX203" fmla="*/ 72352 w 12192000"/>
              <a:gd name="connsiteY203" fmla="*/ 2107991 h 2237474"/>
              <a:gd name="connsiteX204" fmla="*/ 37645 w 12192000"/>
              <a:gd name="connsiteY204" fmla="*/ 2115401 h 2237474"/>
              <a:gd name="connsiteX205" fmla="*/ 4572 w 12192000"/>
              <a:gd name="connsiteY205" fmla="*/ 2111091 h 2237474"/>
              <a:gd name="connsiteX206" fmla="*/ 0 w 12192000"/>
              <a:gd name="connsiteY206" fmla="*/ 2110468 h 2237474"/>
              <a:gd name="connsiteX207" fmla="*/ 0 w 12192000"/>
              <a:gd name="connsiteY20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67091 w 12192000"/>
              <a:gd name="connsiteY23" fmla="*/ 870550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834800 w 12192000"/>
              <a:gd name="connsiteY7" fmla="*/ 747840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92107 w 12192000"/>
              <a:gd name="connsiteY68" fmla="*/ 1636860 h 2237474"/>
              <a:gd name="connsiteX69" fmla="*/ 6900177 w 12192000"/>
              <a:gd name="connsiteY69" fmla="*/ 1636016 h 2237474"/>
              <a:gd name="connsiteX70" fmla="*/ 6795372 w 12192000"/>
              <a:gd name="connsiteY70" fmla="*/ 1644845 h 2237474"/>
              <a:gd name="connsiteX71" fmla="*/ 6692251 w 12192000"/>
              <a:gd name="connsiteY71" fmla="*/ 1656357 h 2237474"/>
              <a:gd name="connsiteX72" fmla="*/ 6655235 w 12192000"/>
              <a:gd name="connsiteY72" fmla="*/ 1661869 h 2237474"/>
              <a:gd name="connsiteX73" fmla="*/ 6554894 w 12192000"/>
              <a:gd name="connsiteY73" fmla="*/ 1664428 h 2237474"/>
              <a:gd name="connsiteX74" fmla="*/ 6516595 w 12192000"/>
              <a:gd name="connsiteY74" fmla="*/ 1667475 h 2237474"/>
              <a:gd name="connsiteX75" fmla="*/ 6508541 w 12192000"/>
              <a:gd name="connsiteY75" fmla="*/ 1668757 h 2237474"/>
              <a:gd name="connsiteX76" fmla="*/ 6471012 w 12192000"/>
              <a:gd name="connsiteY76" fmla="*/ 1678604 h 2237474"/>
              <a:gd name="connsiteX77" fmla="*/ 6364035 w 12192000"/>
              <a:gd name="connsiteY77" fmla="*/ 1667683 h 2237474"/>
              <a:gd name="connsiteX78" fmla="*/ 6280959 w 12192000"/>
              <a:gd name="connsiteY78" fmla="*/ 1689329 h 2237474"/>
              <a:gd name="connsiteX79" fmla="*/ 6243319 w 12192000"/>
              <a:gd name="connsiteY79" fmla="*/ 1695560 h 2237474"/>
              <a:gd name="connsiteX80" fmla="*/ 6098321 w 12192000"/>
              <a:gd name="connsiteY80" fmla="*/ 1721646 h 2237474"/>
              <a:gd name="connsiteX81" fmla="*/ 5880652 w 12192000"/>
              <a:gd name="connsiteY81" fmla="*/ 1779643 h 2237474"/>
              <a:gd name="connsiteX82" fmla="*/ 5785959 w 12192000"/>
              <a:gd name="connsiteY82" fmla="*/ 1775307 h 2237474"/>
              <a:gd name="connsiteX83" fmla="*/ 5643534 w 12192000"/>
              <a:gd name="connsiteY83" fmla="*/ 1802919 h 2237474"/>
              <a:gd name="connsiteX84" fmla="*/ 5518799 w 12192000"/>
              <a:gd name="connsiteY84" fmla="*/ 1818312 h 2237474"/>
              <a:gd name="connsiteX85" fmla="*/ 5505014 w 12192000"/>
              <a:gd name="connsiteY85" fmla="*/ 1819259 h 2237474"/>
              <a:gd name="connsiteX86" fmla="*/ 5453307 w 12192000"/>
              <a:gd name="connsiteY86" fmla="*/ 1815450 h 2237474"/>
              <a:gd name="connsiteX87" fmla="*/ 5364192 w 12192000"/>
              <a:gd name="connsiteY87" fmla="*/ 1826074 h 2237474"/>
              <a:gd name="connsiteX88" fmla="*/ 5350380 w 12192000"/>
              <a:gd name="connsiteY88" fmla="*/ 1830891 h 2237474"/>
              <a:gd name="connsiteX89" fmla="*/ 5259633 w 12192000"/>
              <a:gd name="connsiteY89" fmla="*/ 1837160 h 2237474"/>
              <a:gd name="connsiteX90" fmla="*/ 5197513 w 12192000"/>
              <a:gd name="connsiteY90" fmla="*/ 1844718 h 2237474"/>
              <a:gd name="connsiteX91" fmla="*/ 5168852 w 12192000"/>
              <a:gd name="connsiteY91" fmla="*/ 1844846 h 2237474"/>
              <a:gd name="connsiteX92" fmla="*/ 5114927 w 12192000"/>
              <a:gd name="connsiteY92" fmla="*/ 1847827 h 2237474"/>
              <a:gd name="connsiteX93" fmla="*/ 5108970 w 12192000"/>
              <a:gd name="connsiteY93" fmla="*/ 1847935 h 2237474"/>
              <a:gd name="connsiteX94" fmla="*/ 5067961 w 12192000"/>
              <a:gd name="connsiteY94" fmla="*/ 1845917 h 2237474"/>
              <a:gd name="connsiteX95" fmla="*/ 5007075 w 12192000"/>
              <a:gd name="connsiteY95" fmla="*/ 1838626 h 2237474"/>
              <a:gd name="connsiteX96" fmla="*/ 4944087 w 12192000"/>
              <a:gd name="connsiteY96" fmla="*/ 1823332 h 2237474"/>
              <a:gd name="connsiteX97" fmla="*/ 4907662 w 12192000"/>
              <a:gd name="connsiteY97" fmla="*/ 1816900 h 2237474"/>
              <a:gd name="connsiteX98" fmla="*/ 4882386 w 12192000"/>
              <a:gd name="connsiteY98" fmla="*/ 1809844 h 2237474"/>
              <a:gd name="connsiteX99" fmla="*/ 4811440 w 12192000"/>
              <a:gd name="connsiteY99" fmla="*/ 1804655 h 2237474"/>
              <a:gd name="connsiteX100" fmla="*/ 4691075 w 12192000"/>
              <a:gd name="connsiteY100" fmla="*/ 1801389 h 2237474"/>
              <a:gd name="connsiteX101" fmla="*/ 4611738 w 12192000"/>
              <a:gd name="connsiteY101" fmla="*/ 1776964 h 2237474"/>
              <a:gd name="connsiteX102" fmla="*/ 4560070 w 12192000"/>
              <a:gd name="connsiteY102" fmla="*/ 1785640 h 2237474"/>
              <a:gd name="connsiteX103" fmla="*/ 4536503 w 12192000"/>
              <a:gd name="connsiteY103" fmla="*/ 1785334 h 2237474"/>
              <a:gd name="connsiteX104" fmla="*/ 4513724 w 12192000"/>
              <a:gd name="connsiteY104" fmla="*/ 1791996 h 2237474"/>
              <a:gd name="connsiteX105" fmla="*/ 4459810 w 12192000"/>
              <a:gd name="connsiteY105" fmla="*/ 1797886 h 2237474"/>
              <a:gd name="connsiteX106" fmla="*/ 4379064 w 12192000"/>
              <a:gd name="connsiteY106" fmla="*/ 1817177 h 2237474"/>
              <a:gd name="connsiteX107" fmla="*/ 4319209 w 12192000"/>
              <a:gd name="connsiteY107" fmla="*/ 1834833 h 2237474"/>
              <a:gd name="connsiteX108" fmla="*/ 4290981 w 12192000"/>
              <a:gd name="connsiteY108" fmla="*/ 1839677 h 2237474"/>
              <a:gd name="connsiteX109" fmla="*/ 4285792 w 12192000"/>
              <a:gd name="connsiteY109" fmla="*/ 1836231 h 2237474"/>
              <a:gd name="connsiteX110" fmla="*/ 4238372 w 12192000"/>
              <a:gd name="connsiteY110" fmla="*/ 1851480 h 2237474"/>
              <a:gd name="connsiteX111" fmla="*/ 4232517 w 12192000"/>
              <a:gd name="connsiteY111" fmla="*/ 1852567 h 2237474"/>
              <a:gd name="connsiteX112" fmla="*/ 4191732 w 12192000"/>
              <a:gd name="connsiteY112" fmla="*/ 1857328 h 2237474"/>
              <a:gd name="connsiteX113" fmla="*/ 4065532 w 12192000"/>
              <a:gd name="connsiteY113" fmla="*/ 1855477 h 2237474"/>
              <a:gd name="connsiteX114" fmla="*/ 4028460 w 12192000"/>
              <a:gd name="connsiteY114" fmla="*/ 1855137 h 2237474"/>
              <a:gd name="connsiteX115" fmla="*/ 4002267 w 12192000"/>
              <a:gd name="connsiteY115" fmla="*/ 1852352 h 2237474"/>
              <a:gd name="connsiteX116" fmla="*/ 3931396 w 12192000"/>
              <a:gd name="connsiteY116" fmla="*/ 1858915 h 2237474"/>
              <a:gd name="connsiteX117" fmla="*/ 3812162 w 12192000"/>
              <a:gd name="connsiteY117" fmla="*/ 1875501 h 2237474"/>
              <a:gd name="connsiteX118" fmla="*/ 3729530 w 12192000"/>
              <a:gd name="connsiteY118" fmla="*/ 1864513 h 2237474"/>
              <a:gd name="connsiteX119" fmla="*/ 3680177 w 12192000"/>
              <a:gd name="connsiteY119" fmla="*/ 1881552 h 2237474"/>
              <a:gd name="connsiteX120" fmla="*/ 3567259 w 12192000"/>
              <a:gd name="connsiteY120" fmla="*/ 1893482 h 2237474"/>
              <a:gd name="connsiteX121" fmla="*/ 3405770 w 12192000"/>
              <a:gd name="connsiteY121" fmla="*/ 1904591 h 2237474"/>
              <a:gd name="connsiteX122" fmla="*/ 3280097 w 12192000"/>
              <a:gd name="connsiteY122" fmla="*/ 1919610 h 2237474"/>
              <a:gd name="connsiteX123" fmla="*/ 3123424 w 12192000"/>
              <a:gd name="connsiteY123" fmla="*/ 1952930 h 2237474"/>
              <a:gd name="connsiteX124" fmla="*/ 3009910 w 12192000"/>
              <a:gd name="connsiteY124" fmla="*/ 1957866 h 2237474"/>
              <a:gd name="connsiteX125" fmla="*/ 2995934 w 12192000"/>
              <a:gd name="connsiteY125" fmla="*/ 1967085 h 2237474"/>
              <a:gd name="connsiteX126" fmla="*/ 2980071 w 12192000"/>
              <a:gd name="connsiteY126" fmla="*/ 1972988 h 2237474"/>
              <a:gd name="connsiteX127" fmla="*/ 2978094 w 12192000"/>
              <a:gd name="connsiteY127" fmla="*/ 1972369 h 2237474"/>
              <a:gd name="connsiteX128" fmla="*/ 2942858 w 12192000"/>
              <a:gd name="connsiteY128" fmla="*/ 1981367 h 2237474"/>
              <a:gd name="connsiteX129" fmla="*/ 2875436 w 12192000"/>
              <a:gd name="connsiteY129" fmla="*/ 1996977 h 2237474"/>
              <a:gd name="connsiteX130" fmla="*/ 2874892 w 12192000"/>
              <a:gd name="connsiteY130" fmla="*/ 1996085 h 2237474"/>
              <a:gd name="connsiteX131" fmla="*/ 2864145 w 12192000"/>
              <a:gd name="connsiteY131" fmla="*/ 1994061 h 2237474"/>
              <a:gd name="connsiteX132" fmla="*/ 2843662 w 12192000"/>
              <a:gd name="connsiteY132" fmla="*/ 1992498 h 2237474"/>
              <a:gd name="connsiteX133" fmla="*/ 2796128 w 12192000"/>
              <a:gd name="connsiteY133" fmla="*/ 1976403 h 2237474"/>
              <a:gd name="connsiteX134" fmla="*/ 2756784 w 12192000"/>
              <a:gd name="connsiteY134" fmla="*/ 1985116 h 2237474"/>
              <a:gd name="connsiteX135" fmla="*/ 2748833 w 12192000"/>
              <a:gd name="connsiteY135" fmla="*/ 1986323 h 2237474"/>
              <a:gd name="connsiteX136" fmla="*/ 2748661 w 12192000"/>
              <a:gd name="connsiteY136" fmla="*/ 1986122 h 2237474"/>
              <a:gd name="connsiteX137" fmla="*/ 2740251 w 12192000"/>
              <a:gd name="connsiteY137" fmla="*/ 1986946 h 2237474"/>
              <a:gd name="connsiteX138" fmla="*/ 2718916 w 12192000"/>
              <a:gd name="connsiteY138" fmla="*/ 1990867 h 2237474"/>
              <a:gd name="connsiteX139" fmla="*/ 2713522 w 12192000"/>
              <a:gd name="connsiteY139" fmla="*/ 1990173 h 2237474"/>
              <a:gd name="connsiteX140" fmla="*/ 2680597 w 12192000"/>
              <a:gd name="connsiteY140" fmla="*/ 1984996 h 2237474"/>
              <a:gd name="connsiteX141" fmla="*/ 2578178 w 12192000"/>
              <a:gd name="connsiteY141" fmla="*/ 1990531 h 2237474"/>
              <a:gd name="connsiteX142" fmla="*/ 2476147 w 12192000"/>
              <a:gd name="connsiteY142" fmla="*/ 1998305 h 2237474"/>
              <a:gd name="connsiteX143" fmla="*/ 2373568 w 12192000"/>
              <a:gd name="connsiteY143" fmla="*/ 2003219 h 2237474"/>
              <a:gd name="connsiteX144" fmla="*/ 2321399 w 12192000"/>
              <a:gd name="connsiteY144" fmla="*/ 1989467 h 2237474"/>
              <a:gd name="connsiteX145" fmla="*/ 2315525 w 12192000"/>
              <a:gd name="connsiteY145" fmla="*/ 1989708 h 2237474"/>
              <a:gd name="connsiteX146" fmla="*/ 2300792 w 12192000"/>
              <a:gd name="connsiteY146" fmla="*/ 1994290 h 2237474"/>
              <a:gd name="connsiteX147" fmla="*/ 2295469 w 12192000"/>
              <a:gd name="connsiteY147" fmla="*/ 1996659 h 2237474"/>
              <a:gd name="connsiteX148" fmla="*/ 2287219 w 12192000"/>
              <a:gd name="connsiteY148" fmla="*/ 1998750 h 2237474"/>
              <a:gd name="connsiteX149" fmla="*/ 2286948 w 12192000"/>
              <a:gd name="connsiteY149" fmla="*/ 1998596 h 2237474"/>
              <a:gd name="connsiteX150" fmla="*/ 2243069 w 12192000"/>
              <a:gd name="connsiteY150" fmla="*/ 2015111 h 2237474"/>
              <a:gd name="connsiteX151" fmla="*/ 2186609 w 12192000"/>
              <a:gd name="connsiteY151" fmla="*/ 2008263 h 2237474"/>
              <a:gd name="connsiteX152" fmla="*/ 2164831 w 12192000"/>
              <a:gd name="connsiteY152" fmla="*/ 2010143 h 2237474"/>
              <a:gd name="connsiteX153" fmla="*/ 2152836 w 12192000"/>
              <a:gd name="connsiteY153" fmla="*/ 2010048 h 2237474"/>
              <a:gd name="connsiteX154" fmla="*/ 2117102 w 12192000"/>
              <a:gd name="connsiteY154" fmla="*/ 2023004 h 2237474"/>
              <a:gd name="connsiteX155" fmla="*/ 2111935 w 12192000"/>
              <a:gd name="connsiteY155" fmla="*/ 2023163 h 2237474"/>
              <a:gd name="connsiteX156" fmla="*/ 2089991 w 12192000"/>
              <a:gd name="connsiteY156" fmla="*/ 2034193 h 2237474"/>
              <a:gd name="connsiteX157" fmla="*/ 2058061 w 12192000"/>
              <a:gd name="connsiteY157" fmla="*/ 2047942 h 2237474"/>
              <a:gd name="connsiteX158" fmla="*/ 2055737 w 12192000"/>
              <a:gd name="connsiteY158" fmla="*/ 2047704 h 2237474"/>
              <a:gd name="connsiteX159" fmla="*/ 2042244 w 12192000"/>
              <a:gd name="connsiteY159" fmla="*/ 2055560 h 2237474"/>
              <a:gd name="connsiteX160" fmla="*/ 1976224 w 12192000"/>
              <a:gd name="connsiteY160" fmla="*/ 2074257 h 2237474"/>
              <a:gd name="connsiteX161" fmla="*/ 1877728 w 12192000"/>
              <a:gd name="connsiteY161" fmla="*/ 2101004 h 2237474"/>
              <a:gd name="connsiteX162" fmla="*/ 1759056 w 12192000"/>
              <a:gd name="connsiteY162" fmla="*/ 2125608 h 2237474"/>
              <a:gd name="connsiteX163" fmla="*/ 1637948 w 12192000"/>
              <a:gd name="connsiteY163" fmla="*/ 2172597 h 2237474"/>
              <a:gd name="connsiteX164" fmla="*/ 1434549 w 12192000"/>
              <a:gd name="connsiteY164" fmla="*/ 2234522 h 2237474"/>
              <a:gd name="connsiteX165" fmla="*/ 1398481 w 12192000"/>
              <a:gd name="connsiteY165" fmla="*/ 2237074 h 2237474"/>
              <a:gd name="connsiteX166" fmla="*/ 1398407 w 12192000"/>
              <a:gd name="connsiteY166" fmla="*/ 2237095 h 2237474"/>
              <a:gd name="connsiteX167" fmla="*/ 1370962 w 12192000"/>
              <a:gd name="connsiteY167" fmla="*/ 2237474 h 2237474"/>
              <a:gd name="connsiteX168" fmla="*/ 1356367 w 12192000"/>
              <a:gd name="connsiteY168" fmla="*/ 2235089 h 2237474"/>
              <a:gd name="connsiteX169" fmla="*/ 1324828 w 12192000"/>
              <a:gd name="connsiteY169" fmla="*/ 2231968 h 2237474"/>
              <a:gd name="connsiteX170" fmla="*/ 1297744 w 12192000"/>
              <a:gd name="connsiteY170" fmla="*/ 2235849 h 2237474"/>
              <a:gd name="connsiteX171" fmla="*/ 1286236 w 12192000"/>
              <a:gd name="connsiteY171" fmla="*/ 2233135 h 2237474"/>
              <a:gd name="connsiteX172" fmla="*/ 1283504 w 12192000"/>
              <a:gd name="connsiteY172" fmla="*/ 2233797 h 2237474"/>
              <a:gd name="connsiteX173" fmla="*/ 1279765 w 12192000"/>
              <a:gd name="connsiteY173" fmla="*/ 2229639 h 2237474"/>
              <a:gd name="connsiteX174" fmla="*/ 1195347 w 12192000"/>
              <a:gd name="connsiteY174" fmla="*/ 2212354 h 2237474"/>
              <a:gd name="connsiteX175" fmla="*/ 970251 w 12192000"/>
              <a:gd name="connsiteY175" fmla="*/ 2221029 h 2237474"/>
              <a:gd name="connsiteX176" fmla="*/ 812914 w 12192000"/>
              <a:gd name="connsiteY176" fmla="*/ 2202752 h 2237474"/>
              <a:gd name="connsiteX177" fmla="*/ 800195 w 12192000"/>
              <a:gd name="connsiteY177" fmla="*/ 2209407 h 2237474"/>
              <a:gd name="connsiteX178" fmla="*/ 784978 w 12192000"/>
              <a:gd name="connsiteY178" fmla="*/ 2212360 h 2237474"/>
              <a:gd name="connsiteX179" fmla="*/ 681987 w 12192000"/>
              <a:gd name="connsiteY179" fmla="*/ 2216757 h 2237474"/>
              <a:gd name="connsiteX180" fmla="*/ 669923 w 12192000"/>
              <a:gd name="connsiteY180" fmla="*/ 2211682 h 2237474"/>
              <a:gd name="connsiteX181" fmla="*/ 648680 w 12192000"/>
              <a:gd name="connsiteY181" fmla="*/ 2206229 h 2237474"/>
              <a:gd name="connsiteX182" fmla="*/ 597225 w 12192000"/>
              <a:gd name="connsiteY182" fmla="*/ 2180999 h 2237474"/>
              <a:gd name="connsiteX183" fmla="*/ 558449 w 12192000"/>
              <a:gd name="connsiteY183" fmla="*/ 2182346 h 2237474"/>
              <a:gd name="connsiteX184" fmla="*/ 550517 w 12192000"/>
              <a:gd name="connsiteY184" fmla="*/ 2182060 h 2237474"/>
              <a:gd name="connsiteX185" fmla="*/ 550309 w 12192000"/>
              <a:gd name="connsiteY185" fmla="*/ 2181825 h 2237474"/>
              <a:gd name="connsiteX186" fmla="*/ 541836 w 12192000"/>
              <a:gd name="connsiteY186" fmla="*/ 2181063 h 2237474"/>
              <a:gd name="connsiteX187" fmla="*/ 536057 w 12192000"/>
              <a:gd name="connsiteY187" fmla="*/ 2181537 h 2237474"/>
              <a:gd name="connsiteX188" fmla="*/ 520671 w 12192000"/>
              <a:gd name="connsiteY188" fmla="*/ 2180980 h 2237474"/>
              <a:gd name="connsiteX189" fmla="*/ 515024 w 12192000"/>
              <a:gd name="connsiteY189" fmla="*/ 2179258 h 2237474"/>
              <a:gd name="connsiteX190" fmla="*/ 512278 w 12192000"/>
              <a:gd name="connsiteY190" fmla="*/ 2176369 h 2237474"/>
              <a:gd name="connsiteX191" fmla="*/ 480419 w 12192000"/>
              <a:gd name="connsiteY191" fmla="*/ 2167807 h 2237474"/>
              <a:gd name="connsiteX192" fmla="*/ 413835 w 12192000"/>
              <a:gd name="connsiteY192" fmla="*/ 2156783 h 2237474"/>
              <a:gd name="connsiteX193" fmla="*/ 376513 w 12192000"/>
              <a:gd name="connsiteY193" fmla="*/ 2154014 h 2237474"/>
              <a:gd name="connsiteX194" fmla="*/ 273386 w 12192000"/>
              <a:gd name="connsiteY194" fmla="*/ 2142551 h 2237474"/>
              <a:gd name="connsiteX195" fmla="*/ 169207 w 12192000"/>
              <a:gd name="connsiteY195" fmla="*/ 2128100 h 2237474"/>
              <a:gd name="connsiteX196" fmla="*/ 93149 w 12192000"/>
              <a:gd name="connsiteY196" fmla="*/ 2105324 h 2237474"/>
              <a:gd name="connsiteX197" fmla="*/ 88109 w 12192000"/>
              <a:gd name="connsiteY197" fmla="*/ 2106704 h 2237474"/>
              <a:gd name="connsiteX198" fmla="*/ 80022 w 12192000"/>
              <a:gd name="connsiteY198" fmla="*/ 2107254 h 2237474"/>
              <a:gd name="connsiteX199" fmla="*/ 79717 w 12192000"/>
              <a:gd name="connsiteY199" fmla="*/ 2107046 h 2237474"/>
              <a:gd name="connsiteX200" fmla="*/ 72352 w 12192000"/>
              <a:gd name="connsiteY200" fmla="*/ 2107991 h 2237474"/>
              <a:gd name="connsiteX201" fmla="*/ 37645 w 12192000"/>
              <a:gd name="connsiteY201" fmla="*/ 2115401 h 2237474"/>
              <a:gd name="connsiteX202" fmla="*/ 4572 w 12192000"/>
              <a:gd name="connsiteY202" fmla="*/ 2111091 h 2237474"/>
              <a:gd name="connsiteX203" fmla="*/ 0 w 12192000"/>
              <a:gd name="connsiteY203" fmla="*/ 2110468 h 2237474"/>
              <a:gd name="connsiteX204" fmla="*/ 0 w 12192000"/>
              <a:gd name="connsiteY20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00177 w 12192000"/>
              <a:gd name="connsiteY68" fmla="*/ 1636016 h 2237474"/>
              <a:gd name="connsiteX69" fmla="*/ 6795372 w 12192000"/>
              <a:gd name="connsiteY69" fmla="*/ 1644845 h 2237474"/>
              <a:gd name="connsiteX70" fmla="*/ 6692251 w 12192000"/>
              <a:gd name="connsiteY70" fmla="*/ 1656357 h 2237474"/>
              <a:gd name="connsiteX71" fmla="*/ 6655235 w 12192000"/>
              <a:gd name="connsiteY71" fmla="*/ 1661869 h 2237474"/>
              <a:gd name="connsiteX72" fmla="*/ 6554894 w 12192000"/>
              <a:gd name="connsiteY72" fmla="*/ 1664428 h 2237474"/>
              <a:gd name="connsiteX73" fmla="*/ 6516595 w 12192000"/>
              <a:gd name="connsiteY73" fmla="*/ 1667475 h 2237474"/>
              <a:gd name="connsiteX74" fmla="*/ 6508541 w 12192000"/>
              <a:gd name="connsiteY74" fmla="*/ 1668757 h 2237474"/>
              <a:gd name="connsiteX75" fmla="*/ 6471012 w 12192000"/>
              <a:gd name="connsiteY75" fmla="*/ 1678604 h 2237474"/>
              <a:gd name="connsiteX76" fmla="*/ 6364035 w 12192000"/>
              <a:gd name="connsiteY76" fmla="*/ 1667683 h 2237474"/>
              <a:gd name="connsiteX77" fmla="*/ 6280959 w 12192000"/>
              <a:gd name="connsiteY77" fmla="*/ 1689329 h 2237474"/>
              <a:gd name="connsiteX78" fmla="*/ 6243319 w 12192000"/>
              <a:gd name="connsiteY78" fmla="*/ 1695560 h 2237474"/>
              <a:gd name="connsiteX79" fmla="*/ 6098321 w 12192000"/>
              <a:gd name="connsiteY79" fmla="*/ 1721646 h 2237474"/>
              <a:gd name="connsiteX80" fmla="*/ 5880652 w 12192000"/>
              <a:gd name="connsiteY80" fmla="*/ 1779643 h 2237474"/>
              <a:gd name="connsiteX81" fmla="*/ 5785959 w 12192000"/>
              <a:gd name="connsiteY81" fmla="*/ 1775307 h 2237474"/>
              <a:gd name="connsiteX82" fmla="*/ 5643534 w 12192000"/>
              <a:gd name="connsiteY82" fmla="*/ 1802919 h 2237474"/>
              <a:gd name="connsiteX83" fmla="*/ 5518799 w 12192000"/>
              <a:gd name="connsiteY83" fmla="*/ 1818312 h 2237474"/>
              <a:gd name="connsiteX84" fmla="*/ 5505014 w 12192000"/>
              <a:gd name="connsiteY84" fmla="*/ 1819259 h 2237474"/>
              <a:gd name="connsiteX85" fmla="*/ 5453307 w 12192000"/>
              <a:gd name="connsiteY85" fmla="*/ 1815450 h 2237474"/>
              <a:gd name="connsiteX86" fmla="*/ 5364192 w 12192000"/>
              <a:gd name="connsiteY86" fmla="*/ 1826074 h 2237474"/>
              <a:gd name="connsiteX87" fmla="*/ 5350380 w 12192000"/>
              <a:gd name="connsiteY87" fmla="*/ 1830891 h 2237474"/>
              <a:gd name="connsiteX88" fmla="*/ 5259633 w 12192000"/>
              <a:gd name="connsiteY88" fmla="*/ 1837160 h 2237474"/>
              <a:gd name="connsiteX89" fmla="*/ 5197513 w 12192000"/>
              <a:gd name="connsiteY89" fmla="*/ 1844718 h 2237474"/>
              <a:gd name="connsiteX90" fmla="*/ 5168852 w 12192000"/>
              <a:gd name="connsiteY90" fmla="*/ 1844846 h 2237474"/>
              <a:gd name="connsiteX91" fmla="*/ 5114927 w 12192000"/>
              <a:gd name="connsiteY91" fmla="*/ 1847827 h 2237474"/>
              <a:gd name="connsiteX92" fmla="*/ 5108970 w 12192000"/>
              <a:gd name="connsiteY92" fmla="*/ 1847935 h 2237474"/>
              <a:gd name="connsiteX93" fmla="*/ 5067961 w 12192000"/>
              <a:gd name="connsiteY93" fmla="*/ 1845917 h 2237474"/>
              <a:gd name="connsiteX94" fmla="*/ 5007075 w 12192000"/>
              <a:gd name="connsiteY94" fmla="*/ 1838626 h 2237474"/>
              <a:gd name="connsiteX95" fmla="*/ 4944087 w 12192000"/>
              <a:gd name="connsiteY95" fmla="*/ 1823332 h 2237474"/>
              <a:gd name="connsiteX96" fmla="*/ 4907662 w 12192000"/>
              <a:gd name="connsiteY96" fmla="*/ 1816900 h 2237474"/>
              <a:gd name="connsiteX97" fmla="*/ 4882386 w 12192000"/>
              <a:gd name="connsiteY97" fmla="*/ 1809844 h 2237474"/>
              <a:gd name="connsiteX98" fmla="*/ 4811440 w 12192000"/>
              <a:gd name="connsiteY98" fmla="*/ 1804655 h 2237474"/>
              <a:gd name="connsiteX99" fmla="*/ 4691075 w 12192000"/>
              <a:gd name="connsiteY99" fmla="*/ 1801389 h 2237474"/>
              <a:gd name="connsiteX100" fmla="*/ 4611738 w 12192000"/>
              <a:gd name="connsiteY100" fmla="*/ 1776964 h 2237474"/>
              <a:gd name="connsiteX101" fmla="*/ 4560070 w 12192000"/>
              <a:gd name="connsiteY101" fmla="*/ 1785640 h 2237474"/>
              <a:gd name="connsiteX102" fmla="*/ 4536503 w 12192000"/>
              <a:gd name="connsiteY102" fmla="*/ 1785334 h 2237474"/>
              <a:gd name="connsiteX103" fmla="*/ 4513724 w 12192000"/>
              <a:gd name="connsiteY103" fmla="*/ 1791996 h 2237474"/>
              <a:gd name="connsiteX104" fmla="*/ 4459810 w 12192000"/>
              <a:gd name="connsiteY104" fmla="*/ 1797886 h 2237474"/>
              <a:gd name="connsiteX105" fmla="*/ 4379064 w 12192000"/>
              <a:gd name="connsiteY105" fmla="*/ 1817177 h 2237474"/>
              <a:gd name="connsiteX106" fmla="*/ 4319209 w 12192000"/>
              <a:gd name="connsiteY106" fmla="*/ 1834833 h 2237474"/>
              <a:gd name="connsiteX107" fmla="*/ 4290981 w 12192000"/>
              <a:gd name="connsiteY107" fmla="*/ 1839677 h 2237474"/>
              <a:gd name="connsiteX108" fmla="*/ 4285792 w 12192000"/>
              <a:gd name="connsiteY108" fmla="*/ 1836231 h 2237474"/>
              <a:gd name="connsiteX109" fmla="*/ 4238372 w 12192000"/>
              <a:gd name="connsiteY109" fmla="*/ 1851480 h 2237474"/>
              <a:gd name="connsiteX110" fmla="*/ 4232517 w 12192000"/>
              <a:gd name="connsiteY110" fmla="*/ 1852567 h 2237474"/>
              <a:gd name="connsiteX111" fmla="*/ 4191732 w 12192000"/>
              <a:gd name="connsiteY111" fmla="*/ 1857328 h 2237474"/>
              <a:gd name="connsiteX112" fmla="*/ 4065532 w 12192000"/>
              <a:gd name="connsiteY112" fmla="*/ 1855477 h 2237474"/>
              <a:gd name="connsiteX113" fmla="*/ 4028460 w 12192000"/>
              <a:gd name="connsiteY113" fmla="*/ 1855137 h 2237474"/>
              <a:gd name="connsiteX114" fmla="*/ 4002267 w 12192000"/>
              <a:gd name="connsiteY114" fmla="*/ 1852352 h 2237474"/>
              <a:gd name="connsiteX115" fmla="*/ 3931396 w 12192000"/>
              <a:gd name="connsiteY115" fmla="*/ 1858915 h 2237474"/>
              <a:gd name="connsiteX116" fmla="*/ 3812162 w 12192000"/>
              <a:gd name="connsiteY116" fmla="*/ 1875501 h 2237474"/>
              <a:gd name="connsiteX117" fmla="*/ 3729530 w 12192000"/>
              <a:gd name="connsiteY117" fmla="*/ 1864513 h 2237474"/>
              <a:gd name="connsiteX118" fmla="*/ 3680177 w 12192000"/>
              <a:gd name="connsiteY118" fmla="*/ 1881552 h 2237474"/>
              <a:gd name="connsiteX119" fmla="*/ 3567259 w 12192000"/>
              <a:gd name="connsiteY119" fmla="*/ 1893482 h 2237474"/>
              <a:gd name="connsiteX120" fmla="*/ 3405770 w 12192000"/>
              <a:gd name="connsiteY120" fmla="*/ 1904591 h 2237474"/>
              <a:gd name="connsiteX121" fmla="*/ 3280097 w 12192000"/>
              <a:gd name="connsiteY121" fmla="*/ 1919610 h 2237474"/>
              <a:gd name="connsiteX122" fmla="*/ 3123424 w 12192000"/>
              <a:gd name="connsiteY122" fmla="*/ 1952930 h 2237474"/>
              <a:gd name="connsiteX123" fmla="*/ 3009910 w 12192000"/>
              <a:gd name="connsiteY123" fmla="*/ 1957866 h 2237474"/>
              <a:gd name="connsiteX124" fmla="*/ 2995934 w 12192000"/>
              <a:gd name="connsiteY124" fmla="*/ 1967085 h 2237474"/>
              <a:gd name="connsiteX125" fmla="*/ 2980071 w 12192000"/>
              <a:gd name="connsiteY125" fmla="*/ 1972988 h 2237474"/>
              <a:gd name="connsiteX126" fmla="*/ 2978094 w 12192000"/>
              <a:gd name="connsiteY126" fmla="*/ 1972369 h 2237474"/>
              <a:gd name="connsiteX127" fmla="*/ 2942858 w 12192000"/>
              <a:gd name="connsiteY127" fmla="*/ 1981367 h 2237474"/>
              <a:gd name="connsiteX128" fmla="*/ 2875436 w 12192000"/>
              <a:gd name="connsiteY128" fmla="*/ 1996977 h 2237474"/>
              <a:gd name="connsiteX129" fmla="*/ 2874892 w 12192000"/>
              <a:gd name="connsiteY129" fmla="*/ 1996085 h 2237474"/>
              <a:gd name="connsiteX130" fmla="*/ 2864145 w 12192000"/>
              <a:gd name="connsiteY130" fmla="*/ 1994061 h 2237474"/>
              <a:gd name="connsiteX131" fmla="*/ 2843662 w 12192000"/>
              <a:gd name="connsiteY131" fmla="*/ 1992498 h 2237474"/>
              <a:gd name="connsiteX132" fmla="*/ 2796128 w 12192000"/>
              <a:gd name="connsiteY132" fmla="*/ 1976403 h 2237474"/>
              <a:gd name="connsiteX133" fmla="*/ 2756784 w 12192000"/>
              <a:gd name="connsiteY133" fmla="*/ 1985116 h 2237474"/>
              <a:gd name="connsiteX134" fmla="*/ 2748833 w 12192000"/>
              <a:gd name="connsiteY134" fmla="*/ 1986323 h 2237474"/>
              <a:gd name="connsiteX135" fmla="*/ 2748661 w 12192000"/>
              <a:gd name="connsiteY135" fmla="*/ 1986122 h 2237474"/>
              <a:gd name="connsiteX136" fmla="*/ 2740251 w 12192000"/>
              <a:gd name="connsiteY136" fmla="*/ 1986946 h 2237474"/>
              <a:gd name="connsiteX137" fmla="*/ 2718916 w 12192000"/>
              <a:gd name="connsiteY137" fmla="*/ 1990867 h 2237474"/>
              <a:gd name="connsiteX138" fmla="*/ 2713522 w 12192000"/>
              <a:gd name="connsiteY138" fmla="*/ 1990173 h 2237474"/>
              <a:gd name="connsiteX139" fmla="*/ 2680597 w 12192000"/>
              <a:gd name="connsiteY139" fmla="*/ 1984996 h 2237474"/>
              <a:gd name="connsiteX140" fmla="*/ 2578178 w 12192000"/>
              <a:gd name="connsiteY140" fmla="*/ 1990531 h 2237474"/>
              <a:gd name="connsiteX141" fmla="*/ 2476147 w 12192000"/>
              <a:gd name="connsiteY141" fmla="*/ 1998305 h 2237474"/>
              <a:gd name="connsiteX142" fmla="*/ 2373568 w 12192000"/>
              <a:gd name="connsiteY142" fmla="*/ 2003219 h 2237474"/>
              <a:gd name="connsiteX143" fmla="*/ 2321399 w 12192000"/>
              <a:gd name="connsiteY143" fmla="*/ 1989467 h 2237474"/>
              <a:gd name="connsiteX144" fmla="*/ 2315525 w 12192000"/>
              <a:gd name="connsiteY144" fmla="*/ 1989708 h 2237474"/>
              <a:gd name="connsiteX145" fmla="*/ 2300792 w 12192000"/>
              <a:gd name="connsiteY145" fmla="*/ 1994290 h 2237474"/>
              <a:gd name="connsiteX146" fmla="*/ 2295469 w 12192000"/>
              <a:gd name="connsiteY146" fmla="*/ 1996659 h 2237474"/>
              <a:gd name="connsiteX147" fmla="*/ 2287219 w 12192000"/>
              <a:gd name="connsiteY147" fmla="*/ 1998750 h 2237474"/>
              <a:gd name="connsiteX148" fmla="*/ 2286948 w 12192000"/>
              <a:gd name="connsiteY148" fmla="*/ 1998596 h 2237474"/>
              <a:gd name="connsiteX149" fmla="*/ 2243069 w 12192000"/>
              <a:gd name="connsiteY149" fmla="*/ 2015111 h 2237474"/>
              <a:gd name="connsiteX150" fmla="*/ 2186609 w 12192000"/>
              <a:gd name="connsiteY150" fmla="*/ 2008263 h 2237474"/>
              <a:gd name="connsiteX151" fmla="*/ 2164831 w 12192000"/>
              <a:gd name="connsiteY151" fmla="*/ 2010143 h 2237474"/>
              <a:gd name="connsiteX152" fmla="*/ 2152836 w 12192000"/>
              <a:gd name="connsiteY152" fmla="*/ 2010048 h 2237474"/>
              <a:gd name="connsiteX153" fmla="*/ 2117102 w 12192000"/>
              <a:gd name="connsiteY153" fmla="*/ 2023004 h 2237474"/>
              <a:gd name="connsiteX154" fmla="*/ 2111935 w 12192000"/>
              <a:gd name="connsiteY154" fmla="*/ 2023163 h 2237474"/>
              <a:gd name="connsiteX155" fmla="*/ 2089991 w 12192000"/>
              <a:gd name="connsiteY155" fmla="*/ 2034193 h 2237474"/>
              <a:gd name="connsiteX156" fmla="*/ 2058061 w 12192000"/>
              <a:gd name="connsiteY156" fmla="*/ 2047942 h 2237474"/>
              <a:gd name="connsiteX157" fmla="*/ 2055737 w 12192000"/>
              <a:gd name="connsiteY157" fmla="*/ 2047704 h 2237474"/>
              <a:gd name="connsiteX158" fmla="*/ 2042244 w 12192000"/>
              <a:gd name="connsiteY158" fmla="*/ 2055560 h 2237474"/>
              <a:gd name="connsiteX159" fmla="*/ 1976224 w 12192000"/>
              <a:gd name="connsiteY159" fmla="*/ 2074257 h 2237474"/>
              <a:gd name="connsiteX160" fmla="*/ 1877728 w 12192000"/>
              <a:gd name="connsiteY160" fmla="*/ 2101004 h 2237474"/>
              <a:gd name="connsiteX161" fmla="*/ 1759056 w 12192000"/>
              <a:gd name="connsiteY161" fmla="*/ 2125608 h 2237474"/>
              <a:gd name="connsiteX162" fmla="*/ 1637948 w 12192000"/>
              <a:gd name="connsiteY162" fmla="*/ 2172597 h 2237474"/>
              <a:gd name="connsiteX163" fmla="*/ 1434549 w 12192000"/>
              <a:gd name="connsiteY163" fmla="*/ 2234522 h 2237474"/>
              <a:gd name="connsiteX164" fmla="*/ 1398481 w 12192000"/>
              <a:gd name="connsiteY164" fmla="*/ 2237074 h 2237474"/>
              <a:gd name="connsiteX165" fmla="*/ 1398407 w 12192000"/>
              <a:gd name="connsiteY165" fmla="*/ 2237095 h 2237474"/>
              <a:gd name="connsiteX166" fmla="*/ 1370962 w 12192000"/>
              <a:gd name="connsiteY166" fmla="*/ 2237474 h 2237474"/>
              <a:gd name="connsiteX167" fmla="*/ 1356367 w 12192000"/>
              <a:gd name="connsiteY167" fmla="*/ 2235089 h 2237474"/>
              <a:gd name="connsiteX168" fmla="*/ 1324828 w 12192000"/>
              <a:gd name="connsiteY168" fmla="*/ 2231968 h 2237474"/>
              <a:gd name="connsiteX169" fmla="*/ 1297744 w 12192000"/>
              <a:gd name="connsiteY169" fmla="*/ 2235849 h 2237474"/>
              <a:gd name="connsiteX170" fmla="*/ 1286236 w 12192000"/>
              <a:gd name="connsiteY170" fmla="*/ 2233135 h 2237474"/>
              <a:gd name="connsiteX171" fmla="*/ 1283504 w 12192000"/>
              <a:gd name="connsiteY171" fmla="*/ 2233797 h 2237474"/>
              <a:gd name="connsiteX172" fmla="*/ 1279765 w 12192000"/>
              <a:gd name="connsiteY172" fmla="*/ 2229639 h 2237474"/>
              <a:gd name="connsiteX173" fmla="*/ 1195347 w 12192000"/>
              <a:gd name="connsiteY173" fmla="*/ 2212354 h 2237474"/>
              <a:gd name="connsiteX174" fmla="*/ 970251 w 12192000"/>
              <a:gd name="connsiteY174" fmla="*/ 2221029 h 2237474"/>
              <a:gd name="connsiteX175" fmla="*/ 812914 w 12192000"/>
              <a:gd name="connsiteY175" fmla="*/ 2202752 h 2237474"/>
              <a:gd name="connsiteX176" fmla="*/ 800195 w 12192000"/>
              <a:gd name="connsiteY176" fmla="*/ 2209407 h 2237474"/>
              <a:gd name="connsiteX177" fmla="*/ 784978 w 12192000"/>
              <a:gd name="connsiteY177" fmla="*/ 2212360 h 2237474"/>
              <a:gd name="connsiteX178" fmla="*/ 681987 w 12192000"/>
              <a:gd name="connsiteY178" fmla="*/ 2216757 h 2237474"/>
              <a:gd name="connsiteX179" fmla="*/ 669923 w 12192000"/>
              <a:gd name="connsiteY179" fmla="*/ 2211682 h 2237474"/>
              <a:gd name="connsiteX180" fmla="*/ 648680 w 12192000"/>
              <a:gd name="connsiteY180" fmla="*/ 2206229 h 2237474"/>
              <a:gd name="connsiteX181" fmla="*/ 597225 w 12192000"/>
              <a:gd name="connsiteY181" fmla="*/ 2180999 h 2237474"/>
              <a:gd name="connsiteX182" fmla="*/ 558449 w 12192000"/>
              <a:gd name="connsiteY182" fmla="*/ 2182346 h 2237474"/>
              <a:gd name="connsiteX183" fmla="*/ 550517 w 12192000"/>
              <a:gd name="connsiteY183" fmla="*/ 2182060 h 2237474"/>
              <a:gd name="connsiteX184" fmla="*/ 550309 w 12192000"/>
              <a:gd name="connsiteY184" fmla="*/ 2181825 h 2237474"/>
              <a:gd name="connsiteX185" fmla="*/ 541836 w 12192000"/>
              <a:gd name="connsiteY185" fmla="*/ 2181063 h 2237474"/>
              <a:gd name="connsiteX186" fmla="*/ 536057 w 12192000"/>
              <a:gd name="connsiteY186" fmla="*/ 2181537 h 2237474"/>
              <a:gd name="connsiteX187" fmla="*/ 520671 w 12192000"/>
              <a:gd name="connsiteY187" fmla="*/ 2180980 h 2237474"/>
              <a:gd name="connsiteX188" fmla="*/ 515024 w 12192000"/>
              <a:gd name="connsiteY188" fmla="*/ 2179258 h 2237474"/>
              <a:gd name="connsiteX189" fmla="*/ 512278 w 12192000"/>
              <a:gd name="connsiteY189" fmla="*/ 2176369 h 2237474"/>
              <a:gd name="connsiteX190" fmla="*/ 480419 w 12192000"/>
              <a:gd name="connsiteY190" fmla="*/ 2167807 h 2237474"/>
              <a:gd name="connsiteX191" fmla="*/ 413835 w 12192000"/>
              <a:gd name="connsiteY191" fmla="*/ 2156783 h 2237474"/>
              <a:gd name="connsiteX192" fmla="*/ 376513 w 12192000"/>
              <a:gd name="connsiteY192" fmla="*/ 2154014 h 2237474"/>
              <a:gd name="connsiteX193" fmla="*/ 273386 w 12192000"/>
              <a:gd name="connsiteY193" fmla="*/ 2142551 h 2237474"/>
              <a:gd name="connsiteX194" fmla="*/ 169207 w 12192000"/>
              <a:gd name="connsiteY194" fmla="*/ 2128100 h 2237474"/>
              <a:gd name="connsiteX195" fmla="*/ 93149 w 12192000"/>
              <a:gd name="connsiteY195" fmla="*/ 2105324 h 2237474"/>
              <a:gd name="connsiteX196" fmla="*/ 88109 w 12192000"/>
              <a:gd name="connsiteY196" fmla="*/ 2106704 h 2237474"/>
              <a:gd name="connsiteX197" fmla="*/ 80022 w 12192000"/>
              <a:gd name="connsiteY197" fmla="*/ 2107254 h 2237474"/>
              <a:gd name="connsiteX198" fmla="*/ 79717 w 12192000"/>
              <a:gd name="connsiteY198" fmla="*/ 2107046 h 2237474"/>
              <a:gd name="connsiteX199" fmla="*/ 72352 w 12192000"/>
              <a:gd name="connsiteY199" fmla="*/ 2107991 h 2237474"/>
              <a:gd name="connsiteX200" fmla="*/ 37645 w 12192000"/>
              <a:gd name="connsiteY200" fmla="*/ 2115401 h 2237474"/>
              <a:gd name="connsiteX201" fmla="*/ 4572 w 12192000"/>
              <a:gd name="connsiteY201" fmla="*/ 2111091 h 2237474"/>
              <a:gd name="connsiteX202" fmla="*/ 0 w 12192000"/>
              <a:gd name="connsiteY202" fmla="*/ 2110468 h 2237474"/>
              <a:gd name="connsiteX203" fmla="*/ 0 w 12192000"/>
              <a:gd name="connsiteY20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97513 w 12192000"/>
              <a:gd name="connsiteY87" fmla="*/ 1844718 h 2237474"/>
              <a:gd name="connsiteX88" fmla="*/ 5168852 w 12192000"/>
              <a:gd name="connsiteY88" fmla="*/ 1844846 h 2237474"/>
              <a:gd name="connsiteX89" fmla="*/ 5114927 w 12192000"/>
              <a:gd name="connsiteY89" fmla="*/ 1847827 h 2237474"/>
              <a:gd name="connsiteX90" fmla="*/ 5108970 w 12192000"/>
              <a:gd name="connsiteY90" fmla="*/ 1847935 h 2237474"/>
              <a:gd name="connsiteX91" fmla="*/ 5067961 w 12192000"/>
              <a:gd name="connsiteY91" fmla="*/ 1845917 h 2237474"/>
              <a:gd name="connsiteX92" fmla="*/ 5007075 w 12192000"/>
              <a:gd name="connsiteY92" fmla="*/ 1838626 h 2237474"/>
              <a:gd name="connsiteX93" fmla="*/ 4944087 w 12192000"/>
              <a:gd name="connsiteY93" fmla="*/ 1823332 h 2237474"/>
              <a:gd name="connsiteX94" fmla="*/ 4907662 w 12192000"/>
              <a:gd name="connsiteY94" fmla="*/ 1816900 h 2237474"/>
              <a:gd name="connsiteX95" fmla="*/ 4882386 w 12192000"/>
              <a:gd name="connsiteY95" fmla="*/ 1809844 h 2237474"/>
              <a:gd name="connsiteX96" fmla="*/ 4811440 w 12192000"/>
              <a:gd name="connsiteY96" fmla="*/ 1804655 h 2237474"/>
              <a:gd name="connsiteX97" fmla="*/ 4691075 w 12192000"/>
              <a:gd name="connsiteY97" fmla="*/ 1801389 h 2237474"/>
              <a:gd name="connsiteX98" fmla="*/ 4611738 w 12192000"/>
              <a:gd name="connsiteY98" fmla="*/ 1776964 h 2237474"/>
              <a:gd name="connsiteX99" fmla="*/ 4560070 w 12192000"/>
              <a:gd name="connsiteY99" fmla="*/ 1785640 h 2237474"/>
              <a:gd name="connsiteX100" fmla="*/ 4536503 w 12192000"/>
              <a:gd name="connsiteY100" fmla="*/ 1785334 h 2237474"/>
              <a:gd name="connsiteX101" fmla="*/ 4513724 w 12192000"/>
              <a:gd name="connsiteY101" fmla="*/ 1791996 h 2237474"/>
              <a:gd name="connsiteX102" fmla="*/ 4459810 w 12192000"/>
              <a:gd name="connsiteY102" fmla="*/ 1797886 h 2237474"/>
              <a:gd name="connsiteX103" fmla="*/ 4379064 w 12192000"/>
              <a:gd name="connsiteY103" fmla="*/ 1817177 h 2237474"/>
              <a:gd name="connsiteX104" fmla="*/ 4319209 w 12192000"/>
              <a:gd name="connsiteY104" fmla="*/ 1834833 h 2237474"/>
              <a:gd name="connsiteX105" fmla="*/ 4290981 w 12192000"/>
              <a:gd name="connsiteY105" fmla="*/ 1839677 h 2237474"/>
              <a:gd name="connsiteX106" fmla="*/ 4285792 w 12192000"/>
              <a:gd name="connsiteY106" fmla="*/ 1836231 h 2237474"/>
              <a:gd name="connsiteX107" fmla="*/ 4238372 w 12192000"/>
              <a:gd name="connsiteY107" fmla="*/ 1851480 h 2237474"/>
              <a:gd name="connsiteX108" fmla="*/ 4232517 w 12192000"/>
              <a:gd name="connsiteY108" fmla="*/ 1852567 h 2237474"/>
              <a:gd name="connsiteX109" fmla="*/ 4191732 w 12192000"/>
              <a:gd name="connsiteY109" fmla="*/ 1857328 h 2237474"/>
              <a:gd name="connsiteX110" fmla="*/ 4065532 w 12192000"/>
              <a:gd name="connsiteY110" fmla="*/ 1855477 h 2237474"/>
              <a:gd name="connsiteX111" fmla="*/ 4028460 w 12192000"/>
              <a:gd name="connsiteY111" fmla="*/ 1855137 h 2237474"/>
              <a:gd name="connsiteX112" fmla="*/ 4002267 w 12192000"/>
              <a:gd name="connsiteY112" fmla="*/ 1852352 h 2237474"/>
              <a:gd name="connsiteX113" fmla="*/ 3931396 w 12192000"/>
              <a:gd name="connsiteY113" fmla="*/ 1858915 h 2237474"/>
              <a:gd name="connsiteX114" fmla="*/ 3812162 w 12192000"/>
              <a:gd name="connsiteY114" fmla="*/ 1875501 h 2237474"/>
              <a:gd name="connsiteX115" fmla="*/ 3729530 w 12192000"/>
              <a:gd name="connsiteY115" fmla="*/ 1864513 h 2237474"/>
              <a:gd name="connsiteX116" fmla="*/ 3680177 w 12192000"/>
              <a:gd name="connsiteY116" fmla="*/ 1881552 h 2237474"/>
              <a:gd name="connsiteX117" fmla="*/ 3567259 w 12192000"/>
              <a:gd name="connsiteY117" fmla="*/ 1893482 h 2237474"/>
              <a:gd name="connsiteX118" fmla="*/ 3405770 w 12192000"/>
              <a:gd name="connsiteY118" fmla="*/ 1904591 h 2237474"/>
              <a:gd name="connsiteX119" fmla="*/ 3280097 w 12192000"/>
              <a:gd name="connsiteY119" fmla="*/ 1919610 h 2237474"/>
              <a:gd name="connsiteX120" fmla="*/ 3123424 w 12192000"/>
              <a:gd name="connsiteY120" fmla="*/ 1952930 h 2237474"/>
              <a:gd name="connsiteX121" fmla="*/ 3009910 w 12192000"/>
              <a:gd name="connsiteY121" fmla="*/ 1957866 h 2237474"/>
              <a:gd name="connsiteX122" fmla="*/ 2995934 w 12192000"/>
              <a:gd name="connsiteY122" fmla="*/ 1967085 h 2237474"/>
              <a:gd name="connsiteX123" fmla="*/ 2980071 w 12192000"/>
              <a:gd name="connsiteY123" fmla="*/ 1972988 h 2237474"/>
              <a:gd name="connsiteX124" fmla="*/ 2978094 w 12192000"/>
              <a:gd name="connsiteY124" fmla="*/ 1972369 h 2237474"/>
              <a:gd name="connsiteX125" fmla="*/ 2942858 w 12192000"/>
              <a:gd name="connsiteY125" fmla="*/ 1981367 h 2237474"/>
              <a:gd name="connsiteX126" fmla="*/ 2875436 w 12192000"/>
              <a:gd name="connsiteY126" fmla="*/ 1996977 h 2237474"/>
              <a:gd name="connsiteX127" fmla="*/ 2874892 w 12192000"/>
              <a:gd name="connsiteY127" fmla="*/ 1996085 h 2237474"/>
              <a:gd name="connsiteX128" fmla="*/ 2864145 w 12192000"/>
              <a:gd name="connsiteY128" fmla="*/ 1994061 h 2237474"/>
              <a:gd name="connsiteX129" fmla="*/ 2843662 w 12192000"/>
              <a:gd name="connsiteY129" fmla="*/ 1992498 h 2237474"/>
              <a:gd name="connsiteX130" fmla="*/ 2796128 w 12192000"/>
              <a:gd name="connsiteY130" fmla="*/ 1976403 h 2237474"/>
              <a:gd name="connsiteX131" fmla="*/ 2756784 w 12192000"/>
              <a:gd name="connsiteY131" fmla="*/ 1985116 h 2237474"/>
              <a:gd name="connsiteX132" fmla="*/ 2748833 w 12192000"/>
              <a:gd name="connsiteY132" fmla="*/ 1986323 h 2237474"/>
              <a:gd name="connsiteX133" fmla="*/ 2748661 w 12192000"/>
              <a:gd name="connsiteY133" fmla="*/ 1986122 h 2237474"/>
              <a:gd name="connsiteX134" fmla="*/ 2740251 w 12192000"/>
              <a:gd name="connsiteY134" fmla="*/ 1986946 h 2237474"/>
              <a:gd name="connsiteX135" fmla="*/ 2718916 w 12192000"/>
              <a:gd name="connsiteY135" fmla="*/ 1990867 h 2237474"/>
              <a:gd name="connsiteX136" fmla="*/ 2713522 w 12192000"/>
              <a:gd name="connsiteY136" fmla="*/ 1990173 h 2237474"/>
              <a:gd name="connsiteX137" fmla="*/ 2680597 w 12192000"/>
              <a:gd name="connsiteY137" fmla="*/ 1984996 h 2237474"/>
              <a:gd name="connsiteX138" fmla="*/ 2578178 w 12192000"/>
              <a:gd name="connsiteY138" fmla="*/ 1990531 h 2237474"/>
              <a:gd name="connsiteX139" fmla="*/ 2476147 w 12192000"/>
              <a:gd name="connsiteY139" fmla="*/ 1998305 h 2237474"/>
              <a:gd name="connsiteX140" fmla="*/ 2373568 w 12192000"/>
              <a:gd name="connsiteY140" fmla="*/ 2003219 h 2237474"/>
              <a:gd name="connsiteX141" fmla="*/ 2321399 w 12192000"/>
              <a:gd name="connsiteY141" fmla="*/ 1989467 h 2237474"/>
              <a:gd name="connsiteX142" fmla="*/ 2315525 w 12192000"/>
              <a:gd name="connsiteY142" fmla="*/ 1989708 h 2237474"/>
              <a:gd name="connsiteX143" fmla="*/ 2300792 w 12192000"/>
              <a:gd name="connsiteY143" fmla="*/ 1994290 h 2237474"/>
              <a:gd name="connsiteX144" fmla="*/ 2295469 w 12192000"/>
              <a:gd name="connsiteY144" fmla="*/ 1996659 h 2237474"/>
              <a:gd name="connsiteX145" fmla="*/ 2287219 w 12192000"/>
              <a:gd name="connsiteY145" fmla="*/ 1998750 h 2237474"/>
              <a:gd name="connsiteX146" fmla="*/ 2286948 w 12192000"/>
              <a:gd name="connsiteY146" fmla="*/ 1998596 h 2237474"/>
              <a:gd name="connsiteX147" fmla="*/ 2243069 w 12192000"/>
              <a:gd name="connsiteY147" fmla="*/ 2015111 h 2237474"/>
              <a:gd name="connsiteX148" fmla="*/ 2186609 w 12192000"/>
              <a:gd name="connsiteY148" fmla="*/ 2008263 h 2237474"/>
              <a:gd name="connsiteX149" fmla="*/ 2164831 w 12192000"/>
              <a:gd name="connsiteY149" fmla="*/ 2010143 h 2237474"/>
              <a:gd name="connsiteX150" fmla="*/ 2152836 w 12192000"/>
              <a:gd name="connsiteY150" fmla="*/ 2010048 h 2237474"/>
              <a:gd name="connsiteX151" fmla="*/ 2117102 w 12192000"/>
              <a:gd name="connsiteY151" fmla="*/ 2023004 h 2237474"/>
              <a:gd name="connsiteX152" fmla="*/ 2111935 w 12192000"/>
              <a:gd name="connsiteY152" fmla="*/ 2023163 h 2237474"/>
              <a:gd name="connsiteX153" fmla="*/ 2089991 w 12192000"/>
              <a:gd name="connsiteY153" fmla="*/ 2034193 h 2237474"/>
              <a:gd name="connsiteX154" fmla="*/ 2058061 w 12192000"/>
              <a:gd name="connsiteY154" fmla="*/ 2047942 h 2237474"/>
              <a:gd name="connsiteX155" fmla="*/ 2055737 w 12192000"/>
              <a:gd name="connsiteY155" fmla="*/ 2047704 h 2237474"/>
              <a:gd name="connsiteX156" fmla="*/ 2042244 w 12192000"/>
              <a:gd name="connsiteY156" fmla="*/ 2055560 h 2237474"/>
              <a:gd name="connsiteX157" fmla="*/ 1976224 w 12192000"/>
              <a:gd name="connsiteY157" fmla="*/ 2074257 h 2237474"/>
              <a:gd name="connsiteX158" fmla="*/ 1877728 w 12192000"/>
              <a:gd name="connsiteY158" fmla="*/ 2101004 h 2237474"/>
              <a:gd name="connsiteX159" fmla="*/ 1759056 w 12192000"/>
              <a:gd name="connsiteY159" fmla="*/ 2125608 h 2237474"/>
              <a:gd name="connsiteX160" fmla="*/ 1637948 w 12192000"/>
              <a:gd name="connsiteY160" fmla="*/ 2172597 h 2237474"/>
              <a:gd name="connsiteX161" fmla="*/ 1434549 w 12192000"/>
              <a:gd name="connsiteY161" fmla="*/ 2234522 h 2237474"/>
              <a:gd name="connsiteX162" fmla="*/ 1398481 w 12192000"/>
              <a:gd name="connsiteY162" fmla="*/ 2237074 h 2237474"/>
              <a:gd name="connsiteX163" fmla="*/ 1398407 w 12192000"/>
              <a:gd name="connsiteY163" fmla="*/ 2237095 h 2237474"/>
              <a:gd name="connsiteX164" fmla="*/ 1370962 w 12192000"/>
              <a:gd name="connsiteY164" fmla="*/ 2237474 h 2237474"/>
              <a:gd name="connsiteX165" fmla="*/ 1356367 w 12192000"/>
              <a:gd name="connsiteY165" fmla="*/ 2235089 h 2237474"/>
              <a:gd name="connsiteX166" fmla="*/ 1324828 w 12192000"/>
              <a:gd name="connsiteY166" fmla="*/ 2231968 h 2237474"/>
              <a:gd name="connsiteX167" fmla="*/ 1297744 w 12192000"/>
              <a:gd name="connsiteY167" fmla="*/ 2235849 h 2237474"/>
              <a:gd name="connsiteX168" fmla="*/ 1286236 w 12192000"/>
              <a:gd name="connsiteY168" fmla="*/ 2233135 h 2237474"/>
              <a:gd name="connsiteX169" fmla="*/ 1283504 w 12192000"/>
              <a:gd name="connsiteY169" fmla="*/ 2233797 h 2237474"/>
              <a:gd name="connsiteX170" fmla="*/ 1279765 w 12192000"/>
              <a:gd name="connsiteY170" fmla="*/ 2229639 h 2237474"/>
              <a:gd name="connsiteX171" fmla="*/ 1195347 w 12192000"/>
              <a:gd name="connsiteY171" fmla="*/ 2212354 h 2237474"/>
              <a:gd name="connsiteX172" fmla="*/ 970251 w 12192000"/>
              <a:gd name="connsiteY172" fmla="*/ 2221029 h 2237474"/>
              <a:gd name="connsiteX173" fmla="*/ 812914 w 12192000"/>
              <a:gd name="connsiteY173" fmla="*/ 2202752 h 2237474"/>
              <a:gd name="connsiteX174" fmla="*/ 800195 w 12192000"/>
              <a:gd name="connsiteY174" fmla="*/ 2209407 h 2237474"/>
              <a:gd name="connsiteX175" fmla="*/ 784978 w 12192000"/>
              <a:gd name="connsiteY175" fmla="*/ 2212360 h 2237474"/>
              <a:gd name="connsiteX176" fmla="*/ 681987 w 12192000"/>
              <a:gd name="connsiteY176" fmla="*/ 2216757 h 2237474"/>
              <a:gd name="connsiteX177" fmla="*/ 669923 w 12192000"/>
              <a:gd name="connsiteY177" fmla="*/ 2211682 h 2237474"/>
              <a:gd name="connsiteX178" fmla="*/ 648680 w 12192000"/>
              <a:gd name="connsiteY178" fmla="*/ 2206229 h 2237474"/>
              <a:gd name="connsiteX179" fmla="*/ 597225 w 12192000"/>
              <a:gd name="connsiteY179" fmla="*/ 2180999 h 2237474"/>
              <a:gd name="connsiteX180" fmla="*/ 558449 w 12192000"/>
              <a:gd name="connsiteY180" fmla="*/ 2182346 h 2237474"/>
              <a:gd name="connsiteX181" fmla="*/ 550517 w 12192000"/>
              <a:gd name="connsiteY181" fmla="*/ 2182060 h 2237474"/>
              <a:gd name="connsiteX182" fmla="*/ 550309 w 12192000"/>
              <a:gd name="connsiteY182" fmla="*/ 2181825 h 2237474"/>
              <a:gd name="connsiteX183" fmla="*/ 541836 w 12192000"/>
              <a:gd name="connsiteY183" fmla="*/ 2181063 h 2237474"/>
              <a:gd name="connsiteX184" fmla="*/ 536057 w 12192000"/>
              <a:gd name="connsiteY184" fmla="*/ 2181537 h 2237474"/>
              <a:gd name="connsiteX185" fmla="*/ 520671 w 12192000"/>
              <a:gd name="connsiteY185" fmla="*/ 2180980 h 2237474"/>
              <a:gd name="connsiteX186" fmla="*/ 515024 w 12192000"/>
              <a:gd name="connsiteY186" fmla="*/ 2179258 h 2237474"/>
              <a:gd name="connsiteX187" fmla="*/ 512278 w 12192000"/>
              <a:gd name="connsiteY187" fmla="*/ 2176369 h 2237474"/>
              <a:gd name="connsiteX188" fmla="*/ 480419 w 12192000"/>
              <a:gd name="connsiteY188" fmla="*/ 2167807 h 2237474"/>
              <a:gd name="connsiteX189" fmla="*/ 413835 w 12192000"/>
              <a:gd name="connsiteY189" fmla="*/ 2156783 h 2237474"/>
              <a:gd name="connsiteX190" fmla="*/ 376513 w 12192000"/>
              <a:gd name="connsiteY190" fmla="*/ 2154014 h 2237474"/>
              <a:gd name="connsiteX191" fmla="*/ 273386 w 12192000"/>
              <a:gd name="connsiteY191" fmla="*/ 2142551 h 2237474"/>
              <a:gd name="connsiteX192" fmla="*/ 169207 w 12192000"/>
              <a:gd name="connsiteY192" fmla="*/ 2128100 h 2237474"/>
              <a:gd name="connsiteX193" fmla="*/ 93149 w 12192000"/>
              <a:gd name="connsiteY193" fmla="*/ 2105324 h 2237474"/>
              <a:gd name="connsiteX194" fmla="*/ 88109 w 12192000"/>
              <a:gd name="connsiteY194" fmla="*/ 2106704 h 2237474"/>
              <a:gd name="connsiteX195" fmla="*/ 80022 w 12192000"/>
              <a:gd name="connsiteY195" fmla="*/ 2107254 h 2237474"/>
              <a:gd name="connsiteX196" fmla="*/ 79717 w 12192000"/>
              <a:gd name="connsiteY196" fmla="*/ 2107046 h 2237474"/>
              <a:gd name="connsiteX197" fmla="*/ 72352 w 12192000"/>
              <a:gd name="connsiteY197" fmla="*/ 2107991 h 2237474"/>
              <a:gd name="connsiteX198" fmla="*/ 37645 w 12192000"/>
              <a:gd name="connsiteY198" fmla="*/ 2115401 h 2237474"/>
              <a:gd name="connsiteX199" fmla="*/ 4572 w 12192000"/>
              <a:gd name="connsiteY199" fmla="*/ 2111091 h 2237474"/>
              <a:gd name="connsiteX200" fmla="*/ 0 w 12192000"/>
              <a:gd name="connsiteY200" fmla="*/ 2110468 h 2237474"/>
              <a:gd name="connsiteX201" fmla="*/ 0 w 12192000"/>
              <a:gd name="connsiteY20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6885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4980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38372 w 12192000"/>
              <a:gd name="connsiteY104" fmla="*/ 1851480 h 2237474"/>
              <a:gd name="connsiteX105" fmla="*/ 4232517 w 12192000"/>
              <a:gd name="connsiteY105" fmla="*/ 1852567 h 2237474"/>
              <a:gd name="connsiteX106" fmla="*/ 4191732 w 12192000"/>
              <a:gd name="connsiteY106" fmla="*/ 1857328 h 2237474"/>
              <a:gd name="connsiteX107" fmla="*/ 4065532 w 12192000"/>
              <a:gd name="connsiteY107" fmla="*/ 1855477 h 2237474"/>
              <a:gd name="connsiteX108" fmla="*/ 4028460 w 12192000"/>
              <a:gd name="connsiteY108" fmla="*/ 1855137 h 2237474"/>
              <a:gd name="connsiteX109" fmla="*/ 4002267 w 12192000"/>
              <a:gd name="connsiteY109" fmla="*/ 1852352 h 2237474"/>
              <a:gd name="connsiteX110" fmla="*/ 3931396 w 12192000"/>
              <a:gd name="connsiteY110" fmla="*/ 1858915 h 2237474"/>
              <a:gd name="connsiteX111" fmla="*/ 3812162 w 12192000"/>
              <a:gd name="connsiteY111" fmla="*/ 1875501 h 2237474"/>
              <a:gd name="connsiteX112" fmla="*/ 3729530 w 12192000"/>
              <a:gd name="connsiteY112" fmla="*/ 1864513 h 2237474"/>
              <a:gd name="connsiteX113" fmla="*/ 3680177 w 12192000"/>
              <a:gd name="connsiteY113" fmla="*/ 1881552 h 2237474"/>
              <a:gd name="connsiteX114" fmla="*/ 3567259 w 12192000"/>
              <a:gd name="connsiteY114" fmla="*/ 1893482 h 2237474"/>
              <a:gd name="connsiteX115" fmla="*/ 3405770 w 12192000"/>
              <a:gd name="connsiteY115" fmla="*/ 1904591 h 2237474"/>
              <a:gd name="connsiteX116" fmla="*/ 3280097 w 12192000"/>
              <a:gd name="connsiteY116" fmla="*/ 1919610 h 2237474"/>
              <a:gd name="connsiteX117" fmla="*/ 3123424 w 12192000"/>
              <a:gd name="connsiteY117" fmla="*/ 1952930 h 2237474"/>
              <a:gd name="connsiteX118" fmla="*/ 3009910 w 12192000"/>
              <a:gd name="connsiteY118" fmla="*/ 1957866 h 2237474"/>
              <a:gd name="connsiteX119" fmla="*/ 2995934 w 12192000"/>
              <a:gd name="connsiteY119" fmla="*/ 1967085 h 2237474"/>
              <a:gd name="connsiteX120" fmla="*/ 2980071 w 12192000"/>
              <a:gd name="connsiteY120" fmla="*/ 1972988 h 2237474"/>
              <a:gd name="connsiteX121" fmla="*/ 2978094 w 12192000"/>
              <a:gd name="connsiteY121" fmla="*/ 1972369 h 2237474"/>
              <a:gd name="connsiteX122" fmla="*/ 2942858 w 12192000"/>
              <a:gd name="connsiteY122" fmla="*/ 1981367 h 2237474"/>
              <a:gd name="connsiteX123" fmla="*/ 2875436 w 12192000"/>
              <a:gd name="connsiteY123" fmla="*/ 1996977 h 2237474"/>
              <a:gd name="connsiteX124" fmla="*/ 2874892 w 12192000"/>
              <a:gd name="connsiteY124" fmla="*/ 1996085 h 2237474"/>
              <a:gd name="connsiteX125" fmla="*/ 2864145 w 12192000"/>
              <a:gd name="connsiteY125" fmla="*/ 1994061 h 2237474"/>
              <a:gd name="connsiteX126" fmla="*/ 2843662 w 12192000"/>
              <a:gd name="connsiteY126" fmla="*/ 1992498 h 2237474"/>
              <a:gd name="connsiteX127" fmla="*/ 2796128 w 12192000"/>
              <a:gd name="connsiteY127" fmla="*/ 1976403 h 2237474"/>
              <a:gd name="connsiteX128" fmla="*/ 2756784 w 12192000"/>
              <a:gd name="connsiteY128" fmla="*/ 1985116 h 2237474"/>
              <a:gd name="connsiteX129" fmla="*/ 2748833 w 12192000"/>
              <a:gd name="connsiteY129" fmla="*/ 1986323 h 2237474"/>
              <a:gd name="connsiteX130" fmla="*/ 2748661 w 12192000"/>
              <a:gd name="connsiteY130" fmla="*/ 1986122 h 2237474"/>
              <a:gd name="connsiteX131" fmla="*/ 2740251 w 12192000"/>
              <a:gd name="connsiteY131" fmla="*/ 1986946 h 2237474"/>
              <a:gd name="connsiteX132" fmla="*/ 2718916 w 12192000"/>
              <a:gd name="connsiteY132" fmla="*/ 1990867 h 2237474"/>
              <a:gd name="connsiteX133" fmla="*/ 2713522 w 12192000"/>
              <a:gd name="connsiteY133" fmla="*/ 1990173 h 2237474"/>
              <a:gd name="connsiteX134" fmla="*/ 2680597 w 12192000"/>
              <a:gd name="connsiteY134" fmla="*/ 1984996 h 2237474"/>
              <a:gd name="connsiteX135" fmla="*/ 2578178 w 12192000"/>
              <a:gd name="connsiteY135" fmla="*/ 1990531 h 2237474"/>
              <a:gd name="connsiteX136" fmla="*/ 2476147 w 12192000"/>
              <a:gd name="connsiteY136" fmla="*/ 1998305 h 2237474"/>
              <a:gd name="connsiteX137" fmla="*/ 2373568 w 12192000"/>
              <a:gd name="connsiteY137" fmla="*/ 2003219 h 2237474"/>
              <a:gd name="connsiteX138" fmla="*/ 2321399 w 12192000"/>
              <a:gd name="connsiteY138" fmla="*/ 1989467 h 2237474"/>
              <a:gd name="connsiteX139" fmla="*/ 2315525 w 12192000"/>
              <a:gd name="connsiteY139" fmla="*/ 1989708 h 2237474"/>
              <a:gd name="connsiteX140" fmla="*/ 2300792 w 12192000"/>
              <a:gd name="connsiteY140" fmla="*/ 1994290 h 2237474"/>
              <a:gd name="connsiteX141" fmla="*/ 2295469 w 12192000"/>
              <a:gd name="connsiteY141" fmla="*/ 1996659 h 2237474"/>
              <a:gd name="connsiteX142" fmla="*/ 2287219 w 12192000"/>
              <a:gd name="connsiteY142" fmla="*/ 1998750 h 2237474"/>
              <a:gd name="connsiteX143" fmla="*/ 2286948 w 12192000"/>
              <a:gd name="connsiteY143" fmla="*/ 1998596 h 2237474"/>
              <a:gd name="connsiteX144" fmla="*/ 2243069 w 12192000"/>
              <a:gd name="connsiteY144" fmla="*/ 2015111 h 2237474"/>
              <a:gd name="connsiteX145" fmla="*/ 2186609 w 12192000"/>
              <a:gd name="connsiteY145" fmla="*/ 2008263 h 2237474"/>
              <a:gd name="connsiteX146" fmla="*/ 2164831 w 12192000"/>
              <a:gd name="connsiteY146" fmla="*/ 2010143 h 2237474"/>
              <a:gd name="connsiteX147" fmla="*/ 2152836 w 12192000"/>
              <a:gd name="connsiteY147" fmla="*/ 2010048 h 2237474"/>
              <a:gd name="connsiteX148" fmla="*/ 2117102 w 12192000"/>
              <a:gd name="connsiteY148" fmla="*/ 2023004 h 2237474"/>
              <a:gd name="connsiteX149" fmla="*/ 2111935 w 12192000"/>
              <a:gd name="connsiteY149" fmla="*/ 2023163 h 2237474"/>
              <a:gd name="connsiteX150" fmla="*/ 2089991 w 12192000"/>
              <a:gd name="connsiteY150" fmla="*/ 2034193 h 2237474"/>
              <a:gd name="connsiteX151" fmla="*/ 2058061 w 12192000"/>
              <a:gd name="connsiteY151" fmla="*/ 2047942 h 2237474"/>
              <a:gd name="connsiteX152" fmla="*/ 2055737 w 12192000"/>
              <a:gd name="connsiteY152" fmla="*/ 2047704 h 2237474"/>
              <a:gd name="connsiteX153" fmla="*/ 2042244 w 12192000"/>
              <a:gd name="connsiteY153" fmla="*/ 2055560 h 2237474"/>
              <a:gd name="connsiteX154" fmla="*/ 1976224 w 12192000"/>
              <a:gd name="connsiteY154" fmla="*/ 2074257 h 2237474"/>
              <a:gd name="connsiteX155" fmla="*/ 1877728 w 12192000"/>
              <a:gd name="connsiteY155" fmla="*/ 2101004 h 2237474"/>
              <a:gd name="connsiteX156" fmla="*/ 1759056 w 12192000"/>
              <a:gd name="connsiteY156" fmla="*/ 2125608 h 2237474"/>
              <a:gd name="connsiteX157" fmla="*/ 1637948 w 12192000"/>
              <a:gd name="connsiteY157" fmla="*/ 2172597 h 2237474"/>
              <a:gd name="connsiteX158" fmla="*/ 1434549 w 12192000"/>
              <a:gd name="connsiteY158" fmla="*/ 2234522 h 2237474"/>
              <a:gd name="connsiteX159" fmla="*/ 1398481 w 12192000"/>
              <a:gd name="connsiteY159" fmla="*/ 2237074 h 2237474"/>
              <a:gd name="connsiteX160" fmla="*/ 1398407 w 12192000"/>
              <a:gd name="connsiteY160" fmla="*/ 2237095 h 2237474"/>
              <a:gd name="connsiteX161" fmla="*/ 1370962 w 12192000"/>
              <a:gd name="connsiteY161" fmla="*/ 2237474 h 2237474"/>
              <a:gd name="connsiteX162" fmla="*/ 1356367 w 12192000"/>
              <a:gd name="connsiteY162" fmla="*/ 2235089 h 2237474"/>
              <a:gd name="connsiteX163" fmla="*/ 1324828 w 12192000"/>
              <a:gd name="connsiteY163" fmla="*/ 2231968 h 2237474"/>
              <a:gd name="connsiteX164" fmla="*/ 1297744 w 12192000"/>
              <a:gd name="connsiteY164" fmla="*/ 2235849 h 2237474"/>
              <a:gd name="connsiteX165" fmla="*/ 1286236 w 12192000"/>
              <a:gd name="connsiteY165" fmla="*/ 2233135 h 2237474"/>
              <a:gd name="connsiteX166" fmla="*/ 1283504 w 12192000"/>
              <a:gd name="connsiteY166" fmla="*/ 2233797 h 2237474"/>
              <a:gd name="connsiteX167" fmla="*/ 1279765 w 12192000"/>
              <a:gd name="connsiteY167" fmla="*/ 2229639 h 2237474"/>
              <a:gd name="connsiteX168" fmla="*/ 1195347 w 12192000"/>
              <a:gd name="connsiteY168" fmla="*/ 2212354 h 2237474"/>
              <a:gd name="connsiteX169" fmla="*/ 970251 w 12192000"/>
              <a:gd name="connsiteY169" fmla="*/ 2221029 h 2237474"/>
              <a:gd name="connsiteX170" fmla="*/ 812914 w 12192000"/>
              <a:gd name="connsiteY170" fmla="*/ 2202752 h 2237474"/>
              <a:gd name="connsiteX171" fmla="*/ 800195 w 12192000"/>
              <a:gd name="connsiteY171" fmla="*/ 2209407 h 2237474"/>
              <a:gd name="connsiteX172" fmla="*/ 784978 w 12192000"/>
              <a:gd name="connsiteY172" fmla="*/ 2212360 h 2237474"/>
              <a:gd name="connsiteX173" fmla="*/ 681987 w 12192000"/>
              <a:gd name="connsiteY173" fmla="*/ 2216757 h 2237474"/>
              <a:gd name="connsiteX174" fmla="*/ 669923 w 12192000"/>
              <a:gd name="connsiteY174" fmla="*/ 2211682 h 2237474"/>
              <a:gd name="connsiteX175" fmla="*/ 648680 w 12192000"/>
              <a:gd name="connsiteY175" fmla="*/ 2206229 h 2237474"/>
              <a:gd name="connsiteX176" fmla="*/ 597225 w 12192000"/>
              <a:gd name="connsiteY176" fmla="*/ 2180999 h 2237474"/>
              <a:gd name="connsiteX177" fmla="*/ 558449 w 12192000"/>
              <a:gd name="connsiteY177" fmla="*/ 2182346 h 2237474"/>
              <a:gd name="connsiteX178" fmla="*/ 550517 w 12192000"/>
              <a:gd name="connsiteY178" fmla="*/ 2182060 h 2237474"/>
              <a:gd name="connsiteX179" fmla="*/ 550309 w 12192000"/>
              <a:gd name="connsiteY179" fmla="*/ 2181825 h 2237474"/>
              <a:gd name="connsiteX180" fmla="*/ 541836 w 12192000"/>
              <a:gd name="connsiteY180" fmla="*/ 2181063 h 2237474"/>
              <a:gd name="connsiteX181" fmla="*/ 536057 w 12192000"/>
              <a:gd name="connsiteY181" fmla="*/ 2181537 h 2237474"/>
              <a:gd name="connsiteX182" fmla="*/ 520671 w 12192000"/>
              <a:gd name="connsiteY182" fmla="*/ 2180980 h 2237474"/>
              <a:gd name="connsiteX183" fmla="*/ 515024 w 12192000"/>
              <a:gd name="connsiteY183" fmla="*/ 2179258 h 2237474"/>
              <a:gd name="connsiteX184" fmla="*/ 512278 w 12192000"/>
              <a:gd name="connsiteY184" fmla="*/ 2176369 h 2237474"/>
              <a:gd name="connsiteX185" fmla="*/ 480419 w 12192000"/>
              <a:gd name="connsiteY185" fmla="*/ 2167807 h 2237474"/>
              <a:gd name="connsiteX186" fmla="*/ 413835 w 12192000"/>
              <a:gd name="connsiteY186" fmla="*/ 2156783 h 2237474"/>
              <a:gd name="connsiteX187" fmla="*/ 376513 w 12192000"/>
              <a:gd name="connsiteY187" fmla="*/ 2154014 h 2237474"/>
              <a:gd name="connsiteX188" fmla="*/ 273386 w 12192000"/>
              <a:gd name="connsiteY188" fmla="*/ 2142551 h 2237474"/>
              <a:gd name="connsiteX189" fmla="*/ 169207 w 12192000"/>
              <a:gd name="connsiteY189" fmla="*/ 2128100 h 2237474"/>
              <a:gd name="connsiteX190" fmla="*/ 93149 w 12192000"/>
              <a:gd name="connsiteY190" fmla="*/ 2105324 h 2237474"/>
              <a:gd name="connsiteX191" fmla="*/ 88109 w 12192000"/>
              <a:gd name="connsiteY191" fmla="*/ 2106704 h 2237474"/>
              <a:gd name="connsiteX192" fmla="*/ 80022 w 12192000"/>
              <a:gd name="connsiteY192" fmla="*/ 2107254 h 2237474"/>
              <a:gd name="connsiteX193" fmla="*/ 79717 w 12192000"/>
              <a:gd name="connsiteY193" fmla="*/ 2107046 h 2237474"/>
              <a:gd name="connsiteX194" fmla="*/ 72352 w 12192000"/>
              <a:gd name="connsiteY194" fmla="*/ 2107991 h 2237474"/>
              <a:gd name="connsiteX195" fmla="*/ 37645 w 12192000"/>
              <a:gd name="connsiteY195" fmla="*/ 2115401 h 2237474"/>
              <a:gd name="connsiteX196" fmla="*/ 4572 w 12192000"/>
              <a:gd name="connsiteY196" fmla="*/ 2111091 h 2237474"/>
              <a:gd name="connsiteX197" fmla="*/ 0 w 12192000"/>
              <a:gd name="connsiteY197" fmla="*/ 2110468 h 2237474"/>
              <a:gd name="connsiteX198" fmla="*/ 0 w 12192000"/>
              <a:gd name="connsiteY19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42099 w 12192000"/>
              <a:gd name="connsiteY53" fmla="*/ 1336332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39997 w 12192000"/>
              <a:gd name="connsiteY50" fmla="*/ 1282713 h 2237474"/>
              <a:gd name="connsiteX51" fmla="*/ 8074238 w 12192000"/>
              <a:gd name="connsiteY51" fmla="*/ 1301895 h 2237474"/>
              <a:gd name="connsiteX52" fmla="*/ 7942099 w 12192000"/>
              <a:gd name="connsiteY52" fmla="*/ 1336332 h 2237474"/>
              <a:gd name="connsiteX53" fmla="*/ 7902328 w 12192000"/>
              <a:gd name="connsiteY53" fmla="*/ 1345865 h 2237474"/>
              <a:gd name="connsiteX54" fmla="*/ 7840612 w 12192000"/>
              <a:gd name="connsiteY54" fmla="*/ 1369373 h 2237474"/>
              <a:gd name="connsiteX55" fmla="*/ 7786819 w 12192000"/>
              <a:gd name="connsiteY55" fmla="*/ 1378970 h 2237474"/>
              <a:gd name="connsiteX56" fmla="*/ 7548172 w 12192000"/>
              <a:gd name="connsiteY56" fmla="*/ 1417460 h 2237474"/>
              <a:gd name="connsiteX57" fmla="*/ 7483437 w 12192000"/>
              <a:gd name="connsiteY57" fmla="*/ 1478152 h 2237474"/>
              <a:gd name="connsiteX58" fmla="*/ 7377870 w 12192000"/>
              <a:gd name="connsiteY58" fmla="*/ 1523319 h 2237474"/>
              <a:gd name="connsiteX59" fmla="*/ 7230737 w 12192000"/>
              <a:gd name="connsiteY59" fmla="*/ 1562633 h 2237474"/>
              <a:gd name="connsiteX60" fmla="*/ 7224458 w 12192000"/>
              <a:gd name="connsiteY60" fmla="*/ 1573008 h 2237474"/>
              <a:gd name="connsiteX61" fmla="*/ 7183121 w 12192000"/>
              <a:gd name="connsiteY61" fmla="*/ 1595162 h 2237474"/>
              <a:gd name="connsiteX62" fmla="*/ 7164601 w 12192000"/>
              <a:gd name="connsiteY62" fmla="*/ 1606490 h 2237474"/>
              <a:gd name="connsiteX63" fmla="*/ 7031309 w 12192000"/>
              <a:gd name="connsiteY63" fmla="*/ 1619451 h 2237474"/>
              <a:gd name="connsiteX64" fmla="*/ 6900177 w 12192000"/>
              <a:gd name="connsiteY64" fmla="*/ 1636016 h 2237474"/>
              <a:gd name="connsiteX65" fmla="*/ 6795372 w 12192000"/>
              <a:gd name="connsiteY65" fmla="*/ 1644845 h 2237474"/>
              <a:gd name="connsiteX66" fmla="*/ 6692251 w 12192000"/>
              <a:gd name="connsiteY66" fmla="*/ 1656357 h 2237474"/>
              <a:gd name="connsiteX67" fmla="*/ 6655235 w 12192000"/>
              <a:gd name="connsiteY67" fmla="*/ 1661869 h 2237474"/>
              <a:gd name="connsiteX68" fmla="*/ 6554894 w 12192000"/>
              <a:gd name="connsiteY68" fmla="*/ 1664428 h 2237474"/>
              <a:gd name="connsiteX69" fmla="*/ 6516595 w 12192000"/>
              <a:gd name="connsiteY69" fmla="*/ 1667475 h 2237474"/>
              <a:gd name="connsiteX70" fmla="*/ 6508541 w 12192000"/>
              <a:gd name="connsiteY70" fmla="*/ 1668757 h 2237474"/>
              <a:gd name="connsiteX71" fmla="*/ 6471012 w 12192000"/>
              <a:gd name="connsiteY71" fmla="*/ 1678604 h 2237474"/>
              <a:gd name="connsiteX72" fmla="*/ 6364035 w 12192000"/>
              <a:gd name="connsiteY72" fmla="*/ 1667683 h 2237474"/>
              <a:gd name="connsiteX73" fmla="*/ 6280959 w 12192000"/>
              <a:gd name="connsiteY73" fmla="*/ 1689329 h 2237474"/>
              <a:gd name="connsiteX74" fmla="*/ 6243319 w 12192000"/>
              <a:gd name="connsiteY74" fmla="*/ 1695560 h 2237474"/>
              <a:gd name="connsiteX75" fmla="*/ 6098321 w 12192000"/>
              <a:gd name="connsiteY75" fmla="*/ 1721646 h 2237474"/>
              <a:gd name="connsiteX76" fmla="*/ 5880652 w 12192000"/>
              <a:gd name="connsiteY76" fmla="*/ 1779643 h 2237474"/>
              <a:gd name="connsiteX77" fmla="*/ 5785959 w 12192000"/>
              <a:gd name="connsiteY77" fmla="*/ 1775307 h 2237474"/>
              <a:gd name="connsiteX78" fmla="*/ 5643534 w 12192000"/>
              <a:gd name="connsiteY78" fmla="*/ 1802919 h 2237474"/>
              <a:gd name="connsiteX79" fmla="*/ 5518799 w 12192000"/>
              <a:gd name="connsiteY79" fmla="*/ 1818312 h 2237474"/>
              <a:gd name="connsiteX80" fmla="*/ 5505014 w 12192000"/>
              <a:gd name="connsiteY80" fmla="*/ 1819259 h 2237474"/>
              <a:gd name="connsiteX81" fmla="*/ 5453307 w 12192000"/>
              <a:gd name="connsiteY81" fmla="*/ 1815450 h 2237474"/>
              <a:gd name="connsiteX82" fmla="*/ 5221533 w 12192000"/>
              <a:gd name="connsiteY82" fmla="*/ 1846950 h 2237474"/>
              <a:gd name="connsiteX83" fmla="*/ 5149802 w 12192000"/>
              <a:gd name="connsiteY83" fmla="*/ 1844846 h 2237474"/>
              <a:gd name="connsiteX84" fmla="*/ 5114927 w 12192000"/>
              <a:gd name="connsiteY84" fmla="*/ 1847827 h 2237474"/>
              <a:gd name="connsiteX85" fmla="*/ 5108970 w 12192000"/>
              <a:gd name="connsiteY85" fmla="*/ 1847935 h 2237474"/>
              <a:gd name="connsiteX86" fmla="*/ 5067961 w 12192000"/>
              <a:gd name="connsiteY86" fmla="*/ 1845917 h 2237474"/>
              <a:gd name="connsiteX87" fmla="*/ 5007075 w 12192000"/>
              <a:gd name="connsiteY87" fmla="*/ 1838626 h 2237474"/>
              <a:gd name="connsiteX88" fmla="*/ 4944087 w 12192000"/>
              <a:gd name="connsiteY88" fmla="*/ 1823332 h 2237474"/>
              <a:gd name="connsiteX89" fmla="*/ 4907662 w 12192000"/>
              <a:gd name="connsiteY89" fmla="*/ 1816900 h 2237474"/>
              <a:gd name="connsiteX90" fmla="*/ 4882386 w 12192000"/>
              <a:gd name="connsiteY90" fmla="*/ 1809844 h 2237474"/>
              <a:gd name="connsiteX91" fmla="*/ 4811440 w 12192000"/>
              <a:gd name="connsiteY91" fmla="*/ 1804655 h 2237474"/>
              <a:gd name="connsiteX92" fmla="*/ 4691075 w 12192000"/>
              <a:gd name="connsiteY92" fmla="*/ 1801389 h 2237474"/>
              <a:gd name="connsiteX93" fmla="*/ 4611738 w 12192000"/>
              <a:gd name="connsiteY93" fmla="*/ 1776964 h 2237474"/>
              <a:gd name="connsiteX94" fmla="*/ 4560070 w 12192000"/>
              <a:gd name="connsiteY94" fmla="*/ 1785640 h 2237474"/>
              <a:gd name="connsiteX95" fmla="*/ 4536503 w 12192000"/>
              <a:gd name="connsiteY95" fmla="*/ 1785334 h 2237474"/>
              <a:gd name="connsiteX96" fmla="*/ 4513724 w 12192000"/>
              <a:gd name="connsiteY96" fmla="*/ 1791996 h 2237474"/>
              <a:gd name="connsiteX97" fmla="*/ 4459810 w 12192000"/>
              <a:gd name="connsiteY97" fmla="*/ 1797886 h 2237474"/>
              <a:gd name="connsiteX98" fmla="*/ 4379064 w 12192000"/>
              <a:gd name="connsiteY98" fmla="*/ 1817177 h 2237474"/>
              <a:gd name="connsiteX99" fmla="*/ 4290981 w 12192000"/>
              <a:gd name="connsiteY99" fmla="*/ 1839677 h 2237474"/>
              <a:gd name="connsiteX100" fmla="*/ 4238372 w 12192000"/>
              <a:gd name="connsiteY100" fmla="*/ 1851480 h 2237474"/>
              <a:gd name="connsiteX101" fmla="*/ 4232517 w 12192000"/>
              <a:gd name="connsiteY101" fmla="*/ 1852567 h 2237474"/>
              <a:gd name="connsiteX102" fmla="*/ 4191732 w 12192000"/>
              <a:gd name="connsiteY102" fmla="*/ 1857328 h 2237474"/>
              <a:gd name="connsiteX103" fmla="*/ 4065532 w 12192000"/>
              <a:gd name="connsiteY103" fmla="*/ 1855477 h 2237474"/>
              <a:gd name="connsiteX104" fmla="*/ 4028460 w 12192000"/>
              <a:gd name="connsiteY104" fmla="*/ 1855137 h 2237474"/>
              <a:gd name="connsiteX105" fmla="*/ 4002267 w 12192000"/>
              <a:gd name="connsiteY105" fmla="*/ 1852352 h 2237474"/>
              <a:gd name="connsiteX106" fmla="*/ 3931396 w 12192000"/>
              <a:gd name="connsiteY106" fmla="*/ 1858915 h 2237474"/>
              <a:gd name="connsiteX107" fmla="*/ 3812162 w 12192000"/>
              <a:gd name="connsiteY107" fmla="*/ 1875501 h 2237474"/>
              <a:gd name="connsiteX108" fmla="*/ 3729530 w 12192000"/>
              <a:gd name="connsiteY108" fmla="*/ 1864513 h 2237474"/>
              <a:gd name="connsiteX109" fmla="*/ 3680177 w 12192000"/>
              <a:gd name="connsiteY109" fmla="*/ 1881552 h 2237474"/>
              <a:gd name="connsiteX110" fmla="*/ 3567259 w 12192000"/>
              <a:gd name="connsiteY110" fmla="*/ 1893482 h 2237474"/>
              <a:gd name="connsiteX111" fmla="*/ 3405770 w 12192000"/>
              <a:gd name="connsiteY111" fmla="*/ 1904591 h 2237474"/>
              <a:gd name="connsiteX112" fmla="*/ 3280097 w 12192000"/>
              <a:gd name="connsiteY112" fmla="*/ 1919610 h 2237474"/>
              <a:gd name="connsiteX113" fmla="*/ 3123424 w 12192000"/>
              <a:gd name="connsiteY113" fmla="*/ 1952930 h 2237474"/>
              <a:gd name="connsiteX114" fmla="*/ 3009910 w 12192000"/>
              <a:gd name="connsiteY114" fmla="*/ 1957866 h 2237474"/>
              <a:gd name="connsiteX115" fmla="*/ 2995934 w 12192000"/>
              <a:gd name="connsiteY115" fmla="*/ 1967085 h 2237474"/>
              <a:gd name="connsiteX116" fmla="*/ 2980071 w 12192000"/>
              <a:gd name="connsiteY116" fmla="*/ 1972988 h 2237474"/>
              <a:gd name="connsiteX117" fmla="*/ 2978094 w 12192000"/>
              <a:gd name="connsiteY117" fmla="*/ 1972369 h 2237474"/>
              <a:gd name="connsiteX118" fmla="*/ 2942858 w 12192000"/>
              <a:gd name="connsiteY118" fmla="*/ 1981367 h 2237474"/>
              <a:gd name="connsiteX119" fmla="*/ 2875436 w 12192000"/>
              <a:gd name="connsiteY119" fmla="*/ 1996977 h 2237474"/>
              <a:gd name="connsiteX120" fmla="*/ 2874892 w 12192000"/>
              <a:gd name="connsiteY120" fmla="*/ 1996085 h 2237474"/>
              <a:gd name="connsiteX121" fmla="*/ 2864145 w 12192000"/>
              <a:gd name="connsiteY121" fmla="*/ 1994061 h 2237474"/>
              <a:gd name="connsiteX122" fmla="*/ 2843662 w 12192000"/>
              <a:gd name="connsiteY122" fmla="*/ 1992498 h 2237474"/>
              <a:gd name="connsiteX123" fmla="*/ 2796128 w 12192000"/>
              <a:gd name="connsiteY123" fmla="*/ 1976403 h 2237474"/>
              <a:gd name="connsiteX124" fmla="*/ 2756784 w 12192000"/>
              <a:gd name="connsiteY124" fmla="*/ 1985116 h 2237474"/>
              <a:gd name="connsiteX125" fmla="*/ 2748833 w 12192000"/>
              <a:gd name="connsiteY125" fmla="*/ 1986323 h 2237474"/>
              <a:gd name="connsiteX126" fmla="*/ 2748661 w 12192000"/>
              <a:gd name="connsiteY126" fmla="*/ 1986122 h 2237474"/>
              <a:gd name="connsiteX127" fmla="*/ 2740251 w 12192000"/>
              <a:gd name="connsiteY127" fmla="*/ 1986946 h 2237474"/>
              <a:gd name="connsiteX128" fmla="*/ 2718916 w 12192000"/>
              <a:gd name="connsiteY128" fmla="*/ 1990867 h 2237474"/>
              <a:gd name="connsiteX129" fmla="*/ 2713522 w 12192000"/>
              <a:gd name="connsiteY129" fmla="*/ 1990173 h 2237474"/>
              <a:gd name="connsiteX130" fmla="*/ 2680597 w 12192000"/>
              <a:gd name="connsiteY130" fmla="*/ 1984996 h 2237474"/>
              <a:gd name="connsiteX131" fmla="*/ 2578178 w 12192000"/>
              <a:gd name="connsiteY131" fmla="*/ 1990531 h 2237474"/>
              <a:gd name="connsiteX132" fmla="*/ 2476147 w 12192000"/>
              <a:gd name="connsiteY132" fmla="*/ 1998305 h 2237474"/>
              <a:gd name="connsiteX133" fmla="*/ 2373568 w 12192000"/>
              <a:gd name="connsiteY133" fmla="*/ 2003219 h 2237474"/>
              <a:gd name="connsiteX134" fmla="*/ 2321399 w 12192000"/>
              <a:gd name="connsiteY134" fmla="*/ 1989467 h 2237474"/>
              <a:gd name="connsiteX135" fmla="*/ 2315525 w 12192000"/>
              <a:gd name="connsiteY135" fmla="*/ 1989708 h 2237474"/>
              <a:gd name="connsiteX136" fmla="*/ 2300792 w 12192000"/>
              <a:gd name="connsiteY136" fmla="*/ 1994290 h 2237474"/>
              <a:gd name="connsiteX137" fmla="*/ 2295469 w 12192000"/>
              <a:gd name="connsiteY137" fmla="*/ 1996659 h 2237474"/>
              <a:gd name="connsiteX138" fmla="*/ 2287219 w 12192000"/>
              <a:gd name="connsiteY138" fmla="*/ 1998750 h 2237474"/>
              <a:gd name="connsiteX139" fmla="*/ 2286948 w 12192000"/>
              <a:gd name="connsiteY139" fmla="*/ 1998596 h 2237474"/>
              <a:gd name="connsiteX140" fmla="*/ 2243069 w 12192000"/>
              <a:gd name="connsiteY140" fmla="*/ 2015111 h 2237474"/>
              <a:gd name="connsiteX141" fmla="*/ 2186609 w 12192000"/>
              <a:gd name="connsiteY141" fmla="*/ 2008263 h 2237474"/>
              <a:gd name="connsiteX142" fmla="*/ 2164831 w 12192000"/>
              <a:gd name="connsiteY142" fmla="*/ 2010143 h 2237474"/>
              <a:gd name="connsiteX143" fmla="*/ 2152836 w 12192000"/>
              <a:gd name="connsiteY143" fmla="*/ 2010048 h 2237474"/>
              <a:gd name="connsiteX144" fmla="*/ 2117102 w 12192000"/>
              <a:gd name="connsiteY144" fmla="*/ 2023004 h 2237474"/>
              <a:gd name="connsiteX145" fmla="*/ 2111935 w 12192000"/>
              <a:gd name="connsiteY145" fmla="*/ 2023163 h 2237474"/>
              <a:gd name="connsiteX146" fmla="*/ 2089991 w 12192000"/>
              <a:gd name="connsiteY146" fmla="*/ 2034193 h 2237474"/>
              <a:gd name="connsiteX147" fmla="*/ 2058061 w 12192000"/>
              <a:gd name="connsiteY147" fmla="*/ 2047942 h 2237474"/>
              <a:gd name="connsiteX148" fmla="*/ 2055737 w 12192000"/>
              <a:gd name="connsiteY148" fmla="*/ 2047704 h 2237474"/>
              <a:gd name="connsiteX149" fmla="*/ 2042244 w 12192000"/>
              <a:gd name="connsiteY149" fmla="*/ 2055560 h 2237474"/>
              <a:gd name="connsiteX150" fmla="*/ 1976224 w 12192000"/>
              <a:gd name="connsiteY150" fmla="*/ 2074257 h 2237474"/>
              <a:gd name="connsiteX151" fmla="*/ 1877728 w 12192000"/>
              <a:gd name="connsiteY151" fmla="*/ 2101004 h 2237474"/>
              <a:gd name="connsiteX152" fmla="*/ 1759056 w 12192000"/>
              <a:gd name="connsiteY152" fmla="*/ 2125608 h 2237474"/>
              <a:gd name="connsiteX153" fmla="*/ 1637948 w 12192000"/>
              <a:gd name="connsiteY153" fmla="*/ 2172597 h 2237474"/>
              <a:gd name="connsiteX154" fmla="*/ 1434549 w 12192000"/>
              <a:gd name="connsiteY154" fmla="*/ 2234522 h 2237474"/>
              <a:gd name="connsiteX155" fmla="*/ 1398481 w 12192000"/>
              <a:gd name="connsiteY155" fmla="*/ 2237074 h 2237474"/>
              <a:gd name="connsiteX156" fmla="*/ 1398407 w 12192000"/>
              <a:gd name="connsiteY156" fmla="*/ 2237095 h 2237474"/>
              <a:gd name="connsiteX157" fmla="*/ 1370962 w 12192000"/>
              <a:gd name="connsiteY157" fmla="*/ 2237474 h 2237474"/>
              <a:gd name="connsiteX158" fmla="*/ 1356367 w 12192000"/>
              <a:gd name="connsiteY158" fmla="*/ 2235089 h 2237474"/>
              <a:gd name="connsiteX159" fmla="*/ 1324828 w 12192000"/>
              <a:gd name="connsiteY159" fmla="*/ 2231968 h 2237474"/>
              <a:gd name="connsiteX160" fmla="*/ 1297744 w 12192000"/>
              <a:gd name="connsiteY160" fmla="*/ 2235849 h 2237474"/>
              <a:gd name="connsiteX161" fmla="*/ 1286236 w 12192000"/>
              <a:gd name="connsiteY161" fmla="*/ 2233135 h 2237474"/>
              <a:gd name="connsiteX162" fmla="*/ 1283504 w 12192000"/>
              <a:gd name="connsiteY162" fmla="*/ 2233797 h 2237474"/>
              <a:gd name="connsiteX163" fmla="*/ 1279765 w 12192000"/>
              <a:gd name="connsiteY163" fmla="*/ 2229639 h 2237474"/>
              <a:gd name="connsiteX164" fmla="*/ 1195347 w 12192000"/>
              <a:gd name="connsiteY164" fmla="*/ 2212354 h 2237474"/>
              <a:gd name="connsiteX165" fmla="*/ 970251 w 12192000"/>
              <a:gd name="connsiteY165" fmla="*/ 2221029 h 2237474"/>
              <a:gd name="connsiteX166" fmla="*/ 812914 w 12192000"/>
              <a:gd name="connsiteY166" fmla="*/ 2202752 h 2237474"/>
              <a:gd name="connsiteX167" fmla="*/ 800195 w 12192000"/>
              <a:gd name="connsiteY167" fmla="*/ 2209407 h 2237474"/>
              <a:gd name="connsiteX168" fmla="*/ 784978 w 12192000"/>
              <a:gd name="connsiteY168" fmla="*/ 2212360 h 2237474"/>
              <a:gd name="connsiteX169" fmla="*/ 681987 w 12192000"/>
              <a:gd name="connsiteY169" fmla="*/ 2216757 h 2237474"/>
              <a:gd name="connsiteX170" fmla="*/ 669923 w 12192000"/>
              <a:gd name="connsiteY170" fmla="*/ 2211682 h 2237474"/>
              <a:gd name="connsiteX171" fmla="*/ 648680 w 12192000"/>
              <a:gd name="connsiteY171" fmla="*/ 2206229 h 2237474"/>
              <a:gd name="connsiteX172" fmla="*/ 597225 w 12192000"/>
              <a:gd name="connsiteY172" fmla="*/ 2180999 h 2237474"/>
              <a:gd name="connsiteX173" fmla="*/ 558449 w 12192000"/>
              <a:gd name="connsiteY173" fmla="*/ 2182346 h 2237474"/>
              <a:gd name="connsiteX174" fmla="*/ 550517 w 12192000"/>
              <a:gd name="connsiteY174" fmla="*/ 2182060 h 2237474"/>
              <a:gd name="connsiteX175" fmla="*/ 550309 w 12192000"/>
              <a:gd name="connsiteY175" fmla="*/ 2181825 h 2237474"/>
              <a:gd name="connsiteX176" fmla="*/ 541836 w 12192000"/>
              <a:gd name="connsiteY176" fmla="*/ 2181063 h 2237474"/>
              <a:gd name="connsiteX177" fmla="*/ 536057 w 12192000"/>
              <a:gd name="connsiteY177" fmla="*/ 2181537 h 2237474"/>
              <a:gd name="connsiteX178" fmla="*/ 520671 w 12192000"/>
              <a:gd name="connsiteY178" fmla="*/ 2180980 h 2237474"/>
              <a:gd name="connsiteX179" fmla="*/ 515024 w 12192000"/>
              <a:gd name="connsiteY179" fmla="*/ 2179258 h 2237474"/>
              <a:gd name="connsiteX180" fmla="*/ 512278 w 12192000"/>
              <a:gd name="connsiteY180" fmla="*/ 2176369 h 2237474"/>
              <a:gd name="connsiteX181" fmla="*/ 480419 w 12192000"/>
              <a:gd name="connsiteY181" fmla="*/ 2167807 h 2237474"/>
              <a:gd name="connsiteX182" fmla="*/ 413835 w 12192000"/>
              <a:gd name="connsiteY182" fmla="*/ 2156783 h 2237474"/>
              <a:gd name="connsiteX183" fmla="*/ 376513 w 12192000"/>
              <a:gd name="connsiteY183" fmla="*/ 2154014 h 2237474"/>
              <a:gd name="connsiteX184" fmla="*/ 273386 w 12192000"/>
              <a:gd name="connsiteY184" fmla="*/ 2142551 h 2237474"/>
              <a:gd name="connsiteX185" fmla="*/ 169207 w 12192000"/>
              <a:gd name="connsiteY185" fmla="*/ 2128100 h 2237474"/>
              <a:gd name="connsiteX186" fmla="*/ 93149 w 12192000"/>
              <a:gd name="connsiteY186" fmla="*/ 2105324 h 2237474"/>
              <a:gd name="connsiteX187" fmla="*/ 88109 w 12192000"/>
              <a:gd name="connsiteY187" fmla="*/ 2106704 h 2237474"/>
              <a:gd name="connsiteX188" fmla="*/ 80022 w 12192000"/>
              <a:gd name="connsiteY188" fmla="*/ 2107254 h 2237474"/>
              <a:gd name="connsiteX189" fmla="*/ 79717 w 12192000"/>
              <a:gd name="connsiteY189" fmla="*/ 2107046 h 2237474"/>
              <a:gd name="connsiteX190" fmla="*/ 72352 w 12192000"/>
              <a:gd name="connsiteY190" fmla="*/ 2107991 h 2237474"/>
              <a:gd name="connsiteX191" fmla="*/ 37645 w 12192000"/>
              <a:gd name="connsiteY191" fmla="*/ 2115401 h 2237474"/>
              <a:gd name="connsiteX192" fmla="*/ 4572 w 12192000"/>
              <a:gd name="connsiteY192" fmla="*/ 2111091 h 2237474"/>
              <a:gd name="connsiteX193" fmla="*/ 0 w 12192000"/>
              <a:gd name="connsiteY193" fmla="*/ 2110468 h 2237474"/>
              <a:gd name="connsiteX194" fmla="*/ 0 w 12192000"/>
              <a:gd name="connsiteY19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8975 w 12192000"/>
              <a:gd name="connsiteY12" fmla="*/ 75527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715896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78619 w 12192000"/>
              <a:gd name="connsiteY28" fmla="*/ 1011878 h 2237474"/>
              <a:gd name="connsiteX29" fmla="*/ 9268019 w 12192000"/>
              <a:gd name="connsiteY29" fmla="*/ 1007442 h 2237474"/>
              <a:gd name="connsiteX30" fmla="*/ 9234662 w 12192000"/>
              <a:gd name="connsiteY30" fmla="*/ 1023056 h 2237474"/>
              <a:gd name="connsiteX31" fmla="*/ 9181033 w 12192000"/>
              <a:gd name="connsiteY31" fmla="*/ 1037921 h 2237474"/>
              <a:gd name="connsiteX32" fmla="*/ 9155969 w 12192000"/>
              <a:gd name="connsiteY32" fmla="*/ 1046804 h 2237474"/>
              <a:gd name="connsiteX33" fmla="*/ 9133985 w 12192000"/>
              <a:gd name="connsiteY33" fmla="*/ 1046450 h 2237474"/>
              <a:gd name="connsiteX34" fmla="*/ 9003462 w 12192000"/>
              <a:gd name="connsiteY34" fmla="*/ 1042406 h 2237474"/>
              <a:gd name="connsiteX35" fmla="*/ 8968445 w 12192000"/>
              <a:gd name="connsiteY35" fmla="*/ 1052169 h 2237474"/>
              <a:gd name="connsiteX36" fmla="*/ 8886001 w 12192000"/>
              <a:gd name="connsiteY36" fmla="*/ 1067468 h 2237474"/>
              <a:gd name="connsiteX37" fmla="*/ 8838610 w 12192000"/>
              <a:gd name="connsiteY37" fmla="*/ 1075091 h 2237474"/>
              <a:gd name="connsiteX38" fmla="*/ 8750383 w 12192000"/>
              <a:gd name="connsiteY38" fmla="*/ 1097387 h 2237474"/>
              <a:gd name="connsiteX39" fmla="*/ 8665605 w 12192000"/>
              <a:gd name="connsiteY39" fmla="*/ 1110791 h 2237474"/>
              <a:gd name="connsiteX40" fmla="*/ 8584946 w 12192000"/>
              <a:gd name="connsiteY40" fmla="*/ 1135226 h 2237474"/>
              <a:gd name="connsiteX41" fmla="*/ 8460755 w 12192000"/>
              <a:gd name="connsiteY41" fmla="*/ 1203427 h 2237474"/>
              <a:gd name="connsiteX42" fmla="*/ 8419755 w 12192000"/>
              <a:gd name="connsiteY42" fmla="*/ 1216260 h 2237474"/>
              <a:gd name="connsiteX43" fmla="*/ 8411626 w 12192000"/>
              <a:gd name="connsiteY43" fmla="*/ 1214397 h 2237474"/>
              <a:gd name="connsiteX44" fmla="*/ 8363469 w 12192000"/>
              <a:gd name="connsiteY44" fmla="*/ 1246658 h 2237474"/>
              <a:gd name="connsiteX45" fmla="*/ 8275497 w 12192000"/>
              <a:gd name="connsiteY45" fmla="*/ 1264396 h 2237474"/>
              <a:gd name="connsiteX46" fmla="*/ 8206287 w 12192000"/>
              <a:gd name="connsiteY46" fmla="*/ 1273060 h 2237474"/>
              <a:gd name="connsiteX47" fmla="*/ 8139997 w 12192000"/>
              <a:gd name="connsiteY47" fmla="*/ 1282713 h 2237474"/>
              <a:gd name="connsiteX48" fmla="*/ 8074238 w 12192000"/>
              <a:gd name="connsiteY48" fmla="*/ 1301895 h 2237474"/>
              <a:gd name="connsiteX49" fmla="*/ 7942099 w 12192000"/>
              <a:gd name="connsiteY49" fmla="*/ 1336332 h 2237474"/>
              <a:gd name="connsiteX50" fmla="*/ 7902328 w 12192000"/>
              <a:gd name="connsiteY50" fmla="*/ 1345865 h 2237474"/>
              <a:gd name="connsiteX51" fmla="*/ 7840612 w 12192000"/>
              <a:gd name="connsiteY51" fmla="*/ 1369373 h 2237474"/>
              <a:gd name="connsiteX52" fmla="*/ 7786819 w 12192000"/>
              <a:gd name="connsiteY52" fmla="*/ 1378970 h 2237474"/>
              <a:gd name="connsiteX53" fmla="*/ 7548172 w 12192000"/>
              <a:gd name="connsiteY53" fmla="*/ 1417460 h 2237474"/>
              <a:gd name="connsiteX54" fmla="*/ 7483437 w 12192000"/>
              <a:gd name="connsiteY54" fmla="*/ 1478152 h 2237474"/>
              <a:gd name="connsiteX55" fmla="*/ 7377870 w 12192000"/>
              <a:gd name="connsiteY55" fmla="*/ 1523319 h 2237474"/>
              <a:gd name="connsiteX56" fmla="*/ 7230737 w 12192000"/>
              <a:gd name="connsiteY56" fmla="*/ 1562633 h 2237474"/>
              <a:gd name="connsiteX57" fmla="*/ 7224458 w 12192000"/>
              <a:gd name="connsiteY57" fmla="*/ 1573008 h 2237474"/>
              <a:gd name="connsiteX58" fmla="*/ 7183121 w 12192000"/>
              <a:gd name="connsiteY58" fmla="*/ 1595162 h 2237474"/>
              <a:gd name="connsiteX59" fmla="*/ 7164601 w 12192000"/>
              <a:gd name="connsiteY59" fmla="*/ 1606490 h 2237474"/>
              <a:gd name="connsiteX60" fmla="*/ 7031309 w 12192000"/>
              <a:gd name="connsiteY60" fmla="*/ 1619451 h 2237474"/>
              <a:gd name="connsiteX61" fmla="*/ 6900177 w 12192000"/>
              <a:gd name="connsiteY61" fmla="*/ 1636016 h 2237474"/>
              <a:gd name="connsiteX62" fmla="*/ 6795372 w 12192000"/>
              <a:gd name="connsiteY62" fmla="*/ 1644845 h 2237474"/>
              <a:gd name="connsiteX63" fmla="*/ 6692251 w 12192000"/>
              <a:gd name="connsiteY63" fmla="*/ 1656357 h 2237474"/>
              <a:gd name="connsiteX64" fmla="*/ 6655235 w 12192000"/>
              <a:gd name="connsiteY64" fmla="*/ 1661869 h 2237474"/>
              <a:gd name="connsiteX65" fmla="*/ 6554894 w 12192000"/>
              <a:gd name="connsiteY65" fmla="*/ 1664428 h 2237474"/>
              <a:gd name="connsiteX66" fmla="*/ 6516595 w 12192000"/>
              <a:gd name="connsiteY66" fmla="*/ 1667475 h 2237474"/>
              <a:gd name="connsiteX67" fmla="*/ 6508541 w 12192000"/>
              <a:gd name="connsiteY67" fmla="*/ 1668757 h 2237474"/>
              <a:gd name="connsiteX68" fmla="*/ 6471012 w 12192000"/>
              <a:gd name="connsiteY68" fmla="*/ 1678604 h 2237474"/>
              <a:gd name="connsiteX69" fmla="*/ 6364035 w 12192000"/>
              <a:gd name="connsiteY69" fmla="*/ 1667683 h 2237474"/>
              <a:gd name="connsiteX70" fmla="*/ 6280959 w 12192000"/>
              <a:gd name="connsiteY70" fmla="*/ 1689329 h 2237474"/>
              <a:gd name="connsiteX71" fmla="*/ 6243319 w 12192000"/>
              <a:gd name="connsiteY71" fmla="*/ 1695560 h 2237474"/>
              <a:gd name="connsiteX72" fmla="*/ 6098321 w 12192000"/>
              <a:gd name="connsiteY72" fmla="*/ 1721646 h 2237474"/>
              <a:gd name="connsiteX73" fmla="*/ 5880652 w 12192000"/>
              <a:gd name="connsiteY73" fmla="*/ 1779643 h 2237474"/>
              <a:gd name="connsiteX74" fmla="*/ 5785959 w 12192000"/>
              <a:gd name="connsiteY74" fmla="*/ 1775307 h 2237474"/>
              <a:gd name="connsiteX75" fmla="*/ 5643534 w 12192000"/>
              <a:gd name="connsiteY75" fmla="*/ 1802919 h 2237474"/>
              <a:gd name="connsiteX76" fmla="*/ 5518799 w 12192000"/>
              <a:gd name="connsiteY76" fmla="*/ 1818312 h 2237474"/>
              <a:gd name="connsiteX77" fmla="*/ 5505014 w 12192000"/>
              <a:gd name="connsiteY77" fmla="*/ 1819259 h 2237474"/>
              <a:gd name="connsiteX78" fmla="*/ 5453307 w 12192000"/>
              <a:gd name="connsiteY78" fmla="*/ 1815450 h 2237474"/>
              <a:gd name="connsiteX79" fmla="*/ 5221533 w 12192000"/>
              <a:gd name="connsiteY79" fmla="*/ 1846950 h 2237474"/>
              <a:gd name="connsiteX80" fmla="*/ 5149802 w 12192000"/>
              <a:gd name="connsiteY80" fmla="*/ 1844846 h 2237474"/>
              <a:gd name="connsiteX81" fmla="*/ 5114927 w 12192000"/>
              <a:gd name="connsiteY81" fmla="*/ 1847827 h 2237474"/>
              <a:gd name="connsiteX82" fmla="*/ 5108970 w 12192000"/>
              <a:gd name="connsiteY82" fmla="*/ 1847935 h 2237474"/>
              <a:gd name="connsiteX83" fmla="*/ 5067961 w 12192000"/>
              <a:gd name="connsiteY83" fmla="*/ 1845917 h 2237474"/>
              <a:gd name="connsiteX84" fmla="*/ 5007075 w 12192000"/>
              <a:gd name="connsiteY84" fmla="*/ 1838626 h 2237474"/>
              <a:gd name="connsiteX85" fmla="*/ 4944087 w 12192000"/>
              <a:gd name="connsiteY85" fmla="*/ 1823332 h 2237474"/>
              <a:gd name="connsiteX86" fmla="*/ 4907662 w 12192000"/>
              <a:gd name="connsiteY86" fmla="*/ 1816900 h 2237474"/>
              <a:gd name="connsiteX87" fmla="*/ 4882386 w 12192000"/>
              <a:gd name="connsiteY87" fmla="*/ 1809844 h 2237474"/>
              <a:gd name="connsiteX88" fmla="*/ 4811440 w 12192000"/>
              <a:gd name="connsiteY88" fmla="*/ 1804655 h 2237474"/>
              <a:gd name="connsiteX89" fmla="*/ 4691075 w 12192000"/>
              <a:gd name="connsiteY89" fmla="*/ 1801389 h 2237474"/>
              <a:gd name="connsiteX90" fmla="*/ 4640313 w 12192000"/>
              <a:gd name="connsiteY90" fmla="*/ 1784307 h 2237474"/>
              <a:gd name="connsiteX91" fmla="*/ 4536503 w 12192000"/>
              <a:gd name="connsiteY91" fmla="*/ 1785334 h 2237474"/>
              <a:gd name="connsiteX92" fmla="*/ 4513724 w 12192000"/>
              <a:gd name="connsiteY92" fmla="*/ 1791996 h 2237474"/>
              <a:gd name="connsiteX93" fmla="*/ 4459810 w 12192000"/>
              <a:gd name="connsiteY93" fmla="*/ 1797886 h 2237474"/>
              <a:gd name="connsiteX94" fmla="*/ 4379064 w 12192000"/>
              <a:gd name="connsiteY94" fmla="*/ 1817177 h 2237474"/>
              <a:gd name="connsiteX95" fmla="*/ 4290981 w 12192000"/>
              <a:gd name="connsiteY95" fmla="*/ 1839677 h 2237474"/>
              <a:gd name="connsiteX96" fmla="*/ 4238372 w 12192000"/>
              <a:gd name="connsiteY96" fmla="*/ 1851480 h 2237474"/>
              <a:gd name="connsiteX97" fmla="*/ 4232517 w 12192000"/>
              <a:gd name="connsiteY97" fmla="*/ 1852567 h 2237474"/>
              <a:gd name="connsiteX98" fmla="*/ 4191732 w 12192000"/>
              <a:gd name="connsiteY98" fmla="*/ 1857328 h 2237474"/>
              <a:gd name="connsiteX99" fmla="*/ 4065532 w 12192000"/>
              <a:gd name="connsiteY99" fmla="*/ 1855477 h 2237474"/>
              <a:gd name="connsiteX100" fmla="*/ 4028460 w 12192000"/>
              <a:gd name="connsiteY100" fmla="*/ 1855137 h 2237474"/>
              <a:gd name="connsiteX101" fmla="*/ 4002267 w 12192000"/>
              <a:gd name="connsiteY101" fmla="*/ 1852352 h 2237474"/>
              <a:gd name="connsiteX102" fmla="*/ 3931396 w 12192000"/>
              <a:gd name="connsiteY102" fmla="*/ 1858915 h 2237474"/>
              <a:gd name="connsiteX103" fmla="*/ 3812162 w 12192000"/>
              <a:gd name="connsiteY103" fmla="*/ 1875501 h 2237474"/>
              <a:gd name="connsiteX104" fmla="*/ 3758105 w 12192000"/>
              <a:gd name="connsiteY104" fmla="*/ 1871856 h 2237474"/>
              <a:gd name="connsiteX105" fmla="*/ 3715896 w 12192000"/>
              <a:gd name="connsiteY105" fmla="*/ 1881552 h 2237474"/>
              <a:gd name="connsiteX106" fmla="*/ 3567259 w 12192000"/>
              <a:gd name="connsiteY106" fmla="*/ 1893482 h 2237474"/>
              <a:gd name="connsiteX107" fmla="*/ 3405770 w 12192000"/>
              <a:gd name="connsiteY107" fmla="*/ 1904591 h 2237474"/>
              <a:gd name="connsiteX108" fmla="*/ 3280097 w 12192000"/>
              <a:gd name="connsiteY108" fmla="*/ 1919610 h 2237474"/>
              <a:gd name="connsiteX109" fmla="*/ 3123424 w 12192000"/>
              <a:gd name="connsiteY109" fmla="*/ 1952930 h 2237474"/>
              <a:gd name="connsiteX110" fmla="*/ 3009910 w 12192000"/>
              <a:gd name="connsiteY110" fmla="*/ 1957866 h 2237474"/>
              <a:gd name="connsiteX111" fmla="*/ 2995934 w 12192000"/>
              <a:gd name="connsiteY111" fmla="*/ 1967085 h 2237474"/>
              <a:gd name="connsiteX112" fmla="*/ 2980071 w 12192000"/>
              <a:gd name="connsiteY112" fmla="*/ 1972988 h 2237474"/>
              <a:gd name="connsiteX113" fmla="*/ 2942858 w 12192000"/>
              <a:gd name="connsiteY113" fmla="*/ 1981367 h 2237474"/>
              <a:gd name="connsiteX114" fmla="*/ 2875436 w 12192000"/>
              <a:gd name="connsiteY114" fmla="*/ 1996977 h 2237474"/>
              <a:gd name="connsiteX115" fmla="*/ 2874892 w 12192000"/>
              <a:gd name="connsiteY115" fmla="*/ 1996085 h 2237474"/>
              <a:gd name="connsiteX116" fmla="*/ 2864145 w 12192000"/>
              <a:gd name="connsiteY116" fmla="*/ 1994061 h 2237474"/>
              <a:gd name="connsiteX117" fmla="*/ 2843662 w 12192000"/>
              <a:gd name="connsiteY117" fmla="*/ 1992498 h 2237474"/>
              <a:gd name="connsiteX118" fmla="*/ 2796128 w 12192000"/>
              <a:gd name="connsiteY118" fmla="*/ 1976403 h 2237474"/>
              <a:gd name="connsiteX119" fmla="*/ 2756784 w 12192000"/>
              <a:gd name="connsiteY119" fmla="*/ 1985116 h 2237474"/>
              <a:gd name="connsiteX120" fmla="*/ 2748833 w 12192000"/>
              <a:gd name="connsiteY120" fmla="*/ 1986323 h 2237474"/>
              <a:gd name="connsiteX121" fmla="*/ 2748661 w 12192000"/>
              <a:gd name="connsiteY121" fmla="*/ 1986122 h 2237474"/>
              <a:gd name="connsiteX122" fmla="*/ 2740251 w 12192000"/>
              <a:gd name="connsiteY122" fmla="*/ 1986946 h 2237474"/>
              <a:gd name="connsiteX123" fmla="*/ 2718916 w 12192000"/>
              <a:gd name="connsiteY123" fmla="*/ 1990867 h 2237474"/>
              <a:gd name="connsiteX124" fmla="*/ 2713522 w 12192000"/>
              <a:gd name="connsiteY124" fmla="*/ 1990173 h 2237474"/>
              <a:gd name="connsiteX125" fmla="*/ 2680597 w 12192000"/>
              <a:gd name="connsiteY125" fmla="*/ 1984996 h 2237474"/>
              <a:gd name="connsiteX126" fmla="*/ 2578178 w 12192000"/>
              <a:gd name="connsiteY126" fmla="*/ 1990531 h 2237474"/>
              <a:gd name="connsiteX127" fmla="*/ 2476147 w 12192000"/>
              <a:gd name="connsiteY127" fmla="*/ 1998305 h 2237474"/>
              <a:gd name="connsiteX128" fmla="*/ 2373568 w 12192000"/>
              <a:gd name="connsiteY128" fmla="*/ 2003219 h 2237474"/>
              <a:gd name="connsiteX129" fmla="*/ 2321399 w 12192000"/>
              <a:gd name="connsiteY129" fmla="*/ 1989467 h 2237474"/>
              <a:gd name="connsiteX130" fmla="*/ 2315525 w 12192000"/>
              <a:gd name="connsiteY130" fmla="*/ 1989708 h 2237474"/>
              <a:gd name="connsiteX131" fmla="*/ 2300792 w 12192000"/>
              <a:gd name="connsiteY131" fmla="*/ 1994290 h 2237474"/>
              <a:gd name="connsiteX132" fmla="*/ 2295469 w 12192000"/>
              <a:gd name="connsiteY132" fmla="*/ 1996659 h 2237474"/>
              <a:gd name="connsiteX133" fmla="*/ 2287219 w 12192000"/>
              <a:gd name="connsiteY133" fmla="*/ 1998750 h 2237474"/>
              <a:gd name="connsiteX134" fmla="*/ 2286948 w 12192000"/>
              <a:gd name="connsiteY134" fmla="*/ 1998596 h 2237474"/>
              <a:gd name="connsiteX135" fmla="*/ 2243069 w 12192000"/>
              <a:gd name="connsiteY135" fmla="*/ 2015111 h 2237474"/>
              <a:gd name="connsiteX136" fmla="*/ 2186609 w 12192000"/>
              <a:gd name="connsiteY136" fmla="*/ 2008263 h 2237474"/>
              <a:gd name="connsiteX137" fmla="*/ 2164831 w 12192000"/>
              <a:gd name="connsiteY137" fmla="*/ 2010143 h 2237474"/>
              <a:gd name="connsiteX138" fmla="*/ 2152836 w 12192000"/>
              <a:gd name="connsiteY138" fmla="*/ 2010048 h 2237474"/>
              <a:gd name="connsiteX139" fmla="*/ 2117102 w 12192000"/>
              <a:gd name="connsiteY139" fmla="*/ 2023004 h 2237474"/>
              <a:gd name="connsiteX140" fmla="*/ 2111935 w 12192000"/>
              <a:gd name="connsiteY140" fmla="*/ 2023163 h 2237474"/>
              <a:gd name="connsiteX141" fmla="*/ 2089991 w 12192000"/>
              <a:gd name="connsiteY141" fmla="*/ 2034193 h 2237474"/>
              <a:gd name="connsiteX142" fmla="*/ 2058061 w 12192000"/>
              <a:gd name="connsiteY142" fmla="*/ 2047942 h 2237474"/>
              <a:gd name="connsiteX143" fmla="*/ 2055737 w 12192000"/>
              <a:gd name="connsiteY143" fmla="*/ 2047704 h 2237474"/>
              <a:gd name="connsiteX144" fmla="*/ 2042244 w 12192000"/>
              <a:gd name="connsiteY144" fmla="*/ 2055560 h 2237474"/>
              <a:gd name="connsiteX145" fmla="*/ 1976224 w 12192000"/>
              <a:gd name="connsiteY145" fmla="*/ 2074257 h 2237474"/>
              <a:gd name="connsiteX146" fmla="*/ 1877728 w 12192000"/>
              <a:gd name="connsiteY146" fmla="*/ 2101004 h 2237474"/>
              <a:gd name="connsiteX147" fmla="*/ 1759056 w 12192000"/>
              <a:gd name="connsiteY147" fmla="*/ 2125608 h 2237474"/>
              <a:gd name="connsiteX148" fmla="*/ 1637948 w 12192000"/>
              <a:gd name="connsiteY148" fmla="*/ 2172597 h 2237474"/>
              <a:gd name="connsiteX149" fmla="*/ 1434549 w 12192000"/>
              <a:gd name="connsiteY149" fmla="*/ 2234522 h 2237474"/>
              <a:gd name="connsiteX150" fmla="*/ 1398481 w 12192000"/>
              <a:gd name="connsiteY150" fmla="*/ 2237074 h 2237474"/>
              <a:gd name="connsiteX151" fmla="*/ 1398407 w 12192000"/>
              <a:gd name="connsiteY151" fmla="*/ 2237095 h 2237474"/>
              <a:gd name="connsiteX152" fmla="*/ 1370962 w 12192000"/>
              <a:gd name="connsiteY152" fmla="*/ 2237474 h 2237474"/>
              <a:gd name="connsiteX153" fmla="*/ 1356367 w 12192000"/>
              <a:gd name="connsiteY153" fmla="*/ 2235089 h 2237474"/>
              <a:gd name="connsiteX154" fmla="*/ 1324828 w 12192000"/>
              <a:gd name="connsiteY154" fmla="*/ 2231968 h 2237474"/>
              <a:gd name="connsiteX155" fmla="*/ 1297744 w 12192000"/>
              <a:gd name="connsiteY155" fmla="*/ 2235849 h 2237474"/>
              <a:gd name="connsiteX156" fmla="*/ 1286236 w 12192000"/>
              <a:gd name="connsiteY156" fmla="*/ 2233135 h 2237474"/>
              <a:gd name="connsiteX157" fmla="*/ 1283504 w 12192000"/>
              <a:gd name="connsiteY157" fmla="*/ 2233797 h 2237474"/>
              <a:gd name="connsiteX158" fmla="*/ 1279765 w 12192000"/>
              <a:gd name="connsiteY158" fmla="*/ 2229639 h 2237474"/>
              <a:gd name="connsiteX159" fmla="*/ 1195347 w 12192000"/>
              <a:gd name="connsiteY159" fmla="*/ 2212354 h 2237474"/>
              <a:gd name="connsiteX160" fmla="*/ 970251 w 12192000"/>
              <a:gd name="connsiteY160" fmla="*/ 2221029 h 2237474"/>
              <a:gd name="connsiteX161" fmla="*/ 812914 w 12192000"/>
              <a:gd name="connsiteY161" fmla="*/ 2202752 h 2237474"/>
              <a:gd name="connsiteX162" fmla="*/ 800195 w 12192000"/>
              <a:gd name="connsiteY162" fmla="*/ 2209407 h 2237474"/>
              <a:gd name="connsiteX163" fmla="*/ 784978 w 12192000"/>
              <a:gd name="connsiteY163" fmla="*/ 2212360 h 2237474"/>
              <a:gd name="connsiteX164" fmla="*/ 681987 w 12192000"/>
              <a:gd name="connsiteY164" fmla="*/ 2216757 h 2237474"/>
              <a:gd name="connsiteX165" fmla="*/ 669923 w 12192000"/>
              <a:gd name="connsiteY165" fmla="*/ 2211682 h 2237474"/>
              <a:gd name="connsiteX166" fmla="*/ 648680 w 12192000"/>
              <a:gd name="connsiteY166" fmla="*/ 2206229 h 2237474"/>
              <a:gd name="connsiteX167" fmla="*/ 597225 w 12192000"/>
              <a:gd name="connsiteY167" fmla="*/ 2180999 h 2237474"/>
              <a:gd name="connsiteX168" fmla="*/ 558449 w 12192000"/>
              <a:gd name="connsiteY168" fmla="*/ 2182346 h 2237474"/>
              <a:gd name="connsiteX169" fmla="*/ 550517 w 12192000"/>
              <a:gd name="connsiteY169" fmla="*/ 2182060 h 2237474"/>
              <a:gd name="connsiteX170" fmla="*/ 550309 w 12192000"/>
              <a:gd name="connsiteY170" fmla="*/ 2181825 h 2237474"/>
              <a:gd name="connsiteX171" fmla="*/ 541836 w 12192000"/>
              <a:gd name="connsiteY171" fmla="*/ 2181063 h 2237474"/>
              <a:gd name="connsiteX172" fmla="*/ 536057 w 12192000"/>
              <a:gd name="connsiteY172" fmla="*/ 2181537 h 2237474"/>
              <a:gd name="connsiteX173" fmla="*/ 520671 w 12192000"/>
              <a:gd name="connsiteY173" fmla="*/ 2180980 h 2237474"/>
              <a:gd name="connsiteX174" fmla="*/ 515024 w 12192000"/>
              <a:gd name="connsiteY174" fmla="*/ 2179258 h 2237474"/>
              <a:gd name="connsiteX175" fmla="*/ 512278 w 12192000"/>
              <a:gd name="connsiteY175" fmla="*/ 2176369 h 2237474"/>
              <a:gd name="connsiteX176" fmla="*/ 480419 w 12192000"/>
              <a:gd name="connsiteY176" fmla="*/ 2167807 h 2237474"/>
              <a:gd name="connsiteX177" fmla="*/ 413835 w 12192000"/>
              <a:gd name="connsiteY177" fmla="*/ 2156783 h 2237474"/>
              <a:gd name="connsiteX178" fmla="*/ 376513 w 12192000"/>
              <a:gd name="connsiteY178" fmla="*/ 2154014 h 2237474"/>
              <a:gd name="connsiteX179" fmla="*/ 273386 w 12192000"/>
              <a:gd name="connsiteY179" fmla="*/ 2142551 h 2237474"/>
              <a:gd name="connsiteX180" fmla="*/ 169207 w 12192000"/>
              <a:gd name="connsiteY180" fmla="*/ 2128100 h 2237474"/>
              <a:gd name="connsiteX181" fmla="*/ 93149 w 12192000"/>
              <a:gd name="connsiteY181" fmla="*/ 2105324 h 2237474"/>
              <a:gd name="connsiteX182" fmla="*/ 88109 w 12192000"/>
              <a:gd name="connsiteY182" fmla="*/ 2106704 h 2237474"/>
              <a:gd name="connsiteX183" fmla="*/ 80022 w 12192000"/>
              <a:gd name="connsiteY183" fmla="*/ 2107254 h 2237474"/>
              <a:gd name="connsiteX184" fmla="*/ 79717 w 12192000"/>
              <a:gd name="connsiteY184" fmla="*/ 2107046 h 2237474"/>
              <a:gd name="connsiteX185" fmla="*/ 72352 w 12192000"/>
              <a:gd name="connsiteY185" fmla="*/ 2107991 h 2237474"/>
              <a:gd name="connsiteX186" fmla="*/ 37645 w 12192000"/>
              <a:gd name="connsiteY186" fmla="*/ 2115401 h 2237474"/>
              <a:gd name="connsiteX187" fmla="*/ 4572 w 12192000"/>
              <a:gd name="connsiteY187" fmla="*/ 2111091 h 2237474"/>
              <a:gd name="connsiteX188" fmla="*/ 0 w 12192000"/>
              <a:gd name="connsiteY188" fmla="*/ 2110468 h 2237474"/>
              <a:gd name="connsiteX189" fmla="*/ 0 w 12192000"/>
              <a:gd name="connsiteY18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60755 w 12192000"/>
              <a:gd name="connsiteY40" fmla="*/ 1203427 h 2237474"/>
              <a:gd name="connsiteX41" fmla="*/ 8419755 w 12192000"/>
              <a:gd name="connsiteY41" fmla="*/ 1216260 h 2237474"/>
              <a:gd name="connsiteX42" fmla="*/ 8411626 w 12192000"/>
              <a:gd name="connsiteY42" fmla="*/ 1214397 h 2237474"/>
              <a:gd name="connsiteX43" fmla="*/ 8363469 w 12192000"/>
              <a:gd name="connsiteY43" fmla="*/ 1246658 h 2237474"/>
              <a:gd name="connsiteX44" fmla="*/ 8275497 w 12192000"/>
              <a:gd name="connsiteY44" fmla="*/ 1264396 h 2237474"/>
              <a:gd name="connsiteX45" fmla="*/ 8206287 w 12192000"/>
              <a:gd name="connsiteY45" fmla="*/ 1273060 h 2237474"/>
              <a:gd name="connsiteX46" fmla="*/ 8139997 w 12192000"/>
              <a:gd name="connsiteY46" fmla="*/ 1282713 h 2237474"/>
              <a:gd name="connsiteX47" fmla="*/ 8074238 w 12192000"/>
              <a:gd name="connsiteY47" fmla="*/ 1301895 h 2237474"/>
              <a:gd name="connsiteX48" fmla="*/ 7942099 w 12192000"/>
              <a:gd name="connsiteY48" fmla="*/ 1336332 h 2237474"/>
              <a:gd name="connsiteX49" fmla="*/ 7902328 w 12192000"/>
              <a:gd name="connsiteY49" fmla="*/ 1345865 h 2237474"/>
              <a:gd name="connsiteX50" fmla="*/ 7840612 w 12192000"/>
              <a:gd name="connsiteY50" fmla="*/ 1369373 h 2237474"/>
              <a:gd name="connsiteX51" fmla="*/ 7786819 w 12192000"/>
              <a:gd name="connsiteY51" fmla="*/ 1378970 h 2237474"/>
              <a:gd name="connsiteX52" fmla="*/ 7548172 w 12192000"/>
              <a:gd name="connsiteY52" fmla="*/ 1417460 h 2237474"/>
              <a:gd name="connsiteX53" fmla="*/ 7483437 w 12192000"/>
              <a:gd name="connsiteY53" fmla="*/ 1478152 h 2237474"/>
              <a:gd name="connsiteX54" fmla="*/ 7377870 w 12192000"/>
              <a:gd name="connsiteY54" fmla="*/ 1523319 h 2237474"/>
              <a:gd name="connsiteX55" fmla="*/ 7230737 w 12192000"/>
              <a:gd name="connsiteY55" fmla="*/ 1562633 h 2237474"/>
              <a:gd name="connsiteX56" fmla="*/ 7224458 w 12192000"/>
              <a:gd name="connsiteY56" fmla="*/ 1573008 h 2237474"/>
              <a:gd name="connsiteX57" fmla="*/ 7183121 w 12192000"/>
              <a:gd name="connsiteY57" fmla="*/ 1595162 h 2237474"/>
              <a:gd name="connsiteX58" fmla="*/ 7164601 w 12192000"/>
              <a:gd name="connsiteY58" fmla="*/ 1606490 h 2237474"/>
              <a:gd name="connsiteX59" fmla="*/ 7031309 w 12192000"/>
              <a:gd name="connsiteY59" fmla="*/ 1619451 h 2237474"/>
              <a:gd name="connsiteX60" fmla="*/ 6900177 w 12192000"/>
              <a:gd name="connsiteY60" fmla="*/ 1636016 h 2237474"/>
              <a:gd name="connsiteX61" fmla="*/ 6795372 w 12192000"/>
              <a:gd name="connsiteY61" fmla="*/ 1644845 h 2237474"/>
              <a:gd name="connsiteX62" fmla="*/ 6692251 w 12192000"/>
              <a:gd name="connsiteY62" fmla="*/ 1656357 h 2237474"/>
              <a:gd name="connsiteX63" fmla="*/ 6655235 w 12192000"/>
              <a:gd name="connsiteY63" fmla="*/ 1661869 h 2237474"/>
              <a:gd name="connsiteX64" fmla="*/ 6554894 w 12192000"/>
              <a:gd name="connsiteY64" fmla="*/ 1664428 h 2237474"/>
              <a:gd name="connsiteX65" fmla="*/ 6516595 w 12192000"/>
              <a:gd name="connsiteY65" fmla="*/ 1667475 h 2237474"/>
              <a:gd name="connsiteX66" fmla="*/ 6508541 w 12192000"/>
              <a:gd name="connsiteY66" fmla="*/ 1668757 h 2237474"/>
              <a:gd name="connsiteX67" fmla="*/ 6471012 w 12192000"/>
              <a:gd name="connsiteY67" fmla="*/ 1678604 h 2237474"/>
              <a:gd name="connsiteX68" fmla="*/ 6364035 w 12192000"/>
              <a:gd name="connsiteY68" fmla="*/ 1667683 h 2237474"/>
              <a:gd name="connsiteX69" fmla="*/ 6280959 w 12192000"/>
              <a:gd name="connsiteY69" fmla="*/ 1689329 h 2237474"/>
              <a:gd name="connsiteX70" fmla="*/ 6243319 w 12192000"/>
              <a:gd name="connsiteY70" fmla="*/ 1695560 h 2237474"/>
              <a:gd name="connsiteX71" fmla="*/ 6098321 w 12192000"/>
              <a:gd name="connsiteY71" fmla="*/ 1721646 h 2237474"/>
              <a:gd name="connsiteX72" fmla="*/ 5880652 w 12192000"/>
              <a:gd name="connsiteY72" fmla="*/ 1779643 h 2237474"/>
              <a:gd name="connsiteX73" fmla="*/ 5785959 w 12192000"/>
              <a:gd name="connsiteY73" fmla="*/ 1775307 h 2237474"/>
              <a:gd name="connsiteX74" fmla="*/ 5643534 w 12192000"/>
              <a:gd name="connsiteY74" fmla="*/ 1802919 h 2237474"/>
              <a:gd name="connsiteX75" fmla="*/ 5518799 w 12192000"/>
              <a:gd name="connsiteY75" fmla="*/ 1818312 h 2237474"/>
              <a:gd name="connsiteX76" fmla="*/ 5505014 w 12192000"/>
              <a:gd name="connsiteY76" fmla="*/ 1819259 h 2237474"/>
              <a:gd name="connsiteX77" fmla="*/ 5453307 w 12192000"/>
              <a:gd name="connsiteY77" fmla="*/ 1815450 h 2237474"/>
              <a:gd name="connsiteX78" fmla="*/ 5221533 w 12192000"/>
              <a:gd name="connsiteY78" fmla="*/ 1846950 h 2237474"/>
              <a:gd name="connsiteX79" fmla="*/ 5149802 w 12192000"/>
              <a:gd name="connsiteY79" fmla="*/ 1844846 h 2237474"/>
              <a:gd name="connsiteX80" fmla="*/ 5114927 w 12192000"/>
              <a:gd name="connsiteY80" fmla="*/ 1847827 h 2237474"/>
              <a:gd name="connsiteX81" fmla="*/ 5108970 w 12192000"/>
              <a:gd name="connsiteY81" fmla="*/ 1847935 h 2237474"/>
              <a:gd name="connsiteX82" fmla="*/ 5067961 w 12192000"/>
              <a:gd name="connsiteY82" fmla="*/ 1845917 h 2237474"/>
              <a:gd name="connsiteX83" fmla="*/ 5007075 w 12192000"/>
              <a:gd name="connsiteY83" fmla="*/ 1838626 h 2237474"/>
              <a:gd name="connsiteX84" fmla="*/ 4944087 w 12192000"/>
              <a:gd name="connsiteY84" fmla="*/ 1823332 h 2237474"/>
              <a:gd name="connsiteX85" fmla="*/ 4907662 w 12192000"/>
              <a:gd name="connsiteY85" fmla="*/ 1816900 h 2237474"/>
              <a:gd name="connsiteX86" fmla="*/ 4882386 w 12192000"/>
              <a:gd name="connsiteY86" fmla="*/ 1809844 h 2237474"/>
              <a:gd name="connsiteX87" fmla="*/ 4811440 w 12192000"/>
              <a:gd name="connsiteY87" fmla="*/ 1804655 h 2237474"/>
              <a:gd name="connsiteX88" fmla="*/ 4691075 w 12192000"/>
              <a:gd name="connsiteY88" fmla="*/ 1801389 h 2237474"/>
              <a:gd name="connsiteX89" fmla="*/ 4640313 w 12192000"/>
              <a:gd name="connsiteY89" fmla="*/ 1784307 h 2237474"/>
              <a:gd name="connsiteX90" fmla="*/ 4536503 w 12192000"/>
              <a:gd name="connsiteY90" fmla="*/ 1785334 h 2237474"/>
              <a:gd name="connsiteX91" fmla="*/ 4513724 w 12192000"/>
              <a:gd name="connsiteY91" fmla="*/ 1791996 h 2237474"/>
              <a:gd name="connsiteX92" fmla="*/ 4459810 w 12192000"/>
              <a:gd name="connsiteY92" fmla="*/ 1797886 h 2237474"/>
              <a:gd name="connsiteX93" fmla="*/ 4379064 w 12192000"/>
              <a:gd name="connsiteY93" fmla="*/ 1817177 h 2237474"/>
              <a:gd name="connsiteX94" fmla="*/ 4290981 w 12192000"/>
              <a:gd name="connsiteY94" fmla="*/ 1839677 h 2237474"/>
              <a:gd name="connsiteX95" fmla="*/ 4238372 w 12192000"/>
              <a:gd name="connsiteY95" fmla="*/ 1851480 h 2237474"/>
              <a:gd name="connsiteX96" fmla="*/ 4232517 w 12192000"/>
              <a:gd name="connsiteY96" fmla="*/ 1852567 h 2237474"/>
              <a:gd name="connsiteX97" fmla="*/ 4191732 w 12192000"/>
              <a:gd name="connsiteY97" fmla="*/ 1857328 h 2237474"/>
              <a:gd name="connsiteX98" fmla="*/ 4065532 w 12192000"/>
              <a:gd name="connsiteY98" fmla="*/ 1855477 h 2237474"/>
              <a:gd name="connsiteX99" fmla="*/ 4028460 w 12192000"/>
              <a:gd name="connsiteY99" fmla="*/ 1855137 h 2237474"/>
              <a:gd name="connsiteX100" fmla="*/ 4002267 w 12192000"/>
              <a:gd name="connsiteY100" fmla="*/ 1852352 h 2237474"/>
              <a:gd name="connsiteX101" fmla="*/ 3931396 w 12192000"/>
              <a:gd name="connsiteY101" fmla="*/ 1858915 h 2237474"/>
              <a:gd name="connsiteX102" fmla="*/ 3812162 w 12192000"/>
              <a:gd name="connsiteY102" fmla="*/ 1875501 h 2237474"/>
              <a:gd name="connsiteX103" fmla="*/ 3758105 w 12192000"/>
              <a:gd name="connsiteY103" fmla="*/ 1871856 h 2237474"/>
              <a:gd name="connsiteX104" fmla="*/ 3715896 w 12192000"/>
              <a:gd name="connsiteY104" fmla="*/ 1881552 h 2237474"/>
              <a:gd name="connsiteX105" fmla="*/ 3567259 w 12192000"/>
              <a:gd name="connsiteY105" fmla="*/ 1893482 h 2237474"/>
              <a:gd name="connsiteX106" fmla="*/ 3405770 w 12192000"/>
              <a:gd name="connsiteY106" fmla="*/ 1904591 h 2237474"/>
              <a:gd name="connsiteX107" fmla="*/ 3280097 w 12192000"/>
              <a:gd name="connsiteY107" fmla="*/ 1919610 h 2237474"/>
              <a:gd name="connsiteX108" fmla="*/ 3123424 w 12192000"/>
              <a:gd name="connsiteY108" fmla="*/ 1952930 h 2237474"/>
              <a:gd name="connsiteX109" fmla="*/ 3009910 w 12192000"/>
              <a:gd name="connsiteY109" fmla="*/ 1957866 h 2237474"/>
              <a:gd name="connsiteX110" fmla="*/ 2995934 w 12192000"/>
              <a:gd name="connsiteY110" fmla="*/ 1967085 h 2237474"/>
              <a:gd name="connsiteX111" fmla="*/ 2980071 w 12192000"/>
              <a:gd name="connsiteY111" fmla="*/ 1972988 h 2237474"/>
              <a:gd name="connsiteX112" fmla="*/ 2942858 w 12192000"/>
              <a:gd name="connsiteY112" fmla="*/ 1981367 h 2237474"/>
              <a:gd name="connsiteX113" fmla="*/ 2875436 w 12192000"/>
              <a:gd name="connsiteY113" fmla="*/ 1996977 h 2237474"/>
              <a:gd name="connsiteX114" fmla="*/ 2874892 w 12192000"/>
              <a:gd name="connsiteY114" fmla="*/ 1996085 h 2237474"/>
              <a:gd name="connsiteX115" fmla="*/ 2864145 w 12192000"/>
              <a:gd name="connsiteY115" fmla="*/ 1994061 h 2237474"/>
              <a:gd name="connsiteX116" fmla="*/ 2843662 w 12192000"/>
              <a:gd name="connsiteY116" fmla="*/ 1992498 h 2237474"/>
              <a:gd name="connsiteX117" fmla="*/ 2796128 w 12192000"/>
              <a:gd name="connsiteY117" fmla="*/ 1976403 h 2237474"/>
              <a:gd name="connsiteX118" fmla="*/ 2756784 w 12192000"/>
              <a:gd name="connsiteY118" fmla="*/ 1985116 h 2237474"/>
              <a:gd name="connsiteX119" fmla="*/ 2748833 w 12192000"/>
              <a:gd name="connsiteY119" fmla="*/ 1986323 h 2237474"/>
              <a:gd name="connsiteX120" fmla="*/ 2748661 w 12192000"/>
              <a:gd name="connsiteY120" fmla="*/ 1986122 h 2237474"/>
              <a:gd name="connsiteX121" fmla="*/ 2740251 w 12192000"/>
              <a:gd name="connsiteY121" fmla="*/ 1986946 h 2237474"/>
              <a:gd name="connsiteX122" fmla="*/ 2718916 w 12192000"/>
              <a:gd name="connsiteY122" fmla="*/ 1990867 h 2237474"/>
              <a:gd name="connsiteX123" fmla="*/ 2713522 w 12192000"/>
              <a:gd name="connsiteY123" fmla="*/ 1990173 h 2237474"/>
              <a:gd name="connsiteX124" fmla="*/ 2680597 w 12192000"/>
              <a:gd name="connsiteY124" fmla="*/ 1984996 h 2237474"/>
              <a:gd name="connsiteX125" fmla="*/ 2578178 w 12192000"/>
              <a:gd name="connsiteY125" fmla="*/ 1990531 h 2237474"/>
              <a:gd name="connsiteX126" fmla="*/ 2476147 w 12192000"/>
              <a:gd name="connsiteY126" fmla="*/ 1998305 h 2237474"/>
              <a:gd name="connsiteX127" fmla="*/ 2373568 w 12192000"/>
              <a:gd name="connsiteY127" fmla="*/ 2003219 h 2237474"/>
              <a:gd name="connsiteX128" fmla="*/ 2321399 w 12192000"/>
              <a:gd name="connsiteY128" fmla="*/ 1989467 h 2237474"/>
              <a:gd name="connsiteX129" fmla="*/ 2315525 w 12192000"/>
              <a:gd name="connsiteY129" fmla="*/ 1989708 h 2237474"/>
              <a:gd name="connsiteX130" fmla="*/ 2300792 w 12192000"/>
              <a:gd name="connsiteY130" fmla="*/ 1994290 h 2237474"/>
              <a:gd name="connsiteX131" fmla="*/ 2295469 w 12192000"/>
              <a:gd name="connsiteY131" fmla="*/ 1996659 h 2237474"/>
              <a:gd name="connsiteX132" fmla="*/ 2287219 w 12192000"/>
              <a:gd name="connsiteY132" fmla="*/ 1998750 h 2237474"/>
              <a:gd name="connsiteX133" fmla="*/ 2286948 w 12192000"/>
              <a:gd name="connsiteY133" fmla="*/ 1998596 h 2237474"/>
              <a:gd name="connsiteX134" fmla="*/ 2243069 w 12192000"/>
              <a:gd name="connsiteY134" fmla="*/ 2015111 h 2237474"/>
              <a:gd name="connsiteX135" fmla="*/ 2186609 w 12192000"/>
              <a:gd name="connsiteY135" fmla="*/ 2008263 h 2237474"/>
              <a:gd name="connsiteX136" fmla="*/ 2164831 w 12192000"/>
              <a:gd name="connsiteY136" fmla="*/ 2010143 h 2237474"/>
              <a:gd name="connsiteX137" fmla="*/ 2152836 w 12192000"/>
              <a:gd name="connsiteY137" fmla="*/ 2010048 h 2237474"/>
              <a:gd name="connsiteX138" fmla="*/ 2117102 w 12192000"/>
              <a:gd name="connsiteY138" fmla="*/ 2023004 h 2237474"/>
              <a:gd name="connsiteX139" fmla="*/ 2111935 w 12192000"/>
              <a:gd name="connsiteY139" fmla="*/ 2023163 h 2237474"/>
              <a:gd name="connsiteX140" fmla="*/ 2089991 w 12192000"/>
              <a:gd name="connsiteY140" fmla="*/ 2034193 h 2237474"/>
              <a:gd name="connsiteX141" fmla="*/ 2058061 w 12192000"/>
              <a:gd name="connsiteY141" fmla="*/ 2047942 h 2237474"/>
              <a:gd name="connsiteX142" fmla="*/ 2055737 w 12192000"/>
              <a:gd name="connsiteY142" fmla="*/ 2047704 h 2237474"/>
              <a:gd name="connsiteX143" fmla="*/ 2042244 w 12192000"/>
              <a:gd name="connsiteY143" fmla="*/ 2055560 h 2237474"/>
              <a:gd name="connsiteX144" fmla="*/ 1976224 w 12192000"/>
              <a:gd name="connsiteY144" fmla="*/ 2074257 h 2237474"/>
              <a:gd name="connsiteX145" fmla="*/ 1877728 w 12192000"/>
              <a:gd name="connsiteY145" fmla="*/ 2101004 h 2237474"/>
              <a:gd name="connsiteX146" fmla="*/ 1759056 w 12192000"/>
              <a:gd name="connsiteY146" fmla="*/ 2125608 h 2237474"/>
              <a:gd name="connsiteX147" fmla="*/ 1637948 w 12192000"/>
              <a:gd name="connsiteY147" fmla="*/ 2172597 h 2237474"/>
              <a:gd name="connsiteX148" fmla="*/ 1434549 w 12192000"/>
              <a:gd name="connsiteY148" fmla="*/ 2234522 h 2237474"/>
              <a:gd name="connsiteX149" fmla="*/ 1398481 w 12192000"/>
              <a:gd name="connsiteY149" fmla="*/ 2237074 h 2237474"/>
              <a:gd name="connsiteX150" fmla="*/ 1398407 w 12192000"/>
              <a:gd name="connsiteY150" fmla="*/ 2237095 h 2237474"/>
              <a:gd name="connsiteX151" fmla="*/ 1370962 w 12192000"/>
              <a:gd name="connsiteY151" fmla="*/ 2237474 h 2237474"/>
              <a:gd name="connsiteX152" fmla="*/ 1356367 w 12192000"/>
              <a:gd name="connsiteY152" fmla="*/ 2235089 h 2237474"/>
              <a:gd name="connsiteX153" fmla="*/ 1324828 w 12192000"/>
              <a:gd name="connsiteY153" fmla="*/ 2231968 h 2237474"/>
              <a:gd name="connsiteX154" fmla="*/ 1297744 w 12192000"/>
              <a:gd name="connsiteY154" fmla="*/ 2235849 h 2237474"/>
              <a:gd name="connsiteX155" fmla="*/ 1286236 w 12192000"/>
              <a:gd name="connsiteY155" fmla="*/ 2233135 h 2237474"/>
              <a:gd name="connsiteX156" fmla="*/ 1283504 w 12192000"/>
              <a:gd name="connsiteY156" fmla="*/ 2233797 h 2237474"/>
              <a:gd name="connsiteX157" fmla="*/ 1279765 w 12192000"/>
              <a:gd name="connsiteY157" fmla="*/ 2229639 h 2237474"/>
              <a:gd name="connsiteX158" fmla="*/ 1195347 w 12192000"/>
              <a:gd name="connsiteY158" fmla="*/ 2212354 h 2237474"/>
              <a:gd name="connsiteX159" fmla="*/ 970251 w 12192000"/>
              <a:gd name="connsiteY159" fmla="*/ 2221029 h 2237474"/>
              <a:gd name="connsiteX160" fmla="*/ 812914 w 12192000"/>
              <a:gd name="connsiteY160" fmla="*/ 2202752 h 2237474"/>
              <a:gd name="connsiteX161" fmla="*/ 800195 w 12192000"/>
              <a:gd name="connsiteY161" fmla="*/ 2209407 h 2237474"/>
              <a:gd name="connsiteX162" fmla="*/ 784978 w 12192000"/>
              <a:gd name="connsiteY162" fmla="*/ 2212360 h 2237474"/>
              <a:gd name="connsiteX163" fmla="*/ 681987 w 12192000"/>
              <a:gd name="connsiteY163" fmla="*/ 2216757 h 2237474"/>
              <a:gd name="connsiteX164" fmla="*/ 669923 w 12192000"/>
              <a:gd name="connsiteY164" fmla="*/ 2211682 h 2237474"/>
              <a:gd name="connsiteX165" fmla="*/ 648680 w 12192000"/>
              <a:gd name="connsiteY165" fmla="*/ 2206229 h 2237474"/>
              <a:gd name="connsiteX166" fmla="*/ 597225 w 12192000"/>
              <a:gd name="connsiteY166" fmla="*/ 2180999 h 2237474"/>
              <a:gd name="connsiteX167" fmla="*/ 558449 w 12192000"/>
              <a:gd name="connsiteY167" fmla="*/ 2182346 h 2237474"/>
              <a:gd name="connsiteX168" fmla="*/ 550517 w 12192000"/>
              <a:gd name="connsiteY168" fmla="*/ 2182060 h 2237474"/>
              <a:gd name="connsiteX169" fmla="*/ 550309 w 12192000"/>
              <a:gd name="connsiteY169" fmla="*/ 2181825 h 2237474"/>
              <a:gd name="connsiteX170" fmla="*/ 541836 w 12192000"/>
              <a:gd name="connsiteY170" fmla="*/ 2181063 h 2237474"/>
              <a:gd name="connsiteX171" fmla="*/ 536057 w 12192000"/>
              <a:gd name="connsiteY171" fmla="*/ 2181537 h 2237474"/>
              <a:gd name="connsiteX172" fmla="*/ 520671 w 12192000"/>
              <a:gd name="connsiteY172" fmla="*/ 2180980 h 2237474"/>
              <a:gd name="connsiteX173" fmla="*/ 515024 w 12192000"/>
              <a:gd name="connsiteY173" fmla="*/ 2179258 h 2237474"/>
              <a:gd name="connsiteX174" fmla="*/ 512278 w 12192000"/>
              <a:gd name="connsiteY174" fmla="*/ 2176369 h 2237474"/>
              <a:gd name="connsiteX175" fmla="*/ 480419 w 12192000"/>
              <a:gd name="connsiteY175" fmla="*/ 2167807 h 2237474"/>
              <a:gd name="connsiteX176" fmla="*/ 413835 w 12192000"/>
              <a:gd name="connsiteY176" fmla="*/ 2156783 h 2237474"/>
              <a:gd name="connsiteX177" fmla="*/ 376513 w 12192000"/>
              <a:gd name="connsiteY177" fmla="*/ 2154014 h 2237474"/>
              <a:gd name="connsiteX178" fmla="*/ 273386 w 12192000"/>
              <a:gd name="connsiteY178" fmla="*/ 2142551 h 2237474"/>
              <a:gd name="connsiteX179" fmla="*/ 169207 w 12192000"/>
              <a:gd name="connsiteY179" fmla="*/ 2128100 h 2237474"/>
              <a:gd name="connsiteX180" fmla="*/ 93149 w 12192000"/>
              <a:gd name="connsiteY180" fmla="*/ 2105324 h 2237474"/>
              <a:gd name="connsiteX181" fmla="*/ 88109 w 12192000"/>
              <a:gd name="connsiteY181" fmla="*/ 2106704 h 2237474"/>
              <a:gd name="connsiteX182" fmla="*/ 80022 w 12192000"/>
              <a:gd name="connsiteY182" fmla="*/ 2107254 h 2237474"/>
              <a:gd name="connsiteX183" fmla="*/ 79717 w 12192000"/>
              <a:gd name="connsiteY183" fmla="*/ 2107046 h 2237474"/>
              <a:gd name="connsiteX184" fmla="*/ 72352 w 12192000"/>
              <a:gd name="connsiteY184" fmla="*/ 2107991 h 2237474"/>
              <a:gd name="connsiteX185" fmla="*/ 37645 w 12192000"/>
              <a:gd name="connsiteY185" fmla="*/ 2115401 h 2237474"/>
              <a:gd name="connsiteX186" fmla="*/ 4572 w 12192000"/>
              <a:gd name="connsiteY186" fmla="*/ 2111091 h 2237474"/>
              <a:gd name="connsiteX187" fmla="*/ 0 w 12192000"/>
              <a:gd name="connsiteY187" fmla="*/ 2110468 h 2237474"/>
              <a:gd name="connsiteX188" fmla="*/ 0 w 12192000"/>
              <a:gd name="connsiteY18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80071 w 12192000"/>
              <a:gd name="connsiteY110" fmla="*/ 1972988 h 2237474"/>
              <a:gd name="connsiteX111" fmla="*/ 2942858 w 12192000"/>
              <a:gd name="connsiteY111" fmla="*/ 1981367 h 2237474"/>
              <a:gd name="connsiteX112" fmla="*/ 2875436 w 12192000"/>
              <a:gd name="connsiteY112" fmla="*/ 1996977 h 2237474"/>
              <a:gd name="connsiteX113" fmla="*/ 2874892 w 12192000"/>
              <a:gd name="connsiteY113" fmla="*/ 1996085 h 2237474"/>
              <a:gd name="connsiteX114" fmla="*/ 2864145 w 12192000"/>
              <a:gd name="connsiteY114" fmla="*/ 1994061 h 2237474"/>
              <a:gd name="connsiteX115" fmla="*/ 2843662 w 12192000"/>
              <a:gd name="connsiteY115" fmla="*/ 1992498 h 2237474"/>
              <a:gd name="connsiteX116" fmla="*/ 2796128 w 12192000"/>
              <a:gd name="connsiteY116" fmla="*/ 1976403 h 2237474"/>
              <a:gd name="connsiteX117" fmla="*/ 2756784 w 12192000"/>
              <a:gd name="connsiteY117" fmla="*/ 1985116 h 2237474"/>
              <a:gd name="connsiteX118" fmla="*/ 2748833 w 12192000"/>
              <a:gd name="connsiteY118" fmla="*/ 1986323 h 2237474"/>
              <a:gd name="connsiteX119" fmla="*/ 2748661 w 12192000"/>
              <a:gd name="connsiteY119" fmla="*/ 1986122 h 2237474"/>
              <a:gd name="connsiteX120" fmla="*/ 2740251 w 12192000"/>
              <a:gd name="connsiteY120" fmla="*/ 1986946 h 2237474"/>
              <a:gd name="connsiteX121" fmla="*/ 2718916 w 12192000"/>
              <a:gd name="connsiteY121" fmla="*/ 1990867 h 2237474"/>
              <a:gd name="connsiteX122" fmla="*/ 2713522 w 12192000"/>
              <a:gd name="connsiteY122" fmla="*/ 1990173 h 2237474"/>
              <a:gd name="connsiteX123" fmla="*/ 2680597 w 12192000"/>
              <a:gd name="connsiteY123" fmla="*/ 1984996 h 2237474"/>
              <a:gd name="connsiteX124" fmla="*/ 2578178 w 12192000"/>
              <a:gd name="connsiteY124" fmla="*/ 1990531 h 2237474"/>
              <a:gd name="connsiteX125" fmla="*/ 2476147 w 12192000"/>
              <a:gd name="connsiteY125" fmla="*/ 1998305 h 2237474"/>
              <a:gd name="connsiteX126" fmla="*/ 2373568 w 12192000"/>
              <a:gd name="connsiteY126" fmla="*/ 2003219 h 2237474"/>
              <a:gd name="connsiteX127" fmla="*/ 2321399 w 12192000"/>
              <a:gd name="connsiteY127" fmla="*/ 1989467 h 2237474"/>
              <a:gd name="connsiteX128" fmla="*/ 2315525 w 12192000"/>
              <a:gd name="connsiteY128" fmla="*/ 1989708 h 2237474"/>
              <a:gd name="connsiteX129" fmla="*/ 2300792 w 12192000"/>
              <a:gd name="connsiteY129" fmla="*/ 1994290 h 2237474"/>
              <a:gd name="connsiteX130" fmla="*/ 2295469 w 12192000"/>
              <a:gd name="connsiteY130" fmla="*/ 1996659 h 2237474"/>
              <a:gd name="connsiteX131" fmla="*/ 2287219 w 12192000"/>
              <a:gd name="connsiteY131" fmla="*/ 1998750 h 2237474"/>
              <a:gd name="connsiteX132" fmla="*/ 2286948 w 12192000"/>
              <a:gd name="connsiteY132" fmla="*/ 1998596 h 2237474"/>
              <a:gd name="connsiteX133" fmla="*/ 2243069 w 12192000"/>
              <a:gd name="connsiteY133" fmla="*/ 2015111 h 2237474"/>
              <a:gd name="connsiteX134" fmla="*/ 2186609 w 12192000"/>
              <a:gd name="connsiteY134" fmla="*/ 2008263 h 2237474"/>
              <a:gd name="connsiteX135" fmla="*/ 2164831 w 12192000"/>
              <a:gd name="connsiteY135" fmla="*/ 2010143 h 2237474"/>
              <a:gd name="connsiteX136" fmla="*/ 2152836 w 12192000"/>
              <a:gd name="connsiteY136" fmla="*/ 2010048 h 2237474"/>
              <a:gd name="connsiteX137" fmla="*/ 2117102 w 12192000"/>
              <a:gd name="connsiteY137" fmla="*/ 2023004 h 2237474"/>
              <a:gd name="connsiteX138" fmla="*/ 2111935 w 12192000"/>
              <a:gd name="connsiteY138" fmla="*/ 2023163 h 2237474"/>
              <a:gd name="connsiteX139" fmla="*/ 2089991 w 12192000"/>
              <a:gd name="connsiteY139" fmla="*/ 2034193 h 2237474"/>
              <a:gd name="connsiteX140" fmla="*/ 2058061 w 12192000"/>
              <a:gd name="connsiteY140" fmla="*/ 2047942 h 2237474"/>
              <a:gd name="connsiteX141" fmla="*/ 2055737 w 12192000"/>
              <a:gd name="connsiteY141" fmla="*/ 2047704 h 2237474"/>
              <a:gd name="connsiteX142" fmla="*/ 2042244 w 12192000"/>
              <a:gd name="connsiteY142" fmla="*/ 2055560 h 2237474"/>
              <a:gd name="connsiteX143" fmla="*/ 1976224 w 12192000"/>
              <a:gd name="connsiteY143" fmla="*/ 2074257 h 2237474"/>
              <a:gd name="connsiteX144" fmla="*/ 1877728 w 12192000"/>
              <a:gd name="connsiteY144" fmla="*/ 2101004 h 2237474"/>
              <a:gd name="connsiteX145" fmla="*/ 1759056 w 12192000"/>
              <a:gd name="connsiteY145" fmla="*/ 2125608 h 2237474"/>
              <a:gd name="connsiteX146" fmla="*/ 1637948 w 12192000"/>
              <a:gd name="connsiteY146" fmla="*/ 2172597 h 2237474"/>
              <a:gd name="connsiteX147" fmla="*/ 1434549 w 12192000"/>
              <a:gd name="connsiteY147" fmla="*/ 2234522 h 2237474"/>
              <a:gd name="connsiteX148" fmla="*/ 1398481 w 12192000"/>
              <a:gd name="connsiteY148" fmla="*/ 2237074 h 2237474"/>
              <a:gd name="connsiteX149" fmla="*/ 1398407 w 12192000"/>
              <a:gd name="connsiteY149" fmla="*/ 2237095 h 2237474"/>
              <a:gd name="connsiteX150" fmla="*/ 1370962 w 12192000"/>
              <a:gd name="connsiteY150" fmla="*/ 2237474 h 2237474"/>
              <a:gd name="connsiteX151" fmla="*/ 1356367 w 12192000"/>
              <a:gd name="connsiteY151" fmla="*/ 2235089 h 2237474"/>
              <a:gd name="connsiteX152" fmla="*/ 1324828 w 12192000"/>
              <a:gd name="connsiteY152" fmla="*/ 2231968 h 2237474"/>
              <a:gd name="connsiteX153" fmla="*/ 1297744 w 12192000"/>
              <a:gd name="connsiteY153" fmla="*/ 2235849 h 2237474"/>
              <a:gd name="connsiteX154" fmla="*/ 1286236 w 12192000"/>
              <a:gd name="connsiteY154" fmla="*/ 2233135 h 2237474"/>
              <a:gd name="connsiteX155" fmla="*/ 1283504 w 12192000"/>
              <a:gd name="connsiteY155" fmla="*/ 2233797 h 2237474"/>
              <a:gd name="connsiteX156" fmla="*/ 1279765 w 12192000"/>
              <a:gd name="connsiteY156" fmla="*/ 2229639 h 2237474"/>
              <a:gd name="connsiteX157" fmla="*/ 1195347 w 12192000"/>
              <a:gd name="connsiteY157" fmla="*/ 2212354 h 2237474"/>
              <a:gd name="connsiteX158" fmla="*/ 970251 w 12192000"/>
              <a:gd name="connsiteY158" fmla="*/ 2221029 h 2237474"/>
              <a:gd name="connsiteX159" fmla="*/ 812914 w 12192000"/>
              <a:gd name="connsiteY159" fmla="*/ 2202752 h 2237474"/>
              <a:gd name="connsiteX160" fmla="*/ 800195 w 12192000"/>
              <a:gd name="connsiteY160" fmla="*/ 2209407 h 2237474"/>
              <a:gd name="connsiteX161" fmla="*/ 784978 w 12192000"/>
              <a:gd name="connsiteY161" fmla="*/ 2212360 h 2237474"/>
              <a:gd name="connsiteX162" fmla="*/ 681987 w 12192000"/>
              <a:gd name="connsiteY162" fmla="*/ 2216757 h 2237474"/>
              <a:gd name="connsiteX163" fmla="*/ 669923 w 12192000"/>
              <a:gd name="connsiteY163" fmla="*/ 2211682 h 2237474"/>
              <a:gd name="connsiteX164" fmla="*/ 648680 w 12192000"/>
              <a:gd name="connsiteY164" fmla="*/ 2206229 h 2237474"/>
              <a:gd name="connsiteX165" fmla="*/ 597225 w 12192000"/>
              <a:gd name="connsiteY165" fmla="*/ 2180999 h 2237474"/>
              <a:gd name="connsiteX166" fmla="*/ 558449 w 12192000"/>
              <a:gd name="connsiteY166" fmla="*/ 2182346 h 2237474"/>
              <a:gd name="connsiteX167" fmla="*/ 550517 w 12192000"/>
              <a:gd name="connsiteY167" fmla="*/ 2182060 h 2237474"/>
              <a:gd name="connsiteX168" fmla="*/ 550309 w 12192000"/>
              <a:gd name="connsiteY168" fmla="*/ 2181825 h 2237474"/>
              <a:gd name="connsiteX169" fmla="*/ 541836 w 12192000"/>
              <a:gd name="connsiteY169" fmla="*/ 2181063 h 2237474"/>
              <a:gd name="connsiteX170" fmla="*/ 536057 w 12192000"/>
              <a:gd name="connsiteY170" fmla="*/ 2181537 h 2237474"/>
              <a:gd name="connsiteX171" fmla="*/ 520671 w 12192000"/>
              <a:gd name="connsiteY171" fmla="*/ 2180980 h 2237474"/>
              <a:gd name="connsiteX172" fmla="*/ 515024 w 12192000"/>
              <a:gd name="connsiteY172" fmla="*/ 2179258 h 2237474"/>
              <a:gd name="connsiteX173" fmla="*/ 512278 w 12192000"/>
              <a:gd name="connsiteY173" fmla="*/ 2176369 h 2237474"/>
              <a:gd name="connsiteX174" fmla="*/ 480419 w 12192000"/>
              <a:gd name="connsiteY174" fmla="*/ 2167807 h 2237474"/>
              <a:gd name="connsiteX175" fmla="*/ 413835 w 12192000"/>
              <a:gd name="connsiteY175" fmla="*/ 2156783 h 2237474"/>
              <a:gd name="connsiteX176" fmla="*/ 376513 w 12192000"/>
              <a:gd name="connsiteY176" fmla="*/ 2154014 h 2237474"/>
              <a:gd name="connsiteX177" fmla="*/ 273386 w 12192000"/>
              <a:gd name="connsiteY177" fmla="*/ 2142551 h 2237474"/>
              <a:gd name="connsiteX178" fmla="*/ 169207 w 12192000"/>
              <a:gd name="connsiteY178" fmla="*/ 2128100 h 2237474"/>
              <a:gd name="connsiteX179" fmla="*/ 93149 w 12192000"/>
              <a:gd name="connsiteY179" fmla="*/ 2105324 h 2237474"/>
              <a:gd name="connsiteX180" fmla="*/ 88109 w 12192000"/>
              <a:gd name="connsiteY180" fmla="*/ 2106704 h 2237474"/>
              <a:gd name="connsiteX181" fmla="*/ 80022 w 12192000"/>
              <a:gd name="connsiteY181" fmla="*/ 2107254 h 2237474"/>
              <a:gd name="connsiteX182" fmla="*/ 79717 w 12192000"/>
              <a:gd name="connsiteY182" fmla="*/ 2107046 h 2237474"/>
              <a:gd name="connsiteX183" fmla="*/ 72352 w 12192000"/>
              <a:gd name="connsiteY183" fmla="*/ 2107991 h 2237474"/>
              <a:gd name="connsiteX184" fmla="*/ 37645 w 12192000"/>
              <a:gd name="connsiteY184" fmla="*/ 2115401 h 2237474"/>
              <a:gd name="connsiteX185" fmla="*/ 4572 w 12192000"/>
              <a:gd name="connsiteY185" fmla="*/ 2111091 h 2237474"/>
              <a:gd name="connsiteX186" fmla="*/ 0 w 12192000"/>
              <a:gd name="connsiteY186" fmla="*/ 2110468 h 2237474"/>
              <a:gd name="connsiteX187" fmla="*/ 0 w 12192000"/>
              <a:gd name="connsiteY18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40251 w 12192000"/>
              <a:gd name="connsiteY119" fmla="*/ 1986946 h 2237474"/>
              <a:gd name="connsiteX120" fmla="*/ 2718916 w 12192000"/>
              <a:gd name="connsiteY120" fmla="*/ 1990867 h 2237474"/>
              <a:gd name="connsiteX121" fmla="*/ 2713522 w 12192000"/>
              <a:gd name="connsiteY121" fmla="*/ 1990173 h 2237474"/>
              <a:gd name="connsiteX122" fmla="*/ 2680597 w 12192000"/>
              <a:gd name="connsiteY122" fmla="*/ 1984996 h 2237474"/>
              <a:gd name="connsiteX123" fmla="*/ 2578178 w 12192000"/>
              <a:gd name="connsiteY123" fmla="*/ 1990531 h 2237474"/>
              <a:gd name="connsiteX124" fmla="*/ 2476147 w 12192000"/>
              <a:gd name="connsiteY124" fmla="*/ 1998305 h 2237474"/>
              <a:gd name="connsiteX125" fmla="*/ 2373568 w 12192000"/>
              <a:gd name="connsiteY125" fmla="*/ 2003219 h 2237474"/>
              <a:gd name="connsiteX126" fmla="*/ 2321399 w 12192000"/>
              <a:gd name="connsiteY126" fmla="*/ 1989467 h 2237474"/>
              <a:gd name="connsiteX127" fmla="*/ 2315525 w 12192000"/>
              <a:gd name="connsiteY127" fmla="*/ 1989708 h 2237474"/>
              <a:gd name="connsiteX128" fmla="*/ 2300792 w 12192000"/>
              <a:gd name="connsiteY128" fmla="*/ 1994290 h 2237474"/>
              <a:gd name="connsiteX129" fmla="*/ 2295469 w 12192000"/>
              <a:gd name="connsiteY129" fmla="*/ 1996659 h 2237474"/>
              <a:gd name="connsiteX130" fmla="*/ 2287219 w 12192000"/>
              <a:gd name="connsiteY130" fmla="*/ 1998750 h 2237474"/>
              <a:gd name="connsiteX131" fmla="*/ 2286948 w 12192000"/>
              <a:gd name="connsiteY131" fmla="*/ 1998596 h 2237474"/>
              <a:gd name="connsiteX132" fmla="*/ 2243069 w 12192000"/>
              <a:gd name="connsiteY132" fmla="*/ 2015111 h 2237474"/>
              <a:gd name="connsiteX133" fmla="*/ 2186609 w 12192000"/>
              <a:gd name="connsiteY133" fmla="*/ 2008263 h 2237474"/>
              <a:gd name="connsiteX134" fmla="*/ 2164831 w 12192000"/>
              <a:gd name="connsiteY134" fmla="*/ 2010143 h 2237474"/>
              <a:gd name="connsiteX135" fmla="*/ 2152836 w 12192000"/>
              <a:gd name="connsiteY135" fmla="*/ 2010048 h 2237474"/>
              <a:gd name="connsiteX136" fmla="*/ 2117102 w 12192000"/>
              <a:gd name="connsiteY136" fmla="*/ 2023004 h 2237474"/>
              <a:gd name="connsiteX137" fmla="*/ 2111935 w 12192000"/>
              <a:gd name="connsiteY137" fmla="*/ 2023163 h 2237474"/>
              <a:gd name="connsiteX138" fmla="*/ 2089991 w 12192000"/>
              <a:gd name="connsiteY138" fmla="*/ 2034193 h 2237474"/>
              <a:gd name="connsiteX139" fmla="*/ 2058061 w 12192000"/>
              <a:gd name="connsiteY139" fmla="*/ 2047942 h 2237474"/>
              <a:gd name="connsiteX140" fmla="*/ 2055737 w 12192000"/>
              <a:gd name="connsiteY140" fmla="*/ 2047704 h 2237474"/>
              <a:gd name="connsiteX141" fmla="*/ 2042244 w 12192000"/>
              <a:gd name="connsiteY141" fmla="*/ 2055560 h 2237474"/>
              <a:gd name="connsiteX142" fmla="*/ 1976224 w 12192000"/>
              <a:gd name="connsiteY142" fmla="*/ 2074257 h 2237474"/>
              <a:gd name="connsiteX143" fmla="*/ 1877728 w 12192000"/>
              <a:gd name="connsiteY143" fmla="*/ 2101004 h 2237474"/>
              <a:gd name="connsiteX144" fmla="*/ 1759056 w 12192000"/>
              <a:gd name="connsiteY144" fmla="*/ 2125608 h 2237474"/>
              <a:gd name="connsiteX145" fmla="*/ 1637948 w 12192000"/>
              <a:gd name="connsiteY145" fmla="*/ 2172597 h 2237474"/>
              <a:gd name="connsiteX146" fmla="*/ 1434549 w 12192000"/>
              <a:gd name="connsiteY146" fmla="*/ 2234522 h 2237474"/>
              <a:gd name="connsiteX147" fmla="*/ 1398481 w 12192000"/>
              <a:gd name="connsiteY147" fmla="*/ 2237074 h 2237474"/>
              <a:gd name="connsiteX148" fmla="*/ 1398407 w 12192000"/>
              <a:gd name="connsiteY148" fmla="*/ 2237095 h 2237474"/>
              <a:gd name="connsiteX149" fmla="*/ 1370962 w 12192000"/>
              <a:gd name="connsiteY149" fmla="*/ 2237474 h 2237474"/>
              <a:gd name="connsiteX150" fmla="*/ 1356367 w 12192000"/>
              <a:gd name="connsiteY150" fmla="*/ 2235089 h 2237474"/>
              <a:gd name="connsiteX151" fmla="*/ 1324828 w 12192000"/>
              <a:gd name="connsiteY151" fmla="*/ 2231968 h 2237474"/>
              <a:gd name="connsiteX152" fmla="*/ 1297744 w 12192000"/>
              <a:gd name="connsiteY152" fmla="*/ 2235849 h 2237474"/>
              <a:gd name="connsiteX153" fmla="*/ 1286236 w 12192000"/>
              <a:gd name="connsiteY153" fmla="*/ 2233135 h 2237474"/>
              <a:gd name="connsiteX154" fmla="*/ 1283504 w 12192000"/>
              <a:gd name="connsiteY154" fmla="*/ 2233797 h 2237474"/>
              <a:gd name="connsiteX155" fmla="*/ 1279765 w 12192000"/>
              <a:gd name="connsiteY155" fmla="*/ 2229639 h 2237474"/>
              <a:gd name="connsiteX156" fmla="*/ 1195347 w 12192000"/>
              <a:gd name="connsiteY156" fmla="*/ 2212354 h 2237474"/>
              <a:gd name="connsiteX157" fmla="*/ 970251 w 12192000"/>
              <a:gd name="connsiteY157" fmla="*/ 2221029 h 2237474"/>
              <a:gd name="connsiteX158" fmla="*/ 812914 w 12192000"/>
              <a:gd name="connsiteY158" fmla="*/ 2202752 h 2237474"/>
              <a:gd name="connsiteX159" fmla="*/ 800195 w 12192000"/>
              <a:gd name="connsiteY159" fmla="*/ 2209407 h 2237474"/>
              <a:gd name="connsiteX160" fmla="*/ 784978 w 12192000"/>
              <a:gd name="connsiteY160" fmla="*/ 2212360 h 2237474"/>
              <a:gd name="connsiteX161" fmla="*/ 681987 w 12192000"/>
              <a:gd name="connsiteY161" fmla="*/ 2216757 h 2237474"/>
              <a:gd name="connsiteX162" fmla="*/ 669923 w 12192000"/>
              <a:gd name="connsiteY162" fmla="*/ 2211682 h 2237474"/>
              <a:gd name="connsiteX163" fmla="*/ 648680 w 12192000"/>
              <a:gd name="connsiteY163" fmla="*/ 2206229 h 2237474"/>
              <a:gd name="connsiteX164" fmla="*/ 597225 w 12192000"/>
              <a:gd name="connsiteY164" fmla="*/ 2180999 h 2237474"/>
              <a:gd name="connsiteX165" fmla="*/ 558449 w 12192000"/>
              <a:gd name="connsiteY165" fmla="*/ 2182346 h 2237474"/>
              <a:gd name="connsiteX166" fmla="*/ 550517 w 12192000"/>
              <a:gd name="connsiteY166" fmla="*/ 2182060 h 2237474"/>
              <a:gd name="connsiteX167" fmla="*/ 550309 w 12192000"/>
              <a:gd name="connsiteY167" fmla="*/ 2181825 h 2237474"/>
              <a:gd name="connsiteX168" fmla="*/ 541836 w 12192000"/>
              <a:gd name="connsiteY168" fmla="*/ 2181063 h 2237474"/>
              <a:gd name="connsiteX169" fmla="*/ 536057 w 12192000"/>
              <a:gd name="connsiteY169" fmla="*/ 2181537 h 2237474"/>
              <a:gd name="connsiteX170" fmla="*/ 520671 w 12192000"/>
              <a:gd name="connsiteY170" fmla="*/ 2180980 h 2237474"/>
              <a:gd name="connsiteX171" fmla="*/ 515024 w 12192000"/>
              <a:gd name="connsiteY171" fmla="*/ 2179258 h 2237474"/>
              <a:gd name="connsiteX172" fmla="*/ 512278 w 12192000"/>
              <a:gd name="connsiteY172" fmla="*/ 2176369 h 2237474"/>
              <a:gd name="connsiteX173" fmla="*/ 480419 w 12192000"/>
              <a:gd name="connsiteY173" fmla="*/ 2167807 h 2237474"/>
              <a:gd name="connsiteX174" fmla="*/ 413835 w 12192000"/>
              <a:gd name="connsiteY174" fmla="*/ 2156783 h 2237474"/>
              <a:gd name="connsiteX175" fmla="*/ 376513 w 12192000"/>
              <a:gd name="connsiteY175" fmla="*/ 2154014 h 2237474"/>
              <a:gd name="connsiteX176" fmla="*/ 273386 w 12192000"/>
              <a:gd name="connsiteY176" fmla="*/ 2142551 h 2237474"/>
              <a:gd name="connsiteX177" fmla="*/ 169207 w 12192000"/>
              <a:gd name="connsiteY177" fmla="*/ 2128100 h 2237474"/>
              <a:gd name="connsiteX178" fmla="*/ 93149 w 12192000"/>
              <a:gd name="connsiteY178" fmla="*/ 2105324 h 2237474"/>
              <a:gd name="connsiteX179" fmla="*/ 88109 w 12192000"/>
              <a:gd name="connsiteY179" fmla="*/ 2106704 h 2237474"/>
              <a:gd name="connsiteX180" fmla="*/ 80022 w 12192000"/>
              <a:gd name="connsiteY180" fmla="*/ 2107254 h 2237474"/>
              <a:gd name="connsiteX181" fmla="*/ 79717 w 12192000"/>
              <a:gd name="connsiteY181" fmla="*/ 2107046 h 2237474"/>
              <a:gd name="connsiteX182" fmla="*/ 72352 w 12192000"/>
              <a:gd name="connsiteY182" fmla="*/ 2107991 h 2237474"/>
              <a:gd name="connsiteX183" fmla="*/ 37645 w 12192000"/>
              <a:gd name="connsiteY183" fmla="*/ 2115401 h 2237474"/>
              <a:gd name="connsiteX184" fmla="*/ 4572 w 12192000"/>
              <a:gd name="connsiteY184" fmla="*/ 2111091 h 2237474"/>
              <a:gd name="connsiteX185" fmla="*/ 0 w 12192000"/>
              <a:gd name="connsiteY185" fmla="*/ 2110468 h 2237474"/>
              <a:gd name="connsiteX186" fmla="*/ 0 w 12192000"/>
              <a:gd name="connsiteY18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18916 w 12192000"/>
              <a:gd name="connsiteY119" fmla="*/ 1990867 h 2237474"/>
              <a:gd name="connsiteX120" fmla="*/ 2713522 w 12192000"/>
              <a:gd name="connsiteY120" fmla="*/ 1990173 h 2237474"/>
              <a:gd name="connsiteX121" fmla="*/ 2680597 w 12192000"/>
              <a:gd name="connsiteY121" fmla="*/ 1984996 h 2237474"/>
              <a:gd name="connsiteX122" fmla="*/ 2578178 w 12192000"/>
              <a:gd name="connsiteY122" fmla="*/ 1990531 h 2237474"/>
              <a:gd name="connsiteX123" fmla="*/ 2476147 w 12192000"/>
              <a:gd name="connsiteY123" fmla="*/ 1998305 h 2237474"/>
              <a:gd name="connsiteX124" fmla="*/ 2373568 w 12192000"/>
              <a:gd name="connsiteY124" fmla="*/ 2003219 h 2237474"/>
              <a:gd name="connsiteX125" fmla="*/ 2321399 w 12192000"/>
              <a:gd name="connsiteY125" fmla="*/ 1989467 h 2237474"/>
              <a:gd name="connsiteX126" fmla="*/ 2315525 w 12192000"/>
              <a:gd name="connsiteY126" fmla="*/ 1989708 h 2237474"/>
              <a:gd name="connsiteX127" fmla="*/ 2300792 w 12192000"/>
              <a:gd name="connsiteY127" fmla="*/ 1994290 h 2237474"/>
              <a:gd name="connsiteX128" fmla="*/ 2295469 w 12192000"/>
              <a:gd name="connsiteY128" fmla="*/ 1996659 h 2237474"/>
              <a:gd name="connsiteX129" fmla="*/ 2287219 w 12192000"/>
              <a:gd name="connsiteY129" fmla="*/ 1998750 h 2237474"/>
              <a:gd name="connsiteX130" fmla="*/ 2286948 w 12192000"/>
              <a:gd name="connsiteY130" fmla="*/ 1998596 h 2237474"/>
              <a:gd name="connsiteX131" fmla="*/ 2243069 w 12192000"/>
              <a:gd name="connsiteY131" fmla="*/ 2015111 h 2237474"/>
              <a:gd name="connsiteX132" fmla="*/ 2186609 w 12192000"/>
              <a:gd name="connsiteY132" fmla="*/ 2008263 h 2237474"/>
              <a:gd name="connsiteX133" fmla="*/ 2164831 w 12192000"/>
              <a:gd name="connsiteY133" fmla="*/ 2010143 h 2237474"/>
              <a:gd name="connsiteX134" fmla="*/ 2152836 w 12192000"/>
              <a:gd name="connsiteY134" fmla="*/ 2010048 h 2237474"/>
              <a:gd name="connsiteX135" fmla="*/ 2117102 w 12192000"/>
              <a:gd name="connsiteY135" fmla="*/ 2023004 h 2237474"/>
              <a:gd name="connsiteX136" fmla="*/ 2111935 w 12192000"/>
              <a:gd name="connsiteY136" fmla="*/ 2023163 h 2237474"/>
              <a:gd name="connsiteX137" fmla="*/ 2089991 w 12192000"/>
              <a:gd name="connsiteY137" fmla="*/ 2034193 h 2237474"/>
              <a:gd name="connsiteX138" fmla="*/ 2058061 w 12192000"/>
              <a:gd name="connsiteY138" fmla="*/ 2047942 h 2237474"/>
              <a:gd name="connsiteX139" fmla="*/ 2055737 w 12192000"/>
              <a:gd name="connsiteY139" fmla="*/ 2047704 h 2237474"/>
              <a:gd name="connsiteX140" fmla="*/ 2042244 w 12192000"/>
              <a:gd name="connsiteY140" fmla="*/ 2055560 h 2237474"/>
              <a:gd name="connsiteX141" fmla="*/ 1976224 w 12192000"/>
              <a:gd name="connsiteY141" fmla="*/ 2074257 h 2237474"/>
              <a:gd name="connsiteX142" fmla="*/ 1877728 w 12192000"/>
              <a:gd name="connsiteY142" fmla="*/ 2101004 h 2237474"/>
              <a:gd name="connsiteX143" fmla="*/ 1759056 w 12192000"/>
              <a:gd name="connsiteY143" fmla="*/ 2125608 h 2237474"/>
              <a:gd name="connsiteX144" fmla="*/ 1637948 w 12192000"/>
              <a:gd name="connsiteY144" fmla="*/ 2172597 h 2237474"/>
              <a:gd name="connsiteX145" fmla="*/ 1434549 w 12192000"/>
              <a:gd name="connsiteY145" fmla="*/ 2234522 h 2237474"/>
              <a:gd name="connsiteX146" fmla="*/ 1398481 w 12192000"/>
              <a:gd name="connsiteY146" fmla="*/ 2237074 h 2237474"/>
              <a:gd name="connsiteX147" fmla="*/ 1398407 w 12192000"/>
              <a:gd name="connsiteY147" fmla="*/ 2237095 h 2237474"/>
              <a:gd name="connsiteX148" fmla="*/ 1370962 w 12192000"/>
              <a:gd name="connsiteY148" fmla="*/ 2237474 h 2237474"/>
              <a:gd name="connsiteX149" fmla="*/ 1356367 w 12192000"/>
              <a:gd name="connsiteY149" fmla="*/ 2235089 h 2237474"/>
              <a:gd name="connsiteX150" fmla="*/ 1324828 w 12192000"/>
              <a:gd name="connsiteY150" fmla="*/ 2231968 h 2237474"/>
              <a:gd name="connsiteX151" fmla="*/ 1297744 w 12192000"/>
              <a:gd name="connsiteY151" fmla="*/ 2235849 h 2237474"/>
              <a:gd name="connsiteX152" fmla="*/ 1286236 w 12192000"/>
              <a:gd name="connsiteY152" fmla="*/ 2233135 h 2237474"/>
              <a:gd name="connsiteX153" fmla="*/ 1283504 w 12192000"/>
              <a:gd name="connsiteY153" fmla="*/ 2233797 h 2237474"/>
              <a:gd name="connsiteX154" fmla="*/ 1279765 w 12192000"/>
              <a:gd name="connsiteY154" fmla="*/ 2229639 h 2237474"/>
              <a:gd name="connsiteX155" fmla="*/ 1195347 w 12192000"/>
              <a:gd name="connsiteY155" fmla="*/ 2212354 h 2237474"/>
              <a:gd name="connsiteX156" fmla="*/ 970251 w 12192000"/>
              <a:gd name="connsiteY156" fmla="*/ 2221029 h 2237474"/>
              <a:gd name="connsiteX157" fmla="*/ 812914 w 12192000"/>
              <a:gd name="connsiteY157" fmla="*/ 2202752 h 2237474"/>
              <a:gd name="connsiteX158" fmla="*/ 800195 w 12192000"/>
              <a:gd name="connsiteY158" fmla="*/ 2209407 h 2237474"/>
              <a:gd name="connsiteX159" fmla="*/ 784978 w 12192000"/>
              <a:gd name="connsiteY159" fmla="*/ 2212360 h 2237474"/>
              <a:gd name="connsiteX160" fmla="*/ 681987 w 12192000"/>
              <a:gd name="connsiteY160" fmla="*/ 2216757 h 2237474"/>
              <a:gd name="connsiteX161" fmla="*/ 669923 w 12192000"/>
              <a:gd name="connsiteY161" fmla="*/ 2211682 h 2237474"/>
              <a:gd name="connsiteX162" fmla="*/ 648680 w 12192000"/>
              <a:gd name="connsiteY162" fmla="*/ 2206229 h 2237474"/>
              <a:gd name="connsiteX163" fmla="*/ 597225 w 12192000"/>
              <a:gd name="connsiteY163" fmla="*/ 2180999 h 2237474"/>
              <a:gd name="connsiteX164" fmla="*/ 558449 w 12192000"/>
              <a:gd name="connsiteY164" fmla="*/ 2182346 h 2237474"/>
              <a:gd name="connsiteX165" fmla="*/ 550517 w 12192000"/>
              <a:gd name="connsiteY165" fmla="*/ 2182060 h 2237474"/>
              <a:gd name="connsiteX166" fmla="*/ 550309 w 12192000"/>
              <a:gd name="connsiteY166" fmla="*/ 2181825 h 2237474"/>
              <a:gd name="connsiteX167" fmla="*/ 541836 w 12192000"/>
              <a:gd name="connsiteY167" fmla="*/ 2181063 h 2237474"/>
              <a:gd name="connsiteX168" fmla="*/ 536057 w 12192000"/>
              <a:gd name="connsiteY168" fmla="*/ 2181537 h 2237474"/>
              <a:gd name="connsiteX169" fmla="*/ 520671 w 12192000"/>
              <a:gd name="connsiteY169" fmla="*/ 2180980 h 2237474"/>
              <a:gd name="connsiteX170" fmla="*/ 515024 w 12192000"/>
              <a:gd name="connsiteY170" fmla="*/ 2179258 h 2237474"/>
              <a:gd name="connsiteX171" fmla="*/ 512278 w 12192000"/>
              <a:gd name="connsiteY171" fmla="*/ 2176369 h 2237474"/>
              <a:gd name="connsiteX172" fmla="*/ 480419 w 12192000"/>
              <a:gd name="connsiteY172" fmla="*/ 2167807 h 2237474"/>
              <a:gd name="connsiteX173" fmla="*/ 413835 w 12192000"/>
              <a:gd name="connsiteY173" fmla="*/ 2156783 h 2237474"/>
              <a:gd name="connsiteX174" fmla="*/ 376513 w 12192000"/>
              <a:gd name="connsiteY174" fmla="*/ 2154014 h 2237474"/>
              <a:gd name="connsiteX175" fmla="*/ 273386 w 12192000"/>
              <a:gd name="connsiteY175" fmla="*/ 2142551 h 2237474"/>
              <a:gd name="connsiteX176" fmla="*/ 169207 w 12192000"/>
              <a:gd name="connsiteY176" fmla="*/ 2128100 h 2237474"/>
              <a:gd name="connsiteX177" fmla="*/ 93149 w 12192000"/>
              <a:gd name="connsiteY177" fmla="*/ 2105324 h 2237474"/>
              <a:gd name="connsiteX178" fmla="*/ 88109 w 12192000"/>
              <a:gd name="connsiteY178" fmla="*/ 2106704 h 2237474"/>
              <a:gd name="connsiteX179" fmla="*/ 80022 w 12192000"/>
              <a:gd name="connsiteY179" fmla="*/ 2107254 h 2237474"/>
              <a:gd name="connsiteX180" fmla="*/ 79717 w 12192000"/>
              <a:gd name="connsiteY180" fmla="*/ 2107046 h 2237474"/>
              <a:gd name="connsiteX181" fmla="*/ 72352 w 12192000"/>
              <a:gd name="connsiteY181" fmla="*/ 2107991 h 2237474"/>
              <a:gd name="connsiteX182" fmla="*/ 37645 w 12192000"/>
              <a:gd name="connsiteY182" fmla="*/ 2115401 h 2237474"/>
              <a:gd name="connsiteX183" fmla="*/ 4572 w 12192000"/>
              <a:gd name="connsiteY183" fmla="*/ 2111091 h 2237474"/>
              <a:gd name="connsiteX184" fmla="*/ 0 w 12192000"/>
              <a:gd name="connsiteY184" fmla="*/ 2110468 h 2237474"/>
              <a:gd name="connsiteX185" fmla="*/ 0 w 12192000"/>
              <a:gd name="connsiteY18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86948 w 12192000"/>
              <a:gd name="connsiteY129" fmla="*/ 1998596 h 2237474"/>
              <a:gd name="connsiteX130" fmla="*/ 2243069 w 12192000"/>
              <a:gd name="connsiteY130" fmla="*/ 2015111 h 2237474"/>
              <a:gd name="connsiteX131" fmla="*/ 2186609 w 12192000"/>
              <a:gd name="connsiteY131" fmla="*/ 2008263 h 2237474"/>
              <a:gd name="connsiteX132" fmla="*/ 2164831 w 12192000"/>
              <a:gd name="connsiteY132" fmla="*/ 2010143 h 2237474"/>
              <a:gd name="connsiteX133" fmla="*/ 2152836 w 12192000"/>
              <a:gd name="connsiteY133" fmla="*/ 2010048 h 2237474"/>
              <a:gd name="connsiteX134" fmla="*/ 2117102 w 12192000"/>
              <a:gd name="connsiteY134" fmla="*/ 2023004 h 2237474"/>
              <a:gd name="connsiteX135" fmla="*/ 2111935 w 12192000"/>
              <a:gd name="connsiteY135" fmla="*/ 2023163 h 2237474"/>
              <a:gd name="connsiteX136" fmla="*/ 2089991 w 12192000"/>
              <a:gd name="connsiteY136" fmla="*/ 2034193 h 2237474"/>
              <a:gd name="connsiteX137" fmla="*/ 2058061 w 12192000"/>
              <a:gd name="connsiteY137" fmla="*/ 2047942 h 2237474"/>
              <a:gd name="connsiteX138" fmla="*/ 2055737 w 12192000"/>
              <a:gd name="connsiteY138" fmla="*/ 2047704 h 2237474"/>
              <a:gd name="connsiteX139" fmla="*/ 2042244 w 12192000"/>
              <a:gd name="connsiteY139" fmla="*/ 2055560 h 2237474"/>
              <a:gd name="connsiteX140" fmla="*/ 1976224 w 12192000"/>
              <a:gd name="connsiteY140" fmla="*/ 2074257 h 2237474"/>
              <a:gd name="connsiteX141" fmla="*/ 1877728 w 12192000"/>
              <a:gd name="connsiteY141" fmla="*/ 2101004 h 2237474"/>
              <a:gd name="connsiteX142" fmla="*/ 1759056 w 12192000"/>
              <a:gd name="connsiteY142" fmla="*/ 2125608 h 2237474"/>
              <a:gd name="connsiteX143" fmla="*/ 1637948 w 12192000"/>
              <a:gd name="connsiteY143" fmla="*/ 2172597 h 2237474"/>
              <a:gd name="connsiteX144" fmla="*/ 1434549 w 12192000"/>
              <a:gd name="connsiteY144" fmla="*/ 2234522 h 2237474"/>
              <a:gd name="connsiteX145" fmla="*/ 1398481 w 12192000"/>
              <a:gd name="connsiteY145" fmla="*/ 2237074 h 2237474"/>
              <a:gd name="connsiteX146" fmla="*/ 1398407 w 12192000"/>
              <a:gd name="connsiteY146" fmla="*/ 2237095 h 2237474"/>
              <a:gd name="connsiteX147" fmla="*/ 1370962 w 12192000"/>
              <a:gd name="connsiteY147" fmla="*/ 2237474 h 2237474"/>
              <a:gd name="connsiteX148" fmla="*/ 1356367 w 12192000"/>
              <a:gd name="connsiteY148" fmla="*/ 2235089 h 2237474"/>
              <a:gd name="connsiteX149" fmla="*/ 1324828 w 12192000"/>
              <a:gd name="connsiteY149" fmla="*/ 2231968 h 2237474"/>
              <a:gd name="connsiteX150" fmla="*/ 1297744 w 12192000"/>
              <a:gd name="connsiteY150" fmla="*/ 2235849 h 2237474"/>
              <a:gd name="connsiteX151" fmla="*/ 1286236 w 12192000"/>
              <a:gd name="connsiteY151" fmla="*/ 2233135 h 2237474"/>
              <a:gd name="connsiteX152" fmla="*/ 1283504 w 12192000"/>
              <a:gd name="connsiteY152" fmla="*/ 2233797 h 2237474"/>
              <a:gd name="connsiteX153" fmla="*/ 1279765 w 12192000"/>
              <a:gd name="connsiteY153" fmla="*/ 2229639 h 2237474"/>
              <a:gd name="connsiteX154" fmla="*/ 1195347 w 12192000"/>
              <a:gd name="connsiteY154" fmla="*/ 2212354 h 2237474"/>
              <a:gd name="connsiteX155" fmla="*/ 970251 w 12192000"/>
              <a:gd name="connsiteY155" fmla="*/ 2221029 h 2237474"/>
              <a:gd name="connsiteX156" fmla="*/ 812914 w 12192000"/>
              <a:gd name="connsiteY156" fmla="*/ 2202752 h 2237474"/>
              <a:gd name="connsiteX157" fmla="*/ 800195 w 12192000"/>
              <a:gd name="connsiteY157" fmla="*/ 2209407 h 2237474"/>
              <a:gd name="connsiteX158" fmla="*/ 784978 w 12192000"/>
              <a:gd name="connsiteY158" fmla="*/ 2212360 h 2237474"/>
              <a:gd name="connsiteX159" fmla="*/ 681987 w 12192000"/>
              <a:gd name="connsiteY159" fmla="*/ 2216757 h 2237474"/>
              <a:gd name="connsiteX160" fmla="*/ 669923 w 12192000"/>
              <a:gd name="connsiteY160" fmla="*/ 2211682 h 2237474"/>
              <a:gd name="connsiteX161" fmla="*/ 648680 w 12192000"/>
              <a:gd name="connsiteY161" fmla="*/ 2206229 h 2237474"/>
              <a:gd name="connsiteX162" fmla="*/ 597225 w 12192000"/>
              <a:gd name="connsiteY162" fmla="*/ 2180999 h 2237474"/>
              <a:gd name="connsiteX163" fmla="*/ 558449 w 12192000"/>
              <a:gd name="connsiteY163" fmla="*/ 2182346 h 2237474"/>
              <a:gd name="connsiteX164" fmla="*/ 550517 w 12192000"/>
              <a:gd name="connsiteY164" fmla="*/ 2182060 h 2237474"/>
              <a:gd name="connsiteX165" fmla="*/ 550309 w 12192000"/>
              <a:gd name="connsiteY165" fmla="*/ 2181825 h 2237474"/>
              <a:gd name="connsiteX166" fmla="*/ 541836 w 12192000"/>
              <a:gd name="connsiteY166" fmla="*/ 2181063 h 2237474"/>
              <a:gd name="connsiteX167" fmla="*/ 536057 w 12192000"/>
              <a:gd name="connsiteY167" fmla="*/ 2181537 h 2237474"/>
              <a:gd name="connsiteX168" fmla="*/ 520671 w 12192000"/>
              <a:gd name="connsiteY168" fmla="*/ 2180980 h 2237474"/>
              <a:gd name="connsiteX169" fmla="*/ 515024 w 12192000"/>
              <a:gd name="connsiteY169" fmla="*/ 2179258 h 2237474"/>
              <a:gd name="connsiteX170" fmla="*/ 512278 w 12192000"/>
              <a:gd name="connsiteY170" fmla="*/ 2176369 h 2237474"/>
              <a:gd name="connsiteX171" fmla="*/ 480419 w 12192000"/>
              <a:gd name="connsiteY171" fmla="*/ 2167807 h 2237474"/>
              <a:gd name="connsiteX172" fmla="*/ 413835 w 12192000"/>
              <a:gd name="connsiteY172" fmla="*/ 2156783 h 2237474"/>
              <a:gd name="connsiteX173" fmla="*/ 376513 w 12192000"/>
              <a:gd name="connsiteY173" fmla="*/ 2154014 h 2237474"/>
              <a:gd name="connsiteX174" fmla="*/ 273386 w 12192000"/>
              <a:gd name="connsiteY174" fmla="*/ 2142551 h 2237474"/>
              <a:gd name="connsiteX175" fmla="*/ 169207 w 12192000"/>
              <a:gd name="connsiteY175" fmla="*/ 2128100 h 2237474"/>
              <a:gd name="connsiteX176" fmla="*/ 93149 w 12192000"/>
              <a:gd name="connsiteY176" fmla="*/ 2105324 h 2237474"/>
              <a:gd name="connsiteX177" fmla="*/ 88109 w 12192000"/>
              <a:gd name="connsiteY177" fmla="*/ 2106704 h 2237474"/>
              <a:gd name="connsiteX178" fmla="*/ 80022 w 12192000"/>
              <a:gd name="connsiteY178" fmla="*/ 2107254 h 2237474"/>
              <a:gd name="connsiteX179" fmla="*/ 79717 w 12192000"/>
              <a:gd name="connsiteY179" fmla="*/ 2107046 h 2237474"/>
              <a:gd name="connsiteX180" fmla="*/ 72352 w 12192000"/>
              <a:gd name="connsiteY180" fmla="*/ 2107991 h 2237474"/>
              <a:gd name="connsiteX181" fmla="*/ 37645 w 12192000"/>
              <a:gd name="connsiteY181" fmla="*/ 2115401 h 2237474"/>
              <a:gd name="connsiteX182" fmla="*/ 4572 w 12192000"/>
              <a:gd name="connsiteY182" fmla="*/ 2111091 h 2237474"/>
              <a:gd name="connsiteX183" fmla="*/ 0 w 12192000"/>
              <a:gd name="connsiteY183" fmla="*/ 2110468 h 2237474"/>
              <a:gd name="connsiteX184" fmla="*/ 0 w 12192000"/>
              <a:gd name="connsiteY18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43069 w 12192000"/>
              <a:gd name="connsiteY129" fmla="*/ 2015111 h 2237474"/>
              <a:gd name="connsiteX130" fmla="*/ 2186609 w 12192000"/>
              <a:gd name="connsiteY130" fmla="*/ 2008263 h 2237474"/>
              <a:gd name="connsiteX131" fmla="*/ 2164831 w 12192000"/>
              <a:gd name="connsiteY131" fmla="*/ 2010143 h 2237474"/>
              <a:gd name="connsiteX132" fmla="*/ 2152836 w 12192000"/>
              <a:gd name="connsiteY132" fmla="*/ 2010048 h 2237474"/>
              <a:gd name="connsiteX133" fmla="*/ 2117102 w 12192000"/>
              <a:gd name="connsiteY133" fmla="*/ 2023004 h 2237474"/>
              <a:gd name="connsiteX134" fmla="*/ 2111935 w 12192000"/>
              <a:gd name="connsiteY134" fmla="*/ 2023163 h 2237474"/>
              <a:gd name="connsiteX135" fmla="*/ 2089991 w 12192000"/>
              <a:gd name="connsiteY135" fmla="*/ 2034193 h 2237474"/>
              <a:gd name="connsiteX136" fmla="*/ 2058061 w 12192000"/>
              <a:gd name="connsiteY136" fmla="*/ 2047942 h 2237474"/>
              <a:gd name="connsiteX137" fmla="*/ 2055737 w 12192000"/>
              <a:gd name="connsiteY137" fmla="*/ 2047704 h 2237474"/>
              <a:gd name="connsiteX138" fmla="*/ 2042244 w 12192000"/>
              <a:gd name="connsiteY138" fmla="*/ 2055560 h 2237474"/>
              <a:gd name="connsiteX139" fmla="*/ 1976224 w 12192000"/>
              <a:gd name="connsiteY139" fmla="*/ 2074257 h 2237474"/>
              <a:gd name="connsiteX140" fmla="*/ 1877728 w 12192000"/>
              <a:gd name="connsiteY140" fmla="*/ 2101004 h 2237474"/>
              <a:gd name="connsiteX141" fmla="*/ 1759056 w 12192000"/>
              <a:gd name="connsiteY141" fmla="*/ 2125608 h 2237474"/>
              <a:gd name="connsiteX142" fmla="*/ 1637948 w 12192000"/>
              <a:gd name="connsiteY142" fmla="*/ 2172597 h 2237474"/>
              <a:gd name="connsiteX143" fmla="*/ 1434549 w 12192000"/>
              <a:gd name="connsiteY143" fmla="*/ 2234522 h 2237474"/>
              <a:gd name="connsiteX144" fmla="*/ 1398481 w 12192000"/>
              <a:gd name="connsiteY144" fmla="*/ 2237074 h 2237474"/>
              <a:gd name="connsiteX145" fmla="*/ 1398407 w 12192000"/>
              <a:gd name="connsiteY145" fmla="*/ 2237095 h 2237474"/>
              <a:gd name="connsiteX146" fmla="*/ 1370962 w 12192000"/>
              <a:gd name="connsiteY146" fmla="*/ 2237474 h 2237474"/>
              <a:gd name="connsiteX147" fmla="*/ 1356367 w 12192000"/>
              <a:gd name="connsiteY147" fmla="*/ 2235089 h 2237474"/>
              <a:gd name="connsiteX148" fmla="*/ 1324828 w 12192000"/>
              <a:gd name="connsiteY148" fmla="*/ 2231968 h 2237474"/>
              <a:gd name="connsiteX149" fmla="*/ 1297744 w 12192000"/>
              <a:gd name="connsiteY149" fmla="*/ 2235849 h 2237474"/>
              <a:gd name="connsiteX150" fmla="*/ 1286236 w 12192000"/>
              <a:gd name="connsiteY150" fmla="*/ 2233135 h 2237474"/>
              <a:gd name="connsiteX151" fmla="*/ 1283504 w 12192000"/>
              <a:gd name="connsiteY151" fmla="*/ 2233797 h 2237474"/>
              <a:gd name="connsiteX152" fmla="*/ 1279765 w 12192000"/>
              <a:gd name="connsiteY152" fmla="*/ 2229639 h 2237474"/>
              <a:gd name="connsiteX153" fmla="*/ 1195347 w 12192000"/>
              <a:gd name="connsiteY153" fmla="*/ 2212354 h 2237474"/>
              <a:gd name="connsiteX154" fmla="*/ 970251 w 12192000"/>
              <a:gd name="connsiteY154" fmla="*/ 2221029 h 2237474"/>
              <a:gd name="connsiteX155" fmla="*/ 812914 w 12192000"/>
              <a:gd name="connsiteY155" fmla="*/ 2202752 h 2237474"/>
              <a:gd name="connsiteX156" fmla="*/ 800195 w 12192000"/>
              <a:gd name="connsiteY156" fmla="*/ 2209407 h 2237474"/>
              <a:gd name="connsiteX157" fmla="*/ 784978 w 12192000"/>
              <a:gd name="connsiteY157" fmla="*/ 2212360 h 2237474"/>
              <a:gd name="connsiteX158" fmla="*/ 681987 w 12192000"/>
              <a:gd name="connsiteY158" fmla="*/ 2216757 h 2237474"/>
              <a:gd name="connsiteX159" fmla="*/ 669923 w 12192000"/>
              <a:gd name="connsiteY159" fmla="*/ 2211682 h 2237474"/>
              <a:gd name="connsiteX160" fmla="*/ 648680 w 12192000"/>
              <a:gd name="connsiteY160" fmla="*/ 2206229 h 2237474"/>
              <a:gd name="connsiteX161" fmla="*/ 597225 w 12192000"/>
              <a:gd name="connsiteY161" fmla="*/ 2180999 h 2237474"/>
              <a:gd name="connsiteX162" fmla="*/ 558449 w 12192000"/>
              <a:gd name="connsiteY162" fmla="*/ 2182346 h 2237474"/>
              <a:gd name="connsiteX163" fmla="*/ 550517 w 12192000"/>
              <a:gd name="connsiteY163" fmla="*/ 2182060 h 2237474"/>
              <a:gd name="connsiteX164" fmla="*/ 550309 w 12192000"/>
              <a:gd name="connsiteY164" fmla="*/ 2181825 h 2237474"/>
              <a:gd name="connsiteX165" fmla="*/ 541836 w 12192000"/>
              <a:gd name="connsiteY165" fmla="*/ 2181063 h 2237474"/>
              <a:gd name="connsiteX166" fmla="*/ 536057 w 12192000"/>
              <a:gd name="connsiteY166" fmla="*/ 2181537 h 2237474"/>
              <a:gd name="connsiteX167" fmla="*/ 520671 w 12192000"/>
              <a:gd name="connsiteY167" fmla="*/ 2180980 h 2237474"/>
              <a:gd name="connsiteX168" fmla="*/ 515024 w 12192000"/>
              <a:gd name="connsiteY168" fmla="*/ 2179258 h 2237474"/>
              <a:gd name="connsiteX169" fmla="*/ 512278 w 12192000"/>
              <a:gd name="connsiteY169" fmla="*/ 2176369 h 2237474"/>
              <a:gd name="connsiteX170" fmla="*/ 480419 w 12192000"/>
              <a:gd name="connsiteY170" fmla="*/ 2167807 h 2237474"/>
              <a:gd name="connsiteX171" fmla="*/ 413835 w 12192000"/>
              <a:gd name="connsiteY171" fmla="*/ 2156783 h 2237474"/>
              <a:gd name="connsiteX172" fmla="*/ 376513 w 12192000"/>
              <a:gd name="connsiteY172" fmla="*/ 2154014 h 2237474"/>
              <a:gd name="connsiteX173" fmla="*/ 273386 w 12192000"/>
              <a:gd name="connsiteY173" fmla="*/ 2142551 h 2237474"/>
              <a:gd name="connsiteX174" fmla="*/ 169207 w 12192000"/>
              <a:gd name="connsiteY174" fmla="*/ 2128100 h 2237474"/>
              <a:gd name="connsiteX175" fmla="*/ 93149 w 12192000"/>
              <a:gd name="connsiteY175" fmla="*/ 2105324 h 2237474"/>
              <a:gd name="connsiteX176" fmla="*/ 88109 w 12192000"/>
              <a:gd name="connsiteY176" fmla="*/ 2106704 h 2237474"/>
              <a:gd name="connsiteX177" fmla="*/ 80022 w 12192000"/>
              <a:gd name="connsiteY177" fmla="*/ 2107254 h 2237474"/>
              <a:gd name="connsiteX178" fmla="*/ 79717 w 12192000"/>
              <a:gd name="connsiteY178" fmla="*/ 2107046 h 2237474"/>
              <a:gd name="connsiteX179" fmla="*/ 72352 w 12192000"/>
              <a:gd name="connsiteY179" fmla="*/ 2107991 h 2237474"/>
              <a:gd name="connsiteX180" fmla="*/ 37645 w 12192000"/>
              <a:gd name="connsiteY180" fmla="*/ 2115401 h 2237474"/>
              <a:gd name="connsiteX181" fmla="*/ 4572 w 12192000"/>
              <a:gd name="connsiteY181" fmla="*/ 2111091 h 2237474"/>
              <a:gd name="connsiteX182" fmla="*/ 0 w 12192000"/>
              <a:gd name="connsiteY182" fmla="*/ 2110468 h 2237474"/>
              <a:gd name="connsiteX183" fmla="*/ 0 w 12192000"/>
              <a:gd name="connsiteY18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87219 w 12192000"/>
              <a:gd name="connsiteY127" fmla="*/ 1998750 h 2237474"/>
              <a:gd name="connsiteX128" fmla="*/ 2243069 w 12192000"/>
              <a:gd name="connsiteY128" fmla="*/ 2015111 h 2237474"/>
              <a:gd name="connsiteX129" fmla="*/ 2186609 w 12192000"/>
              <a:gd name="connsiteY129" fmla="*/ 2008263 h 2237474"/>
              <a:gd name="connsiteX130" fmla="*/ 2164831 w 12192000"/>
              <a:gd name="connsiteY130" fmla="*/ 2010143 h 2237474"/>
              <a:gd name="connsiteX131" fmla="*/ 2152836 w 12192000"/>
              <a:gd name="connsiteY131" fmla="*/ 2010048 h 2237474"/>
              <a:gd name="connsiteX132" fmla="*/ 2117102 w 12192000"/>
              <a:gd name="connsiteY132" fmla="*/ 2023004 h 2237474"/>
              <a:gd name="connsiteX133" fmla="*/ 2111935 w 12192000"/>
              <a:gd name="connsiteY133" fmla="*/ 2023163 h 2237474"/>
              <a:gd name="connsiteX134" fmla="*/ 2089991 w 12192000"/>
              <a:gd name="connsiteY134" fmla="*/ 2034193 h 2237474"/>
              <a:gd name="connsiteX135" fmla="*/ 2058061 w 12192000"/>
              <a:gd name="connsiteY135" fmla="*/ 2047942 h 2237474"/>
              <a:gd name="connsiteX136" fmla="*/ 2055737 w 12192000"/>
              <a:gd name="connsiteY136" fmla="*/ 2047704 h 2237474"/>
              <a:gd name="connsiteX137" fmla="*/ 2042244 w 12192000"/>
              <a:gd name="connsiteY137" fmla="*/ 2055560 h 2237474"/>
              <a:gd name="connsiteX138" fmla="*/ 1976224 w 12192000"/>
              <a:gd name="connsiteY138" fmla="*/ 2074257 h 2237474"/>
              <a:gd name="connsiteX139" fmla="*/ 1877728 w 12192000"/>
              <a:gd name="connsiteY139" fmla="*/ 2101004 h 2237474"/>
              <a:gd name="connsiteX140" fmla="*/ 1759056 w 12192000"/>
              <a:gd name="connsiteY140" fmla="*/ 2125608 h 2237474"/>
              <a:gd name="connsiteX141" fmla="*/ 1637948 w 12192000"/>
              <a:gd name="connsiteY141" fmla="*/ 2172597 h 2237474"/>
              <a:gd name="connsiteX142" fmla="*/ 1434549 w 12192000"/>
              <a:gd name="connsiteY142" fmla="*/ 2234522 h 2237474"/>
              <a:gd name="connsiteX143" fmla="*/ 1398481 w 12192000"/>
              <a:gd name="connsiteY143" fmla="*/ 2237074 h 2237474"/>
              <a:gd name="connsiteX144" fmla="*/ 1398407 w 12192000"/>
              <a:gd name="connsiteY144" fmla="*/ 2237095 h 2237474"/>
              <a:gd name="connsiteX145" fmla="*/ 1370962 w 12192000"/>
              <a:gd name="connsiteY145" fmla="*/ 2237474 h 2237474"/>
              <a:gd name="connsiteX146" fmla="*/ 1356367 w 12192000"/>
              <a:gd name="connsiteY146" fmla="*/ 2235089 h 2237474"/>
              <a:gd name="connsiteX147" fmla="*/ 1324828 w 12192000"/>
              <a:gd name="connsiteY147" fmla="*/ 2231968 h 2237474"/>
              <a:gd name="connsiteX148" fmla="*/ 1297744 w 12192000"/>
              <a:gd name="connsiteY148" fmla="*/ 2235849 h 2237474"/>
              <a:gd name="connsiteX149" fmla="*/ 1286236 w 12192000"/>
              <a:gd name="connsiteY149" fmla="*/ 2233135 h 2237474"/>
              <a:gd name="connsiteX150" fmla="*/ 1283504 w 12192000"/>
              <a:gd name="connsiteY150" fmla="*/ 2233797 h 2237474"/>
              <a:gd name="connsiteX151" fmla="*/ 1279765 w 12192000"/>
              <a:gd name="connsiteY151" fmla="*/ 2229639 h 2237474"/>
              <a:gd name="connsiteX152" fmla="*/ 1195347 w 12192000"/>
              <a:gd name="connsiteY152" fmla="*/ 2212354 h 2237474"/>
              <a:gd name="connsiteX153" fmla="*/ 970251 w 12192000"/>
              <a:gd name="connsiteY153" fmla="*/ 2221029 h 2237474"/>
              <a:gd name="connsiteX154" fmla="*/ 812914 w 12192000"/>
              <a:gd name="connsiteY154" fmla="*/ 2202752 h 2237474"/>
              <a:gd name="connsiteX155" fmla="*/ 800195 w 12192000"/>
              <a:gd name="connsiteY155" fmla="*/ 2209407 h 2237474"/>
              <a:gd name="connsiteX156" fmla="*/ 784978 w 12192000"/>
              <a:gd name="connsiteY156" fmla="*/ 2212360 h 2237474"/>
              <a:gd name="connsiteX157" fmla="*/ 681987 w 12192000"/>
              <a:gd name="connsiteY157" fmla="*/ 2216757 h 2237474"/>
              <a:gd name="connsiteX158" fmla="*/ 669923 w 12192000"/>
              <a:gd name="connsiteY158" fmla="*/ 2211682 h 2237474"/>
              <a:gd name="connsiteX159" fmla="*/ 648680 w 12192000"/>
              <a:gd name="connsiteY159" fmla="*/ 2206229 h 2237474"/>
              <a:gd name="connsiteX160" fmla="*/ 597225 w 12192000"/>
              <a:gd name="connsiteY160" fmla="*/ 2180999 h 2237474"/>
              <a:gd name="connsiteX161" fmla="*/ 558449 w 12192000"/>
              <a:gd name="connsiteY161" fmla="*/ 2182346 h 2237474"/>
              <a:gd name="connsiteX162" fmla="*/ 550517 w 12192000"/>
              <a:gd name="connsiteY162" fmla="*/ 2182060 h 2237474"/>
              <a:gd name="connsiteX163" fmla="*/ 550309 w 12192000"/>
              <a:gd name="connsiteY163" fmla="*/ 2181825 h 2237474"/>
              <a:gd name="connsiteX164" fmla="*/ 541836 w 12192000"/>
              <a:gd name="connsiteY164" fmla="*/ 2181063 h 2237474"/>
              <a:gd name="connsiteX165" fmla="*/ 536057 w 12192000"/>
              <a:gd name="connsiteY165" fmla="*/ 2181537 h 2237474"/>
              <a:gd name="connsiteX166" fmla="*/ 520671 w 12192000"/>
              <a:gd name="connsiteY166" fmla="*/ 2180980 h 2237474"/>
              <a:gd name="connsiteX167" fmla="*/ 515024 w 12192000"/>
              <a:gd name="connsiteY167" fmla="*/ 2179258 h 2237474"/>
              <a:gd name="connsiteX168" fmla="*/ 512278 w 12192000"/>
              <a:gd name="connsiteY168" fmla="*/ 2176369 h 2237474"/>
              <a:gd name="connsiteX169" fmla="*/ 480419 w 12192000"/>
              <a:gd name="connsiteY169" fmla="*/ 2167807 h 2237474"/>
              <a:gd name="connsiteX170" fmla="*/ 413835 w 12192000"/>
              <a:gd name="connsiteY170" fmla="*/ 2156783 h 2237474"/>
              <a:gd name="connsiteX171" fmla="*/ 376513 w 12192000"/>
              <a:gd name="connsiteY171" fmla="*/ 2154014 h 2237474"/>
              <a:gd name="connsiteX172" fmla="*/ 273386 w 12192000"/>
              <a:gd name="connsiteY172" fmla="*/ 2142551 h 2237474"/>
              <a:gd name="connsiteX173" fmla="*/ 169207 w 12192000"/>
              <a:gd name="connsiteY173" fmla="*/ 2128100 h 2237474"/>
              <a:gd name="connsiteX174" fmla="*/ 93149 w 12192000"/>
              <a:gd name="connsiteY174" fmla="*/ 2105324 h 2237474"/>
              <a:gd name="connsiteX175" fmla="*/ 88109 w 12192000"/>
              <a:gd name="connsiteY175" fmla="*/ 2106704 h 2237474"/>
              <a:gd name="connsiteX176" fmla="*/ 80022 w 12192000"/>
              <a:gd name="connsiteY176" fmla="*/ 2107254 h 2237474"/>
              <a:gd name="connsiteX177" fmla="*/ 79717 w 12192000"/>
              <a:gd name="connsiteY177" fmla="*/ 2107046 h 2237474"/>
              <a:gd name="connsiteX178" fmla="*/ 72352 w 12192000"/>
              <a:gd name="connsiteY178" fmla="*/ 2107991 h 2237474"/>
              <a:gd name="connsiteX179" fmla="*/ 37645 w 12192000"/>
              <a:gd name="connsiteY179" fmla="*/ 2115401 h 2237474"/>
              <a:gd name="connsiteX180" fmla="*/ 4572 w 12192000"/>
              <a:gd name="connsiteY180" fmla="*/ 2111091 h 2237474"/>
              <a:gd name="connsiteX181" fmla="*/ 0 w 12192000"/>
              <a:gd name="connsiteY181" fmla="*/ 2110468 h 2237474"/>
              <a:gd name="connsiteX182" fmla="*/ 0 w 12192000"/>
              <a:gd name="connsiteY18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15525 w 12192000"/>
              <a:gd name="connsiteY124" fmla="*/ 1989708 h 2237474"/>
              <a:gd name="connsiteX125" fmla="*/ 2300792 w 12192000"/>
              <a:gd name="connsiteY125" fmla="*/ 1994290 h 2237474"/>
              <a:gd name="connsiteX126" fmla="*/ 2287219 w 12192000"/>
              <a:gd name="connsiteY126" fmla="*/ 1998750 h 2237474"/>
              <a:gd name="connsiteX127" fmla="*/ 2243069 w 12192000"/>
              <a:gd name="connsiteY127" fmla="*/ 2015111 h 2237474"/>
              <a:gd name="connsiteX128" fmla="*/ 2186609 w 12192000"/>
              <a:gd name="connsiteY128" fmla="*/ 2008263 h 2237474"/>
              <a:gd name="connsiteX129" fmla="*/ 2164831 w 12192000"/>
              <a:gd name="connsiteY129" fmla="*/ 2010143 h 2237474"/>
              <a:gd name="connsiteX130" fmla="*/ 2152836 w 12192000"/>
              <a:gd name="connsiteY130" fmla="*/ 2010048 h 2237474"/>
              <a:gd name="connsiteX131" fmla="*/ 2117102 w 12192000"/>
              <a:gd name="connsiteY131" fmla="*/ 2023004 h 2237474"/>
              <a:gd name="connsiteX132" fmla="*/ 2111935 w 12192000"/>
              <a:gd name="connsiteY132" fmla="*/ 2023163 h 2237474"/>
              <a:gd name="connsiteX133" fmla="*/ 2089991 w 12192000"/>
              <a:gd name="connsiteY133" fmla="*/ 2034193 h 2237474"/>
              <a:gd name="connsiteX134" fmla="*/ 2058061 w 12192000"/>
              <a:gd name="connsiteY134" fmla="*/ 2047942 h 2237474"/>
              <a:gd name="connsiteX135" fmla="*/ 2055737 w 12192000"/>
              <a:gd name="connsiteY135" fmla="*/ 2047704 h 2237474"/>
              <a:gd name="connsiteX136" fmla="*/ 2042244 w 12192000"/>
              <a:gd name="connsiteY136" fmla="*/ 2055560 h 2237474"/>
              <a:gd name="connsiteX137" fmla="*/ 1976224 w 12192000"/>
              <a:gd name="connsiteY137" fmla="*/ 2074257 h 2237474"/>
              <a:gd name="connsiteX138" fmla="*/ 1877728 w 12192000"/>
              <a:gd name="connsiteY138" fmla="*/ 2101004 h 2237474"/>
              <a:gd name="connsiteX139" fmla="*/ 1759056 w 12192000"/>
              <a:gd name="connsiteY139" fmla="*/ 2125608 h 2237474"/>
              <a:gd name="connsiteX140" fmla="*/ 1637948 w 12192000"/>
              <a:gd name="connsiteY140" fmla="*/ 2172597 h 2237474"/>
              <a:gd name="connsiteX141" fmla="*/ 1434549 w 12192000"/>
              <a:gd name="connsiteY141" fmla="*/ 2234522 h 2237474"/>
              <a:gd name="connsiteX142" fmla="*/ 1398481 w 12192000"/>
              <a:gd name="connsiteY142" fmla="*/ 2237074 h 2237474"/>
              <a:gd name="connsiteX143" fmla="*/ 1398407 w 12192000"/>
              <a:gd name="connsiteY143" fmla="*/ 2237095 h 2237474"/>
              <a:gd name="connsiteX144" fmla="*/ 1370962 w 12192000"/>
              <a:gd name="connsiteY144" fmla="*/ 2237474 h 2237474"/>
              <a:gd name="connsiteX145" fmla="*/ 1356367 w 12192000"/>
              <a:gd name="connsiteY145" fmla="*/ 2235089 h 2237474"/>
              <a:gd name="connsiteX146" fmla="*/ 1324828 w 12192000"/>
              <a:gd name="connsiteY146" fmla="*/ 2231968 h 2237474"/>
              <a:gd name="connsiteX147" fmla="*/ 1297744 w 12192000"/>
              <a:gd name="connsiteY147" fmla="*/ 2235849 h 2237474"/>
              <a:gd name="connsiteX148" fmla="*/ 1286236 w 12192000"/>
              <a:gd name="connsiteY148" fmla="*/ 2233135 h 2237474"/>
              <a:gd name="connsiteX149" fmla="*/ 1283504 w 12192000"/>
              <a:gd name="connsiteY149" fmla="*/ 2233797 h 2237474"/>
              <a:gd name="connsiteX150" fmla="*/ 1279765 w 12192000"/>
              <a:gd name="connsiteY150" fmla="*/ 2229639 h 2237474"/>
              <a:gd name="connsiteX151" fmla="*/ 1195347 w 12192000"/>
              <a:gd name="connsiteY151" fmla="*/ 2212354 h 2237474"/>
              <a:gd name="connsiteX152" fmla="*/ 970251 w 12192000"/>
              <a:gd name="connsiteY152" fmla="*/ 2221029 h 2237474"/>
              <a:gd name="connsiteX153" fmla="*/ 812914 w 12192000"/>
              <a:gd name="connsiteY153" fmla="*/ 2202752 h 2237474"/>
              <a:gd name="connsiteX154" fmla="*/ 800195 w 12192000"/>
              <a:gd name="connsiteY154" fmla="*/ 2209407 h 2237474"/>
              <a:gd name="connsiteX155" fmla="*/ 784978 w 12192000"/>
              <a:gd name="connsiteY155" fmla="*/ 2212360 h 2237474"/>
              <a:gd name="connsiteX156" fmla="*/ 681987 w 12192000"/>
              <a:gd name="connsiteY156" fmla="*/ 2216757 h 2237474"/>
              <a:gd name="connsiteX157" fmla="*/ 669923 w 12192000"/>
              <a:gd name="connsiteY157" fmla="*/ 2211682 h 2237474"/>
              <a:gd name="connsiteX158" fmla="*/ 648680 w 12192000"/>
              <a:gd name="connsiteY158" fmla="*/ 2206229 h 2237474"/>
              <a:gd name="connsiteX159" fmla="*/ 597225 w 12192000"/>
              <a:gd name="connsiteY159" fmla="*/ 2180999 h 2237474"/>
              <a:gd name="connsiteX160" fmla="*/ 558449 w 12192000"/>
              <a:gd name="connsiteY160" fmla="*/ 2182346 h 2237474"/>
              <a:gd name="connsiteX161" fmla="*/ 550517 w 12192000"/>
              <a:gd name="connsiteY161" fmla="*/ 2182060 h 2237474"/>
              <a:gd name="connsiteX162" fmla="*/ 550309 w 12192000"/>
              <a:gd name="connsiteY162" fmla="*/ 2181825 h 2237474"/>
              <a:gd name="connsiteX163" fmla="*/ 541836 w 12192000"/>
              <a:gd name="connsiteY163" fmla="*/ 2181063 h 2237474"/>
              <a:gd name="connsiteX164" fmla="*/ 536057 w 12192000"/>
              <a:gd name="connsiteY164" fmla="*/ 2181537 h 2237474"/>
              <a:gd name="connsiteX165" fmla="*/ 520671 w 12192000"/>
              <a:gd name="connsiteY165" fmla="*/ 2180980 h 2237474"/>
              <a:gd name="connsiteX166" fmla="*/ 515024 w 12192000"/>
              <a:gd name="connsiteY166" fmla="*/ 2179258 h 2237474"/>
              <a:gd name="connsiteX167" fmla="*/ 512278 w 12192000"/>
              <a:gd name="connsiteY167" fmla="*/ 2176369 h 2237474"/>
              <a:gd name="connsiteX168" fmla="*/ 480419 w 12192000"/>
              <a:gd name="connsiteY168" fmla="*/ 2167807 h 2237474"/>
              <a:gd name="connsiteX169" fmla="*/ 413835 w 12192000"/>
              <a:gd name="connsiteY169" fmla="*/ 2156783 h 2237474"/>
              <a:gd name="connsiteX170" fmla="*/ 376513 w 12192000"/>
              <a:gd name="connsiteY170" fmla="*/ 2154014 h 2237474"/>
              <a:gd name="connsiteX171" fmla="*/ 273386 w 12192000"/>
              <a:gd name="connsiteY171" fmla="*/ 2142551 h 2237474"/>
              <a:gd name="connsiteX172" fmla="*/ 169207 w 12192000"/>
              <a:gd name="connsiteY172" fmla="*/ 2128100 h 2237474"/>
              <a:gd name="connsiteX173" fmla="*/ 93149 w 12192000"/>
              <a:gd name="connsiteY173" fmla="*/ 2105324 h 2237474"/>
              <a:gd name="connsiteX174" fmla="*/ 88109 w 12192000"/>
              <a:gd name="connsiteY174" fmla="*/ 2106704 h 2237474"/>
              <a:gd name="connsiteX175" fmla="*/ 80022 w 12192000"/>
              <a:gd name="connsiteY175" fmla="*/ 2107254 h 2237474"/>
              <a:gd name="connsiteX176" fmla="*/ 79717 w 12192000"/>
              <a:gd name="connsiteY176" fmla="*/ 2107046 h 2237474"/>
              <a:gd name="connsiteX177" fmla="*/ 72352 w 12192000"/>
              <a:gd name="connsiteY177" fmla="*/ 2107991 h 2237474"/>
              <a:gd name="connsiteX178" fmla="*/ 37645 w 12192000"/>
              <a:gd name="connsiteY178" fmla="*/ 2115401 h 2237474"/>
              <a:gd name="connsiteX179" fmla="*/ 4572 w 12192000"/>
              <a:gd name="connsiteY179" fmla="*/ 2111091 h 2237474"/>
              <a:gd name="connsiteX180" fmla="*/ 0 w 12192000"/>
              <a:gd name="connsiteY180" fmla="*/ 2110468 h 2237474"/>
              <a:gd name="connsiteX181" fmla="*/ 0 w 12192000"/>
              <a:gd name="connsiteY18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00792 w 12192000"/>
              <a:gd name="connsiteY124" fmla="*/ 1994290 h 2237474"/>
              <a:gd name="connsiteX125" fmla="*/ 2287219 w 12192000"/>
              <a:gd name="connsiteY125" fmla="*/ 1998750 h 2237474"/>
              <a:gd name="connsiteX126" fmla="*/ 2243069 w 12192000"/>
              <a:gd name="connsiteY126" fmla="*/ 2015111 h 2237474"/>
              <a:gd name="connsiteX127" fmla="*/ 2186609 w 12192000"/>
              <a:gd name="connsiteY127" fmla="*/ 2008263 h 2237474"/>
              <a:gd name="connsiteX128" fmla="*/ 2164831 w 12192000"/>
              <a:gd name="connsiteY128" fmla="*/ 2010143 h 2237474"/>
              <a:gd name="connsiteX129" fmla="*/ 2152836 w 12192000"/>
              <a:gd name="connsiteY129" fmla="*/ 2010048 h 2237474"/>
              <a:gd name="connsiteX130" fmla="*/ 2117102 w 12192000"/>
              <a:gd name="connsiteY130" fmla="*/ 2023004 h 2237474"/>
              <a:gd name="connsiteX131" fmla="*/ 2111935 w 12192000"/>
              <a:gd name="connsiteY131" fmla="*/ 2023163 h 2237474"/>
              <a:gd name="connsiteX132" fmla="*/ 2089991 w 12192000"/>
              <a:gd name="connsiteY132" fmla="*/ 2034193 h 2237474"/>
              <a:gd name="connsiteX133" fmla="*/ 2058061 w 12192000"/>
              <a:gd name="connsiteY133" fmla="*/ 2047942 h 2237474"/>
              <a:gd name="connsiteX134" fmla="*/ 2055737 w 12192000"/>
              <a:gd name="connsiteY134" fmla="*/ 2047704 h 2237474"/>
              <a:gd name="connsiteX135" fmla="*/ 2042244 w 12192000"/>
              <a:gd name="connsiteY135" fmla="*/ 2055560 h 2237474"/>
              <a:gd name="connsiteX136" fmla="*/ 1976224 w 12192000"/>
              <a:gd name="connsiteY136" fmla="*/ 2074257 h 2237474"/>
              <a:gd name="connsiteX137" fmla="*/ 1877728 w 12192000"/>
              <a:gd name="connsiteY137" fmla="*/ 2101004 h 2237474"/>
              <a:gd name="connsiteX138" fmla="*/ 1759056 w 12192000"/>
              <a:gd name="connsiteY138" fmla="*/ 2125608 h 2237474"/>
              <a:gd name="connsiteX139" fmla="*/ 1637948 w 12192000"/>
              <a:gd name="connsiteY139" fmla="*/ 2172597 h 2237474"/>
              <a:gd name="connsiteX140" fmla="*/ 1434549 w 12192000"/>
              <a:gd name="connsiteY140" fmla="*/ 2234522 h 2237474"/>
              <a:gd name="connsiteX141" fmla="*/ 1398481 w 12192000"/>
              <a:gd name="connsiteY141" fmla="*/ 2237074 h 2237474"/>
              <a:gd name="connsiteX142" fmla="*/ 1398407 w 12192000"/>
              <a:gd name="connsiteY142" fmla="*/ 2237095 h 2237474"/>
              <a:gd name="connsiteX143" fmla="*/ 1370962 w 12192000"/>
              <a:gd name="connsiteY143" fmla="*/ 2237474 h 2237474"/>
              <a:gd name="connsiteX144" fmla="*/ 1356367 w 12192000"/>
              <a:gd name="connsiteY144" fmla="*/ 2235089 h 2237474"/>
              <a:gd name="connsiteX145" fmla="*/ 1324828 w 12192000"/>
              <a:gd name="connsiteY145" fmla="*/ 2231968 h 2237474"/>
              <a:gd name="connsiteX146" fmla="*/ 1297744 w 12192000"/>
              <a:gd name="connsiteY146" fmla="*/ 2235849 h 2237474"/>
              <a:gd name="connsiteX147" fmla="*/ 1286236 w 12192000"/>
              <a:gd name="connsiteY147" fmla="*/ 2233135 h 2237474"/>
              <a:gd name="connsiteX148" fmla="*/ 1283504 w 12192000"/>
              <a:gd name="connsiteY148" fmla="*/ 2233797 h 2237474"/>
              <a:gd name="connsiteX149" fmla="*/ 1279765 w 12192000"/>
              <a:gd name="connsiteY149" fmla="*/ 2229639 h 2237474"/>
              <a:gd name="connsiteX150" fmla="*/ 1195347 w 12192000"/>
              <a:gd name="connsiteY150" fmla="*/ 2212354 h 2237474"/>
              <a:gd name="connsiteX151" fmla="*/ 970251 w 12192000"/>
              <a:gd name="connsiteY151" fmla="*/ 2221029 h 2237474"/>
              <a:gd name="connsiteX152" fmla="*/ 812914 w 12192000"/>
              <a:gd name="connsiteY152" fmla="*/ 2202752 h 2237474"/>
              <a:gd name="connsiteX153" fmla="*/ 800195 w 12192000"/>
              <a:gd name="connsiteY153" fmla="*/ 2209407 h 2237474"/>
              <a:gd name="connsiteX154" fmla="*/ 784978 w 12192000"/>
              <a:gd name="connsiteY154" fmla="*/ 2212360 h 2237474"/>
              <a:gd name="connsiteX155" fmla="*/ 681987 w 12192000"/>
              <a:gd name="connsiteY155" fmla="*/ 2216757 h 2237474"/>
              <a:gd name="connsiteX156" fmla="*/ 669923 w 12192000"/>
              <a:gd name="connsiteY156" fmla="*/ 2211682 h 2237474"/>
              <a:gd name="connsiteX157" fmla="*/ 648680 w 12192000"/>
              <a:gd name="connsiteY157" fmla="*/ 2206229 h 2237474"/>
              <a:gd name="connsiteX158" fmla="*/ 597225 w 12192000"/>
              <a:gd name="connsiteY158" fmla="*/ 2180999 h 2237474"/>
              <a:gd name="connsiteX159" fmla="*/ 558449 w 12192000"/>
              <a:gd name="connsiteY159" fmla="*/ 2182346 h 2237474"/>
              <a:gd name="connsiteX160" fmla="*/ 550517 w 12192000"/>
              <a:gd name="connsiteY160" fmla="*/ 2182060 h 2237474"/>
              <a:gd name="connsiteX161" fmla="*/ 550309 w 12192000"/>
              <a:gd name="connsiteY161" fmla="*/ 2181825 h 2237474"/>
              <a:gd name="connsiteX162" fmla="*/ 541836 w 12192000"/>
              <a:gd name="connsiteY162" fmla="*/ 2181063 h 2237474"/>
              <a:gd name="connsiteX163" fmla="*/ 536057 w 12192000"/>
              <a:gd name="connsiteY163" fmla="*/ 2181537 h 2237474"/>
              <a:gd name="connsiteX164" fmla="*/ 520671 w 12192000"/>
              <a:gd name="connsiteY164" fmla="*/ 2180980 h 2237474"/>
              <a:gd name="connsiteX165" fmla="*/ 515024 w 12192000"/>
              <a:gd name="connsiteY165" fmla="*/ 2179258 h 2237474"/>
              <a:gd name="connsiteX166" fmla="*/ 512278 w 12192000"/>
              <a:gd name="connsiteY166" fmla="*/ 2176369 h 2237474"/>
              <a:gd name="connsiteX167" fmla="*/ 480419 w 12192000"/>
              <a:gd name="connsiteY167" fmla="*/ 2167807 h 2237474"/>
              <a:gd name="connsiteX168" fmla="*/ 413835 w 12192000"/>
              <a:gd name="connsiteY168" fmla="*/ 2156783 h 2237474"/>
              <a:gd name="connsiteX169" fmla="*/ 376513 w 12192000"/>
              <a:gd name="connsiteY169" fmla="*/ 2154014 h 2237474"/>
              <a:gd name="connsiteX170" fmla="*/ 273386 w 12192000"/>
              <a:gd name="connsiteY170" fmla="*/ 2142551 h 2237474"/>
              <a:gd name="connsiteX171" fmla="*/ 169207 w 12192000"/>
              <a:gd name="connsiteY171" fmla="*/ 2128100 h 2237474"/>
              <a:gd name="connsiteX172" fmla="*/ 93149 w 12192000"/>
              <a:gd name="connsiteY172" fmla="*/ 2105324 h 2237474"/>
              <a:gd name="connsiteX173" fmla="*/ 88109 w 12192000"/>
              <a:gd name="connsiteY173" fmla="*/ 2106704 h 2237474"/>
              <a:gd name="connsiteX174" fmla="*/ 80022 w 12192000"/>
              <a:gd name="connsiteY174" fmla="*/ 2107254 h 2237474"/>
              <a:gd name="connsiteX175" fmla="*/ 79717 w 12192000"/>
              <a:gd name="connsiteY175" fmla="*/ 2107046 h 2237474"/>
              <a:gd name="connsiteX176" fmla="*/ 72352 w 12192000"/>
              <a:gd name="connsiteY176" fmla="*/ 2107991 h 2237474"/>
              <a:gd name="connsiteX177" fmla="*/ 37645 w 12192000"/>
              <a:gd name="connsiteY177" fmla="*/ 2115401 h 2237474"/>
              <a:gd name="connsiteX178" fmla="*/ 4572 w 12192000"/>
              <a:gd name="connsiteY178" fmla="*/ 2111091 h 2237474"/>
              <a:gd name="connsiteX179" fmla="*/ 0 w 12192000"/>
              <a:gd name="connsiteY179" fmla="*/ 2110468 h 2237474"/>
              <a:gd name="connsiteX180" fmla="*/ 0 w 12192000"/>
              <a:gd name="connsiteY18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287219 w 12192000"/>
              <a:gd name="connsiteY124" fmla="*/ 1998750 h 2237474"/>
              <a:gd name="connsiteX125" fmla="*/ 2243069 w 12192000"/>
              <a:gd name="connsiteY125" fmla="*/ 2015111 h 2237474"/>
              <a:gd name="connsiteX126" fmla="*/ 2186609 w 12192000"/>
              <a:gd name="connsiteY126" fmla="*/ 2008263 h 2237474"/>
              <a:gd name="connsiteX127" fmla="*/ 2164831 w 12192000"/>
              <a:gd name="connsiteY127" fmla="*/ 2010143 h 2237474"/>
              <a:gd name="connsiteX128" fmla="*/ 2152836 w 12192000"/>
              <a:gd name="connsiteY128" fmla="*/ 2010048 h 2237474"/>
              <a:gd name="connsiteX129" fmla="*/ 2117102 w 12192000"/>
              <a:gd name="connsiteY129" fmla="*/ 2023004 h 2237474"/>
              <a:gd name="connsiteX130" fmla="*/ 2111935 w 12192000"/>
              <a:gd name="connsiteY130" fmla="*/ 2023163 h 2237474"/>
              <a:gd name="connsiteX131" fmla="*/ 2089991 w 12192000"/>
              <a:gd name="connsiteY131" fmla="*/ 2034193 h 2237474"/>
              <a:gd name="connsiteX132" fmla="*/ 2058061 w 12192000"/>
              <a:gd name="connsiteY132" fmla="*/ 2047942 h 2237474"/>
              <a:gd name="connsiteX133" fmla="*/ 2055737 w 12192000"/>
              <a:gd name="connsiteY133" fmla="*/ 2047704 h 2237474"/>
              <a:gd name="connsiteX134" fmla="*/ 2042244 w 12192000"/>
              <a:gd name="connsiteY134" fmla="*/ 2055560 h 2237474"/>
              <a:gd name="connsiteX135" fmla="*/ 1976224 w 12192000"/>
              <a:gd name="connsiteY135" fmla="*/ 2074257 h 2237474"/>
              <a:gd name="connsiteX136" fmla="*/ 1877728 w 12192000"/>
              <a:gd name="connsiteY136" fmla="*/ 2101004 h 2237474"/>
              <a:gd name="connsiteX137" fmla="*/ 1759056 w 12192000"/>
              <a:gd name="connsiteY137" fmla="*/ 2125608 h 2237474"/>
              <a:gd name="connsiteX138" fmla="*/ 1637948 w 12192000"/>
              <a:gd name="connsiteY138" fmla="*/ 2172597 h 2237474"/>
              <a:gd name="connsiteX139" fmla="*/ 1434549 w 12192000"/>
              <a:gd name="connsiteY139" fmla="*/ 2234522 h 2237474"/>
              <a:gd name="connsiteX140" fmla="*/ 1398481 w 12192000"/>
              <a:gd name="connsiteY140" fmla="*/ 2237074 h 2237474"/>
              <a:gd name="connsiteX141" fmla="*/ 1398407 w 12192000"/>
              <a:gd name="connsiteY141" fmla="*/ 2237095 h 2237474"/>
              <a:gd name="connsiteX142" fmla="*/ 1370962 w 12192000"/>
              <a:gd name="connsiteY142" fmla="*/ 2237474 h 2237474"/>
              <a:gd name="connsiteX143" fmla="*/ 1356367 w 12192000"/>
              <a:gd name="connsiteY143" fmla="*/ 2235089 h 2237474"/>
              <a:gd name="connsiteX144" fmla="*/ 1324828 w 12192000"/>
              <a:gd name="connsiteY144" fmla="*/ 2231968 h 2237474"/>
              <a:gd name="connsiteX145" fmla="*/ 1297744 w 12192000"/>
              <a:gd name="connsiteY145" fmla="*/ 2235849 h 2237474"/>
              <a:gd name="connsiteX146" fmla="*/ 1286236 w 12192000"/>
              <a:gd name="connsiteY146" fmla="*/ 2233135 h 2237474"/>
              <a:gd name="connsiteX147" fmla="*/ 1283504 w 12192000"/>
              <a:gd name="connsiteY147" fmla="*/ 2233797 h 2237474"/>
              <a:gd name="connsiteX148" fmla="*/ 1279765 w 12192000"/>
              <a:gd name="connsiteY148" fmla="*/ 2229639 h 2237474"/>
              <a:gd name="connsiteX149" fmla="*/ 1195347 w 12192000"/>
              <a:gd name="connsiteY149" fmla="*/ 2212354 h 2237474"/>
              <a:gd name="connsiteX150" fmla="*/ 970251 w 12192000"/>
              <a:gd name="connsiteY150" fmla="*/ 2221029 h 2237474"/>
              <a:gd name="connsiteX151" fmla="*/ 812914 w 12192000"/>
              <a:gd name="connsiteY151" fmla="*/ 2202752 h 2237474"/>
              <a:gd name="connsiteX152" fmla="*/ 800195 w 12192000"/>
              <a:gd name="connsiteY152" fmla="*/ 2209407 h 2237474"/>
              <a:gd name="connsiteX153" fmla="*/ 784978 w 12192000"/>
              <a:gd name="connsiteY153" fmla="*/ 2212360 h 2237474"/>
              <a:gd name="connsiteX154" fmla="*/ 681987 w 12192000"/>
              <a:gd name="connsiteY154" fmla="*/ 2216757 h 2237474"/>
              <a:gd name="connsiteX155" fmla="*/ 669923 w 12192000"/>
              <a:gd name="connsiteY155" fmla="*/ 2211682 h 2237474"/>
              <a:gd name="connsiteX156" fmla="*/ 648680 w 12192000"/>
              <a:gd name="connsiteY156" fmla="*/ 2206229 h 2237474"/>
              <a:gd name="connsiteX157" fmla="*/ 597225 w 12192000"/>
              <a:gd name="connsiteY157" fmla="*/ 2180999 h 2237474"/>
              <a:gd name="connsiteX158" fmla="*/ 558449 w 12192000"/>
              <a:gd name="connsiteY158" fmla="*/ 2182346 h 2237474"/>
              <a:gd name="connsiteX159" fmla="*/ 550517 w 12192000"/>
              <a:gd name="connsiteY159" fmla="*/ 2182060 h 2237474"/>
              <a:gd name="connsiteX160" fmla="*/ 550309 w 12192000"/>
              <a:gd name="connsiteY160" fmla="*/ 2181825 h 2237474"/>
              <a:gd name="connsiteX161" fmla="*/ 541836 w 12192000"/>
              <a:gd name="connsiteY161" fmla="*/ 2181063 h 2237474"/>
              <a:gd name="connsiteX162" fmla="*/ 536057 w 12192000"/>
              <a:gd name="connsiteY162" fmla="*/ 2181537 h 2237474"/>
              <a:gd name="connsiteX163" fmla="*/ 520671 w 12192000"/>
              <a:gd name="connsiteY163" fmla="*/ 2180980 h 2237474"/>
              <a:gd name="connsiteX164" fmla="*/ 515024 w 12192000"/>
              <a:gd name="connsiteY164" fmla="*/ 2179258 h 2237474"/>
              <a:gd name="connsiteX165" fmla="*/ 512278 w 12192000"/>
              <a:gd name="connsiteY165" fmla="*/ 2176369 h 2237474"/>
              <a:gd name="connsiteX166" fmla="*/ 480419 w 12192000"/>
              <a:gd name="connsiteY166" fmla="*/ 2167807 h 2237474"/>
              <a:gd name="connsiteX167" fmla="*/ 413835 w 12192000"/>
              <a:gd name="connsiteY167" fmla="*/ 2156783 h 2237474"/>
              <a:gd name="connsiteX168" fmla="*/ 376513 w 12192000"/>
              <a:gd name="connsiteY168" fmla="*/ 2154014 h 2237474"/>
              <a:gd name="connsiteX169" fmla="*/ 273386 w 12192000"/>
              <a:gd name="connsiteY169" fmla="*/ 2142551 h 2237474"/>
              <a:gd name="connsiteX170" fmla="*/ 169207 w 12192000"/>
              <a:gd name="connsiteY170" fmla="*/ 2128100 h 2237474"/>
              <a:gd name="connsiteX171" fmla="*/ 93149 w 12192000"/>
              <a:gd name="connsiteY171" fmla="*/ 2105324 h 2237474"/>
              <a:gd name="connsiteX172" fmla="*/ 88109 w 12192000"/>
              <a:gd name="connsiteY172" fmla="*/ 2106704 h 2237474"/>
              <a:gd name="connsiteX173" fmla="*/ 80022 w 12192000"/>
              <a:gd name="connsiteY173" fmla="*/ 2107254 h 2237474"/>
              <a:gd name="connsiteX174" fmla="*/ 79717 w 12192000"/>
              <a:gd name="connsiteY174" fmla="*/ 2107046 h 2237474"/>
              <a:gd name="connsiteX175" fmla="*/ 72352 w 12192000"/>
              <a:gd name="connsiteY175" fmla="*/ 2107991 h 2237474"/>
              <a:gd name="connsiteX176" fmla="*/ 37645 w 12192000"/>
              <a:gd name="connsiteY176" fmla="*/ 2115401 h 2237474"/>
              <a:gd name="connsiteX177" fmla="*/ 4572 w 12192000"/>
              <a:gd name="connsiteY177" fmla="*/ 2111091 h 2237474"/>
              <a:gd name="connsiteX178" fmla="*/ 0 w 12192000"/>
              <a:gd name="connsiteY178" fmla="*/ 2110468 h 2237474"/>
              <a:gd name="connsiteX179" fmla="*/ 0 w 12192000"/>
              <a:gd name="connsiteY17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578178 w 12192000"/>
              <a:gd name="connsiteY120" fmla="*/ 1990531 h 2237474"/>
              <a:gd name="connsiteX121" fmla="*/ 2476147 w 12192000"/>
              <a:gd name="connsiteY121" fmla="*/ 1998305 h 2237474"/>
              <a:gd name="connsiteX122" fmla="*/ 2373568 w 12192000"/>
              <a:gd name="connsiteY122" fmla="*/ 2003219 h 2237474"/>
              <a:gd name="connsiteX123" fmla="*/ 2287219 w 12192000"/>
              <a:gd name="connsiteY123" fmla="*/ 1998750 h 2237474"/>
              <a:gd name="connsiteX124" fmla="*/ 2243069 w 12192000"/>
              <a:gd name="connsiteY124" fmla="*/ 2015111 h 2237474"/>
              <a:gd name="connsiteX125" fmla="*/ 2186609 w 12192000"/>
              <a:gd name="connsiteY125" fmla="*/ 2008263 h 2237474"/>
              <a:gd name="connsiteX126" fmla="*/ 2164831 w 12192000"/>
              <a:gd name="connsiteY126" fmla="*/ 2010143 h 2237474"/>
              <a:gd name="connsiteX127" fmla="*/ 2152836 w 12192000"/>
              <a:gd name="connsiteY127" fmla="*/ 2010048 h 2237474"/>
              <a:gd name="connsiteX128" fmla="*/ 2117102 w 12192000"/>
              <a:gd name="connsiteY128" fmla="*/ 2023004 h 2237474"/>
              <a:gd name="connsiteX129" fmla="*/ 2111935 w 12192000"/>
              <a:gd name="connsiteY129" fmla="*/ 2023163 h 2237474"/>
              <a:gd name="connsiteX130" fmla="*/ 2089991 w 12192000"/>
              <a:gd name="connsiteY130" fmla="*/ 2034193 h 2237474"/>
              <a:gd name="connsiteX131" fmla="*/ 2058061 w 12192000"/>
              <a:gd name="connsiteY131" fmla="*/ 2047942 h 2237474"/>
              <a:gd name="connsiteX132" fmla="*/ 2055737 w 12192000"/>
              <a:gd name="connsiteY132" fmla="*/ 2047704 h 2237474"/>
              <a:gd name="connsiteX133" fmla="*/ 2042244 w 12192000"/>
              <a:gd name="connsiteY133" fmla="*/ 2055560 h 2237474"/>
              <a:gd name="connsiteX134" fmla="*/ 1976224 w 12192000"/>
              <a:gd name="connsiteY134" fmla="*/ 2074257 h 2237474"/>
              <a:gd name="connsiteX135" fmla="*/ 1877728 w 12192000"/>
              <a:gd name="connsiteY135" fmla="*/ 2101004 h 2237474"/>
              <a:gd name="connsiteX136" fmla="*/ 1759056 w 12192000"/>
              <a:gd name="connsiteY136" fmla="*/ 2125608 h 2237474"/>
              <a:gd name="connsiteX137" fmla="*/ 1637948 w 12192000"/>
              <a:gd name="connsiteY137" fmla="*/ 2172597 h 2237474"/>
              <a:gd name="connsiteX138" fmla="*/ 1434549 w 12192000"/>
              <a:gd name="connsiteY138" fmla="*/ 2234522 h 2237474"/>
              <a:gd name="connsiteX139" fmla="*/ 1398481 w 12192000"/>
              <a:gd name="connsiteY139" fmla="*/ 2237074 h 2237474"/>
              <a:gd name="connsiteX140" fmla="*/ 1398407 w 12192000"/>
              <a:gd name="connsiteY140" fmla="*/ 2237095 h 2237474"/>
              <a:gd name="connsiteX141" fmla="*/ 1370962 w 12192000"/>
              <a:gd name="connsiteY141" fmla="*/ 2237474 h 2237474"/>
              <a:gd name="connsiteX142" fmla="*/ 1356367 w 12192000"/>
              <a:gd name="connsiteY142" fmla="*/ 2235089 h 2237474"/>
              <a:gd name="connsiteX143" fmla="*/ 1324828 w 12192000"/>
              <a:gd name="connsiteY143" fmla="*/ 2231968 h 2237474"/>
              <a:gd name="connsiteX144" fmla="*/ 1297744 w 12192000"/>
              <a:gd name="connsiteY144" fmla="*/ 2235849 h 2237474"/>
              <a:gd name="connsiteX145" fmla="*/ 1286236 w 12192000"/>
              <a:gd name="connsiteY145" fmla="*/ 2233135 h 2237474"/>
              <a:gd name="connsiteX146" fmla="*/ 1283504 w 12192000"/>
              <a:gd name="connsiteY146" fmla="*/ 2233797 h 2237474"/>
              <a:gd name="connsiteX147" fmla="*/ 1279765 w 12192000"/>
              <a:gd name="connsiteY147" fmla="*/ 2229639 h 2237474"/>
              <a:gd name="connsiteX148" fmla="*/ 1195347 w 12192000"/>
              <a:gd name="connsiteY148" fmla="*/ 2212354 h 2237474"/>
              <a:gd name="connsiteX149" fmla="*/ 970251 w 12192000"/>
              <a:gd name="connsiteY149" fmla="*/ 2221029 h 2237474"/>
              <a:gd name="connsiteX150" fmla="*/ 812914 w 12192000"/>
              <a:gd name="connsiteY150" fmla="*/ 2202752 h 2237474"/>
              <a:gd name="connsiteX151" fmla="*/ 800195 w 12192000"/>
              <a:gd name="connsiteY151" fmla="*/ 2209407 h 2237474"/>
              <a:gd name="connsiteX152" fmla="*/ 784978 w 12192000"/>
              <a:gd name="connsiteY152" fmla="*/ 2212360 h 2237474"/>
              <a:gd name="connsiteX153" fmla="*/ 681987 w 12192000"/>
              <a:gd name="connsiteY153" fmla="*/ 2216757 h 2237474"/>
              <a:gd name="connsiteX154" fmla="*/ 669923 w 12192000"/>
              <a:gd name="connsiteY154" fmla="*/ 2211682 h 2237474"/>
              <a:gd name="connsiteX155" fmla="*/ 648680 w 12192000"/>
              <a:gd name="connsiteY155" fmla="*/ 2206229 h 2237474"/>
              <a:gd name="connsiteX156" fmla="*/ 597225 w 12192000"/>
              <a:gd name="connsiteY156" fmla="*/ 2180999 h 2237474"/>
              <a:gd name="connsiteX157" fmla="*/ 558449 w 12192000"/>
              <a:gd name="connsiteY157" fmla="*/ 2182346 h 2237474"/>
              <a:gd name="connsiteX158" fmla="*/ 550517 w 12192000"/>
              <a:gd name="connsiteY158" fmla="*/ 2182060 h 2237474"/>
              <a:gd name="connsiteX159" fmla="*/ 550309 w 12192000"/>
              <a:gd name="connsiteY159" fmla="*/ 2181825 h 2237474"/>
              <a:gd name="connsiteX160" fmla="*/ 541836 w 12192000"/>
              <a:gd name="connsiteY160" fmla="*/ 2181063 h 2237474"/>
              <a:gd name="connsiteX161" fmla="*/ 536057 w 12192000"/>
              <a:gd name="connsiteY161" fmla="*/ 2181537 h 2237474"/>
              <a:gd name="connsiteX162" fmla="*/ 520671 w 12192000"/>
              <a:gd name="connsiteY162" fmla="*/ 2180980 h 2237474"/>
              <a:gd name="connsiteX163" fmla="*/ 515024 w 12192000"/>
              <a:gd name="connsiteY163" fmla="*/ 2179258 h 2237474"/>
              <a:gd name="connsiteX164" fmla="*/ 512278 w 12192000"/>
              <a:gd name="connsiteY164" fmla="*/ 2176369 h 2237474"/>
              <a:gd name="connsiteX165" fmla="*/ 480419 w 12192000"/>
              <a:gd name="connsiteY165" fmla="*/ 2167807 h 2237474"/>
              <a:gd name="connsiteX166" fmla="*/ 413835 w 12192000"/>
              <a:gd name="connsiteY166" fmla="*/ 2156783 h 2237474"/>
              <a:gd name="connsiteX167" fmla="*/ 376513 w 12192000"/>
              <a:gd name="connsiteY167" fmla="*/ 2154014 h 2237474"/>
              <a:gd name="connsiteX168" fmla="*/ 273386 w 12192000"/>
              <a:gd name="connsiteY168" fmla="*/ 2142551 h 2237474"/>
              <a:gd name="connsiteX169" fmla="*/ 169207 w 12192000"/>
              <a:gd name="connsiteY169" fmla="*/ 2128100 h 2237474"/>
              <a:gd name="connsiteX170" fmla="*/ 93149 w 12192000"/>
              <a:gd name="connsiteY170" fmla="*/ 2105324 h 2237474"/>
              <a:gd name="connsiteX171" fmla="*/ 88109 w 12192000"/>
              <a:gd name="connsiteY171" fmla="*/ 2106704 h 2237474"/>
              <a:gd name="connsiteX172" fmla="*/ 80022 w 12192000"/>
              <a:gd name="connsiteY172" fmla="*/ 2107254 h 2237474"/>
              <a:gd name="connsiteX173" fmla="*/ 79717 w 12192000"/>
              <a:gd name="connsiteY173" fmla="*/ 2107046 h 2237474"/>
              <a:gd name="connsiteX174" fmla="*/ 72352 w 12192000"/>
              <a:gd name="connsiteY174" fmla="*/ 2107991 h 2237474"/>
              <a:gd name="connsiteX175" fmla="*/ 37645 w 12192000"/>
              <a:gd name="connsiteY175" fmla="*/ 2115401 h 2237474"/>
              <a:gd name="connsiteX176" fmla="*/ 4572 w 12192000"/>
              <a:gd name="connsiteY176" fmla="*/ 2111091 h 2237474"/>
              <a:gd name="connsiteX177" fmla="*/ 0 w 12192000"/>
              <a:gd name="connsiteY177" fmla="*/ 2110468 h 2237474"/>
              <a:gd name="connsiteX178" fmla="*/ 0 w 12192000"/>
              <a:gd name="connsiteY17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48661 w 12192000"/>
              <a:gd name="connsiteY116" fmla="*/ 1986122 h 2237474"/>
              <a:gd name="connsiteX117" fmla="*/ 2718916 w 12192000"/>
              <a:gd name="connsiteY117" fmla="*/ 1990867 h 2237474"/>
              <a:gd name="connsiteX118" fmla="*/ 2713522 w 12192000"/>
              <a:gd name="connsiteY118" fmla="*/ 1990173 h 2237474"/>
              <a:gd name="connsiteX119" fmla="*/ 2578178 w 12192000"/>
              <a:gd name="connsiteY119" fmla="*/ 1990531 h 2237474"/>
              <a:gd name="connsiteX120" fmla="*/ 2476147 w 12192000"/>
              <a:gd name="connsiteY120" fmla="*/ 1998305 h 2237474"/>
              <a:gd name="connsiteX121" fmla="*/ 2373568 w 12192000"/>
              <a:gd name="connsiteY121" fmla="*/ 2003219 h 2237474"/>
              <a:gd name="connsiteX122" fmla="*/ 2287219 w 12192000"/>
              <a:gd name="connsiteY122" fmla="*/ 1998750 h 2237474"/>
              <a:gd name="connsiteX123" fmla="*/ 2243069 w 12192000"/>
              <a:gd name="connsiteY123" fmla="*/ 2015111 h 2237474"/>
              <a:gd name="connsiteX124" fmla="*/ 2186609 w 12192000"/>
              <a:gd name="connsiteY124" fmla="*/ 2008263 h 2237474"/>
              <a:gd name="connsiteX125" fmla="*/ 2164831 w 12192000"/>
              <a:gd name="connsiteY125" fmla="*/ 2010143 h 2237474"/>
              <a:gd name="connsiteX126" fmla="*/ 2152836 w 12192000"/>
              <a:gd name="connsiteY126" fmla="*/ 2010048 h 2237474"/>
              <a:gd name="connsiteX127" fmla="*/ 2117102 w 12192000"/>
              <a:gd name="connsiteY127" fmla="*/ 2023004 h 2237474"/>
              <a:gd name="connsiteX128" fmla="*/ 2111935 w 12192000"/>
              <a:gd name="connsiteY128" fmla="*/ 2023163 h 2237474"/>
              <a:gd name="connsiteX129" fmla="*/ 2089991 w 12192000"/>
              <a:gd name="connsiteY129" fmla="*/ 2034193 h 2237474"/>
              <a:gd name="connsiteX130" fmla="*/ 2058061 w 12192000"/>
              <a:gd name="connsiteY130" fmla="*/ 2047942 h 2237474"/>
              <a:gd name="connsiteX131" fmla="*/ 2055737 w 12192000"/>
              <a:gd name="connsiteY131" fmla="*/ 2047704 h 2237474"/>
              <a:gd name="connsiteX132" fmla="*/ 2042244 w 12192000"/>
              <a:gd name="connsiteY132" fmla="*/ 2055560 h 2237474"/>
              <a:gd name="connsiteX133" fmla="*/ 1976224 w 12192000"/>
              <a:gd name="connsiteY133" fmla="*/ 2074257 h 2237474"/>
              <a:gd name="connsiteX134" fmla="*/ 1877728 w 12192000"/>
              <a:gd name="connsiteY134" fmla="*/ 2101004 h 2237474"/>
              <a:gd name="connsiteX135" fmla="*/ 1759056 w 12192000"/>
              <a:gd name="connsiteY135" fmla="*/ 2125608 h 2237474"/>
              <a:gd name="connsiteX136" fmla="*/ 1637948 w 12192000"/>
              <a:gd name="connsiteY136" fmla="*/ 2172597 h 2237474"/>
              <a:gd name="connsiteX137" fmla="*/ 1434549 w 12192000"/>
              <a:gd name="connsiteY137" fmla="*/ 2234522 h 2237474"/>
              <a:gd name="connsiteX138" fmla="*/ 1398481 w 12192000"/>
              <a:gd name="connsiteY138" fmla="*/ 2237074 h 2237474"/>
              <a:gd name="connsiteX139" fmla="*/ 1398407 w 12192000"/>
              <a:gd name="connsiteY139" fmla="*/ 2237095 h 2237474"/>
              <a:gd name="connsiteX140" fmla="*/ 1370962 w 12192000"/>
              <a:gd name="connsiteY140" fmla="*/ 2237474 h 2237474"/>
              <a:gd name="connsiteX141" fmla="*/ 1356367 w 12192000"/>
              <a:gd name="connsiteY141" fmla="*/ 2235089 h 2237474"/>
              <a:gd name="connsiteX142" fmla="*/ 1324828 w 12192000"/>
              <a:gd name="connsiteY142" fmla="*/ 2231968 h 2237474"/>
              <a:gd name="connsiteX143" fmla="*/ 1297744 w 12192000"/>
              <a:gd name="connsiteY143" fmla="*/ 2235849 h 2237474"/>
              <a:gd name="connsiteX144" fmla="*/ 1286236 w 12192000"/>
              <a:gd name="connsiteY144" fmla="*/ 2233135 h 2237474"/>
              <a:gd name="connsiteX145" fmla="*/ 1283504 w 12192000"/>
              <a:gd name="connsiteY145" fmla="*/ 2233797 h 2237474"/>
              <a:gd name="connsiteX146" fmla="*/ 1279765 w 12192000"/>
              <a:gd name="connsiteY146" fmla="*/ 2229639 h 2237474"/>
              <a:gd name="connsiteX147" fmla="*/ 1195347 w 12192000"/>
              <a:gd name="connsiteY147" fmla="*/ 2212354 h 2237474"/>
              <a:gd name="connsiteX148" fmla="*/ 970251 w 12192000"/>
              <a:gd name="connsiteY148" fmla="*/ 2221029 h 2237474"/>
              <a:gd name="connsiteX149" fmla="*/ 812914 w 12192000"/>
              <a:gd name="connsiteY149" fmla="*/ 2202752 h 2237474"/>
              <a:gd name="connsiteX150" fmla="*/ 800195 w 12192000"/>
              <a:gd name="connsiteY150" fmla="*/ 2209407 h 2237474"/>
              <a:gd name="connsiteX151" fmla="*/ 784978 w 12192000"/>
              <a:gd name="connsiteY151" fmla="*/ 2212360 h 2237474"/>
              <a:gd name="connsiteX152" fmla="*/ 681987 w 12192000"/>
              <a:gd name="connsiteY152" fmla="*/ 2216757 h 2237474"/>
              <a:gd name="connsiteX153" fmla="*/ 669923 w 12192000"/>
              <a:gd name="connsiteY153" fmla="*/ 2211682 h 2237474"/>
              <a:gd name="connsiteX154" fmla="*/ 648680 w 12192000"/>
              <a:gd name="connsiteY154" fmla="*/ 2206229 h 2237474"/>
              <a:gd name="connsiteX155" fmla="*/ 597225 w 12192000"/>
              <a:gd name="connsiteY155" fmla="*/ 2180999 h 2237474"/>
              <a:gd name="connsiteX156" fmla="*/ 558449 w 12192000"/>
              <a:gd name="connsiteY156" fmla="*/ 2182346 h 2237474"/>
              <a:gd name="connsiteX157" fmla="*/ 550517 w 12192000"/>
              <a:gd name="connsiteY157" fmla="*/ 2182060 h 2237474"/>
              <a:gd name="connsiteX158" fmla="*/ 550309 w 12192000"/>
              <a:gd name="connsiteY158" fmla="*/ 2181825 h 2237474"/>
              <a:gd name="connsiteX159" fmla="*/ 541836 w 12192000"/>
              <a:gd name="connsiteY159" fmla="*/ 2181063 h 2237474"/>
              <a:gd name="connsiteX160" fmla="*/ 536057 w 12192000"/>
              <a:gd name="connsiteY160" fmla="*/ 2181537 h 2237474"/>
              <a:gd name="connsiteX161" fmla="*/ 520671 w 12192000"/>
              <a:gd name="connsiteY161" fmla="*/ 2180980 h 2237474"/>
              <a:gd name="connsiteX162" fmla="*/ 515024 w 12192000"/>
              <a:gd name="connsiteY162" fmla="*/ 2179258 h 2237474"/>
              <a:gd name="connsiteX163" fmla="*/ 512278 w 12192000"/>
              <a:gd name="connsiteY163" fmla="*/ 2176369 h 2237474"/>
              <a:gd name="connsiteX164" fmla="*/ 480419 w 12192000"/>
              <a:gd name="connsiteY164" fmla="*/ 2167807 h 2237474"/>
              <a:gd name="connsiteX165" fmla="*/ 413835 w 12192000"/>
              <a:gd name="connsiteY165" fmla="*/ 2156783 h 2237474"/>
              <a:gd name="connsiteX166" fmla="*/ 376513 w 12192000"/>
              <a:gd name="connsiteY166" fmla="*/ 2154014 h 2237474"/>
              <a:gd name="connsiteX167" fmla="*/ 273386 w 12192000"/>
              <a:gd name="connsiteY167" fmla="*/ 2142551 h 2237474"/>
              <a:gd name="connsiteX168" fmla="*/ 169207 w 12192000"/>
              <a:gd name="connsiteY168" fmla="*/ 2128100 h 2237474"/>
              <a:gd name="connsiteX169" fmla="*/ 93149 w 12192000"/>
              <a:gd name="connsiteY169" fmla="*/ 2105324 h 2237474"/>
              <a:gd name="connsiteX170" fmla="*/ 88109 w 12192000"/>
              <a:gd name="connsiteY170" fmla="*/ 2106704 h 2237474"/>
              <a:gd name="connsiteX171" fmla="*/ 80022 w 12192000"/>
              <a:gd name="connsiteY171" fmla="*/ 2107254 h 2237474"/>
              <a:gd name="connsiteX172" fmla="*/ 79717 w 12192000"/>
              <a:gd name="connsiteY172" fmla="*/ 2107046 h 2237474"/>
              <a:gd name="connsiteX173" fmla="*/ 72352 w 12192000"/>
              <a:gd name="connsiteY173" fmla="*/ 2107991 h 2237474"/>
              <a:gd name="connsiteX174" fmla="*/ 37645 w 12192000"/>
              <a:gd name="connsiteY174" fmla="*/ 2115401 h 2237474"/>
              <a:gd name="connsiteX175" fmla="*/ 4572 w 12192000"/>
              <a:gd name="connsiteY175" fmla="*/ 2111091 h 2237474"/>
              <a:gd name="connsiteX176" fmla="*/ 0 w 12192000"/>
              <a:gd name="connsiteY176" fmla="*/ 2110468 h 2237474"/>
              <a:gd name="connsiteX177" fmla="*/ 0 w 12192000"/>
              <a:gd name="connsiteY17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18916 w 12192000"/>
              <a:gd name="connsiteY116" fmla="*/ 1990867 h 2237474"/>
              <a:gd name="connsiteX117" fmla="*/ 2713522 w 12192000"/>
              <a:gd name="connsiteY117" fmla="*/ 1990173 h 2237474"/>
              <a:gd name="connsiteX118" fmla="*/ 2578178 w 12192000"/>
              <a:gd name="connsiteY118" fmla="*/ 1990531 h 2237474"/>
              <a:gd name="connsiteX119" fmla="*/ 2476147 w 12192000"/>
              <a:gd name="connsiteY119" fmla="*/ 1998305 h 2237474"/>
              <a:gd name="connsiteX120" fmla="*/ 2373568 w 12192000"/>
              <a:gd name="connsiteY120" fmla="*/ 2003219 h 2237474"/>
              <a:gd name="connsiteX121" fmla="*/ 2287219 w 12192000"/>
              <a:gd name="connsiteY121" fmla="*/ 1998750 h 2237474"/>
              <a:gd name="connsiteX122" fmla="*/ 2243069 w 12192000"/>
              <a:gd name="connsiteY122" fmla="*/ 2015111 h 2237474"/>
              <a:gd name="connsiteX123" fmla="*/ 2186609 w 12192000"/>
              <a:gd name="connsiteY123" fmla="*/ 2008263 h 2237474"/>
              <a:gd name="connsiteX124" fmla="*/ 2164831 w 12192000"/>
              <a:gd name="connsiteY124" fmla="*/ 2010143 h 2237474"/>
              <a:gd name="connsiteX125" fmla="*/ 2152836 w 12192000"/>
              <a:gd name="connsiteY125" fmla="*/ 2010048 h 2237474"/>
              <a:gd name="connsiteX126" fmla="*/ 2117102 w 12192000"/>
              <a:gd name="connsiteY126" fmla="*/ 2023004 h 2237474"/>
              <a:gd name="connsiteX127" fmla="*/ 2111935 w 12192000"/>
              <a:gd name="connsiteY127" fmla="*/ 2023163 h 2237474"/>
              <a:gd name="connsiteX128" fmla="*/ 2089991 w 12192000"/>
              <a:gd name="connsiteY128" fmla="*/ 2034193 h 2237474"/>
              <a:gd name="connsiteX129" fmla="*/ 2058061 w 12192000"/>
              <a:gd name="connsiteY129" fmla="*/ 2047942 h 2237474"/>
              <a:gd name="connsiteX130" fmla="*/ 2055737 w 12192000"/>
              <a:gd name="connsiteY130" fmla="*/ 2047704 h 2237474"/>
              <a:gd name="connsiteX131" fmla="*/ 2042244 w 12192000"/>
              <a:gd name="connsiteY131" fmla="*/ 2055560 h 2237474"/>
              <a:gd name="connsiteX132" fmla="*/ 1976224 w 12192000"/>
              <a:gd name="connsiteY132" fmla="*/ 2074257 h 2237474"/>
              <a:gd name="connsiteX133" fmla="*/ 1877728 w 12192000"/>
              <a:gd name="connsiteY133" fmla="*/ 2101004 h 2237474"/>
              <a:gd name="connsiteX134" fmla="*/ 1759056 w 12192000"/>
              <a:gd name="connsiteY134" fmla="*/ 2125608 h 2237474"/>
              <a:gd name="connsiteX135" fmla="*/ 1637948 w 12192000"/>
              <a:gd name="connsiteY135" fmla="*/ 2172597 h 2237474"/>
              <a:gd name="connsiteX136" fmla="*/ 1434549 w 12192000"/>
              <a:gd name="connsiteY136" fmla="*/ 2234522 h 2237474"/>
              <a:gd name="connsiteX137" fmla="*/ 1398481 w 12192000"/>
              <a:gd name="connsiteY137" fmla="*/ 2237074 h 2237474"/>
              <a:gd name="connsiteX138" fmla="*/ 1398407 w 12192000"/>
              <a:gd name="connsiteY138" fmla="*/ 2237095 h 2237474"/>
              <a:gd name="connsiteX139" fmla="*/ 1370962 w 12192000"/>
              <a:gd name="connsiteY139" fmla="*/ 2237474 h 2237474"/>
              <a:gd name="connsiteX140" fmla="*/ 1356367 w 12192000"/>
              <a:gd name="connsiteY140" fmla="*/ 2235089 h 2237474"/>
              <a:gd name="connsiteX141" fmla="*/ 1324828 w 12192000"/>
              <a:gd name="connsiteY141" fmla="*/ 2231968 h 2237474"/>
              <a:gd name="connsiteX142" fmla="*/ 1297744 w 12192000"/>
              <a:gd name="connsiteY142" fmla="*/ 2235849 h 2237474"/>
              <a:gd name="connsiteX143" fmla="*/ 1286236 w 12192000"/>
              <a:gd name="connsiteY143" fmla="*/ 2233135 h 2237474"/>
              <a:gd name="connsiteX144" fmla="*/ 1283504 w 12192000"/>
              <a:gd name="connsiteY144" fmla="*/ 2233797 h 2237474"/>
              <a:gd name="connsiteX145" fmla="*/ 1279765 w 12192000"/>
              <a:gd name="connsiteY145" fmla="*/ 2229639 h 2237474"/>
              <a:gd name="connsiteX146" fmla="*/ 1195347 w 12192000"/>
              <a:gd name="connsiteY146" fmla="*/ 2212354 h 2237474"/>
              <a:gd name="connsiteX147" fmla="*/ 970251 w 12192000"/>
              <a:gd name="connsiteY147" fmla="*/ 2221029 h 2237474"/>
              <a:gd name="connsiteX148" fmla="*/ 812914 w 12192000"/>
              <a:gd name="connsiteY148" fmla="*/ 2202752 h 2237474"/>
              <a:gd name="connsiteX149" fmla="*/ 800195 w 12192000"/>
              <a:gd name="connsiteY149" fmla="*/ 2209407 h 2237474"/>
              <a:gd name="connsiteX150" fmla="*/ 784978 w 12192000"/>
              <a:gd name="connsiteY150" fmla="*/ 2212360 h 2237474"/>
              <a:gd name="connsiteX151" fmla="*/ 681987 w 12192000"/>
              <a:gd name="connsiteY151" fmla="*/ 2216757 h 2237474"/>
              <a:gd name="connsiteX152" fmla="*/ 669923 w 12192000"/>
              <a:gd name="connsiteY152" fmla="*/ 2211682 h 2237474"/>
              <a:gd name="connsiteX153" fmla="*/ 648680 w 12192000"/>
              <a:gd name="connsiteY153" fmla="*/ 2206229 h 2237474"/>
              <a:gd name="connsiteX154" fmla="*/ 597225 w 12192000"/>
              <a:gd name="connsiteY154" fmla="*/ 2180999 h 2237474"/>
              <a:gd name="connsiteX155" fmla="*/ 558449 w 12192000"/>
              <a:gd name="connsiteY155" fmla="*/ 2182346 h 2237474"/>
              <a:gd name="connsiteX156" fmla="*/ 550517 w 12192000"/>
              <a:gd name="connsiteY156" fmla="*/ 2182060 h 2237474"/>
              <a:gd name="connsiteX157" fmla="*/ 550309 w 12192000"/>
              <a:gd name="connsiteY157" fmla="*/ 2181825 h 2237474"/>
              <a:gd name="connsiteX158" fmla="*/ 541836 w 12192000"/>
              <a:gd name="connsiteY158" fmla="*/ 2181063 h 2237474"/>
              <a:gd name="connsiteX159" fmla="*/ 536057 w 12192000"/>
              <a:gd name="connsiteY159" fmla="*/ 2181537 h 2237474"/>
              <a:gd name="connsiteX160" fmla="*/ 520671 w 12192000"/>
              <a:gd name="connsiteY160" fmla="*/ 2180980 h 2237474"/>
              <a:gd name="connsiteX161" fmla="*/ 515024 w 12192000"/>
              <a:gd name="connsiteY161" fmla="*/ 2179258 h 2237474"/>
              <a:gd name="connsiteX162" fmla="*/ 512278 w 12192000"/>
              <a:gd name="connsiteY162" fmla="*/ 2176369 h 2237474"/>
              <a:gd name="connsiteX163" fmla="*/ 480419 w 12192000"/>
              <a:gd name="connsiteY163" fmla="*/ 2167807 h 2237474"/>
              <a:gd name="connsiteX164" fmla="*/ 413835 w 12192000"/>
              <a:gd name="connsiteY164" fmla="*/ 2156783 h 2237474"/>
              <a:gd name="connsiteX165" fmla="*/ 376513 w 12192000"/>
              <a:gd name="connsiteY165" fmla="*/ 2154014 h 2237474"/>
              <a:gd name="connsiteX166" fmla="*/ 273386 w 12192000"/>
              <a:gd name="connsiteY166" fmla="*/ 2142551 h 2237474"/>
              <a:gd name="connsiteX167" fmla="*/ 169207 w 12192000"/>
              <a:gd name="connsiteY167" fmla="*/ 2128100 h 2237474"/>
              <a:gd name="connsiteX168" fmla="*/ 93149 w 12192000"/>
              <a:gd name="connsiteY168" fmla="*/ 2105324 h 2237474"/>
              <a:gd name="connsiteX169" fmla="*/ 88109 w 12192000"/>
              <a:gd name="connsiteY169" fmla="*/ 2106704 h 2237474"/>
              <a:gd name="connsiteX170" fmla="*/ 80022 w 12192000"/>
              <a:gd name="connsiteY170" fmla="*/ 2107254 h 2237474"/>
              <a:gd name="connsiteX171" fmla="*/ 79717 w 12192000"/>
              <a:gd name="connsiteY171" fmla="*/ 2107046 h 2237474"/>
              <a:gd name="connsiteX172" fmla="*/ 72352 w 12192000"/>
              <a:gd name="connsiteY172" fmla="*/ 2107991 h 2237474"/>
              <a:gd name="connsiteX173" fmla="*/ 37645 w 12192000"/>
              <a:gd name="connsiteY173" fmla="*/ 2115401 h 2237474"/>
              <a:gd name="connsiteX174" fmla="*/ 4572 w 12192000"/>
              <a:gd name="connsiteY174" fmla="*/ 2111091 h 2237474"/>
              <a:gd name="connsiteX175" fmla="*/ 0 w 12192000"/>
              <a:gd name="connsiteY175" fmla="*/ 2110468 h 2237474"/>
              <a:gd name="connsiteX176" fmla="*/ 0 w 12192000"/>
              <a:gd name="connsiteY17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18916 w 12192000"/>
              <a:gd name="connsiteY115" fmla="*/ 1990867 h 2237474"/>
              <a:gd name="connsiteX116" fmla="*/ 2713522 w 12192000"/>
              <a:gd name="connsiteY116" fmla="*/ 1990173 h 2237474"/>
              <a:gd name="connsiteX117" fmla="*/ 2578178 w 12192000"/>
              <a:gd name="connsiteY117" fmla="*/ 1990531 h 2237474"/>
              <a:gd name="connsiteX118" fmla="*/ 2476147 w 12192000"/>
              <a:gd name="connsiteY118" fmla="*/ 1998305 h 2237474"/>
              <a:gd name="connsiteX119" fmla="*/ 2373568 w 12192000"/>
              <a:gd name="connsiteY119" fmla="*/ 2003219 h 2237474"/>
              <a:gd name="connsiteX120" fmla="*/ 2287219 w 12192000"/>
              <a:gd name="connsiteY120" fmla="*/ 1998750 h 2237474"/>
              <a:gd name="connsiteX121" fmla="*/ 2243069 w 12192000"/>
              <a:gd name="connsiteY121" fmla="*/ 2015111 h 2237474"/>
              <a:gd name="connsiteX122" fmla="*/ 2186609 w 12192000"/>
              <a:gd name="connsiteY122" fmla="*/ 2008263 h 2237474"/>
              <a:gd name="connsiteX123" fmla="*/ 2164831 w 12192000"/>
              <a:gd name="connsiteY123" fmla="*/ 2010143 h 2237474"/>
              <a:gd name="connsiteX124" fmla="*/ 2152836 w 12192000"/>
              <a:gd name="connsiteY124" fmla="*/ 2010048 h 2237474"/>
              <a:gd name="connsiteX125" fmla="*/ 2117102 w 12192000"/>
              <a:gd name="connsiteY125" fmla="*/ 2023004 h 2237474"/>
              <a:gd name="connsiteX126" fmla="*/ 2111935 w 12192000"/>
              <a:gd name="connsiteY126" fmla="*/ 2023163 h 2237474"/>
              <a:gd name="connsiteX127" fmla="*/ 2089991 w 12192000"/>
              <a:gd name="connsiteY127" fmla="*/ 2034193 h 2237474"/>
              <a:gd name="connsiteX128" fmla="*/ 2058061 w 12192000"/>
              <a:gd name="connsiteY128" fmla="*/ 2047942 h 2237474"/>
              <a:gd name="connsiteX129" fmla="*/ 2055737 w 12192000"/>
              <a:gd name="connsiteY129" fmla="*/ 2047704 h 2237474"/>
              <a:gd name="connsiteX130" fmla="*/ 2042244 w 12192000"/>
              <a:gd name="connsiteY130" fmla="*/ 2055560 h 2237474"/>
              <a:gd name="connsiteX131" fmla="*/ 1976224 w 12192000"/>
              <a:gd name="connsiteY131" fmla="*/ 2074257 h 2237474"/>
              <a:gd name="connsiteX132" fmla="*/ 1877728 w 12192000"/>
              <a:gd name="connsiteY132" fmla="*/ 2101004 h 2237474"/>
              <a:gd name="connsiteX133" fmla="*/ 1759056 w 12192000"/>
              <a:gd name="connsiteY133" fmla="*/ 2125608 h 2237474"/>
              <a:gd name="connsiteX134" fmla="*/ 1637948 w 12192000"/>
              <a:gd name="connsiteY134" fmla="*/ 2172597 h 2237474"/>
              <a:gd name="connsiteX135" fmla="*/ 1434549 w 12192000"/>
              <a:gd name="connsiteY135" fmla="*/ 2234522 h 2237474"/>
              <a:gd name="connsiteX136" fmla="*/ 1398481 w 12192000"/>
              <a:gd name="connsiteY136" fmla="*/ 2237074 h 2237474"/>
              <a:gd name="connsiteX137" fmla="*/ 1398407 w 12192000"/>
              <a:gd name="connsiteY137" fmla="*/ 2237095 h 2237474"/>
              <a:gd name="connsiteX138" fmla="*/ 1370962 w 12192000"/>
              <a:gd name="connsiteY138" fmla="*/ 2237474 h 2237474"/>
              <a:gd name="connsiteX139" fmla="*/ 1356367 w 12192000"/>
              <a:gd name="connsiteY139" fmla="*/ 2235089 h 2237474"/>
              <a:gd name="connsiteX140" fmla="*/ 1324828 w 12192000"/>
              <a:gd name="connsiteY140" fmla="*/ 2231968 h 2237474"/>
              <a:gd name="connsiteX141" fmla="*/ 1297744 w 12192000"/>
              <a:gd name="connsiteY141" fmla="*/ 2235849 h 2237474"/>
              <a:gd name="connsiteX142" fmla="*/ 1286236 w 12192000"/>
              <a:gd name="connsiteY142" fmla="*/ 2233135 h 2237474"/>
              <a:gd name="connsiteX143" fmla="*/ 1283504 w 12192000"/>
              <a:gd name="connsiteY143" fmla="*/ 2233797 h 2237474"/>
              <a:gd name="connsiteX144" fmla="*/ 1279765 w 12192000"/>
              <a:gd name="connsiteY144" fmla="*/ 2229639 h 2237474"/>
              <a:gd name="connsiteX145" fmla="*/ 1195347 w 12192000"/>
              <a:gd name="connsiteY145" fmla="*/ 2212354 h 2237474"/>
              <a:gd name="connsiteX146" fmla="*/ 970251 w 12192000"/>
              <a:gd name="connsiteY146" fmla="*/ 2221029 h 2237474"/>
              <a:gd name="connsiteX147" fmla="*/ 812914 w 12192000"/>
              <a:gd name="connsiteY147" fmla="*/ 2202752 h 2237474"/>
              <a:gd name="connsiteX148" fmla="*/ 800195 w 12192000"/>
              <a:gd name="connsiteY148" fmla="*/ 2209407 h 2237474"/>
              <a:gd name="connsiteX149" fmla="*/ 784978 w 12192000"/>
              <a:gd name="connsiteY149" fmla="*/ 2212360 h 2237474"/>
              <a:gd name="connsiteX150" fmla="*/ 681987 w 12192000"/>
              <a:gd name="connsiteY150" fmla="*/ 2216757 h 2237474"/>
              <a:gd name="connsiteX151" fmla="*/ 669923 w 12192000"/>
              <a:gd name="connsiteY151" fmla="*/ 2211682 h 2237474"/>
              <a:gd name="connsiteX152" fmla="*/ 648680 w 12192000"/>
              <a:gd name="connsiteY152" fmla="*/ 2206229 h 2237474"/>
              <a:gd name="connsiteX153" fmla="*/ 597225 w 12192000"/>
              <a:gd name="connsiteY153" fmla="*/ 2180999 h 2237474"/>
              <a:gd name="connsiteX154" fmla="*/ 558449 w 12192000"/>
              <a:gd name="connsiteY154" fmla="*/ 2182346 h 2237474"/>
              <a:gd name="connsiteX155" fmla="*/ 550517 w 12192000"/>
              <a:gd name="connsiteY155" fmla="*/ 2182060 h 2237474"/>
              <a:gd name="connsiteX156" fmla="*/ 550309 w 12192000"/>
              <a:gd name="connsiteY156" fmla="*/ 2181825 h 2237474"/>
              <a:gd name="connsiteX157" fmla="*/ 541836 w 12192000"/>
              <a:gd name="connsiteY157" fmla="*/ 2181063 h 2237474"/>
              <a:gd name="connsiteX158" fmla="*/ 536057 w 12192000"/>
              <a:gd name="connsiteY158" fmla="*/ 2181537 h 2237474"/>
              <a:gd name="connsiteX159" fmla="*/ 520671 w 12192000"/>
              <a:gd name="connsiteY159" fmla="*/ 2180980 h 2237474"/>
              <a:gd name="connsiteX160" fmla="*/ 515024 w 12192000"/>
              <a:gd name="connsiteY160" fmla="*/ 2179258 h 2237474"/>
              <a:gd name="connsiteX161" fmla="*/ 512278 w 12192000"/>
              <a:gd name="connsiteY161" fmla="*/ 2176369 h 2237474"/>
              <a:gd name="connsiteX162" fmla="*/ 480419 w 12192000"/>
              <a:gd name="connsiteY162" fmla="*/ 2167807 h 2237474"/>
              <a:gd name="connsiteX163" fmla="*/ 413835 w 12192000"/>
              <a:gd name="connsiteY163" fmla="*/ 2156783 h 2237474"/>
              <a:gd name="connsiteX164" fmla="*/ 376513 w 12192000"/>
              <a:gd name="connsiteY164" fmla="*/ 2154014 h 2237474"/>
              <a:gd name="connsiteX165" fmla="*/ 273386 w 12192000"/>
              <a:gd name="connsiteY165" fmla="*/ 2142551 h 2237474"/>
              <a:gd name="connsiteX166" fmla="*/ 169207 w 12192000"/>
              <a:gd name="connsiteY166" fmla="*/ 2128100 h 2237474"/>
              <a:gd name="connsiteX167" fmla="*/ 93149 w 12192000"/>
              <a:gd name="connsiteY167" fmla="*/ 2105324 h 2237474"/>
              <a:gd name="connsiteX168" fmla="*/ 88109 w 12192000"/>
              <a:gd name="connsiteY168" fmla="*/ 2106704 h 2237474"/>
              <a:gd name="connsiteX169" fmla="*/ 80022 w 12192000"/>
              <a:gd name="connsiteY169" fmla="*/ 2107254 h 2237474"/>
              <a:gd name="connsiteX170" fmla="*/ 79717 w 12192000"/>
              <a:gd name="connsiteY170" fmla="*/ 2107046 h 2237474"/>
              <a:gd name="connsiteX171" fmla="*/ 72352 w 12192000"/>
              <a:gd name="connsiteY171" fmla="*/ 2107991 h 2237474"/>
              <a:gd name="connsiteX172" fmla="*/ 37645 w 12192000"/>
              <a:gd name="connsiteY172" fmla="*/ 2115401 h 2237474"/>
              <a:gd name="connsiteX173" fmla="*/ 4572 w 12192000"/>
              <a:gd name="connsiteY173" fmla="*/ 2111091 h 2237474"/>
              <a:gd name="connsiteX174" fmla="*/ 0 w 12192000"/>
              <a:gd name="connsiteY174" fmla="*/ 2110468 h 2237474"/>
              <a:gd name="connsiteX175" fmla="*/ 0 w 12192000"/>
              <a:gd name="connsiteY17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83504 w 12192000"/>
              <a:gd name="connsiteY142" fmla="*/ 2233797 h 2237474"/>
              <a:gd name="connsiteX143" fmla="*/ 1279765 w 12192000"/>
              <a:gd name="connsiteY143" fmla="*/ 2229639 h 2237474"/>
              <a:gd name="connsiteX144" fmla="*/ 1195347 w 12192000"/>
              <a:gd name="connsiteY144" fmla="*/ 2212354 h 2237474"/>
              <a:gd name="connsiteX145" fmla="*/ 970251 w 12192000"/>
              <a:gd name="connsiteY145" fmla="*/ 2221029 h 2237474"/>
              <a:gd name="connsiteX146" fmla="*/ 812914 w 12192000"/>
              <a:gd name="connsiteY146" fmla="*/ 2202752 h 2237474"/>
              <a:gd name="connsiteX147" fmla="*/ 800195 w 12192000"/>
              <a:gd name="connsiteY147" fmla="*/ 2209407 h 2237474"/>
              <a:gd name="connsiteX148" fmla="*/ 784978 w 12192000"/>
              <a:gd name="connsiteY148" fmla="*/ 2212360 h 2237474"/>
              <a:gd name="connsiteX149" fmla="*/ 681987 w 12192000"/>
              <a:gd name="connsiteY149" fmla="*/ 2216757 h 2237474"/>
              <a:gd name="connsiteX150" fmla="*/ 669923 w 12192000"/>
              <a:gd name="connsiteY150" fmla="*/ 2211682 h 2237474"/>
              <a:gd name="connsiteX151" fmla="*/ 648680 w 12192000"/>
              <a:gd name="connsiteY151" fmla="*/ 2206229 h 2237474"/>
              <a:gd name="connsiteX152" fmla="*/ 597225 w 12192000"/>
              <a:gd name="connsiteY152" fmla="*/ 2180999 h 2237474"/>
              <a:gd name="connsiteX153" fmla="*/ 558449 w 12192000"/>
              <a:gd name="connsiteY153" fmla="*/ 2182346 h 2237474"/>
              <a:gd name="connsiteX154" fmla="*/ 550517 w 12192000"/>
              <a:gd name="connsiteY154" fmla="*/ 2182060 h 2237474"/>
              <a:gd name="connsiteX155" fmla="*/ 550309 w 12192000"/>
              <a:gd name="connsiteY155" fmla="*/ 2181825 h 2237474"/>
              <a:gd name="connsiteX156" fmla="*/ 541836 w 12192000"/>
              <a:gd name="connsiteY156" fmla="*/ 2181063 h 2237474"/>
              <a:gd name="connsiteX157" fmla="*/ 536057 w 12192000"/>
              <a:gd name="connsiteY157" fmla="*/ 2181537 h 2237474"/>
              <a:gd name="connsiteX158" fmla="*/ 520671 w 12192000"/>
              <a:gd name="connsiteY158" fmla="*/ 2180980 h 2237474"/>
              <a:gd name="connsiteX159" fmla="*/ 515024 w 12192000"/>
              <a:gd name="connsiteY159" fmla="*/ 2179258 h 2237474"/>
              <a:gd name="connsiteX160" fmla="*/ 512278 w 12192000"/>
              <a:gd name="connsiteY160" fmla="*/ 2176369 h 2237474"/>
              <a:gd name="connsiteX161" fmla="*/ 480419 w 12192000"/>
              <a:gd name="connsiteY161" fmla="*/ 2167807 h 2237474"/>
              <a:gd name="connsiteX162" fmla="*/ 413835 w 12192000"/>
              <a:gd name="connsiteY162" fmla="*/ 2156783 h 2237474"/>
              <a:gd name="connsiteX163" fmla="*/ 376513 w 12192000"/>
              <a:gd name="connsiteY163" fmla="*/ 2154014 h 2237474"/>
              <a:gd name="connsiteX164" fmla="*/ 273386 w 12192000"/>
              <a:gd name="connsiteY164" fmla="*/ 2142551 h 2237474"/>
              <a:gd name="connsiteX165" fmla="*/ 169207 w 12192000"/>
              <a:gd name="connsiteY165" fmla="*/ 2128100 h 2237474"/>
              <a:gd name="connsiteX166" fmla="*/ 93149 w 12192000"/>
              <a:gd name="connsiteY166" fmla="*/ 2105324 h 2237474"/>
              <a:gd name="connsiteX167" fmla="*/ 88109 w 12192000"/>
              <a:gd name="connsiteY167" fmla="*/ 2106704 h 2237474"/>
              <a:gd name="connsiteX168" fmla="*/ 80022 w 12192000"/>
              <a:gd name="connsiteY168" fmla="*/ 2107254 h 2237474"/>
              <a:gd name="connsiteX169" fmla="*/ 79717 w 12192000"/>
              <a:gd name="connsiteY169" fmla="*/ 2107046 h 2237474"/>
              <a:gd name="connsiteX170" fmla="*/ 72352 w 12192000"/>
              <a:gd name="connsiteY170" fmla="*/ 2107991 h 2237474"/>
              <a:gd name="connsiteX171" fmla="*/ 37645 w 12192000"/>
              <a:gd name="connsiteY171" fmla="*/ 2115401 h 2237474"/>
              <a:gd name="connsiteX172" fmla="*/ 4572 w 12192000"/>
              <a:gd name="connsiteY172" fmla="*/ 2111091 h 2237474"/>
              <a:gd name="connsiteX173" fmla="*/ 0 w 12192000"/>
              <a:gd name="connsiteY173" fmla="*/ 2110468 h 2237474"/>
              <a:gd name="connsiteX174" fmla="*/ 0 w 12192000"/>
              <a:gd name="connsiteY17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79765 w 12192000"/>
              <a:gd name="connsiteY142" fmla="*/ 2229639 h 2237474"/>
              <a:gd name="connsiteX143" fmla="*/ 1195347 w 12192000"/>
              <a:gd name="connsiteY143" fmla="*/ 2212354 h 2237474"/>
              <a:gd name="connsiteX144" fmla="*/ 970251 w 12192000"/>
              <a:gd name="connsiteY144" fmla="*/ 2221029 h 2237474"/>
              <a:gd name="connsiteX145" fmla="*/ 812914 w 12192000"/>
              <a:gd name="connsiteY145" fmla="*/ 2202752 h 2237474"/>
              <a:gd name="connsiteX146" fmla="*/ 800195 w 12192000"/>
              <a:gd name="connsiteY146" fmla="*/ 2209407 h 2237474"/>
              <a:gd name="connsiteX147" fmla="*/ 784978 w 12192000"/>
              <a:gd name="connsiteY147" fmla="*/ 2212360 h 2237474"/>
              <a:gd name="connsiteX148" fmla="*/ 681987 w 12192000"/>
              <a:gd name="connsiteY148" fmla="*/ 2216757 h 2237474"/>
              <a:gd name="connsiteX149" fmla="*/ 669923 w 12192000"/>
              <a:gd name="connsiteY149" fmla="*/ 2211682 h 2237474"/>
              <a:gd name="connsiteX150" fmla="*/ 648680 w 12192000"/>
              <a:gd name="connsiteY150" fmla="*/ 2206229 h 2237474"/>
              <a:gd name="connsiteX151" fmla="*/ 597225 w 12192000"/>
              <a:gd name="connsiteY151" fmla="*/ 2180999 h 2237474"/>
              <a:gd name="connsiteX152" fmla="*/ 558449 w 12192000"/>
              <a:gd name="connsiteY152" fmla="*/ 2182346 h 2237474"/>
              <a:gd name="connsiteX153" fmla="*/ 550517 w 12192000"/>
              <a:gd name="connsiteY153" fmla="*/ 2182060 h 2237474"/>
              <a:gd name="connsiteX154" fmla="*/ 550309 w 12192000"/>
              <a:gd name="connsiteY154" fmla="*/ 2181825 h 2237474"/>
              <a:gd name="connsiteX155" fmla="*/ 541836 w 12192000"/>
              <a:gd name="connsiteY155" fmla="*/ 2181063 h 2237474"/>
              <a:gd name="connsiteX156" fmla="*/ 536057 w 12192000"/>
              <a:gd name="connsiteY156" fmla="*/ 2181537 h 2237474"/>
              <a:gd name="connsiteX157" fmla="*/ 520671 w 12192000"/>
              <a:gd name="connsiteY157" fmla="*/ 2180980 h 2237474"/>
              <a:gd name="connsiteX158" fmla="*/ 515024 w 12192000"/>
              <a:gd name="connsiteY158" fmla="*/ 2179258 h 2237474"/>
              <a:gd name="connsiteX159" fmla="*/ 512278 w 12192000"/>
              <a:gd name="connsiteY159" fmla="*/ 2176369 h 2237474"/>
              <a:gd name="connsiteX160" fmla="*/ 480419 w 12192000"/>
              <a:gd name="connsiteY160" fmla="*/ 2167807 h 2237474"/>
              <a:gd name="connsiteX161" fmla="*/ 413835 w 12192000"/>
              <a:gd name="connsiteY161" fmla="*/ 2156783 h 2237474"/>
              <a:gd name="connsiteX162" fmla="*/ 376513 w 12192000"/>
              <a:gd name="connsiteY162" fmla="*/ 2154014 h 2237474"/>
              <a:gd name="connsiteX163" fmla="*/ 273386 w 12192000"/>
              <a:gd name="connsiteY163" fmla="*/ 2142551 h 2237474"/>
              <a:gd name="connsiteX164" fmla="*/ 169207 w 12192000"/>
              <a:gd name="connsiteY164" fmla="*/ 2128100 h 2237474"/>
              <a:gd name="connsiteX165" fmla="*/ 93149 w 12192000"/>
              <a:gd name="connsiteY165" fmla="*/ 2105324 h 2237474"/>
              <a:gd name="connsiteX166" fmla="*/ 88109 w 12192000"/>
              <a:gd name="connsiteY166" fmla="*/ 2106704 h 2237474"/>
              <a:gd name="connsiteX167" fmla="*/ 80022 w 12192000"/>
              <a:gd name="connsiteY167" fmla="*/ 2107254 h 2237474"/>
              <a:gd name="connsiteX168" fmla="*/ 79717 w 12192000"/>
              <a:gd name="connsiteY168" fmla="*/ 2107046 h 2237474"/>
              <a:gd name="connsiteX169" fmla="*/ 72352 w 12192000"/>
              <a:gd name="connsiteY169" fmla="*/ 2107991 h 2237474"/>
              <a:gd name="connsiteX170" fmla="*/ 37645 w 12192000"/>
              <a:gd name="connsiteY170" fmla="*/ 2115401 h 2237474"/>
              <a:gd name="connsiteX171" fmla="*/ 4572 w 12192000"/>
              <a:gd name="connsiteY171" fmla="*/ 2111091 h 2237474"/>
              <a:gd name="connsiteX172" fmla="*/ 0 w 12192000"/>
              <a:gd name="connsiteY172" fmla="*/ 2110468 h 2237474"/>
              <a:gd name="connsiteX173" fmla="*/ 0 w 12192000"/>
              <a:gd name="connsiteY17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79765 w 12192000"/>
              <a:gd name="connsiteY141" fmla="*/ 2229639 h 2237474"/>
              <a:gd name="connsiteX142" fmla="*/ 1195347 w 12192000"/>
              <a:gd name="connsiteY142" fmla="*/ 2212354 h 2237474"/>
              <a:gd name="connsiteX143" fmla="*/ 970251 w 12192000"/>
              <a:gd name="connsiteY143" fmla="*/ 2221029 h 2237474"/>
              <a:gd name="connsiteX144" fmla="*/ 812914 w 12192000"/>
              <a:gd name="connsiteY144" fmla="*/ 2202752 h 2237474"/>
              <a:gd name="connsiteX145" fmla="*/ 800195 w 12192000"/>
              <a:gd name="connsiteY145" fmla="*/ 2209407 h 2237474"/>
              <a:gd name="connsiteX146" fmla="*/ 784978 w 12192000"/>
              <a:gd name="connsiteY146" fmla="*/ 2212360 h 2237474"/>
              <a:gd name="connsiteX147" fmla="*/ 681987 w 12192000"/>
              <a:gd name="connsiteY147" fmla="*/ 2216757 h 2237474"/>
              <a:gd name="connsiteX148" fmla="*/ 669923 w 12192000"/>
              <a:gd name="connsiteY148" fmla="*/ 2211682 h 2237474"/>
              <a:gd name="connsiteX149" fmla="*/ 648680 w 12192000"/>
              <a:gd name="connsiteY149" fmla="*/ 2206229 h 2237474"/>
              <a:gd name="connsiteX150" fmla="*/ 597225 w 12192000"/>
              <a:gd name="connsiteY150" fmla="*/ 2180999 h 2237474"/>
              <a:gd name="connsiteX151" fmla="*/ 558449 w 12192000"/>
              <a:gd name="connsiteY151" fmla="*/ 2182346 h 2237474"/>
              <a:gd name="connsiteX152" fmla="*/ 550517 w 12192000"/>
              <a:gd name="connsiteY152" fmla="*/ 2182060 h 2237474"/>
              <a:gd name="connsiteX153" fmla="*/ 550309 w 12192000"/>
              <a:gd name="connsiteY153" fmla="*/ 2181825 h 2237474"/>
              <a:gd name="connsiteX154" fmla="*/ 541836 w 12192000"/>
              <a:gd name="connsiteY154" fmla="*/ 2181063 h 2237474"/>
              <a:gd name="connsiteX155" fmla="*/ 536057 w 12192000"/>
              <a:gd name="connsiteY155" fmla="*/ 2181537 h 2237474"/>
              <a:gd name="connsiteX156" fmla="*/ 520671 w 12192000"/>
              <a:gd name="connsiteY156" fmla="*/ 2180980 h 2237474"/>
              <a:gd name="connsiteX157" fmla="*/ 515024 w 12192000"/>
              <a:gd name="connsiteY157" fmla="*/ 2179258 h 2237474"/>
              <a:gd name="connsiteX158" fmla="*/ 512278 w 12192000"/>
              <a:gd name="connsiteY158" fmla="*/ 2176369 h 2237474"/>
              <a:gd name="connsiteX159" fmla="*/ 480419 w 12192000"/>
              <a:gd name="connsiteY159" fmla="*/ 2167807 h 2237474"/>
              <a:gd name="connsiteX160" fmla="*/ 413835 w 12192000"/>
              <a:gd name="connsiteY160" fmla="*/ 2156783 h 2237474"/>
              <a:gd name="connsiteX161" fmla="*/ 376513 w 12192000"/>
              <a:gd name="connsiteY161" fmla="*/ 2154014 h 2237474"/>
              <a:gd name="connsiteX162" fmla="*/ 273386 w 12192000"/>
              <a:gd name="connsiteY162" fmla="*/ 2142551 h 2237474"/>
              <a:gd name="connsiteX163" fmla="*/ 169207 w 12192000"/>
              <a:gd name="connsiteY163" fmla="*/ 2128100 h 2237474"/>
              <a:gd name="connsiteX164" fmla="*/ 93149 w 12192000"/>
              <a:gd name="connsiteY164" fmla="*/ 2105324 h 2237474"/>
              <a:gd name="connsiteX165" fmla="*/ 88109 w 12192000"/>
              <a:gd name="connsiteY165" fmla="*/ 2106704 h 2237474"/>
              <a:gd name="connsiteX166" fmla="*/ 80022 w 12192000"/>
              <a:gd name="connsiteY166" fmla="*/ 2107254 h 2237474"/>
              <a:gd name="connsiteX167" fmla="*/ 79717 w 12192000"/>
              <a:gd name="connsiteY167" fmla="*/ 2107046 h 2237474"/>
              <a:gd name="connsiteX168" fmla="*/ 72352 w 12192000"/>
              <a:gd name="connsiteY168" fmla="*/ 2107991 h 2237474"/>
              <a:gd name="connsiteX169" fmla="*/ 37645 w 12192000"/>
              <a:gd name="connsiteY169" fmla="*/ 2115401 h 2237474"/>
              <a:gd name="connsiteX170" fmla="*/ 4572 w 12192000"/>
              <a:gd name="connsiteY170" fmla="*/ 2111091 h 2237474"/>
              <a:gd name="connsiteX171" fmla="*/ 0 w 12192000"/>
              <a:gd name="connsiteY171" fmla="*/ 2110468 h 2237474"/>
              <a:gd name="connsiteX172" fmla="*/ 0 w 12192000"/>
              <a:gd name="connsiteY17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79765 w 12192000"/>
              <a:gd name="connsiteY140" fmla="*/ 2229639 h 2237474"/>
              <a:gd name="connsiteX141" fmla="*/ 1195347 w 12192000"/>
              <a:gd name="connsiteY141" fmla="*/ 2212354 h 2237474"/>
              <a:gd name="connsiteX142" fmla="*/ 970251 w 12192000"/>
              <a:gd name="connsiteY142" fmla="*/ 2221029 h 2237474"/>
              <a:gd name="connsiteX143" fmla="*/ 812914 w 12192000"/>
              <a:gd name="connsiteY143" fmla="*/ 2202752 h 2237474"/>
              <a:gd name="connsiteX144" fmla="*/ 800195 w 12192000"/>
              <a:gd name="connsiteY144" fmla="*/ 2209407 h 2237474"/>
              <a:gd name="connsiteX145" fmla="*/ 784978 w 12192000"/>
              <a:gd name="connsiteY145" fmla="*/ 2212360 h 2237474"/>
              <a:gd name="connsiteX146" fmla="*/ 681987 w 12192000"/>
              <a:gd name="connsiteY146" fmla="*/ 2216757 h 2237474"/>
              <a:gd name="connsiteX147" fmla="*/ 669923 w 12192000"/>
              <a:gd name="connsiteY147" fmla="*/ 2211682 h 2237474"/>
              <a:gd name="connsiteX148" fmla="*/ 648680 w 12192000"/>
              <a:gd name="connsiteY148" fmla="*/ 2206229 h 2237474"/>
              <a:gd name="connsiteX149" fmla="*/ 597225 w 12192000"/>
              <a:gd name="connsiteY149" fmla="*/ 2180999 h 2237474"/>
              <a:gd name="connsiteX150" fmla="*/ 558449 w 12192000"/>
              <a:gd name="connsiteY150" fmla="*/ 2182346 h 2237474"/>
              <a:gd name="connsiteX151" fmla="*/ 550517 w 12192000"/>
              <a:gd name="connsiteY151" fmla="*/ 2182060 h 2237474"/>
              <a:gd name="connsiteX152" fmla="*/ 550309 w 12192000"/>
              <a:gd name="connsiteY152" fmla="*/ 2181825 h 2237474"/>
              <a:gd name="connsiteX153" fmla="*/ 541836 w 12192000"/>
              <a:gd name="connsiteY153" fmla="*/ 2181063 h 2237474"/>
              <a:gd name="connsiteX154" fmla="*/ 536057 w 12192000"/>
              <a:gd name="connsiteY154" fmla="*/ 2181537 h 2237474"/>
              <a:gd name="connsiteX155" fmla="*/ 520671 w 12192000"/>
              <a:gd name="connsiteY155" fmla="*/ 2180980 h 2237474"/>
              <a:gd name="connsiteX156" fmla="*/ 515024 w 12192000"/>
              <a:gd name="connsiteY156" fmla="*/ 2179258 h 2237474"/>
              <a:gd name="connsiteX157" fmla="*/ 512278 w 12192000"/>
              <a:gd name="connsiteY157" fmla="*/ 2176369 h 2237474"/>
              <a:gd name="connsiteX158" fmla="*/ 480419 w 12192000"/>
              <a:gd name="connsiteY158" fmla="*/ 2167807 h 2237474"/>
              <a:gd name="connsiteX159" fmla="*/ 413835 w 12192000"/>
              <a:gd name="connsiteY159" fmla="*/ 2156783 h 2237474"/>
              <a:gd name="connsiteX160" fmla="*/ 376513 w 12192000"/>
              <a:gd name="connsiteY160" fmla="*/ 2154014 h 2237474"/>
              <a:gd name="connsiteX161" fmla="*/ 273386 w 12192000"/>
              <a:gd name="connsiteY161" fmla="*/ 2142551 h 2237474"/>
              <a:gd name="connsiteX162" fmla="*/ 169207 w 12192000"/>
              <a:gd name="connsiteY162" fmla="*/ 2128100 h 2237474"/>
              <a:gd name="connsiteX163" fmla="*/ 93149 w 12192000"/>
              <a:gd name="connsiteY163" fmla="*/ 2105324 h 2237474"/>
              <a:gd name="connsiteX164" fmla="*/ 88109 w 12192000"/>
              <a:gd name="connsiteY164" fmla="*/ 2106704 h 2237474"/>
              <a:gd name="connsiteX165" fmla="*/ 80022 w 12192000"/>
              <a:gd name="connsiteY165" fmla="*/ 2107254 h 2237474"/>
              <a:gd name="connsiteX166" fmla="*/ 79717 w 12192000"/>
              <a:gd name="connsiteY166" fmla="*/ 2107046 h 2237474"/>
              <a:gd name="connsiteX167" fmla="*/ 72352 w 12192000"/>
              <a:gd name="connsiteY167" fmla="*/ 2107991 h 2237474"/>
              <a:gd name="connsiteX168" fmla="*/ 37645 w 12192000"/>
              <a:gd name="connsiteY168" fmla="*/ 2115401 h 2237474"/>
              <a:gd name="connsiteX169" fmla="*/ 4572 w 12192000"/>
              <a:gd name="connsiteY169" fmla="*/ 2111091 h 2237474"/>
              <a:gd name="connsiteX170" fmla="*/ 0 w 12192000"/>
              <a:gd name="connsiteY170" fmla="*/ 2110468 h 2237474"/>
              <a:gd name="connsiteX171" fmla="*/ 0 w 12192000"/>
              <a:gd name="connsiteY17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42244 w 12192000"/>
              <a:gd name="connsiteY128" fmla="*/ 2055560 h 2237474"/>
              <a:gd name="connsiteX129" fmla="*/ 1877728 w 12192000"/>
              <a:gd name="connsiteY129" fmla="*/ 2101004 h 2237474"/>
              <a:gd name="connsiteX130" fmla="*/ 1759056 w 12192000"/>
              <a:gd name="connsiteY130" fmla="*/ 2125608 h 2237474"/>
              <a:gd name="connsiteX131" fmla="*/ 1637948 w 12192000"/>
              <a:gd name="connsiteY131" fmla="*/ 2172597 h 2237474"/>
              <a:gd name="connsiteX132" fmla="*/ 1434549 w 12192000"/>
              <a:gd name="connsiteY132" fmla="*/ 2234522 h 2237474"/>
              <a:gd name="connsiteX133" fmla="*/ 1398481 w 12192000"/>
              <a:gd name="connsiteY133" fmla="*/ 2237074 h 2237474"/>
              <a:gd name="connsiteX134" fmla="*/ 1398407 w 12192000"/>
              <a:gd name="connsiteY134" fmla="*/ 2237095 h 2237474"/>
              <a:gd name="connsiteX135" fmla="*/ 1370962 w 12192000"/>
              <a:gd name="connsiteY135" fmla="*/ 2237474 h 2237474"/>
              <a:gd name="connsiteX136" fmla="*/ 1356367 w 12192000"/>
              <a:gd name="connsiteY136" fmla="*/ 2235089 h 2237474"/>
              <a:gd name="connsiteX137" fmla="*/ 1324828 w 12192000"/>
              <a:gd name="connsiteY137" fmla="*/ 2231968 h 2237474"/>
              <a:gd name="connsiteX138" fmla="*/ 1279765 w 12192000"/>
              <a:gd name="connsiteY138" fmla="*/ 2229639 h 2237474"/>
              <a:gd name="connsiteX139" fmla="*/ 1195347 w 12192000"/>
              <a:gd name="connsiteY139" fmla="*/ 2212354 h 2237474"/>
              <a:gd name="connsiteX140" fmla="*/ 970251 w 12192000"/>
              <a:gd name="connsiteY140" fmla="*/ 2221029 h 2237474"/>
              <a:gd name="connsiteX141" fmla="*/ 812914 w 12192000"/>
              <a:gd name="connsiteY141" fmla="*/ 2202752 h 2237474"/>
              <a:gd name="connsiteX142" fmla="*/ 800195 w 12192000"/>
              <a:gd name="connsiteY142" fmla="*/ 2209407 h 2237474"/>
              <a:gd name="connsiteX143" fmla="*/ 784978 w 12192000"/>
              <a:gd name="connsiteY143" fmla="*/ 2212360 h 2237474"/>
              <a:gd name="connsiteX144" fmla="*/ 681987 w 12192000"/>
              <a:gd name="connsiteY144" fmla="*/ 2216757 h 2237474"/>
              <a:gd name="connsiteX145" fmla="*/ 669923 w 12192000"/>
              <a:gd name="connsiteY145" fmla="*/ 2211682 h 2237474"/>
              <a:gd name="connsiteX146" fmla="*/ 648680 w 12192000"/>
              <a:gd name="connsiteY146" fmla="*/ 2206229 h 2237474"/>
              <a:gd name="connsiteX147" fmla="*/ 597225 w 12192000"/>
              <a:gd name="connsiteY147" fmla="*/ 2180999 h 2237474"/>
              <a:gd name="connsiteX148" fmla="*/ 558449 w 12192000"/>
              <a:gd name="connsiteY148" fmla="*/ 2182346 h 2237474"/>
              <a:gd name="connsiteX149" fmla="*/ 550517 w 12192000"/>
              <a:gd name="connsiteY149" fmla="*/ 2182060 h 2237474"/>
              <a:gd name="connsiteX150" fmla="*/ 550309 w 12192000"/>
              <a:gd name="connsiteY150" fmla="*/ 2181825 h 2237474"/>
              <a:gd name="connsiteX151" fmla="*/ 541836 w 12192000"/>
              <a:gd name="connsiteY151" fmla="*/ 2181063 h 2237474"/>
              <a:gd name="connsiteX152" fmla="*/ 536057 w 12192000"/>
              <a:gd name="connsiteY152" fmla="*/ 2181537 h 2237474"/>
              <a:gd name="connsiteX153" fmla="*/ 520671 w 12192000"/>
              <a:gd name="connsiteY153" fmla="*/ 2180980 h 2237474"/>
              <a:gd name="connsiteX154" fmla="*/ 515024 w 12192000"/>
              <a:gd name="connsiteY154" fmla="*/ 2179258 h 2237474"/>
              <a:gd name="connsiteX155" fmla="*/ 512278 w 12192000"/>
              <a:gd name="connsiteY155" fmla="*/ 2176369 h 2237474"/>
              <a:gd name="connsiteX156" fmla="*/ 480419 w 12192000"/>
              <a:gd name="connsiteY156" fmla="*/ 2167807 h 2237474"/>
              <a:gd name="connsiteX157" fmla="*/ 413835 w 12192000"/>
              <a:gd name="connsiteY157" fmla="*/ 2156783 h 2237474"/>
              <a:gd name="connsiteX158" fmla="*/ 376513 w 12192000"/>
              <a:gd name="connsiteY158" fmla="*/ 2154014 h 2237474"/>
              <a:gd name="connsiteX159" fmla="*/ 273386 w 12192000"/>
              <a:gd name="connsiteY159" fmla="*/ 2142551 h 2237474"/>
              <a:gd name="connsiteX160" fmla="*/ 169207 w 12192000"/>
              <a:gd name="connsiteY160" fmla="*/ 2128100 h 2237474"/>
              <a:gd name="connsiteX161" fmla="*/ 93149 w 12192000"/>
              <a:gd name="connsiteY161" fmla="*/ 2105324 h 2237474"/>
              <a:gd name="connsiteX162" fmla="*/ 88109 w 12192000"/>
              <a:gd name="connsiteY162" fmla="*/ 2106704 h 2237474"/>
              <a:gd name="connsiteX163" fmla="*/ 80022 w 12192000"/>
              <a:gd name="connsiteY163" fmla="*/ 2107254 h 2237474"/>
              <a:gd name="connsiteX164" fmla="*/ 79717 w 12192000"/>
              <a:gd name="connsiteY164" fmla="*/ 2107046 h 2237474"/>
              <a:gd name="connsiteX165" fmla="*/ 72352 w 12192000"/>
              <a:gd name="connsiteY165" fmla="*/ 2107991 h 2237474"/>
              <a:gd name="connsiteX166" fmla="*/ 37645 w 12192000"/>
              <a:gd name="connsiteY166" fmla="*/ 2115401 h 2237474"/>
              <a:gd name="connsiteX167" fmla="*/ 4572 w 12192000"/>
              <a:gd name="connsiteY167" fmla="*/ 2111091 h 2237474"/>
              <a:gd name="connsiteX168" fmla="*/ 0 w 12192000"/>
              <a:gd name="connsiteY168" fmla="*/ 2110468 h 2237474"/>
              <a:gd name="connsiteX169" fmla="*/ 0 w 12192000"/>
              <a:gd name="connsiteY16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111935 w 12192000"/>
              <a:gd name="connsiteY124" fmla="*/ 2023163 h 2237474"/>
              <a:gd name="connsiteX125" fmla="*/ 2089991 w 12192000"/>
              <a:gd name="connsiteY125" fmla="*/ 2034193 h 2237474"/>
              <a:gd name="connsiteX126" fmla="*/ 2058061 w 12192000"/>
              <a:gd name="connsiteY126" fmla="*/ 2047942 h 2237474"/>
              <a:gd name="connsiteX127" fmla="*/ 2042244 w 12192000"/>
              <a:gd name="connsiteY127" fmla="*/ 2055560 h 2237474"/>
              <a:gd name="connsiteX128" fmla="*/ 1877728 w 12192000"/>
              <a:gd name="connsiteY128" fmla="*/ 2101004 h 2237474"/>
              <a:gd name="connsiteX129" fmla="*/ 1759056 w 12192000"/>
              <a:gd name="connsiteY129" fmla="*/ 2125608 h 2237474"/>
              <a:gd name="connsiteX130" fmla="*/ 1637948 w 12192000"/>
              <a:gd name="connsiteY130" fmla="*/ 2172597 h 2237474"/>
              <a:gd name="connsiteX131" fmla="*/ 1434549 w 12192000"/>
              <a:gd name="connsiteY131" fmla="*/ 2234522 h 2237474"/>
              <a:gd name="connsiteX132" fmla="*/ 1398481 w 12192000"/>
              <a:gd name="connsiteY132" fmla="*/ 2237074 h 2237474"/>
              <a:gd name="connsiteX133" fmla="*/ 1398407 w 12192000"/>
              <a:gd name="connsiteY133" fmla="*/ 2237095 h 2237474"/>
              <a:gd name="connsiteX134" fmla="*/ 1370962 w 12192000"/>
              <a:gd name="connsiteY134" fmla="*/ 2237474 h 2237474"/>
              <a:gd name="connsiteX135" fmla="*/ 1356367 w 12192000"/>
              <a:gd name="connsiteY135" fmla="*/ 2235089 h 2237474"/>
              <a:gd name="connsiteX136" fmla="*/ 1324828 w 12192000"/>
              <a:gd name="connsiteY136" fmla="*/ 2231968 h 2237474"/>
              <a:gd name="connsiteX137" fmla="*/ 1279765 w 12192000"/>
              <a:gd name="connsiteY137" fmla="*/ 2229639 h 2237474"/>
              <a:gd name="connsiteX138" fmla="*/ 1195347 w 12192000"/>
              <a:gd name="connsiteY138" fmla="*/ 2212354 h 2237474"/>
              <a:gd name="connsiteX139" fmla="*/ 970251 w 12192000"/>
              <a:gd name="connsiteY139" fmla="*/ 2221029 h 2237474"/>
              <a:gd name="connsiteX140" fmla="*/ 812914 w 12192000"/>
              <a:gd name="connsiteY140" fmla="*/ 2202752 h 2237474"/>
              <a:gd name="connsiteX141" fmla="*/ 800195 w 12192000"/>
              <a:gd name="connsiteY141" fmla="*/ 2209407 h 2237474"/>
              <a:gd name="connsiteX142" fmla="*/ 784978 w 12192000"/>
              <a:gd name="connsiteY142" fmla="*/ 2212360 h 2237474"/>
              <a:gd name="connsiteX143" fmla="*/ 681987 w 12192000"/>
              <a:gd name="connsiteY143" fmla="*/ 2216757 h 2237474"/>
              <a:gd name="connsiteX144" fmla="*/ 669923 w 12192000"/>
              <a:gd name="connsiteY144" fmla="*/ 2211682 h 2237474"/>
              <a:gd name="connsiteX145" fmla="*/ 648680 w 12192000"/>
              <a:gd name="connsiteY145" fmla="*/ 2206229 h 2237474"/>
              <a:gd name="connsiteX146" fmla="*/ 597225 w 12192000"/>
              <a:gd name="connsiteY146" fmla="*/ 2180999 h 2237474"/>
              <a:gd name="connsiteX147" fmla="*/ 558449 w 12192000"/>
              <a:gd name="connsiteY147" fmla="*/ 2182346 h 2237474"/>
              <a:gd name="connsiteX148" fmla="*/ 550517 w 12192000"/>
              <a:gd name="connsiteY148" fmla="*/ 2182060 h 2237474"/>
              <a:gd name="connsiteX149" fmla="*/ 550309 w 12192000"/>
              <a:gd name="connsiteY149" fmla="*/ 2181825 h 2237474"/>
              <a:gd name="connsiteX150" fmla="*/ 541836 w 12192000"/>
              <a:gd name="connsiteY150" fmla="*/ 2181063 h 2237474"/>
              <a:gd name="connsiteX151" fmla="*/ 536057 w 12192000"/>
              <a:gd name="connsiteY151" fmla="*/ 2181537 h 2237474"/>
              <a:gd name="connsiteX152" fmla="*/ 520671 w 12192000"/>
              <a:gd name="connsiteY152" fmla="*/ 2180980 h 2237474"/>
              <a:gd name="connsiteX153" fmla="*/ 515024 w 12192000"/>
              <a:gd name="connsiteY153" fmla="*/ 2179258 h 2237474"/>
              <a:gd name="connsiteX154" fmla="*/ 512278 w 12192000"/>
              <a:gd name="connsiteY154" fmla="*/ 2176369 h 2237474"/>
              <a:gd name="connsiteX155" fmla="*/ 480419 w 12192000"/>
              <a:gd name="connsiteY155" fmla="*/ 2167807 h 2237474"/>
              <a:gd name="connsiteX156" fmla="*/ 413835 w 12192000"/>
              <a:gd name="connsiteY156" fmla="*/ 2156783 h 2237474"/>
              <a:gd name="connsiteX157" fmla="*/ 376513 w 12192000"/>
              <a:gd name="connsiteY157" fmla="*/ 2154014 h 2237474"/>
              <a:gd name="connsiteX158" fmla="*/ 273386 w 12192000"/>
              <a:gd name="connsiteY158" fmla="*/ 2142551 h 2237474"/>
              <a:gd name="connsiteX159" fmla="*/ 169207 w 12192000"/>
              <a:gd name="connsiteY159" fmla="*/ 2128100 h 2237474"/>
              <a:gd name="connsiteX160" fmla="*/ 93149 w 12192000"/>
              <a:gd name="connsiteY160" fmla="*/ 2105324 h 2237474"/>
              <a:gd name="connsiteX161" fmla="*/ 88109 w 12192000"/>
              <a:gd name="connsiteY161" fmla="*/ 2106704 h 2237474"/>
              <a:gd name="connsiteX162" fmla="*/ 80022 w 12192000"/>
              <a:gd name="connsiteY162" fmla="*/ 2107254 h 2237474"/>
              <a:gd name="connsiteX163" fmla="*/ 79717 w 12192000"/>
              <a:gd name="connsiteY163" fmla="*/ 2107046 h 2237474"/>
              <a:gd name="connsiteX164" fmla="*/ 72352 w 12192000"/>
              <a:gd name="connsiteY164" fmla="*/ 2107991 h 2237474"/>
              <a:gd name="connsiteX165" fmla="*/ 37645 w 12192000"/>
              <a:gd name="connsiteY165" fmla="*/ 2115401 h 2237474"/>
              <a:gd name="connsiteX166" fmla="*/ 4572 w 12192000"/>
              <a:gd name="connsiteY166" fmla="*/ 2111091 h 2237474"/>
              <a:gd name="connsiteX167" fmla="*/ 0 w 12192000"/>
              <a:gd name="connsiteY167" fmla="*/ 2110468 h 2237474"/>
              <a:gd name="connsiteX168" fmla="*/ 0 w 12192000"/>
              <a:gd name="connsiteY16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089991 w 12192000"/>
              <a:gd name="connsiteY124" fmla="*/ 2034193 h 2237474"/>
              <a:gd name="connsiteX125" fmla="*/ 2058061 w 12192000"/>
              <a:gd name="connsiteY125" fmla="*/ 2047942 h 2237474"/>
              <a:gd name="connsiteX126" fmla="*/ 2042244 w 12192000"/>
              <a:gd name="connsiteY126" fmla="*/ 2055560 h 2237474"/>
              <a:gd name="connsiteX127" fmla="*/ 1877728 w 12192000"/>
              <a:gd name="connsiteY127" fmla="*/ 2101004 h 2237474"/>
              <a:gd name="connsiteX128" fmla="*/ 1759056 w 12192000"/>
              <a:gd name="connsiteY128" fmla="*/ 2125608 h 2237474"/>
              <a:gd name="connsiteX129" fmla="*/ 1637948 w 12192000"/>
              <a:gd name="connsiteY129" fmla="*/ 2172597 h 2237474"/>
              <a:gd name="connsiteX130" fmla="*/ 1434549 w 12192000"/>
              <a:gd name="connsiteY130" fmla="*/ 2234522 h 2237474"/>
              <a:gd name="connsiteX131" fmla="*/ 1398481 w 12192000"/>
              <a:gd name="connsiteY131" fmla="*/ 2237074 h 2237474"/>
              <a:gd name="connsiteX132" fmla="*/ 1398407 w 12192000"/>
              <a:gd name="connsiteY132" fmla="*/ 2237095 h 2237474"/>
              <a:gd name="connsiteX133" fmla="*/ 1370962 w 12192000"/>
              <a:gd name="connsiteY133" fmla="*/ 2237474 h 2237474"/>
              <a:gd name="connsiteX134" fmla="*/ 1356367 w 12192000"/>
              <a:gd name="connsiteY134" fmla="*/ 2235089 h 2237474"/>
              <a:gd name="connsiteX135" fmla="*/ 1324828 w 12192000"/>
              <a:gd name="connsiteY135" fmla="*/ 2231968 h 2237474"/>
              <a:gd name="connsiteX136" fmla="*/ 1279765 w 12192000"/>
              <a:gd name="connsiteY136" fmla="*/ 2229639 h 2237474"/>
              <a:gd name="connsiteX137" fmla="*/ 1195347 w 12192000"/>
              <a:gd name="connsiteY137" fmla="*/ 2212354 h 2237474"/>
              <a:gd name="connsiteX138" fmla="*/ 970251 w 12192000"/>
              <a:gd name="connsiteY138" fmla="*/ 2221029 h 2237474"/>
              <a:gd name="connsiteX139" fmla="*/ 812914 w 12192000"/>
              <a:gd name="connsiteY139" fmla="*/ 2202752 h 2237474"/>
              <a:gd name="connsiteX140" fmla="*/ 800195 w 12192000"/>
              <a:gd name="connsiteY140" fmla="*/ 2209407 h 2237474"/>
              <a:gd name="connsiteX141" fmla="*/ 784978 w 12192000"/>
              <a:gd name="connsiteY141" fmla="*/ 2212360 h 2237474"/>
              <a:gd name="connsiteX142" fmla="*/ 681987 w 12192000"/>
              <a:gd name="connsiteY142" fmla="*/ 2216757 h 2237474"/>
              <a:gd name="connsiteX143" fmla="*/ 669923 w 12192000"/>
              <a:gd name="connsiteY143" fmla="*/ 2211682 h 2237474"/>
              <a:gd name="connsiteX144" fmla="*/ 648680 w 12192000"/>
              <a:gd name="connsiteY144" fmla="*/ 2206229 h 2237474"/>
              <a:gd name="connsiteX145" fmla="*/ 597225 w 12192000"/>
              <a:gd name="connsiteY145" fmla="*/ 2180999 h 2237474"/>
              <a:gd name="connsiteX146" fmla="*/ 558449 w 12192000"/>
              <a:gd name="connsiteY146" fmla="*/ 2182346 h 2237474"/>
              <a:gd name="connsiteX147" fmla="*/ 550517 w 12192000"/>
              <a:gd name="connsiteY147" fmla="*/ 2182060 h 2237474"/>
              <a:gd name="connsiteX148" fmla="*/ 550309 w 12192000"/>
              <a:gd name="connsiteY148" fmla="*/ 2181825 h 2237474"/>
              <a:gd name="connsiteX149" fmla="*/ 541836 w 12192000"/>
              <a:gd name="connsiteY149" fmla="*/ 2181063 h 2237474"/>
              <a:gd name="connsiteX150" fmla="*/ 536057 w 12192000"/>
              <a:gd name="connsiteY150" fmla="*/ 2181537 h 2237474"/>
              <a:gd name="connsiteX151" fmla="*/ 520671 w 12192000"/>
              <a:gd name="connsiteY151" fmla="*/ 2180980 h 2237474"/>
              <a:gd name="connsiteX152" fmla="*/ 515024 w 12192000"/>
              <a:gd name="connsiteY152" fmla="*/ 2179258 h 2237474"/>
              <a:gd name="connsiteX153" fmla="*/ 512278 w 12192000"/>
              <a:gd name="connsiteY153" fmla="*/ 2176369 h 2237474"/>
              <a:gd name="connsiteX154" fmla="*/ 480419 w 12192000"/>
              <a:gd name="connsiteY154" fmla="*/ 2167807 h 2237474"/>
              <a:gd name="connsiteX155" fmla="*/ 413835 w 12192000"/>
              <a:gd name="connsiteY155" fmla="*/ 2156783 h 2237474"/>
              <a:gd name="connsiteX156" fmla="*/ 376513 w 12192000"/>
              <a:gd name="connsiteY156" fmla="*/ 2154014 h 2237474"/>
              <a:gd name="connsiteX157" fmla="*/ 273386 w 12192000"/>
              <a:gd name="connsiteY157" fmla="*/ 2142551 h 2237474"/>
              <a:gd name="connsiteX158" fmla="*/ 169207 w 12192000"/>
              <a:gd name="connsiteY158" fmla="*/ 2128100 h 2237474"/>
              <a:gd name="connsiteX159" fmla="*/ 93149 w 12192000"/>
              <a:gd name="connsiteY159" fmla="*/ 2105324 h 2237474"/>
              <a:gd name="connsiteX160" fmla="*/ 88109 w 12192000"/>
              <a:gd name="connsiteY160" fmla="*/ 2106704 h 2237474"/>
              <a:gd name="connsiteX161" fmla="*/ 80022 w 12192000"/>
              <a:gd name="connsiteY161" fmla="*/ 2107254 h 2237474"/>
              <a:gd name="connsiteX162" fmla="*/ 79717 w 12192000"/>
              <a:gd name="connsiteY162" fmla="*/ 2107046 h 2237474"/>
              <a:gd name="connsiteX163" fmla="*/ 72352 w 12192000"/>
              <a:gd name="connsiteY163" fmla="*/ 2107991 h 2237474"/>
              <a:gd name="connsiteX164" fmla="*/ 37645 w 12192000"/>
              <a:gd name="connsiteY164" fmla="*/ 2115401 h 2237474"/>
              <a:gd name="connsiteX165" fmla="*/ 4572 w 12192000"/>
              <a:gd name="connsiteY165" fmla="*/ 2111091 h 2237474"/>
              <a:gd name="connsiteX166" fmla="*/ 0 w 12192000"/>
              <a:gd name="connsiteY166" fmla="*/ 2110468 h 2237474"/>
              <a:gd name="connsiteX167" fmla="*/ 0 w 12192000"/>
              <a:gd name="connsiteY16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9991 w 12192000"/>
              <a:gd name="connsiteY123" fmla="*/ 2034193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5228 w 12192000"/>
              <a:gd name="connsiteY123" fmla="*/ 2046431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36057 w 12192000"/>
              <a:gd name="connsiteY147" fmla="*/ 2181537 h 2237474"/>
              <a:gd name="connsiteX148" fmla="*/ 520671 w 12192000"/>
              <a:gd name="connsiteY148" fmla="*/ 2180980 h 2237474"/>
              <a:gd name="connsiteX149" fmla="*/ 515024 w 12192000"/>
              <a:gd name="connsiteY149" fmla="*/ 2179258 h 2237474"/>
              <a:gd name="connsiteX150" fmla="*/ 512278 w 12192000"/>
              <a:gd name="connsiteY150" fmla="*/ 2176369 h 2237474"/>
              <a:gd name="connsiteX151" fmla="*/ 480419 w 12192000"/>
              <a:gd name="connsiteY151" fmla="*/ 2167807 h 2237474"/>
              <a:gd name="connsiteX152" fmla="*/ 413835 w 12192000"/>
              <a:gd name="connsiteY152" fmla="*/ 2156783 h 2237474"/>
              <a:gd name="connsiteX153" fmla="*/ 376513 w 12192000"/>
              <a:gd name="connsiteY153" fmla="*/ 2154014 h 2237474"/>
              <a:gd name="connsiteX154" fmla="*/ 273386 w 12192000"/>
              <a:gd name="connsiteY154" fmla="*/ 2142551 h 2237474"/>
              <a:gd name="connsiteX155" fmla="*/ 169207 w 12192000"/>
              <a:gd name="connsiteY155" fmla="*/ 2128100 h 2237474"/>
              <a:gd name="connsiteX156" fmla="*/ 93149 w 12192000"/>
              <a:gd name="connsiteY156" fmla="*/ 2105324 h 2237474"/>
              <a:gd name="connsiteX157" fmla="*/ 88109 w 12192000"/>
              <a:gd name="connsiteY157" fmla="*/ 2106704 h 2237474"/>
              <a:gd name="connsiteX158" fmla="*/ 80022 w 12192000"/>
              <a:gd name="connsiteY158" fmla="*/ 2107254 h 2237474"/>
              <a:gd name="connsiteX159" fmla="*/ 79717 w 12192000"/>
              <a:gd name="connsiteY159" fmla="*/ 2107046 h 2237474"/>
              <a:gd name="connsiteX160" fmla="*/ 72352 w 12192000"/>
              <a:gd name="connsiteY160" fmla="*/ 2107991 h 2237474"/>
              <a:gd name="connsiteX161" fmla="*/ 37645 w 12192000"/>
              <a:gd name="connsiteY161" fmla="*/ 2115401 h 2237474"/>
              <a:gd name="connsiteX162" fmla="*/ 4572 w 12192000"/>
              <a:gd name="connsiteY162" fmla="*/ 2111091 h 2237474"/>
              <a:gd name="connsiteX163" fmla="*/ 0 w 12192000"/>
              <a:gd name="connsiteY163" fmla="*/ 2110468 h 2237474"/>
              <a:gd name="connsiteX164" fmla="*/ 0 w 12192000"/>
              <a:gd name="connsiteY16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20671 w 12192000"/>
              <a:gd name="connsiteY147" fmla="*/ 2180980 h 2237474"/>
              <a:gd name="connsiteX148" fmla="*/ 515024 w 12192000"/>
              <a:gd name="connsiteY148" fmla="*/ 2179258 h 2237474"/>
              <a:gd name="connsiteX149" fmla="*/ 512278 w 12192000"/>
              <a:gd name="connsiteY149" fmla="*/ 2176369 h 2237474"/>
              <a:gd name="connsiteX150" fmla="*/ 480419 w 12192000"/>
              <a:gd name="connsiteY150" fmla="*/ 2167807 h 2237474"/>
              <a:gd name="connsiteX151" fmla="*/ 413835 w 12192000"/>
              <a:gd name="connsiteY151" fmla="*/ 2156783 h 2237474"/>
              <a:gd name="connsiteX152" fmla="*/ 376513 w 12192000"/>
              <a:gd name="connsiteY152" fmla="*/ 2154014 h 2237474"/>
              <a:gd name="connsiteX153" fmla="*/ 273386 w 12192000"/>
              <a:gd name="connsiteY153" fmla="*/ 2142551 h 2237474"/>
              <a:gd name="connsiteX154" fmla="*/ 169207 w 12192000"/>
              <a:gd name="connsiteY154" fmla="*/ 2128100 h 2237474"/>
              <a:gd name="connsiteX155" fmla="*/ 93149 w 12192000"/>
              <a:gd name="connsiteY155" fmla="*/ 2105324 h 2237474"/>
              <a:gd name="connsiteX156" fmla="*/ 88109 w 12192000"/>
              <a:gd name="connsiteY156" fmla="*/ 2106704 h 2237474"/>
              <a:gd name="connsiteX157" fmla="*/ 80022 w 12192000"/>
              <a:gd name="connsiteY157" fmla="*/ 2107254 h 2237474"/>
              <a:gd name="connsiteX158" fmla="*/ 79717 w 12192000"/>
              <a:gd name="connsiteY158" fmla="*/ 2107046 h 2237474"/>
              <a:gd name="connsiteX159" fmla="*/ 72352 w 12192000"/>
              <a:gd name="connsiteY159" fmla="*/ 2107991 h 2237474"/>
              <a:gd name="connsiteX160" fmla="*/ 37645 w 12192000"/>
              <a:gd name="connsiteY160" fmla="*/ 2115401 h 2237474"/>
              <a:gd name="connsiteX161" fmla="*/ 4572 w 12192000"/>
              <a:gd name="connsiteY161" fmla="*/ 2111091 h 2237474"/>
              <a:gd name="connsiteX162" fmla="*/ 0 w 12192000"/>
              <a:gd name="connsiteY162" fmla="*/ 2110468 h 2237474"/>
              <a:gd name="connsiteX163" fmla="*/ 0 w 12192000"/>
              <a:gd name="connsiteY16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512278 w 12192000"/>
              <a:gd name="connsiteY148" fmla="*/ 2176369 h 2237474"/>
              <a:gd name="connsiteX149" fmla="*/ 480419 w 12192000"/>
              <a:gd name="connsiteY149" fmla="*/ 2167807 h 2237474"/>
              <a:gd name="connsiteX150" fmla="*/ 413835 w 12192000"/>
              <a:gd name="connsiteY150" fmla="*/ 2156783 h 2237474"/>
              <a:gd name="connsiteX151" fmla="*/ 376513 w 12192000"/>
              <a:gd name="connsiteY151" fmla="*/ 2154014 h 2237474"/>
              <a:gd name="connsiteX152" fmla="*/ 273386 w 12192000"/>
              <a:gd name="connsiteY152" fmla="*/ 2142551 h 2237474"/>
              <a:gd name="connsiteX153" fmla="*/ 169207 w 12192000"/>
              <a:gd name="connsiteY153" fmla="*/ 2128100 h 2237474"/>
              <a:gd name="connsiteX154" fmla="*/ 93149 w 12192000"/>
              <a:gd name="connsiteY154" fmla="*/ 2105324 h 2237474"/>
              <a:gd name="connsiteX155" fmla="*/ 88109 w 12192000"/>
              <a:gd name="connsiteY155" fmla="*/ 2106704 h 2237474"/>
              <a:gd name="connsiteX156" fmla="*/ 80022 w 12192000"/>
              <a:gd name="connsiteY156" fmla="*/ 2107254 h 2237474"/>
              <a:gd name="connsiteX157" fmla="*/ 79717 w 12192000"/>
              <a:gd name="connsiteY157" fmla="*/ 2107046 h 2237474"/>
              <a:gd name="connsiteX158" fmla="*/ 72352 w 12192000"/>
              <a:gd name="connsiteY158" fmla="*/ 2107991 h 2237474"/>
              <a:gd name="connsiteX159" fmla="*/ 37645 w 12192000"/>
              <a:gd name="connsiteY159" fmla="*/ 2115401 h 2237474"/>
              <a:gd name="connsiteX160" fmla="*/ 4572 w 12192000"/>
              <a:gd name="connsiteY160" fmla="*/ 2111091 h 2237474"/>
              <a:gd name="connsiteX161" fmla="*/ 0 w 12192000"/>
              <a:gd name="connsiteY161" fmla="*/ 2110468 h 2237474"/>
              <a:gd name="connsiteX162" fmla="*/ 0 w 12192000"/>
              <a:gd name="connsiteY16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80419 w 12192000"/>
              <a:gd name="connsiteY148" fmla="*/ 2167807 h 2237474"/>
              <a:gd name="connsiteX149" fmla="*/ 413835 w 12192000"/>
              <a:gd name="connsiteY149" fmla="*/ 2156783 h 2237474"/>
              <a:gd name="connsiteX150" fmla="*/ 376513 w 12192000"/>
              <a:gd name="connsiteY150" fmla="*/ 2154014 h 2237474"/>
              <a:gd name="connsiteX151" fmla="*/ 273386 w 12192000"/>
              <a:gd name="connsiteY151" fmla="*/ 2142551 h 2237474"/>
              <a:gd name="connsiteX152" fmla="*/ 169207 w 12192000"/>
              <a:gd name="connsiteY152" fmla="*/ 2128100 h 2237474"/>
              <a:gd name="connsiteX153" fmla="*/ 93149 w 12192000"/>
              <a:gd name="connsiteY153" fmla="*/ 2105324 h 2237474"/>
              <a:gd name="connsiteX154" fmla="*/ 88109 w 12192000"/>
              <a:gd name="connsiteY154" fmla="*/ 2106704 h 2237474"/>
              <a:gd name="connsiteX155" fmla="*/ 80022 w 12192000"/>
              <a:gd name="connsiteY155" fmla="*/ 2107254 h 2237474"/>
              <a:gd name="connsiteX156" fmla="*/ 79717 w 12192000"/>
              <a:gd name="connsiteY156" fmla="*/ 2107046 h 2237474"/>
              <a:gd name="connsiteX157" fmla="*/ 72352 w 12192000"/>
              <a:gd name="connsiteY157" fmla="*/ 2107991 h 2237474"/>
              <a:gd name="connsiteX158" fmla="*/ 37645 w 12192000"/>
              <a:gd name="connsiteY158" fmla="*/ 2115401 h 2237474"/>
              <a:gd name="connsiteX159" fmla="*/ 4572 w 12192000"/>
              <a:gd name="connsiteY159" fmla="*/ 2111091 h 2237474"/>
              <a:gd name="connsiteX160" fmla="*/ 0 w 12192000"/>
              <a:gd name="connsiteY160" fmla="*/ 2110468 h 2237474"/>
              <a:gd name="connsiteX161" fmla="*/ 0 w 12192000"/>
              <a:gd name="connsiteY16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9717 w 12192000"/>
              <a:gd name="connsiteY155" fmla="*/ 2107046 h 2237474"/>
              <a:gd name="connsiteX156" fmla="*/ 72352 w 12192000"/>
              <a:gd name="connsiteY156" fmla="*/ 2107991 h 2237474"/>
              <a:gd name="connsiteX157" fmla="*/ 37645 w 12192000"/>
              <a:gd name="connsiteY157" fmla="*/ 2115401 h 2237474"/>
              <a:gd name="connsiteX158" fmla="*/ 4572 w 12192000"/>
              <a:gd name="connsiteY158" fmla="*/ 2111091 h 2237474"/>
              <a:gd name="connsiteX159" fmla="*/ 0 w 12192000"/>
              <a:gd name="connsiteY159" fmla="*/ 2110468 h 2237474"/>
              <a:gd name="connsiteX160" fmla="*/ 0 w 12192000"/>
              <a:gd name="connsiteY16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2352 w 12192000"/>
              <a:gd name="connsiteY155" fmla="*/ 2107991 h 2237474"/>
              <a:gd name="connsiteX156" fmla="*/ 37645 w 12192000"/>
              <a:gd name="connsiteY156" fmla="*/ 2115401 h 2237474"/>
              <a:gd name="connsiteX157" fmla="*/ 4572 w 12192000"/>
              <a:gd name="connsiteY157" fmla="*/ 2111091 h 2237474"/>
              <a:gd name="connsiteX158" fmla="*/ 0 w 12192000"/>
              <a:gd name="connsiteY158" fmla="*/ 2110468 h 2237474"/>
              <a:gd name="connsiteX159" fmla="*/ 0 w 12192000"/>
              <a:gd name="connsiteY15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0022 w 12192000"/>
              <a:gd name="connsiteY153" fmla="*/ 2107254 h 2237474"/>
              <a:gd name="connsiteX154" fmla="*/ 72352 w 12192000"/>
              <a:gd name="connsiteY154" fmla="*/ 2107991 h 2237474"/>
              <a:gd name="connsiteX155" fmla="*/ 37645 w 12192000"/>
              <a:gd name="connsiteY155" fmla="*/ 2115401 h 2237474"/>
              <a:gd name="connsiteX156" fmla="*/ 4572 w 12192000"/>
              <a:gd name="connsiteY156" fmla="*/ 2111091 h 2237474"/>
              <a:gd name="connsiteX157" fmla="*/ 0 w 12192000"/>
              <a:gd name="connsiteY157" fmla="*/ 2110468 h 2237474"/>
              <a:gd name="connsiteX158" fmla="*/ 0 w 12192000"/>
              <a:gd name="connsiteY15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80022 w 12192000"/>
              <a:gd name="connsiteY152" fmla="*/ 2107254 h 2237474"/>
              <a:gd name="connsiteX153" fmla="*/ 72352 w 12192000"/>
              <a:gd name="connsiteY153" fmla="*/ 2107991 h 2237474"/>
              <a:gd name="connsiteX154" fmla="*/ 37645 w 12192000"/>
              <a:gd name="connsiteY154" fmla="*/ 2115401 h 2237474"/>
              <a:gd name="connsiteX155" fmla="*/ 4572 w 12192000"/>
              <a:gd name="connsiteY155" fmla="*/ 2111091 h 2237474"/>
              <a:gd name="connsiteX156" fmla="*/ 0 w 12192000"/>
              <a:gd name="connsiteY156" fmla="*/ 2110468 h 2237474"/>
              <a:gd name="connsiteX157" fmla="*/ 0 w 12192000"/>
              <a:gd name="connsiteY15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20671 w 12192000"/>
              <a:gd name="connsiteY145" fmla="*/ 2180980 h 2237474"/>
              <a:gd name="connsiteX146" fmla="*/ 515024 w 12192000"/>
              <a:gd name="connsiteY146" fmla="*/ 2179258 h 2237474"/>
              <a:gd name="connsiteX147" fmla="*/ 413835 w 12192000"/>
              <a:gd name="connsiteY147" fmla="*/ 2156783 h 2237474"/>
              <a:gd name="connsiteX148" fmla="*/ 376513 w 12192000"/>
              <a:gd name="connsiteY148" fmla="*/ 2154014 h 2237474"/>
              <a:gd name="connsiteX149" fmla="*/ 273386 w 12192000"/>
              <a:gd name="connsiteY149" fmla="*/ 2142551 h 2237474"/>
              <a:gd name="connsiteX150" fmla="*/ 169207 w 12192000"/>
              <a:gd name="connsiteY150" fmla="*/ 2128100 h 2237474"/>
              <a:gd name="connsiteX151" fmla="*/ 80022 w 12192000"/>
              <a:gd name="connsiteY151" fmla="*/ 2107254 h 2237474"/>
              <a:gd name="connsiteX152" fmla="*/ 72352 w 12192000"/>
              <a:gd name="connsiteY152" fmla="*/ 2107991 h 2237474"/>
              <a:gd name="connsiteX153" fmla="*/ 37645 w 12192000"/>
              <a:gd name="connsiteY153" fmla="*/ 2115401 h 2237474"/>
              <a:gd name="connsiteX154" fmla="*/ 4572 w 12192000"/>
              <a:gd name="connsiteY154" fmla="*/ 2111091 h 2237474"/>
              <a:gd name="connsiteX155" fmla="*/ 0 w 12192000"/>
              <a:gd name="connsiteY155" fmla="*/ 2110468 h 2237474"/>
              <a:gd name="connsiteX156" fmla="*/ 0 w 12192000"/>
              <a:gd name="connsiteY15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20671 w 12192000"/>
              <a:gd name="connsiteY144" fmla="*/ 2180980 h 2237474"/>
              <a:gd name="connsiteX145" fmla="*/ 515024 w 12192000"/>
              <a:gd name="connsiteY145" fmla="*/ 2179258 h 2237474"/>
              <a:gd name="connsiteX146" fmla="*/ 413835 w 12192000"/>
              <a:gd name="connsiteY146" fmla="*/ 2156783 h 2237474"/>
              <a:gd name="connsiteX147" fmla="*/ 376513 w 12192000"/>
              <a:gd name="connsiteY147" fmla="*/ 2154014 h 2237474"/>
              <a:gd name="connsiteX148" fmla="*/ 273386 w 12192000"/>
              <a:gd name="connsiteY148" fmla="*/ 2142551 h 2237474"/>
              <a:gd name="connsiteX149" fmla="*/ 169207 w 12192000"/>
              <a:gd name="connsiteY149" fmla="*/ 2128100 h 2237474"/>
              <a:gd name="connsiteX150" fmla="*/ 80022 w 12192000"/>
              <a:gd name="connsiteY150" fmla="*/ 2107254 h 2237474"/>
              <a:gd name="connsiteX151" fmla="*/ 72352 w 12192000"/>
              <a:gd name="connsiteY151" fmla="*/ 2107991 h 2237474"/>
              <a:gd name="connsiteX152" fmla="*/ 37645 w 12192000"/>
              <a:gd name="connsiteY152" fmla="*/ 2115401 h 2237474"/>
              <a:gd name="connsiteX153" fmla="*/ 4572 w 12192000"/>
              <a:gd name="connsiteY153" fmla="*/ 2111091 h 2237474"/>
              <a:gd name="connsiteX154" fmla="*/ 0 w 12192000"/>
              <a:gd name="connsiteY154" fmla="*/ 2110468 h 2237474"/>
              <a:gd name="connsiteX155" fmla="*/ 0 w 12192000"/>
              <a:gd name="connsiteY15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20671 w 12192000"/>
              <a:gd name="connsiteY143" fmla="*/ 2180980 h 2237474"/>
              <a:gd name="connsiteX144" fmla="*/ 515024 w 12192000"/>
              <a:gd name="connsiteY144" fmla="*/ 2179258 h 2237474"/>
              <a:gd name="connsiteX145" fmla="*/ 413835 w 12192000"/>
              <a:gd name="connsiteY145" fmla="*/ 2156783 h 2237474"/>
              <a:gd name="connsiteX146" fmla="*/ 376513 w 12192000"/>
              <a:gd name="connsiteY146" fmla="*/ 2154014 h 2237474"/>
              <a:gd name="connsiteX147" fmla="*/ 273386 w 12192000"/>
              <a:gd name="connsiteY147" fmla="*/ 2142551 h 2237474"/>
              <a:gd name="connsiteX148" fmla="*/ 169207 w 12192000"/>
              <a:gd name="connsiteY148" fmla="*/ 2128100 h 2237474"/>
              <a:gd name="connsiteX149" fmla="*/ 80022 w 12192000"/>
              <a:gd name="connsiteY149" fmla="*/ 2107254 h 2237474"/>
              <a:gd name="connsiteX150" fmla="*/ 72352 w 12192000"/>
              <a:gd name="connsiteY150" fmla="*/ 2107991 h 2237474"/>
              <a:gd name="connsiteX151" fmla="*/ 37645 w 12192000"/>
              <a:gd name="connsiteY151" fmla="*/ 2115401 h 2237474"/>
              <a:gd name="connsiteX152" fmla="*/ 4572 w 12192000"/>
              <a:gd name="connsiteY152" fmla="*/ 2111091 h 2237474"/>
              <a:gd name="connsiteX153" fmla="*/ 0 w 12192000"/>
              <a:gd name="connsiteY153" fmla="*/ 2110468 h 2237474"/>
              <a:gd name="connsiteX154" fmla="*/ 0 w 12192000"/>
              <a:gd name="connsiteY15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48680 w 12192000"/>
              <a:gd name="connsiteY140" fmla="*/ 2206229 h 2237474"/>
              <a:gd name="connsiteX141" fmla="*/ 597225 w 12192000"/>
              <a:gd name="connsiteY141" fmla="*/ 2180999 h 2237474"/>
              <a:gd name="connsiteX142" fmla="*/ 520671 w 12192000"/>
              <a:gd name="connsiteY142" fmla="*/ 2180980 h 2237474"/>
              <a:gd name="connsiteX143" fmla="*/ 515024 w 12192000"/>
              <a:gd name="connsiteY143" fmla="*/ 2179258 h 2237474"/>
              <a:gd name="connsiteX144" fmla="*/ 413835 w 12192000"/>
              <a:gd name="connsiteY144" fmla="*/ 2156783 h 2237474"/>
              <a:gd name="connsiteX145" fmla="*/ 376513 w 12192000"/>
              <a:gd name="connsiteY145" fmla="*/ 2154014 h 2237474"/>
              <a:gd name="connsiteX146" fmla="*/ 273386 w 12192000"/>
              <a:gd name="connsiteY146" fmla="*/ 2142551 h 2237474"/>
              <a:gd name="connsiteX147" fmla="*/ 169207 w 12192000"/>
              <a:gd name="connsiteY147" fmla="*/ 2128100 h 2237474"/>
              <a:gd name="connsiteX148" fmla="*/ 80022 w 12192000"/>
              <a:gd name="connsiteY148" fmla="*/ 2107254 h 2237474"/>
              <a:gd name="connsiteX149" fmla="*/ 72352 w 12192000"/>
              <a:gd name="connsiteY149" fmla="*/ 2107991 h 2237474"/>
              <a:gd name="connsiteX150" fmla="*/ 37645 w 12192000"/>
              <a:gd name="connsiteY150" fmla="*/ 2115401 h 2237474"/>
              <a:gd name="connsiteX151" fmla="*/ 4572 w 12192000"/>
              <a:gd name="connsiteY151" fmla="*/ 2111091 h 2237474"/>
              <a:gd name="connsiteX152" fmla="*/ 0 w 12192000"/>
              <a:gd name="connsiteY152" fmla="*/ 2110468 h 2237474"/>
              <a:gd name="connsiteX153" fmla="*/ 0 w 12192000"/>
              <a:gd name="connsiteY15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72352 w 12192000"/>
              <a:gd name="connsiteY148" fmla="*/ 2107991 h 2237474"/>
              <a:gd name="connsiteX149" fmla="*/ 37645 w 12192000"/>
              <a:gd name="connsiteY149" fmla="*/ 2115401 h 2237474"/>
              <a:gd name="connsiteX150" fmla="*/ 4572 w 12192000"/>
              <a:gd name="connsiteY150" fmla="*/ 2111091 h 2237474"/>
              <a:gd name="connsiteX151" fmla="*/ 0 w 12192000"/>
              <a:gd name="connsiteY151" fmla="*/ 2110468 h 2237474"/>
              <a:gd name="connsiteX152" fmla="*/ 0 w 12192000"/>
              <a:gd name="connsiteY15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77641 w 12192000"/>
              <a:gd name="connsiteY147" fmla="*/ 2126835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279765 w 12192000"/>
              <a:gd name="connsiteY133" fmla="*/ 2229639 h 2237474"/>
              <a:gd name="connsiteX134" fmla="*/ 1195347 w 12192000"/>
              <a:gd name="connsiteY134" fmla="*/ 2212354 h 2237474"/>
              <a:gd name="connsiteX135" fmla="*/ 970251 w 12192000"/>
              <a:gd name="connsiteY135" fmla="*/ 2221029 h 2237474"/>
              <a:gd name="connsiteX136" fmla="*/ 812914 w 12192000"/>
              <a:gd name="connsiteY136" fmla="*/ 2210095 h 2237474"/>
              <a:gd name="connsiteX137" fmla="*/ 776382 w 12192000"/>
              <a:gd name="connsiteY137" fmla="*/ 2204512 h 2237474"/>
              <a:gd name="connsiteX138" fmla="*/ 597225 w 12192000"/>
              <a:gd name="connsiteY138" fmla="*/ 2180999 h 2237474"/>
              <a:gd name="connsiteX139" fmla="*/ 520671 w 12192000"/>
              <a:gd name="connsiteY139" fmla="*/ 2180980 h 2237474"/>
              <a:gd name="connsiteX140" fmla="*/ 515024 w 12192000"/>
              <a:gd name="connsiteY140" fmla="*/ 2179258 h 2237474"/>
              <a:gd name="connsiteX141" fmla="*/ 413835 w 12192000"/>
              <a:gd name="connsiteY141" fmla="*/ 2156783 h 2237474"/>
              <a:gd name="connsiteX142" fmla="*/ 376513 w 12192000"/>
              <a:gd name="connsiteY142" fmla="*/ 2154014 h 2237474"/>
              <a:gd name="connsiteX143" fmla="*/ 273386 w 12192000"/>
              <a:gd name="connsiteY143" fmla="*/ 2142551 h 2237474"/>
              <a:gd name="connsiteX144" fmla="*/ 169207 w 12192000"/>
              <a:gd name="connsiteY144" fmla="*/ 2128100 h 2237474"/>
              <a:gd name="connsiteX145" fmla="*/ 77641 w 12192000"/>
              <a:gd name="connsiteY145" fmla="*/ 2126835 h 2237474"/>
              <a:gd name="connsiteX146" fmla="*/ 37645 w 12192000"/>
              <a:gd name="connsiteY146" fmla="*/ 2115401 h 2237474"/>
              <a:gd name="connsiteX147" fmla="*/ 4572 w 12192000"/>
              <a:gd name="connsiteY147" fmla="*/ 2111091 h 2237474"/>
              <a:gd name="connsiteX148" fmla="*/ 0 w 12192000"/>
              <a:gd name="connsiteY148" fmla="*/ 2110468 h 2237474"/>
              <a:gd name="connsiteX149" fmla="*/ 0 w 12192000"/>
              <a:gd name="connsiteY14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476147 w 12192000"/>
              <a:gd name="connsiteY115" fmla="*/ 1998305 h 2237474"/>
              <a:gd name="connsiteX116" fmla="*/ 2373568 w 12192000"/>
              <a:gd name="connsiteY116" fmla="*/ 2003219 h 2237474"/>
              <a:gd name="connsiteX117" fmla="*/ 2287219 w 12192000"/>
              <a:gd name="connsiteY117" fmla="*/ 1998750 h 2237474"/>
              <a:gd name="connsiteX118" fmla="*/ 2243069 w 12192000"/>
              <a:gd name="connsiteY118" fmla="*/ 2005321 h 2237474"/>
              <a:gd name="connsiteX119" fmla="*/ 2164831 w 12192000"/>
              <a:gd name="connsiteY119" fmla="*/ 2010143 h 2237474"/>
              <a:gd name="connsiteX120" fmla="*/ 2085228 w 12192000"/>
              <a:gd name="connsiteY120" fmla="*/ 2046431 h 2237474"/>
              <a:gd name="connsiteX121" fmla="*/ 2058061 w 12192000"/>
              <a:gd name="connsiteY121" fmla="*/ 2047942 h 2237474"/>
              <a:gd name="connsiteX122" fmla="*/ 2042244 w 12192000"/>
              <a:gd name="connsiteY122" fmla="*/ 2055560 h 2237474"/>
              <a:gd name="connsiteX123" fmla="*/ 1877728 w 12192000"/>
              <a:gd name="connsiteY123" fmla="*/ 2101004 h 2237474"/>
              <a:gd name="connsiteX124" fmla="*/ 1759056 w 12192000"/>
              <a:gd name="connsiteY124" fmla="*/ 2125608 h 2237474"/>
              <a:gd name="connsiteX125" fmla="*/ 1637948 w 12192000"/>
              <a:gd name="connsiteY125" fmla="*/ 2172597 h 2237474"/>
              <a:gd name="connsiteX126" fmla="*/ 1434549 w 12192000"/>
              <a:gd name="connsiteY126" fmla="*/ 2234522 h 2237474"/>
              <a:gd name="connsiteX127" fmla="*/ 1398481 w 12192000"/>
              <a:gd name="connsiteY127" fmla="*/ 2237074 h 2237474"/>
              <a:gd name="connsiteX128" fmla="*/ 1398407 w 12192000"/>
              <a:gd name="connsiteY128" fmla="*/ 2237095 h 2237474"/>
              <a:gd name="connsiteX129" fmla="*/ 1370962 w 12192000"/>
              <a:gd name="connsiteY129" fmla="*/ 2237474 h 2237474"/>
              <a:gd name="connsiteX130" fmla="*/ 1356367 w 12192000"/>
              <a:gd name="connsiteY130" fmla="*/ 2235089 h 2237474"/>
              <a:gd name="connsiteX131" fmla="*/ 1279765 w 12192000"/>
              <a:gd name="connsiteY131" fmla="*/ 2229639 h 2237474"/>
              <a:gd name="connsiteX132" fmla="*/ 1195347 w 12192000"/>
              <a:gd name="connsiteY132" fmla="*/ 2212354 h 2237474"/>
              <a:gd name="connsiteX133" fmla="*/ 970251 w 12192000"/>
              <a:gd name="connsiteY133" fmla="*/ 2221029 h 2237474"/>
              <a:gd name="connsiteX134" fmla="*/ 812914 w 12192000"/>
              <a:gd name="connsiteY134" fmla="*/ 2210095 h 2237474"/>
              <a:gd name="connsiteX135" fmla="*/ 776382 w 12192000"/>
              <a:gd name="connsiteY135" fmla="*/ 2204512 h 2237474"/>
              <a:gd name="connsiteX136" fmla="*/ 597225 w 12192000"/>
              <a:gd name="connsiteY136" fmla="*/ 2180999 h 2237474"/>
              <a:gd name="connsiteX137" fmla="*/ 520671 w 12192000"/>
              <a:gd name="connsiteY137" fmla="*/ 2180980 h 2237474"/>
              <a:gd name="connsiteX138" fmla="*/ 515024 w 12192000"/>
              <a:gd name="connsiteY138" fmla="*/ 2179258 h 2237474"/>
              <a:gd name="connsiteX139" fmla="*/ 413835 w 12192000"/>
              <a:gd name="connsiteY139" fmla="*/ 2156783 h 2237474"/>
              <a:gd name="connsiteX140" fmla="*/ 376513 w 12192000"/>
              <a:gd name="connsiteY140" fmla="*/ 2154014 h 2237474"/>
              <a:gd name="connsiteX141" fmla="*/ 273386 w 12192000"/>
              <a:gd name="connsiteY141" fmla="*/ 2142551 h 2237474"/>
              <a:gd name="connsiteX142" fmla="*/ 169207 w 12192000"/>
              <a:gd name="connsiteY142" fmla="*/ 2128100 h 2237474"/>
              <a:gd name="connsiteX143" fmla="*/ 77641 w 12192000"/>
              <a:gd name="connsiteY143" fmla="*/ 2126835 h 2237474"/>
              <a:gd name="connsiteX144" fmla="*/ 37645 w 12192000"/>
              <a:gd name="connsiteY144" fmla="*/ 2115401 h 2237474"/>
              <a:gd name="connsiteX145" fmla="*/ 4572 w 12192000"/>
              <a:gd name="connsiteY145" fmla="*/ 2111091 h 2237474"/>
              <a:gd name="connsiteX146" fmla="*/ 0 w 12192000"/>
              <a:gd name="connsiteY146" fmla="*/ 2110468 h 2237474"/>
              <a:gd name="connsiteX147" fmla="*/ 0 w 12192000"/>
              <a:gd name="connsiteY1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6900177 w 12192000"/>
              <a:gd name="connsiteY58" fmla="*/ 1636016 h 2237474"/>
              <a:gd name="connsiteX59" fmla="*/ 6795372 w 12192000"/>
              <a:gd name="connsiteY59" fmla="*/ 1644845 h 2237474"/>
              <a:gd name="connsiteX60" fmla="*/ 6692251 w 12192000"/>
              <a:gd name="connsiteY60" fmla="*/ 1656357 h 2237474"/>
              <a:gd name="connsiteX61" fmla="*/ 6655235 w 12192000"/>
              <a:gd name="connsiteY61" fmla="*/ 1661869 h 2237474"/>
              <a:gd name="connsiteX62" fmla="*/ 6554894 w 12192000"/>
              <a:gd name="connsiteY62" fmla="*/ 1664428 h 2237474"/>
              <a:gd name="connsiteX63" fmla="*/ 6516595 w 12192000"/>
              <a:gd name="connsiteY63" fmla="*/ 1667475 h 2237474"/>
              <a:gd name="connsiteX64" fmla="*/ 6508541 w 12192000"/>
              <a:gd name="connsiteY64" fmla="*/ 1668757 h 2237474"/>
              <a:gd name="connsiteX65" fmla="*/ 6471012 w 12192000"/>
              <a:gd name="connsiteY65" fmla="*/ 1678604 h 2237474"/>
              <a:gd name="connsiteX66" fmla="*/ 6364035 w 12192000"/>
              <a:gd name="connsiteY66" fmla="*/ 1667683 h 2237474"/>
              <a:gd name="connsiteX67" fmla="*/ 6280959 w 12192000"/>
              <a:gd name="connsiteY67" fmla="*/ 1689329 h 2237474"/>
              <a:gd name="connsiteX68" fmla="*/ 6243319 w 12192000"/>
              <a:gd name="connsiteY68" fmla="*/ 1695560 h 2237474"/>
              <a:gd name="connsiteX69" fmla="*/ 6098321 w 12192000"/>
              <a:gd name="connsiteY69" fmla="*/ 1721646 h 2237474"/>
              <a:gd name="connsiteX70" fmla="*/ 5880652 w 12192000"/>
              <a:gd name="connsiteY70" fmla="*/ 1779643 h 2237474"/>
              <a:gd name="connsiteX71" fmla="*/ 5785959 w 12192000"/>
              <a:gd name="connsiteY71" fmla="*/ 1775307 h 2237474"/>
              <a:gd name="connsiteX72" fmla="*/ 5643534 w 12192000"/>
              <a:gd name="connsiteY72" fmla="*/ 1802919 h 2237474"/>
              <a:gd name="connsiteX73" fmla="*/ 5518799 w 12192000"/>
              <a:gd name="connsiteY73" fmla="*/ 1818312 h 2237474"/>
              <a:gd name="connsiteX74" fmla="*/ 5505014 w 12192000"/>
              <a:gd name="connsiteY74" fmla="*/ 1819259 h 2237474"/>
              <a:gd name="connsiteX75" fmla="*/ 5453307 w 12192000"/>
              <a:gd name="connsiteY75" fmla="*/ 1815450 h 2237474"/>
              <a:gd name="connsiteX76" fmla="*/ 5221533 w 12192000"/>
              <a:gd name="connsiteY76" fmla="*/ 1846950 h 2237474"/>
              <a:gd name="connsiteX77" fmla="*/ 5149802 w 12192000"/>
              <a:gd name="connsiteY77" fmla="*/ 1844846 h 2237474"/>
              <a:gd name="connsiteX78" fmla="*/ 5114927 w 12192000"/>
              <a:gd name="connsiteY78" fmla="*/ 1847827 h 2237474"/>
              <a:gd name="connsiteX79" fmla="*/ 5108970 w 12192000"/>
              <a:gd name="connsiteY79" fmla="*/ 1847935 h 2237474"/>
              <a:gd name="connsiteX80" fmla="*/ 5067961 w 12192000"/>
              <a:gd name="connsiteY80" fmla="*/ 1845917 h 2237474"/>
              <a:gd name="connsiteX81" fmla="*/ 5007075 w 12192000"/>
              <a:gd name="connsiteY81" fmla="*/ 1838626 h 2237474"/>
              <a:gd name="connsiteX82" fmla="*/ 4944087 w 12192000"/>
              <a:gd name="connsiteY82" fmla="*/ 1823332 h 2237474"/>
              <a:gd name="connsiteX83" fmla="*/ 4907662 w 12192000"/>
              <a:gd name="connsiteY83" fmla="*/ 1816900 h 2237474"/>
              <a:gd name="connsiteX84" fmla="*/ 4882386 w 12192000"/>
              <a:gd name="connsiteY84" fmla="*/ 1809844 h 2237474"/>
              <a:gd name="connsiteX85" fmla="*/ 4811440 w 12192000"/>
              <a:gd name="connsiteY85" fmla="*/ 1804655 h 2237474"/>
              <a:gd name="connsiteX86" fmla="*/ 4691075 w 12192000"/>
              <a:gd name="connsiteY86" fmla="*/ 1801389 h 2237474"/>
              <a:gd name="connsiteX87" fmla="*/ 4640313 w 12192000"/>
              <a:gd name="connsiteY87" fmla="*/ 1784307 h 2237474"/>
              <a:gd name="connsiteX88" fmla="*/ 4536503 w 12192000"/>
              <a:gd name="connsiteY88" fmla="*/ 1785334 h 2237474"/>
              <a:gd name="connsiteX89" fmla="*/ 4513724 w 12192000"/>
              <a:gd name="connsiteY89" fmla="*/ 1791996 h 2237474"/>
              <a:gd name="connsiteX90" fmla="*/ 4459810 w 12192000"/>
              <a:gd name="connsiteY90" fmla="*/ 1797886 h 2237474"/>
              <a:gd name="connsiteX91" fmla="*/ 4379064 w 12192000"/>
              <a:gd name="connsiteY91" fmla="*/ 1817177 h 2237474"/>
              <a:gd name="connsiteX92" fmla="*/ 4290981 w 12192000"/>
              <a:gd name="connsiteY92" fmla="*/ 1839677 h 2237474"/>
              <a:gd name="connsiteX93" fmla="*/ 4238372 w 12192000"/>
              <a:gd name="connsiteY93" fmla="*/ 1851480 h 2237474"/>
              <a:gd name="connsiteX94" fmla="*/ 4232517 w 12192000"/>
              <a:gd name="connsiteY94" fmla="*/ 1852567 h 2237474"/>
              <a:gd name="connsiteX95" fmla="*/ 4191732 w 12192000"/>
              <a:gd name="connsiteY95" fmla="*/ 1857328 h 2237474"/>
              <a:gd name="connsiteX96" fmla="*/ 4065532 w 12192000"/>
              <a:gd name="connsiteY96" fmla="*/ 1855477 h 2237474"/>
              <a:gd name="connsiteX97" fmla="*/ 4028460 w 12192000"/>
              <a:gd name="connsiteY97" fmla="*/ 1855137 h 2237474"/>
              <a:gd name="connsiteX98" fmla="*/ 4002267 w 12192000"/>
              <a:gd name="connsiteY98" fmla="*/ 1852352 h 2237474"/>
              <a:gd name="connsiteX99" fmla="*/ 3931396 w 12192000"/>
              <a:gd name="connsiteY99" fmla="*/ 1858915 h 2237474"/>
              <a:gd name="connsiteX100" fmla="*/ 3812162 w 12192000"/>
              <a:gd name="connsiteY100" fmla="*/ 1875501 h 2237474"/>
              <a:gd name="connsiteX101" fmla="*/ 3758105 w 12192000"/>
              <a:gd name="connsiteY101" fmla="*/ 1871856 h 2237474"/>
              <a:gd name="connsiteX102" fmla="*/ 3715896 w 12192000"/>
              <a:gd name="connsiteY102" fmla="*/ 1881552 h 2237474"/>
              <a:gd name="connsiteX103" fmla="*/ 3567259 w 12192000"/>
              <a:gd name="connsiteY103" fmla="*/ 1893482 h 2237474"/>
              <a:gd name="connsiteX104" fmla="*/ 3405770 w 12192000"/>
              <a:gd name="connsiteY104" fmla="*/ 1904591 h 2237474"/>
              <a:gd name="connsiteX105" fmla="*/ 3280097 w 12192000"/>
              <a:gd name="connsiteY105" fmla="*/ 1919610 h 2237474"/>
              <a:gd name="connsiteX106" fmla="*/ 3009910 w 12192000"/>
              <a:gd name="connsiteY106" fmla="*/ 1957866 h 2237474"/>
              <a:gd name="connsiteX107" fmla="*/ 2995934 w 12192000"/>
              <a:gd name="connsiteY107" fmla="*/ 1967085 h 2237474"/>
              <a:gd name="connsiteX108" fmla="*/ 2942858 w 12192000"/>
              <a:gd name="connsiteY108" fmla="*/ 1981367 h 2237474"/>
              <a:gd name="connsiteX109" fmla="*/ 2875436 w 12192000"/>
              <a:gd name="connsiteY109" fmla="*/ 1996977 h 2237474"/>
              <a:gd name="connsiteX110" fmla="*/ 2874892 w 12192000"/>
              <a:gd name="connsiteY110" fmla="*/ 1996085 h 2237474"/>
              <a:gd name="connsiteX111" fmla="*/ 2843662 w 12192000"/>
              <a:gd name="connsiteY111" fmla="*/ 1992498 h 2237474"/>
              <a:gd name="connsiteX112" fmla="*/ 2718916 w 12192000"/>
              <a:gd name="connsiteY112" fmla="*/ 1990867 h 2237474"/>
              <a:gd name="connsiteX113" fmla="*/ 2713522 w 12192000"/>
              <a:gd name="connsiteY113" fmla="*/ 1990173 h 2237474"/>
              <a:gd name="connsiteX114" fmla="*/ 2476147 w 12192000"/>
              <a:gd name="connsiteY114" fmla="*/ 1998305 h 2237474"/>
              <a:gd name="connsiteX115" fmla="*/ 2373568 w 12192000"/>
              <a:gd name="connsiteY115" fmla="*/ 2003219 h 2237474"/>
              <a:gd name="connsiteX116" fmla="*/ 2287219 w 12192000"/>
              <a:gd name="connsiteY116" fmla="*/ 1998750 h 2237474"/>
              <a:gd name="connsiteX117" fmla="*/ 2243069 w 12192000"/>
              <a:gd name="connsiteY117" fmla="*/ 2005321 h 2237474"/>
              <a:gd name="connsiteX118" fmla="*/ 2164831 w 12192000"/>
              <a:gd name="connsiteY118" fmla="*/ 2010143 h 2237474"/>
              <a:gd name="connsiteX119" fmla="*/ 2085228 w 12192000"/>
              <a:gd name="connsiteY119" fmla="*/ 2046431 h 2237474"/>
              <a:gd name="connsiteX120" fmla="*/ 2058061 w 12192000"/>
              <a:gd name="connsiteY120" fmla="*/ 2047942 h 2237474"/>
              <a:gd name="connsiteX121" fmla="*/ 2042244 w 12192000"/>
              <a:gd name="connsiteY121" fmla="*/ 2055560 h 2237474"/>
              <a:gd name="connsiteX122" fmla="*/ 1877728 w 12192000"/>
              <a:gd name="connsiteY122" fmla="*/ 2101004 h 2237474"/>
              <a:gd name="connsiteX123" fmla="*/ 1759056 w 12192000"/>
              <a:gd name="connsiteY123" fmla="*/ 2125608 h 2237474"/>
              <a:gd name="connsiteX124" fmla="*/ 1637948 w 12192000"/>
              <a:gd name="connsiteY124" fmla="*/ 2172597 h 2237474"/>
              <a:gd name="connsiteX125" fmla="*/ 1434549 w 12192000"/>
              <a:gd name="connsiteY125" fmla="*/ 2234522 h 2237474"/>
              <a:gd name="connsiteX126" fmla="*/ 1398481 w 12192000"/>
              <a:gd name="connsiteY126" fmla="*/ 2237074 h 2237474"/>
              <a:gd name="connsiteX127" fmla="*/ 1398407 w 12192000"/>
              <a:gd name="connsiteY127" fmla="*/ 2237095 h 2237474"/>
              <a:gd name="connsiteX128" fmla="*/ 1370962 w 12192000"/>
              <a:gd name="connsiteY128" fmla="*/ 2237474 h 2237474"/>
              <a:gd name="connsiteX129" fmla="*/ 1356367 w 12192000"/>
              <a:gd name="connsiteY129" fmla="*/ 2235089 h 2237474"/>
              <a:gd name="connsiteX130" fmla="*/ 1279765 w 12192000"/>
              <a:gd name="connsiteY130" fmla="*/ 2229639 h 2237474"/>
              <a:gd name="connsiteX131" fmla="*/ 1195347 w 12192000"/>
              <a:gd name="connsiteY131" fmla="*/ 2212354 h 2237474"/>
              <a:gd name="connsiteX132" fmla="*/ 970251 w 12192000"/>
              <a:gd name="connsiteY132" fmla="*/ 2221029 h 2237474"/>
              <a:gd name="connsiteX133" fmla="*/ 812914 w 12192000"/>
              <a:gd name="connsiteY133" fmla="*/ 2210095 h 2237474"/>
              <a:gd name="connsiteX134" fmla="*/ 776382 w 12192000"/>
              <a:gd name="connsiteY134" fmla="*/ 2204512 h 2237474"/>
              <a:gd name="connsiteX135" fmla="*/ 597225 w 12192000"/>
              <a:gd name="connsiteY135" fmla="*/ 2180999 h 2237474"/>
              <a:gd name="connsiteX136" fmla="*/ 520671 w 12192000"/>
              <a:gd name="connsiteY136" fmla="*/ 2180980 h 2237474"/>
              <a:gd name="connsiteX137" fmla="*/ 515024 w 12192000"/>
              <a:gd name="connsiteY137" fmla="*/ 2179258 h 2237474"/>
              <a:gd name="connsiteX138" fmla="*/ 413835 w 12192000"/>
              <a:gd name="connsiteY138" fmla="*/ 2156783 h 2237474"/>
              <a:gd name="connsiteX139" fmla="*/ 376513 w 12192000"/>
              <a:gd name="connsiteY139" fmla="*/ 2154014 h 2237474"/>
              <a:gd name="connsiteX140" fmla="*/ 273386 w 12192000"/>
              <a:gd name="connsiteY140" fmla="*/ 2142551 h 2237474"/>
              <a:gd name="connsiteX141" fmla="*/ 169207 w 12192000"/>
              <a:gd name="connsiteY141" fmla="*/ 2128100 h 2237474"/>
              <a:gd name="connsiteX142" fmla="*/ 77641 w 12192000"/>
              <a:gd name="connsiteY142" fmla="*/ 2126835 h 2237474"/>
              <a:gd name="connsiteX143" fmla="*/ 37645 w 12192000"/>
              <a:gd name="connsiteY143" fmla="*/ 2115401 h 2237474"/>
              <a:gd name="connsiteX144" fmla="*/ 4572 w 12192000"/>
              <a:gd name="connsiteY144" fmla="*/ 2111091 h 2237474"/>
              <a:gd name="connsiteX145" fmla="*/ 0 w 12192000"/>
              <a:gd name="connsiteY145" fmla="*/ 2110468 h 2237474"/>
              <a:gd name="connsiteX146" fmla="*/ 0 w 12192000"/>
              <a:gd name="connsiteY1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074238 w 12192000"/>
              <a:gd name="connsiteY45" fmla="*/ 1301895 h 2237474"/>
              <a:gd name="connsiteX46" fmla="*/ 7942099 w 12192000"/>
              <a:gd name="connsiteY46" fmla="*/ 1336332 h 2237474"/>
              <a:gd name="connsiteX47" fmla="*/ 7902328 w 12192000"/>
              <a:gd name="connsiteY47" fmla="*/ 1345865 h 2237474"/>
              <a:gd name="connsiteX48" fmla="*/ 7840612 w 12192000"/>
              <a:gd name="connsiteY48" fmla="*/ 1369373 h 2237474"/>
              <a:gd name="connsiteX49" fmla="*/ 7786819 w 12192000"/>
              <a:gd name="connsiteY49" fmla="*/ 1378970 h 2237474"/>
              <a:gd name="connsiteX50" fmla="*/ 7548172 w 12192000"/>
              <a:gd name="connsiteY50" fmla="*/ 1417460 h 2237474"/>
              <a:gd name="connsiteX51" fmla="*/ 7483437 w 12192000"/>
              <a:gd name="connsiteY51" fmla="*/ 1478152 h 2237474"/>
              <a:gd name="connsiteX52" fmla="*/ 7377870 w 12192000"/>
              <a:gd name="connsiteY52" fmla="*/ 1523319 h 2237474"/>
              <a:gd name="connsiteX53" fmla="*/ 7230737 w 12192000"/>
              <a:gd name="connsiteY53" fmla="*/ 1562633 h 2237474"/>
              <a:gd name="connsiteX54" fmla="*/ 7224458 w 12192000"/>
              <a:gd name="connsiteY54" fmla="*/ 1573008 h 2237474"/>
              <a:gd name="connsiteX55" fmla="*/ 7183121 w 12192000"/>
              <a:gd name="connsiteY55" fmla="*/ 1595162 h 2237474"/>
              <a:gd name="connsiteX56" fmla="*/ 7164601 w 12192000"/>
              <a:gd name="connsiteY56" fmla="*/ 1606490 h 2237474"/>
              <a:gd name="connsiteX57" fmla="*/ 6900177 w 12192000"/>
              <a:gd name="connsiteY57" fmla="*/ 1636016 h 2237474"/>
              <a:gd name="connsiteX58" fmla="*/ 6795372 w 12192000"/>
              <a:gd name="connsiteY58" fmla="*/ 1644845 h 2237474"/>
              <a:gd name="connsiteX59" fmla="*/ 6692251 w 12192000"/>
              <a:gd name="connsiteY59" fmla="*/ 1656357 h 2237474"/>
              <a:gd name="connsiteX60" fmla="*/ 6655235 w 12192000"/>
              <a:gd name="connsiteY60" fmla="*/ 1661869 h 2237474"/>
              <a:gd name="connsiteX61" fmla="*/ 6554894 w 12192000"/>
              <a:gd name="connsiteY61" fmla="*/ 1664428 h 2237474"/>
              <a:gd name="connsiteX62" fmla="*/ 6516595 w 12192000"/>
              <a:gd name="connsiteY62" fmla="*/ 1667475 h 2237474"/>
              <a:gd name="connsiteX63" fmla="*/ 6508541 w 12192000"/>
              <a:gd name="connsiteY63" fmla="*/ 1668757 h 2237474"/>
              <a:gd name="connsiteX64" fmla="*/ 6471012 w 12192000"/>
              <a:gd name="connsiteY64" fmla="*/ 1678604 h 2237474"/>
              <a:gd name="connsiteX65" fmla="*/ 6364035 w 12192000"/>
              <a:gd name="connsiteY65" fmla="*/ 1667683 h 2237474"/>
              <a:gd name="connsiteX66" fmla="*/ 6280959 w 12192000"/>
              <a:gd name="connsiteY66" fmla="*/ 1689329 h 2237474"/>
              <a:gd name="connsiteX67" fmla="*/ 6243319 w 12192000"/>
              <a:gd name="connsiteY67" fmla="*/ 1695560 h 2237474"/>
              <a:gd name="connsiteX68" fmla="*/ 6098321 w 12192000"/>
              <a:gd name="connsiteY68" fmla="*/ 1721646 h 2237474"/>
              <a:gd name="connsiteX69" fmla="*/ 5880652 w 12192000"/>
              <a:gd name="connsiteY69" fmla="*/ 1779643 h 2237474"/>
              <a:gd name="connsiteX70" fmla="*/ 5785959 w 12192000"/>
              <a:gd name="connsiteY70" fmla="*/ 1775307 h 2237474"/>
              <a:gd name="connsiteX71" fmla="*/ 5643534 w 12192000"/>
              <a:gd name="connsiteY71" fmla="*/ 1802919 h 2237474"/>
              <a:gd name="connsiteX72" fmla="*/ 5518799 w 12192000"/>
              <a:gd name="connsiteY72" fmla="*/ 1818312 h 2237474"/>
              <a:gd name="connsiteX73" fmla="*/ 5505014 w 12192000"/>
              <a:gd name="connsiteY73" fmla="*/ 1819259 h 2237474"/>
              <a:gd name="connsiteX74" fmla="*/ 5453307 w 12192000"/>
              <a:gd name="connsiteY74" fmla="*/ 1815450 h 2237474"/>
              <a:gd name="connsiteX75" fmla="*/ 5221533 w 12192000"/>
              <a:gd name="connsiteY75" fmla="*/ 1846950 h 2237474"/>
              <a:gd name="connsiteX76" fmla="*/ 5149802 w 12192000"/>
              <a:gd name="connsiteY76" fmla="*/ 1844846 h 2237474"/>
              <a:gd name="connsiteX77" fmla="*/ 5114927 w 12192000"/>
              <a:gd name="connsiteY77" fmla="*/ 1847827 h 2237474"/>
              <a:gd name="connsiteX78" fmla="*/ 5108970 w 12192000"/>
              <a:gd name="connsiteY78" fmla="*/ 1847935 h 2237474"/>
              <a:gd name="connsiteX79" fmla="*/ 5067961 w 12192000"/>
              <a:gd name="connsiteY79" fmla="*/ 1845917 h 2237474"/>
              <a:gd name="connsiteX80" fmla="*/ 5007075 w 12192000"/>
              <a:gd name="connsiteY80" fmla="*/ 1838626 h 2237474"/>
              <a:gd name="connsiteX81" fmla="*/ 4944087 w 12192000"/>
              <a:gd name="connsiteY81" fmla="*/ 1823332 h 2237474"/>
              <a:gd name="connsiteX82" fmla="*/ 4907662 w 12192000"/>
              <a:gd name="connsiteY82" fmla="*/ 1816900 h 2237474"/>
              <a:gd name="connsiteX83" fmla="*/ 4882386 w 12192000"/>
              <a:gd name="connsiteY83" fmla="*/ 1809844 h 2237474"/>
              <a:gd name="connsiteX84" fmla="*/ 4811440 w 12192000"/>
              <a:gd name="connsiteY84" fmla="*/ 1804655 h 2237474"/>
              <a:gd name="connsiteX85" fmla="*/ 4691075 w 12192000"/>
              <a:gd name="connsiteY85" fmla="*/ 1801389 h 2237474"/>
              <a:gd name="connsiteX86" fmla="*/ 4640313 w 12192000"/>
              <a:gd name="connsiteY86" fmla="*/ 1784307 h 2237474"/>
              <a:gd name="connsiteX87" fmla="*/ 4536503 w 12192000"/>
              <a:gd name="connsiteY87" fmla="*/ 1785334 h 2237474"/>
              <a:gd name="connsiteX88" fmla="*/ 4513724 w 12192000"/>
              <a:gd name="connsiteY88" fmla="*/ 1791996 h 2237474"/>
              <a:gd name="connsiteX89" fmla="*/ 4459810 w 12192000"/>
              <a:gd name="connsiteY89" fmla="*/ 1797886 h 2237474"/>
              <a:gd name="connsiteX90" fmla="*/ 4379064 w 12192000"/>
              <a:gd name="connsiteY90" fmla="*/ 1817177 h 2237474"/>
              <a:gd name="connsiteX91" fmla="*/ 4290981 w 12192000"/>
              <a:gd name="connsiteY91" fmla="*/ 1839677 h 2237474"/>
              <a:gd name="connsiteX92" fmla="*/ 4238372 w 12192000"/>
              <a:gd name="connsiteY92" fmla="*/ 1851480 h 2237474"/>
              <a:gd name="connsiteX93" fmla="*/ 4232517 w 12192000"/>
              <a:gd name="connsiteY93" fmla="*/ 1852567 h 2237474"/>
              <a:gd name="connsiteX94" fmla="*/ 4191732 w 12192000"/>
              <a:gd name="connsiteY94" fmla="*/ 1857328 h 2237474"/>
              <a:gd name="connsiteX95" fmla="*/ 4065532 w 12192000"/>
              <a:gd name="connsiteY95" fmla="*/ 1855477 h 2237474"/>
              <a:gd name="connsiteX96" fmla="*/ 4028460 w 12192000"/>
              <a:gd name="connsiteY96" fmla="*/ 1855137 h 2237474"/>
              <a:gd name="connsiteX97" fmla="*/ 4002267 w 12192000"/>
              <a:gd name="connsiteY97" fmla="*/ 1852352 h 2237474"/>
              <a:gd name="connsiteX98" fmla="*/ 3931396 w 12192000"/>
              <a:gd name="connsiteY98" fmla="*/ 1858915 h 2237474"/>
              <a:gd name="connsiteX99" fmla="*/ 3812162 w 12192000"/>
              <a:gd name="connsiteY99" fmla="*/ 1875501 h 2237474"/>
              <a:gd name="connsiteX100" fmla="*/ 3758105 w 12192000"/>
              <a:gd name="connsiteY100" fmla="*/ 1871856 h 2237474"/>
              <a:gd name="connsiteX101" fmla="*/ 3715896 w 12192000"/>
              <a:gd name="connsiteY101" fmla="*/ 1881552 h 2237474"/>
              <a:gd name="connsiteX102" fmla="*/ 3567259 w 12192000"/>
              <a:gd name="connsiteY102" fmla="*/ 1893482 h 2237474"/>
              <a:gd name="connsiteX103" fmla="*/ 3405770 w 12192000"/>
              <a:gd name="connsiteY103" fmla="*/ 1904591 h 2237474"/>
              <a:gd name="connsiteX104" fmla="*/ 3280097 w 12192000"/>
              <a:gd name="connsiteY104" fmla="*/ 1919610 h 2237474"/>
              <a:gd name="connsiteX105" fmla="*/ 3009910 w 12192000"/>
              <a:gd name="connsiteY105" fmla="*/ 1957866 h 2237474"/>
              <a:gd name="connsiteX106" fmla="*/ 2995934 w 12192000"/>
              <a:gd name="connsiteY106" fmla="*/ 1967085 h 2237474"/>
              <a:gd name="connsiteX107" fmla="*/ 2942858 w 12192000"/>
              <a:gd name="connsiteY107" fmla="*/ 1981367 h 2237474"/>
              <a:gd name="connsiteX108" fmla="*/ 2875436 w 12192000"/>
              <a:gd name="connsiteY108" fmla="*/ 1996977 h 2237474"/>
              <a:gd name="connsiteX109" fmla="*/ 2874892 w 12192000"/>
              <a:gd name="connsiteY109" fmla="*/ 1996085 h 2237474"/>
              <a:gd name="connsiteX110" fmla="*/ 2843662 w 12192000"/>
              <a:gd name="connsiteY110" fmla="*/ 1992498 h 2237474"/>
              <a:gd name="connsiteX111" fmla="*/ 2718916 w 12192000"/>
              <a:gd name="connsiteY111" fmla="*/ 1990867 h 2237474"/>
              <a:gd name="connsiteX112" fmla="*/ 2713522 w 12192000"/>
              <a:gd name="connsiteY112" fmla="*/ 1990173 h 2237474"/>
              <a:gd name="connsiteX113" fmla="*/ 2476147 w 12192000"/>
              <a:gd name="connsiteY113" fmla="*/ 1998305 h 2237474"/>
              <a:gd name="connsiteX114" fmla="*/ 2373568 w 12192000"/>
              <a:gd name="connsiteY114" fmla="*/ 2003219 h 2237474"/>
              <a:gd name="connsiteX115" fmla="*/ 2287219 w 12192000"/>
              <a:gd name="connsiteY115" fmla="*/ 1998750 h 2237474"/>
              <a:gd name="connsiteX116" fmla="*/ 2243069 w 12192000"/>
              <a:gd name="connsiteY116" fmla="*/ 2005321 h 2237474"/>
              <a:gd name="connsiteX117" fmla="*/ 2164831 w 12192000"/>
              <a:gd name="connsiteY117" fmla="*/ 2010143 h 2237474"/>
              <a:gd name="connsiteX118" fmla="*/ 2085228 w 12192000"/>
              <a:gd name="connsiteY118" fmla="*/ 2046431 h 2237474"/>
              <a:gd name="connsiteX119" fmla="*/ 2058061 w 12192000"/>
              <a:gd name="connsiteY119" fmla="*/ 2047942 h 2237474"/>
              <a:gd name="connsiteX120" fmla="*/ 2042244 w 12192000"/>
              <a:gd name="connsiteY120" fmla="*/ 2055560 h 2237474"/>
              <a:gd name="connsiteX121" fmla="*/ 1877728 w 12192000"/>
              <a:gd name="connsiteY121" fmla="*/ 2101004 h 2237474"/>
              <a:gd name="connsiteX122" fmla="*/ 1759056 w 12192000"/>
              <a:gd name="connsiteY122" fmla="*/ 2125608 h 2237474"/>
              <a:gd name="connsiteX123" fmla="*/ 1637948 w 12192000"/>
              <a:gd name="connsiteY123" fmla="*/ 2172597 h 2237474"/>
              <a:gd name="connsiteX124" fmla="*/ 1434549 w 12192000"/>
              <a:gd name="connsiteY124" fmla="*/ 2234522 h 2237474"/>
              <a:gd name="connsiteX125" fmla="*/ 1398481 w 12192000"/>
              <a:gd name="connsiteY125" fmla="*/ 2237074 h 2237474"/>
              <a:gd name="connsiteX126" fmla="*/ 1398407 w 12192000"/>
              <a:gd name="connsiteY126" fmla="*/ 2237095 h 2237474"/>
              <a:gd name="connsiteX127" fmla="*/ 1370962 w 12192000"/>
              <a:gd name="connsiteY127" fmla="*/ 2237474 h 2237474"/>
              <a:gd name="connsiteX128" fmla="*/ 1356367 w 12192000"/>
              <a:gd name="connsiteY128" fmla="*/ 2235089 h 2237474"/>
              <a:gd name="connsiteX129" fmla="*/ 1279765 w 12192000"/>
              <a:gd name="connsiteY129" fmla="*/ 2229639 h 2237474"/>
              <a:gd name="connsiteX130" fmla="*/ 1195347 w 12192000"/>
              <a:gd name="connsiteY130" fmla="*/ 2212354 h 2237474"/>
              <a:gd name="connsiteX131" fmla="*/ 970251 w 12192000"/>
              <a:gd name="connsiteY131" fmla="*/ 2221029 h 2237474"/>
              <a:gd name="connsiteX132" fmla="*/ 812914 w 12192000"/>
              <a:gd name="connsiteY132" fmla="*/ 2210095 h 2237474"/>
              <a:gd name="connsiteX133" fmla="*/ 776382 w 12192000"/>
              <a:gd name="connsiteY133" fmla="*/ 2204512 h 2237474"/>
              <a:gd name="connsiteX134" fmla="*/ 597225 w 12192000"/>
              <a:gd name="connsiteY134" fmla="*/ 2180999 h 2237474"/>
              <a:gd name="connsiteX135" fmla="*/ 520671 w 12192000"/>
              <a:gd name="connsiteY135" fmla="*/ 2180980 h 2237474"/>
              <a:gd name="connsiteX136" fmla="*/ 515024 w 12192000"/>
              <a:gd name="connsiteY136" fmla="*/ 2179258 h 2237474"/>
              <a:gd name="connsiteX137" fmla="*/ 413835 w 12192000"/>
              <a:gd name="connsiteY137" fmla="*/ 2156783 h 2237474"/>
              <a:gd name="connsiteX138" fmla="*/ 376513 w 12192000"/>
              <a:gd name="connsiteY138" fmla="*/ 2154014 h 2237474"/>
              <a:gd name="connsiteX139" fmla="*/ 273386 w 12192000"/>
              <a:gd name="connsiteY139" fmla="*/ 2142551 h 2237474"/>
              <a:gd name="connsiteX140" fmla="*/ 169207 w 12192000"/>
              <a:gd name="connsiteY140" fmla="*/ 2128100 h 2237474"/>
              <a:gd name="connsiteX141" fmla="*/ 77641 w 12192000"/>
              <a:gd name="connsiteY141" fmla="*/ 2126835 h 2237474"/>
              <a:gd name="connsiteX142" fmla="*/ 37645 w 12192000"/>
              <a:gd name="connsiteY142" fmla="*/ 2115401 h 2237474"/>
              <a:gd name="connsiteX143" fmla="*/ 4572 w 12192000"/>
              <a:gd name="connsiteY143" fmla="*/ 2111091 h 2237474"/>
              <a:gd name="connsiteX144" fmla="*/ 0 w 12192000"/>
              <a:gd name="connsiteY144" fmla="*/ 2110468 h 2237474"/>
              <a:gd name="connsiteX145" fmla="*/ 0 w 12192000"/>
              <a:gd name="connsiteY1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1033 w 12192000"/>
              <a:gd name="connsiteY28" fmla="*/ 1037921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8177 w 12192000"/>
              <a:gd name="connsiteY28" fmla="*/ 1035474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38659 w 12192000"/>
              <a:gd name="connsiteY3" fmla="*/ 756742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169207 w 12192000"/>
              <a:gd name="connsiteY134" fmla="*/ 2128100 h 2237474"/>
              <a:gd name="connsiteX135" fmla="*/ 77641 w 12192000"/>
              <a:gd name="connsiteY135" fmla="*/ 2126835 h 2237474"/>
              <a:gd name="connsiteX136" fmla="*/ 37645 w 12192000"/>
              <a:gd name="connsiteY136" fmla="*/ 2115401 h 2237474"/>
              <a:gd name="connsiteX137" fmla="*/ 4572 w 12192000"/>
              <a:gd name="connsiteY137" fmla="*/ 2111091 h 2237474"/>
              <a:gd name="connsiteX138" fmla="*/ 0 w 12192000"/>
              <a:gd name="connsiteY138" fmla="*/ 2110468 h 2237474"/>
              <a:gd name="connsiteX139" fmla="*/ 0 w 12192000"/>
              <a:gd name="connsiteY1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77641 w 12192000"/>
              <a:gd name="connsiteY134" fmla="*/ 2126835 h 2237474"/>
              <a:gd name="connsiteX135" fmla="*/ 37645 w 12192000"/>
              <a:gd name="connsiteY135" fmla="*/ 2115401 h 2237474"/>
              <a:gd name="connsiteX136" fmla="*/ 4572 w 12192000"/>
              <a:gd name="connsiteY136" fmla="*/ 2111091 h 2237474"/>
              <a:gd name="connsiteX137" fmla="*/ 0 w 12192000"/>
              <a:gd name="connsiteY137" fmla="*/ 2110468 h 2237474"/>
              <a:gd name="connsiteX138" fmla="*/ 0 w 12192000"/>
              <a:gd name="connsiteY138" fmla="*/ 0 h 2237474"/>
              <a:gd name="connsiteX0" fmla="*/ 0 w 12192000"/>
              <a:gd name="connsiteY0" fmla="*/ 0 h 2237627"/>
              <a:gd name="connsiteX1" fmla="*/ 12192000 w 12192000"/>
              <a:gd name="connsiteY1" fmla="*/ 0 h 2237627"/>
              <a:gd name="connsiteX2" fmla="*/ 12192000 w 12192000"/>
              <a:gd name="connsiteY2" fmla="*/ 751299 h 2237627"/>
              <a:gd name="connsiteX3" fmla="*/ 11890686 w 12192000"/>
              <a:gd name="connsiteY3" fmla="*/ 732766 h 2237627"/>
              <a:gd name="connsiteX4" fmla="*/ 11820512 w 12192000"/>
              <a:gd name="connsiteY4" fmla="*/ 745392 h 2237627"/>
              <a:gd name="connsiteX5" fmla="*/ 11649954 w 12192000"/>
              <a:gd name="connsiteY5" fmla="*/ 749628 h 2237627"/>
              <a:gd name="connsiteX6" fmla="*/ 11560424 w 12192000"/>
              <a:gd name="connsiteY6" fmla="*/ 748017 h 2237627"/>
              <a:gd name="connsiteX7" fmla="*/ 11358455 w 12192000"/>
              <a:gd name="connsiteY7" fmla="*/ 747593 h 2237627"/>
              <a:gd name="connsiteX8" fmla="*/ 11165209 w 12192000"/>
              <a:gd name="connsiteY8" fmla="*/ 748852 h 2237627"/>
              <a:gd name="connsiteX9" fmla="*/ 11058755 w 12192000"/>
              <a:gd name="connsiteY9" fmla="*/ 749617 h 2237627"/>
              <a:gd name="connsiteX10" fmla="*/ 10846594 w 12192000"/>
              <a:gd name="connsiteY10" fmla="*/ 765069 h 2237627"/>
              <a:gd name="connsiteX11" fmla="*/ 10739478 w 12192000"/>
              <a:gd name="connsiteY11" fmla="*/ 776841 h 2237627"/>
              <a:gd name="connsiteX12" fmla="*/ 10458762 w 12192000"/>
              <a:gd name="connsiteY12" fmla="*/ 755400 h 2237627"/>
              <a:gd name="connsiteX13" fmla="*/ 10211200 w 12192000"/>
              <a:gd name="connsiteY13" fmla="*/ 767513 h 2237627"/>
              <a:gd name="connsiteX14" fmla="*/ 10167995 w 12192000"/>
              <a:gd name="connsiteY14" fmla="*/ 760843 h 2237627"/>
              <a:gd name="connsiteX15" fmla="*/ 9997044 w 12192000"/>
              <a:gd name="connsiteY15" fmla="*/ 780129 h 2237627"/>
              <a:gd name="connsiteX16" fmla="*/ 9943887 w 12192000"/>
              <a:gd name="connsiteY16" fmla="*/ 804141 h 2237627"/>
              <a:gd name="connsiteX17" fmla="*/ 9918248 w 12192000"/>
              <a:gd name="connsiteY17" fmla="*/ 816628 h 2237627"/>
              <a:gd name="connsiteX18" fmla="*/ 9767091 w 12192000"/>
              <a:gd name="connsiteY18" fmla="*/ 870550 h 2237627"/>
              <a:gd name="connsiteX19" fmla="*/ 9683005 w 12192000"/>
              <a:gd name="connsiteY19" fmla="*/ 894128 h 2237627"/>
              <a:gd name="connsiteX20" fmla="*/ 9594438 w 12192000"/>
              <a:gd name="connsiteY20" fmla="*/ 919051 h 2237627"/>
              <a:gd name="connsiteX21" fmla="*/ 9544189 w 12192000"/>
              <a:gd name="connsiteY21" fmla="*/ 938966 h 2237627"/>
              <a:gd name="connsiteX22" fmla="*/ 9500499 w 12192000"/>
              <a:gd name="connsiteY22" fmla="*/ 954680 h 2237627"/>
              <a:gd name="connsiteX23" fmla="*/ 9410017 w 12192000"/>
              <a:gd name="connsiteY23" fmla="*/ 993931 h 2237627"/>
              <a:gd name="connsiteX24" fmla="*/ 9392919 w 12192000"/>
              <a:gd name="connsiteY24" fmla="*/ 994656 h 2237627"/>
              <a:gd name="connsiteX25" fmla="*/ 9268019 w 12192000"/>
              <a:gd name="connsiteY25" fmla="*/ 1007442 h 2237627"/>
              <a:gd name="connsiteX26" fmla="*/ 9188177 w 12192000"/>
              <a:gd name="connsiteY26" fmla="*/ 1035474 h 2237627"/>
              <a:gd name="connsiteX27" fmla="*/ 9155969 w 12192000"/>
              <a:gd name="connsiteY27" fmla="*/ 1046804 h 2237627"/>
              <a:gd name="connsiteX28" fmla="*/ 9133985 w 12192000"/>
              <a:gd name="connsiteY28" fmla="*/ 1046450 h 2237627"/>
              <a:gd name="connsiteX29" fmla="*/ 9003462 w 12192000"/>
              <a:gd name="connsiteY29" fmla="*/ 1042406 h 2237627"/>
              <a:gd name="connsiteX30" fmla="*/ 8968445 w 12192000"/>
              <a:gd name="connsiteY30" fmla="*/ 1052169 h 2237627"/>
              <a:gd name="connsiteX31" fmla="*/ 8886001 w 12192000"/>
              <a:gd name="connsiteY31" fmla="*/ 1067468 h 2237627"/>
              <a:gd name="connsiteX32" fmla="*/ 8838610 w 12192000"/>
              <a:gd name="connsiteY32" fmla="*/ 1075091 h 2237627"/>
              <a:gd name="connsiteX33" fmla="*/ 8750383 w 12192000"/>
              <a:gd name="connsiteY33" fmla="*/ 1097387 h 2237627"/>
              <a:gd name="connsiteX34" fmla="*/ 8665605 w 12192000"/>
              <a:gd name="connsiteY34" fmla="*/ 1110791 h 2237627"/>
              <a:gd name="connsiteX35" fmla="*/ 8584946 w 12192000"/>
              <a:gd name="connsiteY35" fmla="*/ 1135226 h 2237627"/>
              <a:gd name="connsiteX36" fmla="*/ 8419755 w 12192000"/>
              <a:gd name="connsiteY36" fmla="*/ 1216260 h 2237627"/>
              <a:gd name="connsiteX37" fmla="*/ 8411626 w 12192000"/>
              <a:gd name="connsiteY37" fmla="*/ 1214397 h 2237627"/>
              <a:gd name="connsiteX38" fmla="*/ 8363469 w 12192000"/>
              <a:gd name="connsiteY38" fmla="*/ 1246658 h 2237627"/>
              <a:gd name="connsiteX39" fmla="*/ 8275497 w 12192000"/>
              <a:gd name="connsiteY39" fmla="*/ 1264396 h 2237627"/>
              <a:gd name="connsiteX40" fmla="*/ 8074238 w 12192000"/>
              <a:gd name="connsiteY40" fmla="*/ 1301895 h 2237627"/>
              <a:gd name="connsiteX41" fmla="*/ 7942099 w 12192000"/>
              <a:gd name="connsiteY41" fmla="*/ 1336332 h 2237627"/>
              <a:gd name="connsiteX42" fmla="*/ 7902328 w 12192000"/>
              <a:gd name="connsiteY42" fmla="*/ 1345865 h 2237627"/>
              <a:gd name="connsiteX43" fmla="*/ 7840612 w 12192000"/>
              <a:gd name="connsiteY43" fmla="*/ 1369373 h 2237627"/>
              <a:gd name="connsiteX44" fmla="*/ 7786819 w 12192000"/>
              <a:gd name="connsiteY44" fmla="*/ 1378970 h 2237627"/>
              <a:gd name="connsiteX45" fmla="*/ 7548172 w 12192000"/>
              <a:gd name="connsiteY45" fmla="*/ 1417460 h 2237627"/>
              <a:gd name="connsiteX46" fmla="*/ 7483437 w 12192000"/>
              <a:gd name="connsiteY46" fmla="*/ 1478152 h 2237627"/>
              <a:gd name="connsiteX47" fmla="*/ 7377870 w 12192000"/>
              <a:gd name="connsiteY47" fmla="*/ 1523319 h 2237627"/>
              <a:gd name="connsiteX48" fmla="*/ 7230737 w 12192000"/>
              <a:gd name="connsiteY48" fmla="*/ 1562633 h 2237627"/>
              <a:gd name="connsiteX49" fmla="*/ 7224458 w 12192000"/>
              <a:gd name="connsiteY49" fmla="*/ 1573008 h 2237627"/>
              <a:gd name="connsiteX50" fmla="*/ 7183121 w 12192000"/>
              <a:gd name="connsiteY50" fmla="*/ 1595162 h 2237627"/>
              <a:gd name="connsiteX51" fmla="*/ 7164601 w 12192000"/>
              <a:gd name="connsiteY51" fmla="*/ 1606490 h 2237627"/>
              <a:gd name="connsiteX52" fmla="*/ 6900177 w 12192000"/>
              <a:gd name="connsiteY52" fmla="*/ 1636016 h 2237627"/>
              <a:gd name="connsiteX53" fmla="*/ 6795372 w 12192000"/>
              <a:gd name="connsiteY53" fmla="*/ 1644845 h 2237627"/>
              <a:gd name="connsiteX54" fmla="*/ 6692251 w 12192000"/>
              <a:gd name="connsiteY54" fmla="*/ 1656357 h 2237627"/>
              <a:gd name="connsiteX55" fmla="*/ 6655235 w 12192000"/>
              <a:gd name="connsiteY55" fmla="*/ 1661869 h 2237627"/>
              <a:gd name="connsiteX56" fmla="*/ 6554894 w 12192000"/>
              <a:gd name="connsiteY56" fmla="*/ 1664428 h 2237627"/>
              <a:gd name="connsiteX57" fmla="*/ 6516595 w 12192000"/>
              <a:gd name="connsiteY57" fmla="*/ 1667475 h 2237627"/>
              <a:gd name="connsiteX58" fmla="*/ 6508541 w 12192000"/>
              <a:gd name="connsiteY58" fmla="*/ 1668757 h 2237627"/>
              <a:gd name="connsiteX59" fmla="*/ 6471012 w 12192000"/>
              <a:gd name="connsiteY59" fmla="*/ 1678604 h 2237627"/>
              <a:gd name="connsiteX60" fmla="*/ 6364035 w 12192000"/>
              <a:gd name="connsiteY60" fmla="*/ 1667683 h 2237627"/>
              <a:gd name="connsiteX61" fmla="*/ 6280959 w 12192000"/>
              <a:gd name="connsiteY61" fmla="*/ 1689329 h 2237627"/>
              <a:gd name="connsiteX62" fmla="*/ 6243319 w 12192000"/>
              <a:gd name="connsiteY62" fmla="*/ 1695560 h 2237627"/>
              <a:gd name="connsiteX63" fmla="*/ 6098321 w 12192000"/>
              <a:gd name="connsiteY63" fmla="*/ 1721646 h 2237627"/>
              <a:gd name="connsiteX64" fmla="*/ 5880652 w 12192000"/>
              <a:gd name="connsiteY64" fmla="*/ 1779643 h 2237627"/>
              <a:gd name="connsiteX65" fmla="*/ 5785959 w 12192000"/>
              <a:gd name="connsiteY65" fmla="*/ 1775307 h 2237627"/>
              <a:gd name="connsiteX66" fmla="*/ 5643534 w 12192000"/>
              <a:gd name="connsiteY66" fmla="*/ 1802919 h 2237627"/>
              <a:gd name="connsiteX67" fmla="*/ 5518799 w 12192000"/>
              <a:gd name="connsiteY67" fmla="*/ 1818312 h 2237627"/>
              <a:gd name="connsiteX68" fmla="*/ 5505014 w 12192000"/>
              <a:gd name="connsiteY68" fmla="*/ 1819259 h 2237627"/>
              <a:gd name="connsiteX69" fmla="*/ 5453307 w 12192000"/>
              <a:gd name="connsiteY69" fmla="*/ 1815450 h 2237627"/>
              <a:gd name="connsiteX70" fmla="*/ 5221533 w 12192000"/>
              <a:gd name="connsiteY70" fmla="*/ 1846950 h 2237627"/>
              <a:gd name="connsiteX71" fmla="*/ 5149802 w 12192000"/>
              <a:gd name="connsiteY71" fmla="*/ 1844846 h 2237627"/>
              <a:gd name="connsiteX72" fmla="*/ 5114927 w 12192000"/>
              <a:gd name="connsiteY72" fmla="*/ 1847827 h 2237627"/>
              <a:gd name="connsiteX73" fmla="*/ 5108970 w 12192000"/>
              <a:gd name="connsiteY73" fmla="*/ 1847935 h 2237627"/>
              <a:gd name="connsiteX74" fmla="*/ 5067961 w 12192000"/>
              <a:gd name="connsiteY74" fmla="*/ 1845917 h 2237627"/>
              <a:gd name="connsiteX75" fmla="*/ 5007075 w 12192000"/>
              <a:gd name="connsiteY75" fmla="*/ 1838626 h 2237627"/>
              <a:gd name="connsiteX76" fmla="*/ 4944087 w 12192000"/>
              <a:gd name="connsiteY76" fmla="*/ 1823332 h 2237627"/>
              <a:gd name="connsiteX77" fmla="*/ 4907662 w 12192000"/>
              <a:gd name="connsiteY77" fmla="*/ 1816900 h 2237627"/>
              <a:gd name="connsiteX78" fmla="*/ 4882386 w 12192000"/>
              <a:gd name="connsiteY78" fmla="*/ 1809844 h 2237627"/>
              <a:gd name="connsiteX79" fmla="*/ 4811440 w 12192000"/>
              <a:gd name="connsiteY79" fmla="*/ 1804655 h 2237627"/>
              <a:gd name="connsiteX80" fmla="*/ 4691075 w 12192000"/>
              <a:gd name="connsiteY80" fmla="*/ 1801389 h 2237627"/>
              <a:gd name="connsiteX81" fmla="*/ 4640313 w 12192000"/>
              <a:gd name="connsiteY81" fmla="*/ 1784307 h 2237627"/>
              <a:gd name="connsiteX82" fmla="*/ 4536503 w 12192000"/>
              <a:gd name="connsiteY82" fmla="*/ 1785334 h 2237627"/>
              <a:gd name="connsiteX83" fmla="*/ 4513724 w 12192000"/>
              <a:gd name="connsiteY83" fmla="*/ 1791996 h 2237627"/>
              <a:gd name="connsiteX84" fmla="*/ 4459810 w 12192000"/>
              <a:gd name="connsiteY84" fmla="*/ 1797886 h 2237627"/>
              <a:gd name="connsiteX85" fmla="*/ 4379064 w 12192000"/>
              <a:gd name="connsiteY85" fmla="*/ 1817177 h 2237627"/>
              <a:gd name="connsiteX86" fmla="*/ 4290981 w 12192000"/>
              <a:gd name="connsiteY86" fmla="*/ 1839677 h 2237627"/>
              <a:gd name="connsiteX87" fmla="*/ 4238372 w 12192000"/>
              <a:gd name="connsiteY87" fmla="*/ 1851480 h 2237627"/>
              <a:gd name="connsiteX88" fmla="*/ 4232517 w 12192000"/>
              <a:gd name="connsiteY88" fmla="*/ 1852567 h 2237627"/>
              <a:gd name="connsiteX89" fmla="*/ 4191732 w 12192000"/>
              <a:gd name="connsiteY89" fmla="*/ 1857328 h 2237627"/>
              <a:gd name="connsiteX90" fmla="*/ 4065532 w 12192000"/>
              <a:gd name="connsiteY90" fmla="*/ 1855477 h 2237627"/>
              <a:gd name="connsiteX91" fmla="*/ 4028460 w 12192000"/>
              <a:gd name="connsiteY91" fmla="*/ 1855137 h 2237627"/>
              <a:gd name="connsiteX92" fmla="*/ 4002267 w 12192000"/>
              <a:gd name="connsiteY92" fmla="*/ 1852352 h 2237627"/>
              <a:gd name="connsiteX93" fmla="*/ 3931396 w 12192000"/>
              <a:gd name="connsiteY93" fmla="*/ 1858915 h 2237627"/>
              <a:gd name="connsiteX94" fmla="*/ 3812162 w 12192000"/>
              <a:gd name="connsiteY94" fmla="*/ 1875501 h 2237627"/>
              <a:gd name="connsiteX95" fmla="*/ 3758105 w 12192000"/>
              <a:gd name="connsiteY95" fmla="*/ 1871856 h 2237627"/>
              <a:gd name="connsiteX96" fmla="*/ 3567259 w 12192000"/>
              <a:gd name="connsiteY96" fmla="*/ 1893482 h 2237627"/>
              <a:gd name="connsiteX97" fmla="*/ 3405770 w 12192000"/>
              <a:gd name="connsiteY97" fmla="*/ 1904591 h 2237627"/>
              <a:gd name="connsiteX98" fmla="*/ 3280097 w 12192000"/>
              <a:gd name="connsiteY98" fmla="*/ 1919610 h 2237627"/>
              <a:gd name="connsiteX99" fmla="*/ 3009910 w 12192000"/>
              <a:gd name="connsiteY99" fmla="*/ 1957866 h 2237627"/>
              <a:gd name="connsiteX100" fmla="*/ 2995934 w 12192000"/>
              <a:gd name="connsiteY100" fmla="*/ 1967085 h 2237627"/>
              <a:gd name="connsiteX101" fmla="*/ 2942858 w 12192000"/>
              <a:gd name="connsiteY101" fmla="*/ 1981367 h 2237627"/>
              <a:gd name="connsiteX102" fmla="*/ 2875436 w 12192000"/>
              <a:gd name="connsiteY102" fmla="*/ 1996977 h 2237627"/>
              <a:gd name="connsiteX103" fmla="*/ 2874892 w 12192000"/>
              <a:gd name="connsiteY103" fmla="*/ 1996085 h 2237627"/>
              <a:gd name="connsiteX104" fmla="*/ 2843662 w 12192000"/>
              <a:gd name="connsiteY104" fmla="*/ 1992498 h 2237627"/>
              <a:gd name="connsiteX105" fmla="*/ 2718916 w 12192000"/>
              <a:gd name="connsiteY105" fmla="*/ 1990867 h 2237627"/>
              <a:gd name="connsiteX106" fmla="*/ 2713522 w 12192000"/>
              <a:gd name="connsiteY106" fmla="*/ 1990173 h 2237627"/>
              <a:gd name="connsiteX107" fmla="*/ 2476147 w 12192000"/>
              <a:gd name="connsiteY107" fmla="*/ 1998305 h 2237627"/>
              <a:gd name="connsiteX108" fmla="*/ 2373568 w 12192000"/>
              <a:gd name="connsiteY108" fmla="*/ 2003219 h 2237627"/>
              <a:gd name="connsiteX109" fmla="*/ 2287219 w 12192000"/>
              <a:gd name="connsiteY109" fmla="*/ 1998750 h 2237627"/>
              <a:gd name="connsiteX110" fmla="*/ 2243069 w 12192000"/>
              <a:gd name="connsiteY110" fmla="*/ 2005321 h 2237627"/>
              <a:gd name="connsiteX111" fmla="*/ 2164831 w 12192000"/>
              <a:gd name="connsiteY111" fmla="*/ 2010143 h 2237627"/>
              <a:gd name="connsiteX112" fmla="*/ 2085228 w 12192000"/>
              <a:gd name="connsiteY112" fmla="*/ 2046431 h 2237627"/>
              <a:gd name="connsiteX113" fmla="*/ 2058061 w 12192000"/>
              <a:gd name="connsiteY113" fmla="*/ 2047942 h 2237627"/>
              <a:gd name="connsiteX114" fmla="*/ 2042244 w 12192000"/>
              <a:gd name="connsiteY114" fmla="*/ 2055560 h 2237627"/>
              <a:gd name="connsiteX115" fmla="*/ 1877728 w 12192000"/>
              <a:gd name="connsiteY115" fmla="*/ 2101004 h 2237627"/>
              <a:gd name="connsiteX116" fmla="*/ 1759056 w 12192000"/>
              <a:gd name="connsiteY116" fmla="*/ 2125608 h 2237627"/>
              <a:gd name="connsiteX117" fmla="*/ 1637948 w 12192000"/>
              <a:gd name="connsiteY117" fmla="*/ 2172597 h 2237627"/>
              <a:gd name="connsiteX118" fmla="*/ 1434549 w 12192000"/>
              <a:gd name="connsiteY118" fmla="*/ 2234522 h 2237627"/>
              <a:gd name="connsiteX119" fmla="*/ 1398481 w 12192000"/>
              <a:gd name="connsiteY119" fmla="*/ 2237074 h 2237627"/>
              <a:gd name="connsiteX120" fmla="*/ 1370962 w 12192000"/>
              <a:gd name="connsiteY120" fmla="*/ 2237474 h 2237627"/>
              <a:gd name="connsiteX121" fmla="*/ 1356367 w 12192000"/>
              <a:gd name="connsiteY121" fmla="*/ 2235089 h 2237627"/>
              <a:gd name="connsiteX122" fmla="*/ 1279765 w 12192000"/>
              <a:gd name="connsiteY122" fmla="*/ 2229639 h 2237627"/>
              <a:gd name="connsiteX123" fmla="*/ 1195347 w 12192000"/>
              <a:gd name="connsiteY123" fmla="*/ 2212354 h 2237627"/>
              <a:gd name="connsiteX124" fmla="*/ 970251 w 12192000"/>
              <a:gd name="connsiteY124" fmla="*/ 2221029 h 2237627"/>
              <a:gd name="connsiteX125" fmla="*/ 812914 w 12192000"/>
              <a:gd name="connsiteY125" fmla="*/ 2210095 h 2237627"/>
              <a:gd name="connsiteX126" fmla="*/ 776382 w 12192000"/>
              <a:gd name="connsiteY126" fmla="*/ 2204512 h 2237627"/>
              <a:gd name="connsiteX127" fmla="*/ 597225 w 12192000"/>
              <a:gd name="connsiteY127" fmla="*/ 2180999 h 2237627"/>
              <a:gd name="connsiteX128" fmla="*/ 520671 w 12192000"/>
              <a:gd name="connsiteY128" fmla="*/ 2180980 h 2237627"/>
              <a:gd name="connsiteX129" fmla="*/ 515024 w 12192000"/>
              <a:gd name="connsiteY129" fmla="*/ 2179258 h 2237627"/>
              <a:gd name="connsiteX130" fmla="*/ 413835 w 12192000"/>
              <a:gd name="connsiteY130" fmla="*/ 2156783 h 2237627"/>
              <a:gd name="connsiteX131" fmla="*/ 376513 w 12192000"/>
              <a:gd name="connsiteY131" fmla="*/ 2154014 h 2237627"/>
              <a:gd name="connsiteX132" fmla="*/ 273386 w 12192000"/>
              <a:gd name="connsiteY132" fmla="*/ 2142551 h 2237627"/>
              <a:gd name="connsiteX133" fmla="*/ 77641 w 12192000"/>
              <a:gd name="connsiteY133" fmla="*/ 2126835 h 2237627"/>
              <a:gd name="connsiteX134" fmla="*/ 37645 w 12192000"/>
              <a:gd name="connsiteY134" fmla="*/ 2115401 h 2237627"/>
              <a:gd name="connsiteX135" fmla="*/ 4572 w 12192000"/>
              <a:gd name="connsiteY135" fmla="*/ 2111091 h 2237627"/>
              <a:gd name="connsiteX136" fmla="*/ 0 w 12192000"/>
              <a:gd name="connsiteY136" fmla="*/ 2110468 h 2237627"/>
              <a:gd name="connsiteX137" fmla="*/ 0 w 12192000"/>
              <a:gd name="connsiteY137" fmla="*/ 0 h 2237627"/>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80959 w 12192000"/>
              <a:gd name="connsiteY61" fmla="*/ 1689329 h 2240205"/>
              <a:gd name="connsiteX62" fmla="*/ 6243319 w 12192000"/>
              <a:gd name="connsiteY62" fmla="*/ 1695560 h 2240205"/>
              <a:gd name="connsiteX63" fmla="*/ 6098321 w 12192000"/>
              <a:gd name="connsiteY63" fmla="*/ 1721646 h 2240205"/>
              <a:gd name="connsiteX64" fmla="*/ 5880652 w 12192000"/>
              <a:gd name="connsiteY64" fmla="*/ 1779643 h 2240205"/>
              <a:gd name="connsiteX65" fmla="*/ 5785959 w 12192000"/>
              <a:gd name="connsiteY65" fmla="*/ 1775307 h 2240205"/>
              <a:gd name="connsiteX66" fmla="*/ 5643534 w 12192000"/>
              <a:gd name="connsiteY66" fmla="*/ 1802919 h 2240205"/>
              <a:gd name="connsiteX67" fmla="*/ 5518799 w 12192000"/>
              <a:gd name="connsiteY67" fmla="*/ 1818312 h 2240205"/>
              <a:gd name="connsiteX68" fmla="*/ 5505014 w 12192000"/>
              <a:gd name="connsiteY68" fmla="*/ 1819259 h 2240205"/>
              <a:gd name="connsiteX69" fmla="*/ 5453307 w 12192000"/>
              <a:gd name="connsiteY69" fmla="*/ 1815450 h 2240205"/>
              <a:gd name="connsiteX70" fmla="*/ 5221533 w 12192000"/>
              <a:gd name="connsiteY70" fmla="*/ 1846950 h 2240205"/>
              <a:gd name="connsiteX71" fmla="*/ 5149802 w 12192000"/>
              <a:gd name="connsiteY71" fmla="*/ 1844846 h 2240205"/>
              <a:gd name="connsiteX72" fmla="*/ 5114927 w 12192000"/>
              <a:gd name="connsiteY72" fmla="*/ 1847827 h 2240205"/>
              <a:gd name="connsiteX73" fmla="*/ 5108970 w 12192000"/>
              <a:gd name="connsiteY73" fmla="*/ 1847935 h 2240205"/>
              <a:gd name="connsiteX74" fmla="*/ 5067961 w 12192000"/>
              <a:gd name="connsiteY74" fmla="*/ 1845917 h 2240205"/>
              <a:gd name="connsiteX75" fmla="*/ 5007075 w 12192000"/>
              <a:gd name="connsiteY75" fmla="*/ 1838626 h 2240205"/>
              <a:gd name="connsiteX76" fmla="*/ 4944087 w 12192000"/>
              <a:gd name="connsiteY76" fmla="*/ 1823332 h 2240205"/>
              <a:gd name="connsiteX77" fmla="*/ 4907662 w 12192000"/>
              <a:gd name="connsiteY77" fmla="*/ 1816900 h 2240205"/>
              <a:gd name="connsiteX78" fmla="*/ 4882386 w 12192000"/>
              <a:gd name="connsiteY78" fmla="*/ 1809844 h 2240205"/>
              <a:gd name="connsiteX79" fmla="*/ 4811440 w 12192000"/>
              <a:gd name="connsiteY79" fmla="*/ 1804655 h 2240205"/>
              <a:gd name="connsiteX80" fmla="*/ 4691075 w 12192000"/>
              <a:gd name="connsiteY80" fmla="*/ 1801389 h 2240205"/>
              <a:gd name="connsiteX81" fmla="*/ 4640313 w 12192000"/>
              <a:gd name="connsiteY81" fmla="*/ 1784307 h 2240205"/>
              <a:gd name="connsiteX82" fmla="*/ 4536503 w 12192000"/>
              <a:gd name="connsiteY82" fmla="*/ 1785334 h 2240205"/>
              <a:gd name="connsiteX83" fmla="*/ 4513724 w 12192000"/>
              <a:gd name="connsiteY83" fmla="*/ 1791996 h 2240205"/>
              <a:gd name="connsiteX84" fmla="*/ 4459810 w 12192000"/>
              <a:gd name="connsiteY84" fmla="*/ 1797886 h 2240205"/>
              <a:gd name="connsiteX85" fmla="*/ 4379064 w 12192000"/>
              <a:gd name="connsiteY85" fmla="*/ 1817177 h 2240205"/>
              <a:gd name="connsiteX86" fmla="*/ 4290981 w 12192000"/>
              <a:gd name="connsiteY86" fmla="*/ 1839677 h 2240205"/>
              <a:gd name="connsiteX87" fmla="*/ 4238372 w 12192000"/>
              <a:gd name="connsiteY87" fmla="*/ 1851480 h 2240205"/>
              <a:gd name="connsiteX88" fmla="*/ 4232517 w 12192000"/>
              <a:gd name="connsiteY88" fmla="*/ 1852567 h 2240205"/>
              <a:gd name="connsiteX89" fmla="*/ 4191732 w 12192000"/>
              <a:gd name="connsiteY89" fmla="*/ 1857328 h 2240205"/>
              <a:gd name="connsiteX90" fmla="*/ 4065532 w 12192000"/>
              <a:gd name="connsiteY90" fmla="*/ 1855477 h 2240205"/>
              <a:gd name="connsiteX91" fmla="*/ 4028460 w 12192000"/>
              <a:gd name="connsiteY91" fmla="*/ 1855137 h 2240205"/>
              <a:gd name="connsiteX92" fmla="*/ 4002267 w 12192000"/>
              <a:gd name="connsiteY92" fmla="*/ 1852352 h 2240205"/>
              <a:gd name="connsiteX93" fmla="*/ 3931396 w 12192000"/>
              <a:gd name="connsiteY93" fmla="*/ 1858915 h 2240205"/>
              <a:gd name="connsiteX94" fmla="*/ 3812162 w 12192000"/>
              <a:gd name="connsiteY94" fmla="*/ 1875501 h 2240205"/>
              <a:gd name="connsiteX95" fmla="*/ 3758105 w 12192000"/>
              <a:gd name="connsiteY95" fmla="*/ 1871856 h 2240205"/>
              <a:gd name="connsiteX96" fmla="*/ 3567259 w 12192000"/>
              <a:gd name="connsiteY96" fmla="*/ 1893482 h 2240205"/>
              <a:gd name="connsiteX97" fmla="*/ 3405770 w 12192000"/>
              <a:gd name="connsiteY97" fmla="*/ 1904591 h 2240205"/>
              <a:gd name="connsiteX98" fmla="*/ 3280097 w 12192000"/>
              <a:gd name="connsiteY98" fmla="*/ 1919610 h 2240205"/>
              <a:gd name="connsiteX99" fmla="*/ 3009910 w 12192000"/>
              <a:gd name="connsiteY99" fmla="*/ 1957866 h 2240205"/>
              <a:gd name="connsiteX100" fmla="*/ 2995934 w 12192000"/>
              <a:gd name="connsiteY100" fmla="*/ 1967085 h 2240205"/>
              <a:gd name="connsiteX101" fmla="*/ 2942858 w 12192000"/>
              <a:gd name="connsiteY101" fmla="*/ 1981367 h 2240205"/>
              <a:gd name="connsiteX102" fmla="*/ 2875436 w 12192000"/>
              <a:gd name="connsiteY102" fmla="*/ 1996977 h 2240205"/>
              <a:gd name="connsiteX103" fmla="*/ 2874892 w 12192000"/>
              <a:gd name="connsiteY103" fmla="*/ 1996085 h 2240205"/>
              <a:gd name="connsiteX104" fmla="*/ 2843662 w 12192000"/>
              <a:gd name="connsiteY104" fmla="*/ 1992498 h 2240205"/>
              <a:gd name="connsiteX105" fmla="*/ 2718916 w 12192000"/>
              <a:gd name="connsiteY105" fmla="*/ 1990867 h 2240205"/>
              <a:gd name="connsiteX106" fmla="*/ 2713522 w 12192000"/>
              <a:gd name="connsiteY106" fmla="*/ 1990173 h 2240205"/>
              <a:gd name="connsiteX107" fmla="*/ 2476147 w 12192000"/>
              <a:gd name="connsiteY107" fmla="*/ 1998305 h 2240205"/>
              <a:gd name="connsiteX108" fmla="*/ 2373568 w 12192000"/>
              <a:gd name="connsiteY108" fmla="*/ 2003219 h 2240205"/>
              <a:gd name="connsiteX109" fmla="*/ 2287219 w 12192000"/>
              <a:gd name="connsiteY109" fmla="*/ 1998750 h 2240205"/>
              <a:gd name="connsiteX110" fmla="*/ 2243069 w 12192000"/>
              <a:gd name="connsiteY110" fmla="*/ 2005321 h 2240205"/>
              <a:gd name="connsiteX111" fmla="*/ 2164831 w 12192000"/>
              <a:gd name="connsiteY111" fmla="*/ 2010143 h 2240205"/>
              <a:gd name="connsiteX112" fmla="*/ 2085228 w 12192000"/>
              <a:gd name="connsiteY112" fmla="*/ 2046431 h 2240205"/>
              <a:gd name="connsiteX113" fmla="*/ 2058061 w 12192000"/>
              <a:gd name="connsiteY113" fmla="*/ 2047942 h 2240205"/>
              <a:gd name="connsiteX114" fmla="*/ 2042244 w 12192000"/>
              <a:gd name="connsiteY114" fmla="*/ 2055560 h 2240205"/>
              <a:gd name="connsiteX115" fmla="*/ 1877728 w 12192000"/>
              <a:gd name="connsiteY115" fmla="*/ 2101004 h 2240205"/>
              <a:gd name="connsiteX116" fmla="*/ 1759056 w 12192000"/>
              <a:gd name="connsiteY116" fmla="*/ 2125608 h 2240205"/>
              <a:gd name="connsiteX117" fmla="*/ 1637948 w 12192000"/>
              <a:gd name="connsiteY117" fmla="*/ 2172597 h 2240205"/>
              <a:gd name="connsiteX118" fmla="*/ 1434549 w 12192000"/>
              <a:gd name="connsiteY118" fmla="*/ 2234522 h 2240205"/>
              <a:gd name="connsiteX119" fmla="*/ 1370962 w 12192000"/>
              <a:gd name="connsiteY119" fmla="*/ 2237474 h 2240205"/>
              <a:gd name="connsiteX120" fmla="*/ 1356367 w 12192000"/>
              <a:gd name="connsiteY120" fmla="*/ 2235089 h 2240205"/>
              <a:gd name="connsiteX121" fmla="*/ 1279765 w 12192000"/>
              <a:gd name="connsiteY121" fmla="*/ 2229639 h 2240205"/>
              <a:gd name="connsiteX122" fmla="*/ 1195347 w 12192000"/>
              <a:gd name="connsiteY122" fmla="*/ 2212354 h 2240205"/>
              <a:gd name="connsiteX123" fmla="*/ 970251 w 12192000"/>
              <a:gd name="connsiteY123" fmla="*/ 2221029 h 2240205"/>
              <a:gd name="connsiteX124" fmla="*/ 812914 w 12192000"/>
              <a:gd name="connsiteY124" fmla="*/ 2210095 h 2240205"/>
              <a:gd name="connsiteX125" fmla="*/ 776382 w 12192000"/>
              <a:gd name="connsiteY125" fmla="*/ 2204512 h 2240205"/>
              <a:gd name="connsiteX126" fmla="*/ 597225 w 12192000"/>
              <a:gd name="connsiteY126" fmla="*/ 2180999 h 2240205"/>
              <a:gd name="connsiteX127" fmla="*/ 520671 w 12192000"/>
              <a:gd name="connsiteY127" fmla="*/ 2180980 h 2240205"/>
              <a:gd name="connsiteX128" fmla="*/ 515024 w 12192000"/>
              <a:gd name="connsiteY128" fmla="*/ 2179258 h 2240205"/>
              <a:gd name="connsiteX129" fmla="*/ 413835 w 12192000"/>
              <a:gd name="connsiteY129" fmla="*/ 2156783 h 2240205"/>
              <a:gd name="connsiteX130" fmla="*/ 376513 w 12192000"/>
              <a:gd name="connsiteY130" fmla="*/ 2154014 h 2240205"/>
              <a:gd name="connsiteX131" fmla="*/ 273386 w 12192000"/>
              <a:gd name="connsiteY131" fmla="*/ 2142551 h 2240205"/>
              <a:gd name="connsiteX132" fmla="*/ 77641 w 12192000"/>
              <a:gd name="connsiteY132" fmla="*/ 2126835 h 2240205"/>
              <a:gd name="connsiteX133" fmla="*/ 37645 w 12192000"/>
              <a:gd name="connsiteY133" fmla="*/ 2115401 h 2240205"/>
              <a:gd name="connsiteX134" fmla="*/ 4572 w 12192000"/>
              <a:gd name="connsiteY134" fmla="*/ 2111091 h 2240205"/>
              <a:gd name="connsiteX135" fmla="*/ 0 w 12192000"/>
              <a:gd name="connsiteY135" fmla="*/ 2110468 h 2240205"/>
              <a:gd name="connsiteX136" fmla="*/ 0 w 12192000"/>
              <a:gd name="connsiteY13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43319 w 12192000"/>
              <a:gd name="connsiteY61" fmla="*/ 1695560 h 2240205"/>
              <a:gd name="connsiteX62" fmla="*/ 6098321 w 12192000"/>
              <a:gd name="connsiteY62" fmla="*/ 1721646 h 2240205"/>
              <a:gd name="connsiteX63" fmla="*/ 5880652 w 12192000"/>
              <a:gd name="connsiteY63" fmla="*/ 1779643 h 2240205"/>
              <a:gd name="connsiteX64" fmla="*/ 5785959 w 12192000"/>
              <a:gd name="connsiteY64" fmla="*/ 1775307 h 2240205"/>
              <a:gd name="connsiteX65" fmla="*/ 5643534 w 12192000"/>
              <a:gd name="connsiteY65" fmla="*/ 1802919 h 2240205"/>
              <a:gd name="connsiteX66" fmla="*/ 5518799 w 12192000"/>
              <a:gd name="connsiteY66" fmla="*/ 1818312 h 2240205"/>
              <a:gd name="connsiteX67" fmla="*/ 5505014 w 12192000"/>
              <a:gd name="connsiteY67" fmla="*/ 1819259 h 2240205"/>
              <a:gd name="connsiteX68" fmla="*/ 5453307 w 12192000"/>
              <a:gd name="connsiteY68" fmla="*/ 1815450 h 2240205"/>
              <a:gd name="connsiteX69" fmla="*/ 5221533 w 12192000"/>
              <a:gd name="connsiteY69" fmla="*/ 1846950 h 2240205"/>
              <a:gd name="connsiteX70" fmla="*/ 5149802 w 12192000"/>
              <a:gd name="connsiteY70" fmla="*/ 1844846 h 2240205"/>
              <a:gd name="connsiteX71" fmla="*/ 5114927 w 12192000"/>
              <a:gd name="connsiteY71" fmla="*/ 1847827 h 2240205"/>
              <a:gd name="connsiteX72" fmla="*/ 5108970 w 12192000"/>
              <a:gd name="connsiteY72" fmla="*/ 1847935 h 2240205"/>
              <a:gd name="connsiteX73" fmla="*/ 5067961 w 12192000"/>
              <a:gd name="connsiteY73" fmla="*/ 1845917 h 2240205"/>
              <a:gd name="connsiteX74" fmla="*/ 5007075 w 12192000"/>
              <a:gd name="connsiteY74" fmla="*/ 1838626 h 2240205"/>
              <a:gd name="connsiteX75" fmla="*/ 4944087 w 12192000"/>
              <a:gd name="connsiteY75" fmla="*/ 1823332 h 2240205"/>
              <a:gd name="connsiteX76" fmla="*/ 4907662 w 12192000"/>
              <a:gd name="connsiteY76" fmla="*/ 1816900 h 2240205"/>
              <a:gd name="connsiteX77" fmla="*/ 4882386 w 12192000"/>
              <a:gd name="connsiteY77" fmla="*/ 1809844 h 2240205"/>
              <a:gd name="connsiteX78" fmla="*/ 4811440 w 12192000"/>
              <a:gd name="connsiteY78" fmla="*/ 1804655 h 2240205"/>
              <a:gd name="connsiteX79" fmla="*/ 4691075 w 12192000"/>
              <a:gd name="connsiteY79" fmla="*/ 1801389 h 2240205"/>
              <a:gd name="connsiteX80" fmla="*/ 4640313 w 12192000"/>
              <a:gd name="connsiteY80" fmla="*/ 1784307 h 2240205"/>
              <a:gd name="connsiteX81" fmla="*/ 4536503 w 12192000"/>
              <a:gd name="connsiteY81" fmla="*/ 1785334 h 2240205"/>
              <a:gd name="connsiteX82" fmla="*/ 4513724 w 12192000"/>
              <a:gd name="connsiteY82" fmla="*/ 1791996 h 2240205"/>
              <a:gd name="connsiteX83" fmla="*/ 4459810 w 12192000"/>
              <a:gd name="connsiteY83" fmla="*/ 1797886 h 2240205"/>
              <a:gd name="connsiteX84" fmla="*/ 4379064 w 12192000"/>
              <a:gd name="connsiteY84" fmla="*/ 1817177 h 2240205"/>
              <a:gd name="connsiteX85" fmla="*/ 4290981 w 12192000"/>
              <a:gd name="connsiteY85" fmla="*/ 1839677 h 2240205"/>
              <a:gd name="connsiteX86" fmla="*/ 4238372 w 12192000"/>
              <a:gd name="connsiteY86" fmla="*/ 1851480 h 2240205"/>
              <a:gd name="connsiteX87" fmla="*/ 4232517 w 12192000"/>
              <a:gd name="connsiteY87" fmla="*/ 1852567 h 2240205"/>
              <a:gd name="connsiteX88" fmla="*/ 4191732 w 12192000"/>
              <a:gd name="connsiteY88" fmla="*/ 1857328 h 2240205"/>
              <a:gd name="connsiteX89" fmla="*/ 4065532 w 12192000"/>
              <a:gd name="connsiteY89" fmla="*/ 1855477 h 2240205"/>
              <a:gd name="connsiteX90" fmla="*/ 4028460 w 12192000"/>
              <a:gd name="connsiteY90" fmla="*/ 1855137 h 2240205"/>
              <a:gd name="connsiteX91" fmla="*/ 4002267 w 12192000"/>
              <a:gd name="connsiteY91" fmla="*/ 1852352 h 2240205"/>
              <a:gd name="connsiteX92" fmla="*/ 3931396 w 12192000"/>
              <a:gd name="connsiteY92" fmla="*/ 1858915 h 2240205"/>
              <a:gd name="connsiteX93" fmla="*/ 3812162 w 12192000"/>
              <a:gd name="connsiteY93" fmla="*/ 1875501 h 2240205"/>
              <a:gd name="connsiteX94" fmla="*/ 3758105 w 12192000"/>
              <a:gd name="connsiteY94" fmla="*/ 1871856 h 2240205"/>
              <a:gd name="connsiteX95" fmla="*/ 3567259 w 12192000"/>
              <a:gd name="connsiteY95" fmla="*/ 1893482 h 2240205"/>
              <a:gd name="connsiteX96" fmla="*/ 3405770 w 12192000"/>
              <a:gd name="connsiteY96" fmla="*/ 1904591 h 2240205"/>
              <a:gd name="connsiteX97" fmla="*/ 3280097 w 12192000"/>
              <a:gd name="connsiteY97" fmla="*/ 1919610 h 2240205"/>
              <a:gd name="connsiteX98" fmla="*/ 3009910 w 12192000"/>
              <a:gd name="connsiteY98" fmla="*/ 1957866 h 2240205"/>
              <a:gd name="connsiteX99" fmla="*/ 2995934 w 12192000"/>
              <a:gd name="connsiteY99" fmla="*/ 1967085 h 2240205"/>
              <a:gd name="connsiteX100" fmla="*/ 2942858 w 12192000"/>
              <a:gd name="connsiteY100" fmla="*/ 1981367 h 2240205"/>
              <a:gd name="connsiteX101" fmla="*/ 2875436 w 12192000"/>
              <a:gd name="connsiteY101" fmla="*/ 1996977 h 2240205"/>
              <a:gd name="connsiteX102" fmla="*/ 2874892 w 12192000"/>
              <a:gd name="connsiteY102" fmla="*/ 1996085 h 2240205"/>
              <a:gd name="connsiteX103" fmla="*/ 2843662 w 12192000"/>
              <a:gd name="connsiteY103" fmla="*/ 1992498 h 2240205"/>
              <a:gd name="connsiteX104" fmla="*/ 2718916 w 12192000"/>
              <a:gd name="connsiteY104" fmla="*/ 1990867 h 2240205"/>
              <a:gd name="connsiteX105" fmla="*/ 2713522 w 12192000"/>
              <a:gd name="connsiteY105" fmla="*/ 1990173 h 2240205"/>
              <a:gd name="connsiteX106" fmla="*/ 2476147 w 12192000"/>
              <a:gd name="connsiteY106" fmla="*/ 1998305 h 2240205"/>
              <a:gd name="connsiteX107" fmla="*/ 2373568 w 12192000"/>
              <a:gd name="connsiteY107" fmla="*/ 2003219 h 2240205"/>
              <a:gd name="connsiteX108" fmla="*/ 2287219 w 12192000"/>
              <a:gd name="connsiteY108" fmla="*/ 1998750 h 2240205"/>
              <a:gd name="connsiteX109" fmla="*/ 2243069 w 12192000"/>
              <a:gd name="connsiteY109" fmla="*/ 2005321 h 2240205"/>
              <a:gd name="connsiteX110" fmla="*/ 2164831 w 12192000"/>
              <a:gd name="connsiteY110" fmla="*/ 2010143 h 2240205"/>
              <a:gd name="connsiteX111" fmla="*/ 2085228 w 12192000"/>
              <a:gd name="connsiteY111" fmla="*/ 2046431 h 2240205"/>
              <a:gd name="connsiteX112" fmla="*/ 2058061 w 12192000"/>
              <a:gd name="connsiteY112" fmla="*/ 2047942 h 2240205"/>
              <a:gd name="connsiteX113" fmla="*/ 2042244 w 12192000"/>
              <a:gd name="connsiteY113" fmla="*/ 2055560 h 2240205"/>
              <a:gd name="connsiteX114" fmla="*/ 1877728 w 12192000"/>
              <a:gd name="connsiteY114" fmla="*/ 2101004 h 2240205"/>
              <a:gd name="connsiteX115" fmla="*/ 1759056 w 12192000"/>
              <a:gd name="connsiteY115" fmla="*/ 2125608 h 2240205"/>
              <a:gd name="connsiteX116" fmla="*/ 1637948 w 12192000"/>
              <a:gd name="connsiteY116" fmla="*/ 2172597 h 2240205"/>
              <a:gd name="connsiteX117" fmla="*/ 1434549 w 12192000"/>
              <a:gd name="connsiteY117" fmla="*/ 2234522 h 2240205"/>
              <a:gd name="connsiteX118" fmla="*/ 1370962 w 12192000"/>
              <a:gd name="connsiteY118" fmla="*/ 2237474 h 2240205"/>
              <a:gd name="connsiteX119" fmla="*/ 1356367 w 12192000"/>
              <a:gd name="connsiteY119" fmla="*/ 2235089 h 2240205"/>
              <a:gd name="connsiteX120" fmla="*/ 1279765 w 12192000"/>
              <a:gd name="connsiteY120" fmla="*/ 2229639 h 2240205"/>
              <a:gd name="connsiteX121" fmla="*/ 1195347 w 12192000"/>
              <a:gd name="connsiteY121" fmla="*/ 2212354 h 2240205"/>
              <a:gd name="connsiteX122" fmla="*/ 970251 w 12192000"/>
              <a:gd name="connsiteY122" fmla="*/ 2221029 h 2240205"/>
              <a:gd name="connsiteX123" fmla="*/ 812914 w 12192000"/>
              <a:gd name="connsiteY123" fmla="*/ 2210095 h 2240205"/>
              <a:gd name="connsiteX124" fmla="*/ 776382 w 12192000"/>
              <a:gd name="connsiteY124" fmla="*/ 2204512 h 2240205"/>
              <a:gd name="connsiteX125" fmla="*/ 597225 w 12192000"/>
              <a:gd name="connsiteY125" fmla="*/ 2180999 h 2240205"/>
              <a:gd name="connsiteX126" fmla="*/ 520671 w 12192000"/>
              <a:gd name="connsiteY126" fmla="*/ 2180980 h 2240205"/>
              <a:gd name="connsiteX127" fmla="*/ 515024 w 12192000"/>
              <a:gd name="connsiteY127" fmla="*/ 2179258 h 2240205"/>
              <a:gd name="connsiteX128" fmla="*/ 413835 w 12192000"/>
              <a:gd name="connsiteY128" fmla="*/ 2156783 h 2240205"/>
              <a:gd name="connsiteX129" fmla="*/ 376513 w 12192000"/>
              <a:gd name="connsiteY129" fmla="*/ 2154014 h 2240205"/>
              <a:gd name="connsiteX130" fmla="*/ 273386 w 12192000"/>
              <a:gd name="connsiteY130" fmla="*/ 2142551 h 2240205"/>
              <a:gd name="connsiteX131" fmla="*/ 77641 w 12192000"/>
              <a:gd name="connsiteY131" fmla="*/ 2126835 h 2240205"/>
              <a:gd name="connsiteX132" fmla="*/ 37645 w 12192000"/>
              <a:gd name="connsiteY132" fmla="*/ 2115401 h 2240205"/>
              <a:gd name="connsiteX133" fmla="*/ 4572 w 12192000"/>
              <a:gd name="connsiteY133" fmla="*/ 2111091 h 2240205"/>
              <a:gd name="connsiteX134" fmla="*/ 0 w 12192000"/>
              <a:gd name="connsiteY134" fmla="*/ 2110468 h 2240205"/>
              <a:gd name="connsiteX135" fmla="*/ 0 w 12192000"/>
              <a:gd name="connsiteY13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44189 w 12192000"/>
              <a:gd name="connsiteY20" fmla="*/ 938966 h 2240205"/>
              <a:gd name="connsiteX21" fmla="*/ 9500499 w 12192000"/>
              <a:gd name="connsiteY21" fmla="*/ 954680 h 2240205"/>
              <a:gd name="connsiteX22" fmla="*/ 9410017 w 12192000"/>
              <a:gd name="connsiteY22" fmla="*/ 993931 h 2240205"/>
              <a:gd name="connsiteX23" fmla="*/ 9392919 w 12192000"/>
              <a:gd name="connsiteY23" fmla="*/ 994656 h 2240205"/>
              <a:gd name="connsiteX24" fmla="*/ 9268019 w 12192000"/>
              <a:gd name="connsiteY24" fmla="*/ 1007442 h 2240205"/>
              <a:gd name="connsiteX25" fmla="*/ 9188177 w 12192000"/>
              <a:gd name="connsiteY25" fmla="*/ 1035474 h 2240205"/>
              <a:gd name="connsiteX26" fmla="*/ 9155969 w 12192000"/>
              <a:gd name="connsiteY26" fmla="*/ 1046804 h 2240205"/>
              <a:gd name="connsiteX27" fmla="*/ 9133985 w 12192000"/>
              <a:gd name="connsiteY27" fmla="*/ 1046450 h 2240205"/>
              <a:gd name="connsiteX28" fmla="*/ 9003462 w 12192000"/>
              <a:gd name="connsiteY28" fmla="*/ 1042406 h 2240205"/>
              <a:gd name="connsiteX29" fmla="*/ 8968445 w 12192000"/>
              <a:gd name="connsiteY29" fmla="*/ 1052169 h 2240205"/>
              <a:gd name="connsiteX30" fmla="*/ 8886001 w 12192000"/>
              <a:gd name="connsiteY30" fmla="*/ 1067468 h 2240205"/>
              <a:gd name="connsiteX31" fmla="*/ 8838610 w 12192000"/>
              <a:gd name="connsiteY31" fmla="*/ 1075091 h 2240205"/>
              <a:gd name="connsiteX32" fmla="*/ 8665605 w 12192000"/>
              <a:gd name="connsiteY32" fmla="*/ 1110791 h 2240205"/>
              <a:gd name="connsiteX33" fmla="*/ 8584946 w 12192000"/>
              <a:gd name="connsiteY33" fmla="*/ 1135226 h 2240205"/>
              <a:gd name="connsiteX34" fmla="*/ 8419755 w 12192000"/>
              <a:gd name="connsiteY34" fmla="*/ 1216260 h 2240205"/>
              <a:gd name="connsiteX35" fmla="*/ 8411626 w 12192000"/>
              <a:gd name="connsiteY35" fmla="*/ 1214397 h 2240205"/>
              <a:gd name="connsiteX36" fmla="*/ 8363469 w 12192000"/>
              <a:gd name="connsiteY36" fmla="*/ 1246658 h 2240205"/>
              <a:gd name="connsiteX37" fmla="*/ 8275497 w 12192000"/>
              <a:gd name="connsiteY37" fmla="*/ 1264396 h 2240205"/>
              <a:gd name="connsiteX38" fmla="*/ 8074238 w 12192000"/>
              <a:gd name="connsiteY38" fmla="*/ 1301895 h 2240205"/>
              <a:gd name="connsiteX39" fmla="*/ 7902328 w 12192000"/>
              <a:gd name="connsiteY39" fmla="*/ 1345865 h 2240205"/>
              <a:gd name="connsiteX40" fmla="*/ 7840612 w 12192000"/>
              <a:gd name="connsiteY40" fmla="*/ 1369373 h 2240205"/>
              <a:gd name="connsiteX41" fmla="*/ 7786819 w 12192000"/>
              <a:gd name="connsiteY41" fmla="*/ 1378970 h 2240205"/>
              <a:gd name="connsiteX42" fmla="*/ 7548172 w 12192000"/>
              <a:gd name="connsiteY42" fmla="*/ 1417460 h 2240205"/>
              <a:gd name="connsiteX43" fmla="*/ 7483437 w 12192000"/>
              <a:gd name="connsiteY43" fmla="*/ 1478152 h 2240205"/>
              <a:gd name="connsiteX44" fmla="*/ 7377870 w 12192000"/>
              <a:gd name="connsiteY44" fmla="*/ 1523319 h 2240205"/>
              <a:gd name="connsiteX45" fmla="*/ 7230737 w 12192000"/>
              <a:gd name="connsiteY45" fmla="*/ 1562633 h 2240205"/>
              <a:gd name="connsiteX46" fmla="*/ 7224458 w 12192000"/>
              <a:gd name="connsiteY46" fmla="*/ 1573008 h 2240205"/>
              <a:gd name="connsiteX47" fmla="*/ 7183121 w 12192000"/>
              <a:gd name="connsiteY47" fmla="*/ 1595162 h 2240205"/>
              <a:gd name="connsiteX48" fmla="*/ 7164601 w 12192000"/>
              <a:gd name="connsiteY48" fmla="*/ 1606490 h 2240205"/>
              <a:gd name="connsiteX49" fmla="*/ 6900177 w 12192000"/>
              <a:gd name="connsiteY49" fmla="*/ 1636016 h 2240205"/>
              <a:gd name="connsiteX50" fmla="*/ 6795372 w 12192000"/>
              <a:gd name="connsiteY50" fmla="*/ 1644845 h 2240205"/>
              <a:gd name="connsiteX51" fmla="*/ 6692251 w 12192000"/>
              <a:gd name="connsiteY51" fmla="*/ 1656357 h 2240205"/>
              <a:gd name="connsiteX52" fmla="*/ 6655235 w 12192000"/>
              <a:gd name="connsiteY52" fmla="*/ 1661869 h 2240205"/>
              <a:gd name="connsiteX53" fmla="*/ 6554894 w 12192000"/>
              <a:gd name="connsiteY53" fmla="*/ 1664428 h 2240205"/>
              <a:gd name="connsiteX54" fmla="*/ 6516595 w 12192000"/>
              <a:gd name="connsiteY54" fmla="*/ 1667475 h 2240205"/>
              <a:gd name="connsiteX55" fmla="*/ 6508541 w 12192000"/>
              <a:gd name="connsiteY55" fmla="*/ 1668757 h 2240205"/>
              <a:gd name="connsiteX56" fmla="*/ 6471012 w 12192000"/>
              <a:gd name="connsiteY56" fmla="*/ 1678604 h 2240205"/>
              <a:gd name="connsiteX57" fmla="*/ 6364035 w 12192000"/>
              <a:gd name="connsiteY57" fmla="*/ 1667683 h 2240205"/>
              <a:gd name="connsiteX58" fmla="*/ 6243319 w 12192000"/>
              <a:gd name="connsiteY58" fmla="*/ 1695560 h 2240205"/>
              <a:gd name="connsiteX59" fmla="*/ 6098321 w 12192000"/>
              <a:gd name="connsiteY59" fmla="*/ 1721646 h 2240205"/>
              <a:gd name="connsiteX60" fmla="*/ 5880652 w 12192000"/>
              <a:gd name="connsiteY60" fmla="*/ 1779643 h 2240205"/>
              <a:gd name="connsiteX61" fmla="*/ 5785959 w 12192000"/>
              <a:gd name="connsiteY61" fmla="*/ 1775307 h 2240205"/>
              <a:gd name="connsiteX62" fmla="*/ 5643534 w 12192000"/>
              <a:gd name="connsiteY62" fmla="*/ 1802919 h 2240205"/>
              <a:gd name="connsiteX63" fmla="*/ 5518799 w 12192000"/>
              <a:gd name="connsiteY63" fmla="*/ 1818312 h 2240205"/>
              <a:gd name="connsiteX64" fmla="*/ 5505014 w 12192000"/>
              <a:gd name="connsiteY64" fmla="*/ 1819259 h 2240205"/>
              <a:gd name="connsiteX65" fmla="*/ 5453307 w 12192000"/>
              <a:gd name="connsiteY65" fmla="*/ 1815450 h 2240205"/>
              <a:gd name="connsiteX66" fmla="*/ 5221533 w 12192000"/>
              <a:gd name="connsiteY66" fmla="*/ 1846950 h 2240205"/>
              <a:gd name="connsiteX67" fmla="*/ 5149802 w 12192000"/>
              <a:gd name="connsiteY67" fmla="*/ 1844846 h 2240205"/>
              <a:gd name="connsiteX68" fmla="*/ 5114927 w 12192000"/>
              <a:gd name="connsiteY68" fmla="*/ 1847827 h 2240205"/>
              <a:gd name="connsiteX69" fmla="*/ 5108970 w 12192000"/>
              <a:gd name="connsiteY69" fmla="*/ 1847935 h 2240205"/>
              <a:gd name="connsiteX70" fmla="*/ 5067961 w 12192000"/>
              <a:gd name="connsiteY70" fmla="*/ 1845917 h 2240205"/>
              <a:gd name="connsiteX71" fmla="*/ 5007075 w 12192000"/>
              <a:gd name="connsiteY71" fmla="*/ 1838626 h 2240205"/>
              <a:gd name="connsiteX72" fmla="*/ 4944087 w 12192000"/>
              <a:gd name="connsiteY72" fmla="*/ 1823332 h 2240205"/>
              <a:gd name="connsiteX73" fmla="*/ 4907662 w 12192000"/>
              <a:gd name="connsiteY73" fmla="*/ 1816900 h 2240205"/>
              <a:gd name="connsiteX74" fmla="*/ 4882386 w 12192000"/>
              <a:gd name="connsiteY74" fmla="*/ 1809844 h 2240205"/>
              <a:gd name="connsiteX75" fmla="*/ 4811440 w 12192000"/>
              <a:gd name="connsiteY75" fmla="*/ 1804655 h 2240205"/>
              <a:gd name="connsiteX76" fmla="*/ 4691075 w 12192000"/>
              <a:gd name="connsiteY76" fmla="*/ 1801389 h 2240205"/>
              <a:gd name="connsiteX77" fmla="*/ 4640313 w 12192000"/>
              <a:gd name="connsiteY77" fmla="*/ 1784307 h 2240205"/>
              <a:gd name="connsiteX78" fmla="*/ 4536503 w 12192000"/>
              <a:gd name="connsiteY78" fmla="*/ 1785334 h 2240205"/>
              <a:gd name="connsiteX79" fmla="*/ 4513724 w 12192000"/>
              <a:gd name="connsiteY79" fmla="*/ 1791996 h 2240205"/>
              <a:gd name="connsiteX80" fmla="*/ 4459810 w 12192000"/>
              <a:gd name="connsiteY80" fmla="*/ 1797886 h 2240205"/>
              <a:gd name="connsiteX81" fmla="*/ 4379064 w 12192000"/>
              <a:gd name="connsiteY81" fmla="*/ 1817177 h 2240205"/>
              <a:gd name="connsiteX82" fmla="*/ 4290981 w 12192000"/>
              <a:gd name="connsiteY82" fmla="*/ 1839677 h 2240205"/>
              <a:gd name="connsiteX83" fmla="*/ 4238372 w 12192000"/>
              <a:gd name="connsiteY83" fmla="*/ 1851480 h 2240205"/>
              <a:gd name="connsiteX84" fmla="*/ 4232517 w 12192000"/>
              <a:gd name="connsiteY84" fmla="*/ 1852567 h 2240205"/>
              <a:gd name="connsiteX85" fmla="*/ 4191732 w 12192000"/>
              <a:gd name="connsiteY85" fmla="*/ 1857328 h 2240205"/>
              <a:gd name="connsiteX86" fmla="*/ 4065532 w 12192000"/>
              <a:gd name="connsiteY86" fmla="*/ 1855477 h 2240205"/>
              <a:gd name="connsiteX87" fmla="*/ 4028460 w 12192000"/>
              <a:gd name="connsiteY87" fmla="*/ 1855137 h 2240205"/>
              <a:gd name="connsiteX88" fmla="*/ 4002267 w 12192000"/>
              <a:gd name="connsiteY88" fmla="*/ 1852352 h 2240205"/>
              <a:gd name="connsiteX89" fmla="*/ 3931396 w 12192000"/>
              <a:gd name="connsiteY89" fmla="*/ 1858915 h 2240205"/>
              <a:gd name="connsiteX90" fmla="*/ 3812162 w 12192000"/>
              <a:gd name="connsiteY90" fmla="*/ 1875501 h 2240205"/>
              <a:gd name="connsiteX91" fmla="*/ 3758105 w 12192000"/>
              <a:gd name="connsiteY91" fmla="*/ 1871856 h 2240205"/>
              <a:gd name="connsiteX92" fmla="*/ 3567259 w 12192000"/>
              <a:gd name="connsiteY92" fmla="*/ 1893482 h 2240205"/>
              <a:gd name="connsiteX93" fmla="*/ 3405770 w 12192000"/>
              <a:gd name="connsiteY93" fmla="*/ 1904591 h 2240205"/>
              <a:gd name="connsiteX94" fmla="*/ 3280097 w 12192000"/>
              <a:gd name="connsiteY94" fmla="*/ 1919610 h 2240205"/>
              <a:gd name="connsiteX95" fmla="*/ 3009910 w 12192000"/>
              <a:gd name="connsiteY95" fmla="*/ 1957866 h 2240205"/>
              <a:gd name="connsiteX96" fmla="*/ 2995934 w 12192000"/>
              <a:gd name="connsiteY96" fmla="*/ 1967085 h 2240205"/>
              <a:gd name="connsiteX97" fmla="*/ 2942858 w 12192000"/>
              <a:gd name="connsiteY97" fmla="*/ 1981367 h 2240205"/>
              <a:gd name="connsiteX98" fmla="*/ 2875436 w 12192000"/>
              <a:gd name="connsiteY98" fmla="*/ 1996977 h 2240205"/>
              <a:gd name="connsiteX99" fmla="*/ 2874892 w 12192000"/>
              <a:gd name="connsiteY99" fmla="*/ 1996085 h 2240205"/>
              <a:gd name="connsiteX100" fmla="*/ 2843662 w 12192000"/>
              <a:gd name="connsiteY100" fmla="*/ 1992498 h 2240205"/>
              <a:gd name="connsiteX101" fmla="*/ 2718916 w 12192000"/>
              <a:gd name="connsiteY101" fmla="*/ 1990867 h 2240205"/>
              <a:gd name="connsiteX102" fmla="*/ 2713522 w 12192000"/>
              <a:gd name="connsiteY102" fmla="*/ 1990173 h 2240205"/>
              <a:gd name="connsiteX103" fmla="*/ 2476147 w 12192000"/>
              <a:gd name="connsiteY103" fmla="*/ 1998305 h 2240205"/>
              <a:gd name="connsiteX104" fmla="*/ 2373568 w 12192000"/>
              <a:gd name="connsiteY104" fmla="*/ 2003219 h 2240205"/>
              <a:gd name="connsiteX105" fmla="*/ 2287219 w 12192000"/>
              <a:gd name="connsiteY105" fmla="*/ 1998750 h 2240205"/>
              <a:gd name="connsiteX106" fmla="*/ 2243069 w 12192000"/>
              <a:gd name="connsiteY106" fmla="*/ 2005321 h 2240205"/>
              <a:gd name="connsiteX107" fmla="*/ 2164831 w 12192000"/>
              <a:gd name="connsiteY107" fmla="*/ 2010143 h 2240205"/>
              <a:gd name="connsiteX108" fmla="*/ 2085228 w 12192000"/>
              <a:gd name="connsiteY108" fmla="*/ 2046431 h 2240205"/>
              <a:gd name="connsiteX109" fmla="*/ 2058061 w 12192000"/>
              <a:gd name="connsiteY109" fmla="*/ 2047942 h 2240205"/>
              <a:gd name="connsiteX110" fmla="*/ 2042244 w 12192000"/>
              <a:gd name="connsiteY110" fmla="*/ 2055560 h 2240205"/>
              <a:gd name="connsiteX111" fmla="*/ 1877728 w 12192000"/>
              <a:gd name="connsiteY111" fmla="*/ 2101004 h 2240205"/>
              <a:gd name="connsiteX112" fmla="*/ 1759056 w 12192000"/>
              <a:gd name="connsiteY112" fmla="*/ 2125608 h 2240205"/>
              <a:gd name="connsiteX113" fmla="*/ 1637948 w 12192000"/>
              <a:gd name="connsiteY113" fmla="*/ 2172597 h 2240205"/>
              <a:gd name="connsiteX114" fmla="*/ 1434549 w 12192000"/>
              <a:gd name="connsiteY114" fmla="*/ 2234522 h 2240205"/>
              <a:gd name="connsiteX115" fmla="*/ 1370962 w 12192000"/>
              <a:gd name="connsiteY115" fmla="*/ 2237474 h 2240205"/>
              <a:gd name="connsiteX116" fmla="*/ 1356367 w 12192000"/>
              <a:gd name="connsiteY116" fmla="*/ 2235089 h 2240205"/>
              <a:gd name="connsiteX117" fmla="*/ 1279765 w 12192000"/>
              <a:gd name="connsiteY117" fmla="*/ 2229639 h 2240205"/>
              <a:gd name="connsiteX118" fmla="*/ 1195347 w 12192000"/>
              <a:gd name="connsiteY118" fmla="*/ 2212354 h 2240205"/>
              <a:gd name="connsiteX119" fmla="*/ 970251 w 12192000"/>
              <a:gd name="connsiteY119" fmla="*/ 2221029 h 2240205"/>
              <a:gd name="connsiteX120" fmla="*/ 812914 w 12192000"/>
              <a:gd name="connsiteY120" fmla="*/ 2210095 h 2240205"/>
              <a:gd name="connsiteX121" fmla="*/ 776382 w 12192000"/>
              <a:gd name="connsiteY121" fmla="*/ 2204512 h 2240205"/>
              <a:gd name="connsiteX122" fmla="*/ 597225 w 12192000"/>
              <a:gd name="connsiteY122" fmla="*/ 2180999 h 2240205"/>
              <a:gd name="connsiteX123" fmla="*/ 520671 w 12192000"/>
              <a:gd name="connsiteY123" fmla="*/ 2180980 h 2240205"/>
              <a:gd name="connsiteX124" fmla="*/ 515024 w 12192000"/>
              <a:gd name="connsiteY124" fmla="*/ 2179258 h 2240205"/>
              <a:gd name="connsiteX125" fmla="*/ 413835 w 12192000"/>
              <a:gd name="connsiteY125" fmla="*/ 2156783 h 2240205"/>
              <a:gd name="connsiteX126" fmla="*/ 376513 w 12192000"/>
              <a:gd name="connsiteY126" fmla="*/ 2154014 h 2240205"/>
              <a:gd name="connsiteX127" fmla="*/ 273386 w 12192000"/>
              <a:gd name="connsiteY127" fmla="*/ 2142551 h 2240205"/>
              <a:gd name="connsiteX128" fmla="*/ 77641 w 12192000"/>
              <a:gd name="connsiteY128" fmla="*/ 2126835 h 2240205"/>
              <a:gd name="connsiteX129" fmla="*/ 37645 w 12192000"/>
              <a:gd name="connsiteY129" fmla="*/ 2115401 h 2240205"/>
              <a:gd name="connsiteX130" fmla="*/ 4572 w 12192000"/>
              <a:gd name="connsiteY130" fmla="*/ 2111091 h 2240205"/>
              <a:gd name="connsiteX131" fmla="*/ 0 w 12192000"/>
              <a:gd name="connsiteY131" fmla="*/ 2110468 h 2240205"/>
              <a:gd name="connsiteX132" fmla="*/ 0 w 12192000"/>
              <a:gd name="connsiteY132"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46594 w 12192000"/>
              <a:gd name="connsiteY9" fmla="*/ 765069 h 2240205"/>
              <a:gd name="connsiteX10" fmla="*/ 10739478 w 12192000"/>
              <a:gd name="connsiteY10" fmla="*/ 776841 h 2240205"/>
              <a:gd name="connsiteX11" fmla="*/ 10458762 w 12192000"/>
              <a:gd name="connsiteY11" fmla="*/ 755400 h 2240205"/>
              <a:gd name="connsiteX12" fmla="*/ 10211200 w 12192000"/>
              <a:gd name="connsiteY12" fmla="*/ 767513 h 2240205"/>
              <a:gd name="connsiteX13" fmla="*/ 10167995 w 12192000"/>
              <a:gd name="connsiteY13" fmla="*/ 760843 h 2240205"/>
              <a:gd name="connsiteX14" fmla="*/ 9997044 w 12192000"/>
              <a:gd name="connsiteY14" fmla="*/ 780129 h 2240205"/>
              <a:gd name="connsiteX15" fmla="*/ 9943887 w 12192000"/>
              <a:gd name="connsiteY15" fmla="*/ 804141 h 2240205"/>
              <a:gd name="connsiteX16" fmla="*/ 9918248 w 12192000"/>
              <a:gd name="connsiteY16" fmla="*/ 816628 h 2240205"/>
              <a:gd name="connsiteX17" fmla="*/ 9767091 w 12192000"/>
              <a:gd name="connsiteY17" fmla="*/ 870550 h 2240205"/>
              <a:gd name="connsiteX18" fmla="*/ 9683005 w 12192000"/>
              <a:gd name="connsiteY18" fmla="*/ 894128 h 2240205"/>
              <a:gd name="connsiteX19" fmla="*/ 9500499 w 12192000"/>
              <a:gd name="connsiteY19" fmla="*/ 954680 h 2240205"/>
              <a:gd name="connsiteX20" fmla="*/ 9410017 w 12192000"/>
              <a:gd name="connsiteY20" fmla="*/ 993931 h 2240205"/>
              <a:gd name="connsiteX21" fmla="*/ 9392919 w 12192000"/>
              <a:gd name="connsiteY21" fmla="*/ 994656 h 2240205"/>
              <a:gd name="connsiteX22" fmla="*/ 9268019 w 12192000"/>
              <a:gd name="connsiteY22" fmla="*/ 1007442 h 2240205"/>
              <a:gd name="connsiteX23" fmla="*/ 9188177 w 12192000"/>
              <a:gd name="connsiteY23" fmla="*/ 1035474 h 2240205"/>
              <a:gd name="connsiteX24" fmla="*/ 9155969 w 12192000"/>
              <a:gd name="connsiteY24" fmla="*/ 1046804 h 2240205"/>
              <a:gd name="connsiteX25" fmla="*/ 9133985 w 12192000"/>
              <a:gd name="connsiteY25" fmla="*/ 1046450 h 2240205"/>
              <a:gd name="connsiteX26" fmla="*/ 9003462 w 12192000"/>
              <a:gd name="connsiteY26" fmla="*/ 1042406 h 2240205"/>
              <a:gd name="connsiteX27" fmla="*/ 8968445 w 12192000"/>
              <a:gd name="connsiteY27" fmla="*/ 1052169 h 2240205"/>
              <a:gd name="connsiteX28" fmla="*/ 8886001 w 12192000"/>
              <a:gd name="connsiteY28" fmla="*/ 1067468 h 2240205"/>
              <a:gd name="connsiteX29" fmla="*/ 8838610 w 12192000"/>
              <a:gd name="connsiteY29" fmla="*/ 1075091 h 2240205"/>
              <a:gd name="connsiteX30" fmla="*/ 8665605 w 12192000"/>
              <a:gd name="connsiteY30" fmla="*/ 1110791 h 2240205"/>
              <a:gd name="connsiteX31" fmla="*/ 8584946 w 12192000"/>
              <a:gd name="connsiteY31" fmla="*/ 1135226 h 2240205"/>
              <a:gd name="connsiteX32" fmla="*/ 8419755 w 12192000"/>
              <a:gd name="connsiteY32" fmla="*/ 1216260 h 2240205"/>
              <a:gd name="connsiteX33" fmla="*/ 8411626 w 12192000"/>
              <a:gd name="connsiteY33" fmla="*/ 1214397 h 2240205"/>
              <a:gd name="connsiteX34" fmla="*/ 8363469 w 12192000"/>
              <a:gd name="connsiteY34" fmla="*/ 1246658 h 2240205"/>
              <a:gd name="connsiteX35" fmla="*/ 8275497 w 12192000"/>
              <a:gd name="connsiteY35" fmla="*/ 1264396 h 2240205"/>
              <a:gd name="connsiteX36" fmla="*/ 8074238 w 12192000"/>
              <a:gd name="connsiteY36" fmla="*/ 1301895 h 2240205"/>
              <a:gd name="connsiteX37" fmla="*/ 7902328 w 12192000"/>
              <a:gd name="connsiteY37" fmla="*/ 1345865 h 2240205"/>
              <a:gd name="connsiteX38" fmla="*/ 7840612 w 12192000"/>
              <a:gd name="connsiteY38" fmla="*/ 1369373 h 2240205"/>
              <a:gd name="connsiteX39" fmla="*/ 7786819 w 12192000"/>
              <a:gd name="connsiteY39" fmla="*/ 1378970 h 2240205"/>
              <a:gd name="connsiteX40" fmla="*/ 7548172 w 12192000"/>
              <a:gd name="connsiteY40" fmla="*/ 1417460 h 2240205"/>
              <a:gd name="connsiteX41" fmla="*/ 7483437 w 12192000"/>
              <a:gd name="connsiteY41" fmla="*/ 1478152 h 2240205"/>
              <a:gd name="connsiteX42" fmla="*/ 7377870 w 12192000"/>
              <a:gd name="connsiteY42" fmla="*/ 1523319 h 2240205"/>
              <a:gd name="connsiteX43" fmla="*/ 7230737 w 12192000"/>
              <a:gd name="connsiteY43" fmla="*/ 1562633 h 2240205"/>
              <a:gd name="connsiteX44" fmla="*/ 7224458 w 12192000"/>
              <a:gd name="connsiteY44" fmla="*/ 1573008 h 2240205"/>
              <a:gd name="connsiteX45" fmla="*/ 7183121 w 12192000"/>
              <a:gd name="connsiteY45" fmla="*/ 1595162 h 2240205"/>
              <a:gd name="connsiteX46" fmla="*/ 7164601 w 12192000"/>
              <a:gd name="connsiteY46" fmla="*/ 1606490 h 2240205"/>
              <a:gd name="connsiteX47" fmla="*/ 6900177 w 12192000"/>
              <a:gd name="connsiteY47" fmla="*/ 1636016 h 2240205"/>
              <a:gd name="connsiteX48" fmla="*/ 6795372 w 12192000"/>
              <a:gd name="connsiteY48" fmla="*/ 1644845 h 2240205"/>
              <a:gd name="connsiteX49" fmla="*/ 6692251 w 12192000"/>
              <a:gd name="connsiteY49" fmla="*/ 1656357 h 2240205"/>
              <a:gd name="connsiteX50" fmla="*/ 6655235 w 12192000"/>
              <a:gd name="connsiteY50" fmla="*/ 1661869 h 2240205"/>
              <a:gd name="connsiteX51" fmla="*/ 6554894 w 12192000"/>
              <a:gd name="connsiteY51" fmla="*/ 1664428 h 2240205"/>
              <a:gd name="connsiteX52" fmla="*/ 6516595 w 12192000"/>
              <a:gd name="connsiteY52" fmla="*/ 1667475 h 2240205"/>
              <a:gd name="connsiteX53" fmla="*/ 6508541 w 12192000"/>
              <a:gd name="connsiteY53" fmla="*/ 1668757 h 2240205"/>
              <a:gd name="connsiteX54" fmla="*/ 6471012 w 12192000"/>
              <a:gd name="connsiteY54" fmla="*/ 1678604 h 2240205"/>
              <a:gd name="connsiteX55" fmla="*/ 6364035 w 12192000"/>
              <a:gd name="connsiteY55" fmla="*/ 1667683 h 2240205"/>
              <a:gd name="connsiteX56" fmla="*/ 6243319 w 12192000"/>
              <a:gd name="connsiteY56" fmla="*/ 1695560 h 2240205"/>
              <a:gd name="connsiteX57" fmla="*/ 6098321 w 12192000"/>
              <a:gd name="connsiteY57" fmla="*/ 1721646 h 2240205"/>
              <a:gd name="connsiteX58" fmla="*/ 5880652 w 12192000"/>
              <a:gd name="connsiteY58" fmla="*/ 1779643 h 2240205"/>
              <a:gd name="connsiteX59" fmla="*/ 5785959 w 12192000"/>
              <a:gd name="connsiteY59" fmla="*/ 1775307 h 2240205"/>
              <a:gd name="connsiteX60" fmla="*/ 5643534 w 12192000"/>
              <a:gd name="connsiteY60" fmla="*/ 1802919 h 2240205"/>
              <a:gd name="connsiteX61" fmla="*/ 5518799 w 12192000"/>
              <a:gd name="connsiteY61" fmla="*/ 1818312 h 2240205"/>
              <a:gd name="connsiteX62" fmla="*/ 5505014 w 12192000"/>
              <a:gd name="connsiteY62" fmla="*/ 1819259 h 2240205"/>
              <a:gd name="connsiteX63" fmla="*/ 5453307 w 12192000"/>
              <a:gd name="connsiteY63" fmla="*/ 1815450 h 2240205"/>
              <a:gd name="connsiteX64" fmla="*/ 5221533 w 12192000"/>
              <a:gd name="connsiteY64" fmla="*/ 1846950 h 2240205"/>
              <a:gd name="connsiteX65" fmla="*/ 5149802 w 12192000"/>
              <a:gd name="connsiteY65" fmla="*/ 1844846 h 2240205"/>
              <a:gd name="connsiteX66" fmla="*/ 5114927 w 12192000"/>
              <a:gd name="connsiteY66" fmla="*/ 1847827 h 2240205"/>
              <a:gd name="connsiteX67" fmla="*/ 5108970 w 12192000"/>
              <a:gd name="connsiteY67" fmla="*/ 1847935 h 2240205"/>
              <a:gd name="connsiteX68" fmla="*/ 5067961 w 12192000"/>
              <a:gd name="connsiteY68" fmla="*/ 1845917 h 2240205"/>
              <a:gd name="connsiteX69" fmla="*/ 5007075 w 12192000"/>
              <a:gd name="connsiteY69" fmla="*/ 1838626 h 2240205"/>
              <a:gd name="connsiteX70" fmla="*/ 4944087 w 12192000"/>
              <a:gd name="connsiteY70" fmla="*/ 1823332 h 2240205"/>
              <a:gd name="connsiteX71" fmla="*/ 4907662 w 12192000"/>
              <a:gd name="connsiteY71" fmla="*/ 1816900 h 2240205"/>
              <a:gd name="connsiteX72" fmla="*/ 4882386 w 12192000"/>
              <a:gd name="connsiteY72" fmla="*/ 1809844 h 2240205"/>
              <a:gd name="connsiteX73" fmla="*/ 4811440 w 12192000"/>
              <a:gd name="connsiteY73" fmla="*/ 1804655 h 2240205"/>
              <a:gd name="connsiteX74" fmla="*/ 4691075 w 12192000"/>
              <a:gd name="connsiteY74" fmla="*/ 1801389 h 2240205"/>
              <a:gd name="connsiteX75" fmla="*/ 4640313 w 12192000"/>
              <a:gd name="connsiteY75" fmla="*/ 1784307 h 2240205"/>
              <a:gd name="connsiteX76" fmla="*/ 4536503 w 12192000"/>
              <a:gd name="connsiteY76" fmla="*/ 1785334 h 2240205"/>
              <a:gd name="connsiteX77" fmla="*/ 4513724 w 12192000"/>
              <a:gd name="connsiteY77" fmla="*/ 1791996 h 2240205"/>
              <a:gd name="connsiteX78" fmla="*/ 4459810 w 12192000"/>
              <a:gd name="connsiteY78" fmla="*/ 1797886 h 2240205"/>
              <a:gd name="connsiteX79" fmla="*/ 4379064 w 12192000"/>
              <a:gd name="connsiteY79" fmla="*/ 1817177 h 2240205"/>
              <a:gd name="connsiteX80" fmla="*/ 4290981 w 12192000"/>
              <a:gd name="connsiteY80" fmla="*/ 1839677 h 2240205"/>
              <a:gd name="connsiteX81" fmla="*/ 4238372 w 12192000"/>
              <a:gd name="connsiteY81" fmla="*/ 1851480 h 2240205"/>
              <a:gd name="connsiteX82" fmla="*/ 4232517 w 12192000"/>
              <a:gd name="connsiteY82" fmla="*/ 1852567 h 2240205"/>
              <a:gd name="connsiteX83" fmla="*/ 4191732 w 12192000"/>
              <a:gd name="connsiteY83" fmla="*/ 1857328 h 2240205"/>
              <a:gd name="connsiteX84" fmla="*/ 4065532 w 12192000"/>
              <a:gd name="connsiteY84" fmla="*/ 1855477 h 2240205"/>
              <a:gd name="connsiteX85" fmla="*/ 4028460 w 12192000"/>
              <a:gd name="connsiteY85" fmla="*/ 1855137 h 2240205"/>
              <a:gd name="connsiteX86" fmla="*/ 4002267 w 12192000"/>
              <a:gd name="connsiteY86" fmla="*/ 1852352 h 2240205"/>
              <a:gd name="connsiteX87" fmla="*/ 3931396 w 12192000"/>
              <a:gd name="connsiteY87" fmla="*/ 1858915 h 2240205"/>
              <a:gd name="connsiteX88" fmla="*/ 3812162 w 12192000"/>
              <a:gd name="connsiteY88" fmla="*/ 1875501 h 2240205"/>
              <a:gd name="connsiteX89" fmla="*/ 3758105 w 12192000"/>
              <a:gd name="connsiteY89" fmla="*/ 1871856 h 2240205"/>
              <a:gd name="connsiteX90" fmla="*/ 3567259 w 12192000"/>
              <a:gd name="connsiteY90" fmla="*/ 1893482 h 2240205"/>
              <a:gd name="connsiteX91" fmla="*/ 3405770 w 12192000"/>
              <a:gd name="connsiteY91" fmla="*/ 1904591 h 2240205"/>
              <a:gd name="connsiteX92" fmla="*/ 3280097 w 12192000"/>
              <a:gd name="connsiteY92" fmla="*/ 1919610 h 2240205"/>
              <a:gd name="connsiteX93" fmla="*/ 3009910 w 12192000"/>
              <a:gd name="connsiteY93" fmla="*/ 1957866 h 2240205"/>
              <a:gd name="connsiteX94" fmla="*/ 2995934 w 12192000"/>
              <a:gd name="connsiteY94" fmla="*/ 1967085 h 2240205"/>
              <a:gd name="connsiteX95" fmla="*/ 2942858 w 12192000"/>
              <a:gd name="connsiteY95" fmla="*/ 1981367 h 2240205"/>
              <a:gd name="connsiteX96" fmla="*/ 2875436 w 12192000"/>
              <a:gd name="connsiteY96" fmla="*/ 1996977 h 2240205"/>
              <a:gd name="connsiteX97" fmla="*/ 2874892 w 12192000"/>
              <a:gd name="connsiteY97" fmla="*/ 1996085 h 2240205"/>
              <a:gd name="connsiteX98" fmla="*/ 2843662 w 12192000"/>
              <a:gd name="connsiteY98" fmla="*/ 1992498 h 2240205"/>
              <a:gd name="connsiteX99" fmla="*/ 2718916 w 12192000"/>
              <a:gd name="connsiteY99" fmla="*/ 1990867 h 2240205"/>
              <a:gd name="connsiteX100" fmla="*/ 2713522 w 12192000"/>
              <a:gd name="connsiteY100" fmla="*/ 1990173 h 2240205"/>
              <a:gd name="connsiteX101" fmla="*/ 2476147 w 12192000"/>
              <a:gd name="connsiteY101" fmla="*/ 1998305 h 2240205"/>
              <a:gd name="connsiteX102" fmla="*/ 2373568 w 12192000"/>
              <a:gd name="connsiteY102" fmla="*/ 2003219 h 2240205"/>
              <a:gd name="connsiteX103" fmla="*/ 2287219 w 12192000"/>
              <a:gd name="connsiteY103" fmla="*/ 1998750 h 2240205"/>
              <a:gd name="connsiteX104" fmla="*/ 2243069 w 12192000"/>
              <a:gd name="connsiteY104" fmla="*/ 2005321 h 2240205"/>
              <a:gd name="connsiteX105" fmla="*/ 2164831 w 12192000"/>
              <a:gd name="connsiteY105" fmla="*/ 2010143 h 2240205"/>
              <a:gd name="connsiteX106" fmla="*/ 2085228 w 12192000"/>
              <a:gd name="connsiteY106" fmla="*/ 2046431 h 2240205"/>
              <a:gd name="connsiteX107" fmla="*/ 2058061 w 12192000"/>
              <a:gd name="connsiteY107" fmla="*/ 2047942 h 2240205"/>
              <a:gd name="connsiteX108" fmla="*/ 2042244 w 12192000"/>
              <a:gd name="connsiteY108" fmla="*/ 2055560 h 2240205"/>
              <a:gd name="connsiteX109" fmla="*/ 1877728 w 12192000"/>
              <a:gd name="connsiteY109" fmla="*/ 2101004 h 2240205"/>
              <a:gd name="connsiteX110" fmla="*/ 1759056 w 12192000"/>
              <a:gd name="connsiteY110" fmla="*/ 2125608 h 2240205"/>
              <a:gd name="connsiteX111" fmla="*/ 1637948 w 12192000"/>
              <a:gd name="connsiteY111" fmla="*/ 2172597 h 2240205"/>
              <a:gd name="connsiteX112" fmla="*/ 1434549 w 12192000"/>
              <a:gd name="connsiteY112" fmla="*/ 2234522 h 2240205"/>
              <a:gd name="connsiteX113" fmla="*/ 1370962 w 12192000"/>
              <a:gd name="connsiteY113" fmla="*/ 2237474 h 2240205"/>
              <a:gd name="connsiteX114" fmla="*/ 1356367 w 12192000"/>
              <a:gd name="connsiteY114" fmla="*/ 2235089 h 2240205"/>
              <a:gd name="connsiteX115" fmla="*/ 1279765 w 12192000"/>
              <a:gd name="connsiteY115" fmla="*/ 2229639 h 2240205"/>
              <a:gd name="connsiteX116" fmla="*/ 1195347 w 12192000"/>
              <a:gd name="connsiteY116" fmla="*/ 2212354 h 2240205"/>
              <a:gd name="connsiteX117" fmla="*/ 970251 w 12192000"/>
              <a:gd name="connsiteY117" fmla="*/ 2221029 h 2240205"/>
              <a:gd name="connsiteX118" fmla="*/ 812914 w 12192000"/>
              <a:gd name="connsiteY118" fmla="*/ 2210095 h 2240205"/>
              <a:gd name="connsiteX119" fmla="*/ 776382 w 12192000"/>
              <a:gd name="connsiteY119" fmla="*/ 2204512 h 2240205"/>
              <a:gd name="connsiteX120" fmla="*/ 597225 w 12192000"/>
              <a:gd name="connsiteY120" fmla="*/ 2180999 h 2240205"/>
              <a:gd name="connsiteX121" fmla="*/ 520671 w 12192000"/>
              <a:gd name="connsiteY121" fmla="*/ 2180980 h 2240205"/>
              <a:gd name="connsiteX122" fmla="*/ 515024 w 12192000"/>
              <a:gd name="connsiteY122" fmla="*/ 2179258 h 2240205"/>
              <a:gd name="connsiteX123" fmla="*/ 413835 w 12192000"/>
              <a:gd name="connsiteY123" fmla="*/ 2156783 h 2240205"/>
              <a:gd name="connsiteX124" fmla="*/ 376513 w 12192000"/>
              <a:gd name="connsiteY124" fmla="*/ 2154014 h 2240205"/>
              <a:gd name="connsiteX125" fmla="*/ 273386 w 12192000"/>
              <a:gd name="connsiteY125" fmla="*/ 2142551 h 2240205"/>
              <a:gd name="connsiteX126" fmla="*/ 77641 w 12192000"/>
              <a:gd name="connsiteY126" fmla="*/ 2126835 h 2240205"/>
              <a:gd name="connsiteX127" fmla="*/ 37645 w 12192000"/>
              <a:gd name="connsiteY127" fmla="*/ 2115401 h 2240205"/>
              <a:gd name="connsiteX128" fmla="*/ 4572 w 12192000"/>
              <a:gd name="connsiteY128" fmla="*/ 2111091 h 2240205"/>
              <a:gd name="connsiteX129" fmla="*/ 0 w 12192000"/>
              <a:gd name="connsiteY129" fmla="*/ 2110468 h 2240205"/>
              <a:gd name="connsiteX130" fmla="*/ 0 w 12192000"/>
              <a:gd name="connsiteY130"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739478 w 12192000"/>
              <a:gd name="connsiteY9" fmla="*/ 776841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58061 w 12192000"/>
              <a:gd name="connsiteY104" fmla="*/ 2047942 h 2240205"/>
              <a:gd name="connsiteX105" fmla="*/ 2042244 w 12192000"/>
              <a:gd name="connsiteY105" fmla="*/ 2055560 h 2240205"/>
              <a:gd name="connsiteX106" fmla="*/ 1877728 w 12192000"/>
              <a:gd name="connsiteY106" fmla="*/ 2101004 h 2240205"/>
              <a:gd name="connsiteX107" fmla="*/ 1759056 w 12192000"/>
              <a:gd name="connsiteY107" fmla="*/ 2125608 h 2240205"/>
              <a:gd name="connsiteX108" fmla="*/ 1637948 w 12192000"/>
              <a:gd name="connsiteY108" fmla="*/ 2172597 h 2240205"/>
              <a:gd name="connsiteX109" fmla="*/ 1434549 w 12192000"/>
              <a:gd name="connsiteY109" fmla="*/ 2234522 h 2240205"/>
              <a:gd name="connsiteX110" fmla="*/ 1370962 w 12192000"/>
              <a:gd name="connsiteY110" fmla="*/ 2237474 h 2240205"/>
              <a:gd name="connsiteX111" fmla="*/ 1356367 w 12192000"/>
              <a:gd name="connsiteY111" fmla="*/ 2235089 h 2240205"/>
              <a:gd name="connsiteX112" fmla="*/ 1279765 w 12192000"/>
              <a:gd name="connsiteY112" fmla="*/ 2229639 h 2240205"/>
              <a:gd name="connsiteX113" fmla="*/ 1195347 w 12192000"/>
              <a:gd name="connsiteY113" fmla="*/ 2212354 h 2240205"/>
              <a:gd name="connsiteX114" fmla="*/ 970251 w 12192000"/>
              <a:gd name="connsiteY114" fmla="*/ 2221029 h 2240205"/>
              <a:gd name="connsiteX115" fmla="*/ 812914 w 12192000"/>
              <a:gd name="connsiteY115" fmla="*/ 2210095 h 2240205"/>
              <a:gd name="connsiteX116" fmla="*/ 776382 w 12192000"/>
              <a:gd name="connsiteY116" fmla="*/ 2204512 h 2240205"/>
              <a:gd name="connsiteX117" fmla="*/ 597225 w 12192000"/>
              <a:gd name="connsiteY117" fmla="*/ 2180999 h 2240205"/>
              <a:gd name="connsiteX118" fmla="*/ 520671 w 12192000"/>
              <a:gd name="connsiteY118" fmla="*/ 2180980 h 2240205"/>
              <a:gd name="connsiteX119" fmla="*/ 515024 w 12192000"/>
              <a:gd name="connsiteY119" fmla="*/ 2179258 h 2240205"/>
              <a:gd name="connsiteX120" fmla="*/ 413835 w 12192000"/>
              <a:gd name="connsiteY120" fmla="*/ 2156783 h 2240205"/>
              <a:gd name="connsiteX121" fmla="*/ 376513 w 12192000"/>
              <a:gd name="connsiteY121" fmla="*/ 2154014 h 2240205"/>
              <a:gd name="connsiteX122" fmla="*/ 273386 w 12192000"/>
              <a:gd name="connsiteY122" fmla="*/ 2142551 h 2240205"/>
              <a:gd name="connsiteX123" fmla="*/ 77641 w 12192000"/>
              <a:gd name="connsiteY123" fmla="*/ 2126835 h 2240205"/>
              <a:gd name="connsiteX124" fmla="*/ 37645 w 12192000"/>
              <a:gd name="connsiteY124" fmla="*/ 2115401 h 2240205"/>
              <a:gd name="connsiteX125" fmla="*/ 4572 w 12192000"/>
              <a:gd name="connsiteY125" fmla="*/ 2111091 h 2240205"/>
              <a:gd name="connsiteX126" fmla="*/ 0 w 12192000"/>
              <a:gd name="connsiteY126" fmla="*/ 2110468 h 2240205"/>
              <a:gd name="connsiteX127" fmla="*/ 0 w 12192000"/>
              <a:gd name="connsiteY127"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2192000" h="2240205">
                <a:moveTo>
                  <a:pt x="0" y="0"/>
                </a:moveTo>
                <a:lnTo>
                  <a:pt x="12192000" y="0"/>
                </a:lnTo>
                <a:lnTo>
                  <a:pt x="12192000" y="751299"/>
                </a:lnTo>
                <a:cubicBezTo>
                  <a:pt x="12034412" y="757358"/>
                  <a:pt x="11991124" y="738944"/>
                  <a:pt x="11890686" y="732766"/>
                </a:cubicBezTo>
                <a:cubicBezTo>
                  <a:pt x="11800345" y="732488"/>
                  <a:pt x="11704998" y="747086"/>
                  <a:pt x="11649954" y="749628"/>
                </a:cubicBezTo>
                <a:cubicBezTo>
                  <a:pt x="11613048" y="740951"/>
                  <a:pt x="11593031" y="740811"/>
                  <a:pt x="11560424" y="748017"/>
                </a:cubicBezTo>
                <a:cubicBezTo>
                  <a:pt x="11488916" y="747650"/>
                  <a:pt x="11449669" y="773362"/>
                  <a:pt x="11358455" y="747593"/>
                </a:cubicBezTo>
                <a:cubicBezTo>
                  <a:pt x="11316233" y="754756"/>
                  <a:pt x="11184875" y="735040"/>
                  <a:pt x="11165209" y="748852"/>
                </a:cubicBezTo>
                <a:cubicBezTo>
                  <a:pt x="11113345" y="753539"/>
                  <a:pt x="11140250" y="736122"/>
                  <a:pt x="11058755" y="749617"/>
                </a:cubicBezTo>
                <a:cubicBezTo>
                  <a:pt x="10973519" y="757854"/>
                  <a:pt x="10849163" y="781170"/>
                  <a:pt x="10803046" y="774328"/>
                </a:cubicBezTo>
                <a:cubicBezTo>
                  <a:pt x="10741852" y="776895"/>
                  <a:pt x="10540854" y="756546"/>
                  <a:pt x="10458762" y="755400"/>
                </a:cubicBezTo>
                <a:cubicBezTo>
                  <a:pt x="10426976" y="747433"/>
                  <a:pt x="10327242" y="773719"/>
                  <a:pt x="10211200" y="767513"/>
                </a:cubicBezTo>
                <a:cubicBezTo>
                  <a:pt x="10195912" y="761163"/>
                  <a:pt x="10172943" y="749095"/>
                  <a:pt x="10167995" y="760843"/>
                </a:cubicBezTo>
                <a:cubicBezTo>
                  <a:pt x="10131971" y="759999"/>
                  <a:pt x="10031208" y="777398"/>
                  <a:pt x="9997044" y="780129"/>
                </a:cubicBezTo>
                <a:cubicBezTo>
                  <a:pt x="9972443" y="801329"/>
                  <a:pt x="9951331" y="779975"/>
                  <a:pt x="9943887" y="804141"/>
                </a:cubicBezTo>
                <a:lnTo>
                  <a:pt x="9918248" y="816628"/>
                </a:lnTo>
                <a:cubicBezTo>
                  <a:pt x="9873419" y="812573"/>
                  <a:pt x="9807158" y="855024"/>
                  <a:pt x="9767091" y="870550"/>
                </a:cubicBezTo>
                <a:cubicBezTo>
                  <a:pt x="9728743" y="880857"/>
                  <a:pt x="9714210" y="859344"/>
                  <a:pt x="9683005" y="894128"/>
                </a:cubicBezTo>
                <a:cubicBezTo>
                  <a:pt x="9638573" y="908150"/>
                  <a:pt x="9553332" y="950611"/>
                  <a:pt x="9500499" y="954680"/>
                </a:cubicBezTo>
                <a:cubicBezTo>
                  <a:pt x="9451943" y="966288"/>
                  <a:pt x="9427947" y="987268"/>
                  <a:pt x="9410017" y="993931"/>
                </a:cubicBezTo>
                <a:cubicBezTo>
                  <a:pt x="9408360" y="990327"/>
                  <a:pt x="9395782" y="990863"/>
                  <a:pt x="9392919" y="994656"/>
                </a:cubicBezTo>
                <a:cubicBezTo>
                  <a:pt x="9369253" y="996908"/>
                  <a:pt x="9294395" y="1002709"/>
                  <a:pt x="9268019" y="1007442"/>
                </a:cubicBezTo>
                <a:lnTo>
                  <a:pt x="9188177" y="1035474"/>
                </a:lnTo>
                <a:cubicBezTo>
                  <a:pt x="9182118" y="1028476"/>
                  <a:pt x="9162516" y="1043719"/>
                  <a:pt x="9155969" y="1046804"/>
                </a:cubicBezTo>
                <a:cubicBezTo>
                  <a:pt x="9154734" y="1041866"/>
                  <a:pt x="9138567" y="1041606"/>
                  <a:pt x="9133985" y="1046450"/>
                </a:cubicBezTo>
                <a:cubicBezTo>
                  <a:pt x="9112169" y="1062778"/>
                  <a:pt x="9019227" y="1027247"/>
                  <a:pt x="9003462" y="1042406"/>
                </a:cubicBezTo>
                <a:lnTo>
                  <a:pt x="8968445" y="1052169"/>
                </a:lnTo>
                <a:lnTo>
                  <a:pt x="8886001" y="1067468"/>
                </a:lnTo>
                <a:cubicBezTo>
                  <a:pt x="8847384" y="1050046"/>
                  <a:pt x="8863283" y="1068286"/>
                  <a:pt x="8838610" y="1075091"/>
                </a:cubicBezTo>
                <a:cubicBezTo>
                  <a:pt x="8780942" y="1086991"/>
                  <a:pt x="8730608" y="1108943"/>
                  <a:pt x="8665605" y="1110791"/>
                </a:cubicBezTo>
                <a:cubicBezTo>
                  <a:pt x="8590906" y="1106676"/>
                  <a:pt x="8491424" y="1191452"/>
                  <a:pt x="8419755" y="1216260"/>
                </a:cubicBezTo>
                <a:cubicBezTo>
                  <a:pt x="8376553" y="1231214"/>
                  <a:pt x="8414124" y="1215234"/>
                  <a:pt x="8411626" y="1214397"/>
                </a:cubicBezTo>
                <a:cubicBezTo>
                  <a:pt x="8391326" y="1238641"/>
                  <a:pt x="8371389" y="1231045"/>
                  <a:pt x="8363469" y="1246658"/>
                </a:cubicBezTo>
                <a:cubicBezTo>
                  <a:pt x="8322316" y="1258746"/>
                  <a:pt x="8283162" y="1250600"/>
                  <a:pt x="8275497" y="1264396"/>
                </a:cubicBezTo>
                <a:cubicBezTo>
                  <a:pt x="8194123" y="1257316"/>
                  <a:pt x="8141324" y="1289395"/>
                  <a:pt x="8074238" y="1301895"/>
                </a:cubicBezTo>
                <a:cubicBezTo>
                  <a:pt x="8012043" y="1315473"/>
                  <a:pt x="7936376" y="1347185"/>
                  <a:pt x="7902328" y="1345865"/>
                </a:cubicBezTo>
                <a:cubicBezTo>
                  <a:pt x="7876994" y="1370833"/>
                  <a:pt x="7861184" y="1361537"/>
                  <a:pt x="7840612" y="1369373"/>
                </a:cubicBezTo>
                <a:cubicBezTo>
                  <a:pt x="7803208" y="1375918"/>
                  <a:pt x="7836041" y="1389289"/>
                  <a:pt x="7786819" y="1378970"/>
                </a:cubicBezTo>
                <a:cubicBezTo>
                  <a:pt x="7732613" y="1405648"/>
                  <a:pt x="7556449" y="1409729"/>
                  <a:pt x="7548172" y="1417460"/>
                </a:cubicBezTo>
                <a:cubicBezTo>
                  <a:pt x="7520370" y="1413173"/>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183121" y="1595162"/>
                </a:lnTo>
                <a:lnTo>
                  <a:pt x="7164601" y="1606490"/>
                </a:lnTo>
                <a:cubicBezTo>
                  <a:pt x="7117444" y="1613299"/>
                  <a:pt x="6961715" y="1629624"/>
                  <a:pt x="6900177" y="1636016"/>
                </a:cubicBez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32342" y="1663214"/>
                  <a:pt x="6578001" y="1663494"/>
                  <a:pt x="6554894" y="1664428"/>
                </a:cubicBezTo>
                <a:lnTo>
                  <a:pt x="6516595" y="1667475"/>
                </a:lnTo>
                <a:lnTo>
                  <a:pt x="6508541" y="1668757"/>
                </a:lnTo>
                <a:cubicBezTo>
                  <a:pt x="6495493" y="1671715"/>
                  <a:pt x="6482908" y="1675051"/>
                  <a:pt x="6471012" y="1678604"/>
                </a:cubicBezTo>
                <a:cubicBezTo>
                  <a:pt x="6446928" y="1678425"/>
                  <a:pt x="6395710" y="1665896"/>
                  <a:pt x="6364035" y="1667683"/>
                </a:cubicBezTo>
                <a:lnTo>
                  <a:pt x="6243319" y="1695560"/>
                </a:lnTo>
                <a:cubicBezTo>
                  <a:pt x="6212879" y="1700946"/>
                  <a:pt x="6162673" y="1707632"/>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53307" y="1815450"/>
                </a:lnTo>
                <a:cubicBezTo>
                  <a:pt x="5364785" y="1835567"/>
                  <a:pt x="5272117" y="1842051"/>
                  <a:pt x="5221533" y="1846950"/>
                </a:cubicBezTo>
                <a:lnTo>
                  <a:pt x="5149802" y="1844846"/>
                </a:lnTo>
                <a:cubicBezTo>
                  <a:pt x="5138262" y="1844584"/>
                  <a:pt x="5124907" y="1847312"/>
                  <a:pt x="5114927" y="1847827"/>
                </a:cubicBez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57791" y="1796774"/>
                  <a:pt x="4662147" y="1786932"/>
                  <a:pt x="4640313" y="1784307"/>
                </a:cubicBezTo>
                <a:cubicBezTo>
                  <a:pt x="4614551" y="1781631"/>
                  <a:pt x="4552839" y="1782829"/>
                  <a:pt x="4536503" y="1785334"/>
                </a:cubicBezTo>
                <a:lnTo>
                  <a:pt x="4513724" y="1791996"/>
                </a:lnTo>
                <a:lnTo>
                  <a:pt x="4459810" y="1797886"/>
                </a:lnTo>
                <a:lnTo>
                  <a:pt x="4379064" y="1817177"/>
                </a:lnTo>
                <a:cubicBezTo>
                  <a:pt x="4349703" y="1824677"/>
                  <a:pt x="4313198" y="1824834"/>
                  <a:pt x="4290981" y="1839677"/>
                </a:cubicBezTo>
                <a:cubicBezTo>
                  <a:pt x="4277508" y="1842452"/>
                  <a:pt x="4248116" y="1849332"/>
                  <a:pt x="4238372" y="1851480"/>
                </a:cubicBez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78518" y="1876434"/>
                  <a:pt x="3780102" y="1870848"/>
                  <a:pt x="3758105" y="1871856"/>
                </a:cubicBezTo>
                <a:cubicBezTo>
                  <a:pt x="3717288" y="1874853"/>
                  <a:pt x="3625982" y="1888026"/>
                  <a:pt x="3567259" y="1893482"/>
                </a:cubicBezTo>
                <a:cubicBezTo>
                  <a:pt x="3512865" y="1897927"/>
                  <a:pt x="3463644" y="1898121"/>
                  <a:pt x="3405770" y="1904591"/>
                </a:cubicBezTo>
                <a:cubicBezTo>
                  <a:pt x="3361027" y="1917619"/>
                  <a:pt x="3312439" y="1902759"/>
                  <a:pt x="3280097" y="1919610"/>
                </a:cubicBezTo>
                <a:cubicBezTo>
                  <a:pt x="3120979" y="1944600"/>
                  <a:pt x="3052347" y="1932877"/>
                  <a:pt x="3009910" y="1957866"/>
                </a:cubicBezTo>
                <a:cubicBezTo>
                  <a:pt x="3005875" y="1961558"/>
                  <a:pt x="3001138" y="1964570"/>
                  <a:pt x="2995934" y="1967085"/>
                </a:cubicBezTo>
                <a:lnTo>
                  <a:pt x="2942858" y="1981367"/>
                </a:lnTo>
                <a:lnTo>
                  <a:pt x="2875436" y="1996977"/>
                </a:lnTo>
                <a:lnTo>
                  <a:pt x="2874892" y="1996085"/>
                </a:lnTo>
                <a:cubicBezTo>
                  <a:pt x="2869596" y="1995339"/>
                  <a:pt x="2856789" y="1995778"/>
                  <a:pt x="2843662" y="1992498"/>
                </a:cubicBezTo>
                <a:lnTo>
                  <a:pt x="2718916" y="1990867"/>
                </a:lnTo>
                <a:lnTo>
                  <a:pt x="2713522" y="1990173"/>
                </a:lnTo>
                <a:lnTo>
                  <a:pt x="2476147" y="1998305"/>
                </a:lnTo>
                <a:cubicBezTo>
                  <a:pt x="2437134" y="2013637"/>
                  <a:pt x="2413847" y="1999542"/>
                  <a:pt x="2373568" y="2003219"/>
                </a:cubicBezTo>
                <a:cubicBezTo>
                  <a:pt x="2342080" y="2003293"/>
                  <a:pt x="2308969" y="1996768"/>
                  <a:pt x="2287219" y="1998750"/>
                </a:cubicBezTo>
                <a:cubicBezTo>
                  <a:pt x="2221974" y="2012601"/>
                  <a:pt x="2205627" y="2006345"/>
                  <a:pt x="2164831" y="2010143"/>
                </a:cubicBezTo>
                <a:cubicBezTo>
                  <a:pt x="2133996" y="2017246"/>
                  <a:pt x="2078492" y="2040373"/>
                  <a:pt x="2058061" y="2047942"/>
                </a:cubicBezTo>
                <a:lnTo>
                  <a:pt x="2042244" y="2055560"/>
                </a:lnTo>
                <a:cubicBezTo>
                  <a:pt x="2012576" y="2064443"/>
                  <a:pt x="1896351" y="2111357"/>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390051" y="2245335"/>
                  <a:pt x="1383992" y="2237380"/>
                  <a:pt x="1370962" y="2237474"/>
                </a:cubicBezTo>
                <a:lnTo>
                  <a:pt x="1356367" y="2235089"/>
                </a:lnTo>
                <a:cubicBezTo>
                  <a:pt x="1341168" y="2233783"/>
                  <a:pt x="1306602" y="2233428"/>
                  <a:pt x="1279765" y="2229639"/>
                </a:cubicBezTo>
                <a:cubicBezTo>
                  <a:pt x="1260110" y="2221111"/>
                  <a:pt x="1209850" y="2211602"/>
                  <a:pt x="1195347" y="2212354"/>
                </a:cubicBezTo>
                <a:cubicBezTo>
                  <a:pt x="1171903" y="2216875"/>
                  <a:pt x="1033292" y="2222456"/>
                  <a:pt x="970251" y="2221029"/>
                </a:cubicBezTo>
                <a:cubicBezTo>
                  <a:pt x="913858" y="2213074"/>
                  <a:pt x="857841" y="2217424"/>
                  <a:pt x="812914" y="2210095"/>
                </a:cubicBezTo>
                <a:cubicBezTo>
                  <a:pt x="762967" y="2180805"/>
                  <a:pt x="645932" y="2185851"/>
                  <a:pt x="597225" y="2180999"/>
                </a:cubicBezTo>
                <a:cubicBezTo>
                  <a:pt x="575890" y="2176791"/>
                  <a:pt x="534371" y="2181270"/>
                  <a:pt x="520671" y="2180980"/>
                </a:cubicBezTo>
                <a:cubicBezTo>
                  <a:pt x="455720" y="2175427"/>
                  <a:pt x="449447" y="2164849"/>
                  <a:pt x="413835" y="2156783"/>
                </a:cubicBezTo>
                <a:cubicBezTo>
                  <a:pt x="401959" y="2163765"/>
                  <a:pt x="389622" y="2160522"/>
                  <a:pt x="376513" y="2154014"/>
                </a:cubicBezTo>
                <a:cubicBezTo>
                  <a:pt x="344376" y="2156059"/>
                  <a:pt x="311403" y="2146283"/>
                  <a:pt x="273386" y="2142551"/>
                </a:cubicBezTo>
                <a:cubicBezTo>
                  <a:pt x="223574" y="2138021"/>
                  <a:pt x="116931" y="2131360"/>
                  <a:pt x="77641" y="2126835"/>
                </a:cubicBezTo>
                <a:lnTo>
                  <a:pt x="37645" y="2115401"/>
                </a:lnTo>
                <a:cubicBezTo>
                  <a:pt x="29688" y="2109582"/>
                  <a:pt x="16534" y="2111084"/>
                  <a:pt x="4572" y="2111091"/>
                </a:cubicBezTo>
                <a:lnTo>
                  <a:pt x="0" y="2110468"/>
                </a:lnTo>
                <a:lnTo>
                  <a:pt x="0" y="0"/>
                </a:ln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14">
            <a:extLst>
              <a:ext uri="{FF2B5EF4-FFF2-40B4-BE49-F238E27FC236}">
                <a16:creationId xmlns:a16="http://schemas.microsoft.com/office/drawing/2014/main" id="{E1128661-C5DD-46F2-AE7F-1352D1139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0612" y="653107"/>
            <a:ext cx="4101388" cy="3586638"/>
          </a:xfrm>
          <a:custGeom>
            <a:avLst/>
            <a:gdLst>
              <a:gd name="connsiteX0" fmla="*/ 0 w 4101388"/>
              <a:gd name="connsiteY0" fmla="*/ 0 h 3586638"/>
              <a:gd name="connsiteX1" fmla="*/ 4101388 w 4101388"/>
              <a:gd name="connsiteY1" fmla="*/ 0 h 3586638"/>
              <a:gd name="connsiteX2" fmla="*/ 4101388 w 4101388"/>
              <a:gd name="connsiteY2" fmla="*/ 3586638 h 3586638"/>
              <a:gd name="connsiteX3" fmla="*/ 0 w 4101388"/>
              <a:gd name="connsiteY3" fmla="*/ 3586638 h 3586638"/>
            </a:gdLst>
            <a:ahLst/>
            <a:cxnLst>
              <a:cxn ang="0">
                <a:pos x="connsiteX0" y="connsiteY0"/>
              </a:cxn>
              <a:cxn ang="0">
                <a:pos x="connsiteX1" y="connsiteY1"/>
              </a:cxn>
              <a:cxn ang="0">
                <a:pos x="connsiteX2" y="connsiteY2"/>
              </a:cxn>
              <a:cxn ang="0">
                <a:pos x="connsiteX3" y="connsiteY3"/>
              </a:cxn>
            </a:cxnLst>
            <a:rect l="l" t="t" r="r" b="b"/>
            <a:pathLst>
              <a:path w="4101388" h="3586638">
                <a:moveTo>
                  <a:pt x="0" y="0"/>
                </a:moveTo>
                <a:lnTo>
                  <a:pt x="4101388" y="0"/>
                </a:lnTo>
                <a:lnTo>
                  <a:pt x="4101388" y="3586638"/>
                </a:lnTo>
                <a:lnTo>
                  <a:pt x="0" y="3586638"/>
                </a:lnTo>
                <a:close/>
              </a:path>
            </a:pathLst>
          </a:custGeom>
          <a:solidFill>
            <a:srgbClr val="EFEEE9"/>
          </a:solidFill>
          <a:ln w="12700" cap="flat" cmpd="sng" algn="ctr">
            <a:noFill/>
            <a:prstDash val="solid"/>
            <a:miter lim="800000"/>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16">
            <a:extLst>
              <a:ext uri="{FF2B5EF4-FFF2-40B4-BE49-F238E27FC236}">
                <a16:creationId xmlns:a16="http://schemas.microsoft.com/office/drawing/2014/main" id="{4619F24E-8B3A-4297-9998-22A22A8D8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2378" y="767584"/>
            <a:ext cx="3969623" cy="3341337"/>
          </a:xfrm>
          <a:custGeom>
            <a:avLst/>
            <a:gdLst>
              <a:gd name="connsiteX0" fmla="*/ 2503404 w 3969623"/>
              <a:gd name="connsiteY0" fmla="*/ 0 h 3341337"/>
              <a:gd name="connsiteX1" fmla="*/ 3629491 w 3969623"/>
              <a:gd name="connsiteY1" fmla="*/ 318 h 3341337"/>
              <a:gd name="connsiteX2" fmla="*/ 3969623 w 3969623"/>
              <a:gd name="connsiteY2" fmla="*/ 564 h 3341337"/>
              <a:gd name="connsiteX3" fmla="*/ 3969623 w 3969623"/>
              <a:gd name="connsiteY3" fmla="*/ 3328636 h 3341337"/>
              <a:gd name="connsiteX4" fmla="*/ 3844054 w 3969623"/>
              <a:gd name="connsiteY4" fmla="*/ 3328636 h 3341337"/>
              <a:gd name="connsiteX5" fmla="*/ 3799134 w 3969623"/>
              <a:gd name="connsiteY5" fmla="*/ 3328636 h 3341337"/>
              <a:gd name="connsiteX6" fmla="*/ 3774045 w 3969623"/>
              <a:gd name="connsiteY6" fmla="*/ 3333311 h 3341337"/>
              <a:gd name="connsiteX7" fmla="*/ 3748393 w 3969623"/>
              <a:gd name="connsiteY7" fmla="*/ 3338669 h 3341337"/>
              <a:gd name="connsiteX8" fmla="*/ 3723673 w 3969623"/>
              <a:gd name="connsiteY8" fmla="*/ 3340979 h 3341337"/>
              <a:gd name="connsiteX9" fmla="*/ 3704643 w 3969623"/>
              <a:gd name="connsiteY9" fmla="*/ 3341337 h 3341337"/>
              <a:gd name="connsiteX10" fmla="*/ 3684707 w 3969623"/>
              <a:gd name="connsiteY10" fmla="*/ 3338175 h 3341337"/>
              <a:gd name="connsiteX11" fmla="*/ 3671249 w 3969623"/>
              <a:gd name="connsiteY11" fmla="*/ 3339491 h 3341337"/>
              <a:gd name="connsiteX12" fmla="*/ 3646184 w 3969623"/>
              <a:gd name="connsiteY12" fmla="*/ 3336102 h 3341337"/>
              <a:gd name="connsiteX13" fmla="*/ 3609517 w 3969623"/>
              <a:gd name="connsiteY13" fmla="*/ 3332981 h 3341337"/>
              <a:gd name="connsiteX14" fmla="*/ 3584278 w 3969623"/>
              <a:gd name="connsiteY14" fmla="*/ 3329654 h 3341337"/>
              <a:gd name="connsiteX15" fmla="*/ 3579411 w 3969623"/>
              <a:gd name="connsiteY15" fmla="*/ 3328636 h 3341337"/>
              <a:gd name="connsiteX16" fmla="*/ 3414252 w 3969623"/>
              <a:gd name="connsiteY16" fmla="*/ 3328636 h 3341337"/>
              <a:gd name="connsiteX17" fmla="*/ 3402069 w 3969623"/>
              <a:gd name="connsiteY17" fmla="*/ 3329774 h 3341337"/>
              <a:gd name="connsiteX18" fmla="*/ 3360966 w 3969623"/>
              <a:gd name="connsiteY18" fmla="*/ 3328636 h 3341337"/>
              <a:gd name="connsiteX19" fmla="*/ 3354997 w 3969623"/>
              <a:gd name="connsiteY19" fmla="*/ 3330187 h 3341337"/>
              <a:gd name="connsiteX20" fmla="*/ 3314812 w 3969623"/>
              <a:gd name="connsiteY20" fmla="*/ 3328636 h 3341337"/>
              <a:gd name="connsiteX21" fmla="*/ 3270783 w 3969623"/>
              <a:gd name="connsiteY21" fmla="*/ 3329953 h 3341337"/>
              <a:gd name="connsiteX22" fmla="*/ 3267496 w 3969623"/>
              <a:gd name="connsiteY22" fmla="*/ 3333493 h 3341337"/>
              <a:gd name="connsiteX23" fmla="*/ 3257840 w 3969623"/>
              <a:gd name="connsiteY23" fmla="*/ 3333805 h 3341337"/>
              <a:gd name="connsiteX24" fmla="*/ 3242639 w 3969623"/>
              <a:gd name="connsiteY24" fmla="*/ 3333737 h 3341337"/>
              <a:gd name="connsiteX25" fmla="*/ 3208588 w 3969623"/>
              <a:gd name="connsiteY25" fmla="*/ 3330021 h 3341337"/>
              <a:gd name="connsiteX26" fmla="*/ 18958 w 3969623"/>
              <a:gd name="connsiteY26" fmla="*/ 3332218 h 3341337"/>
              <a:gd name="connsiteX27" fmla="*/ 2168 w 3969623"/>
              <a:gd name="connsiteY27" fmla="*/ 3321716 h 3341337"/>
              <a:gd name="connsiteX28" fmla="*/ 0 w 3969623"/>
              <a:gd name="connsiteY28" fmla="*/ 3313040 h 3341337"/>
              <a:gd name="connsiteX29" fmla="*/ 488 w 3969623"/>
              <a:gd name="connsiteY29" fmla="*/ 20326 h 3341337"/>
              <a:gd name="connsiteX30" fmla="*/ 29036 w 3969623"/>
              <a:gd name="connsiteY30" fmla="*/ 2259 h 3341337"/>
              <a:gd name="connsiteX31" fmla="*/ 2503404 w 3969623"/>
              <a:gd name="connsiteY31" fmla="*/ 0 h 334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969623" h="3341337">
                <a:moveTo>
                  <a:pt x="2503404" y="0"/>
                </a:moveTo>
                <a:cubicBezTo>
                  <a:pt x="2889577" y="0"/>
                  <a:pt x="3275751" y="106"/>
                  <a:pt x="3629491" y="318"/>
                </a:cubicBezTo>
                <a:lnTo>
                  <a:pt x="3969623" y="564"/>
                </a:lnTo>
                <a:lnTo>
                  <a:pt x="3969623" y="3328636"/>
                </a:lnTo>
                <a:lnTo>
                  <a:pt x="3844054" y="3328636"/>
                </a:lnTo>
                <a:lnTo>
                  <a:pt x="3799134" y="3328636"/>
                </a:lnTo>
                <a:lnTo>
                  <a:pt x="3774045" y="3333311"/>
                </a:lnTo>
                <a:cubicBezTo>
                  <a:pt x="3763951" y="3329573"/>
                  <a:pt x="3756570" y="3336883"/>
                  <a:pt x="3748393" y="3338669"/>
                </a:cubicBezTo>
                <a:lnTo>
                  <a:pt x="3723673" y="3340979"/>
                </a:lnTo>
                <a:cubicBezTo>
                  <a:pt x="3717330" y="3341099"/>
                  <a:pt x="3710986" y="3341218"/>
                  <a:pt x="3704643" y="3341337"/>
                </a:cubicBezTo>
                <a:lnTo>
                  <a:pt x="3684707" y="3338175"/>
                </a:lnTo>
                <a:cubicBezTo>
                  <a:pt x="3679140" y="3337868"/>
                  <a:pt x="3677669" y="3339836"/>
                  <a:pt x="3671249" y="3339491"/>
                </a:cubicBezTo>
                <a:lnTo>
                  <a:pt x="3646184" y="3336102"/>
                </a:lnTo>
                <a:lnTo>
                  <a:pt x="3609517" y="3332981"/>
                </a:lnTo>
                <a:lnTo>
                  <a:pt x="3584278" y="3329654"/>
                </a:lnTo>
                <a:lnTo>
                  <a:pt x="3579411" y="3328636"/>
                </a:lnTo>
                <a:lnTo>
                  <a:pt x="3414252" y="3328636"/>
                </a:lnTo>
                <a:lnTo>
                  <a:pt x="3402069" y="3329774"/>
                </a:lnTo>
                <a:cubicBezTo>
                  <a:pt x="3388369" y="3329395"/>
                  <a:pt x="3374667" y="3329016"/>
                  <a:pt x="3360966" y="3328636"/>
                </a:cubicBezTo>
                <a:lnTo>
                  <a:pt x="3354997" y="3330187"/>
                </a:lnTo>
                <a:lnTo>
                  <a:pt x="3314812" y="3328636"/>
                </a:lnTo>
                <a:cubicBezTo>
                  <a:pt x="3301504" y="3328855"/>
                  <a:pt x="3278445" y="3328509"/>
                  <a:pt x="3270783" y="3329953"/>
                </a:cubicBezTo>
                <a:lnTo>
                  <a:pt x="3267496" y="3333493"/>
                </a:lnTo>
                <a:cubicBezTo>
                  <a:pt x="3264277" y="3333597"/>
                  <a:pt x="3261059" y="3333701"/>
                  <a:pt x="3257840" y="3333805"/>
                </a:cubicBezTo>
                <a:cubicBezTo>
                  <a:pt x="3257133" y="3333534"/>
                  <a:pt x="3243213" y="3333759"/>
                  <a:pt x="3242639" y="3333737"/>
                </a:cubicBezTo>
                <a:lnTo>
                  <a:pt x="3208588" y="3330021"/>
                </a:lnTo>
                <a:lnTo>
                  <a:pt x="18958" y="3332218"/>
                </a:lnTo>
                <a:cubicBezTo>
                  <a:pt x="9317" y="3328717"/>
                  <a:pt x="7765" y="3327755"/>
                  <a:pt x="2168" y="3321716"/>
                </a:cubicBezTo>
                <a:lnTo>
                  <a:pt x="0" y="3313040"/>
                </a:lnTo>
                <a:lnTo>
                  <a:pt x="488" y="20326"/>
                </a:lnTo>
                <a:cubicBezTo>
                  <a:pt x="533" y="10358"/>
                  <a:pt x="13288" y="2284"/>
                  <a:pt x="29036" y="2259"/>
                </a:cubicBezTo>
                <a:cubicBezTo>
                  <a:pt x="443809" y="753"/>
                  <a:pt x="1473607" y="0"/>
                  <a:pt x="2503404" y="0"/>
                </a:cubicBezTo>
                <a:close/>
              </a:path>
            </a:pathLst>
          </a:cu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18">
            <a:extLst>
              <a:ext uri="{FF2B5EF4-FFF2-40B4-BE49-F238E27FC236}">
                <a16:creationId xmlns:a16="http://schemas.microsoft.com/office/drawing/2014/main" id="{7EFD341D-2F0E-4DA0-833F-0ED07BBD5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10149"/>
            <a:ext cx="4722113" cy="3795528"/>
          </a:xfrm>
          <a:custGeom>
            <a:avLst/>
            <a:gdLst>
              <a:gd name="connsiteX0" fmla="*/ 4560861 w 4722113"/>
              <a:gd name="connsiteY0" fmla="*/ 0 h 3795528"/>
              <a:gd name="connsiteX1" fmla="*/ 4722113 w 4722113"/>
              <a:gd name="connsiteY1" fmla="*/ 3583011 h 3795528"/>
              <a:gd name="connsiteX2" fmla="*/ 0 w 4722113"/>
              <a:gd name="connsiteY2" fmla="*/ 3795528 h 3795528"/>
              <a:gd name="connsiteX3" fmla="*/ 0 w 4722113"/>
              <a:gd name="connsiteY3" fmla="*/ 205259 h 3795528"/>
            </a:gdLst>
            <a:ahLst/>
            <a:cxnLst>
              <a:cxn ang="0">
                <a:pos x="connsiteX0" y="connsiteY0"/>
              </a:cxn>
              <a:cxn ang="0">
                <a:pos x="connsiteX1" y="connsiteY1"/>
              </a:cxn>
              <a:cxn ang="0">
                <a:pos x="connsiteX2" y="connsiteY2"/>
              </a:cxn>
              <a:cxn ang="0">
                <a:pos x="connsiteX3" y="connsiteY3"/>
              </a:cxn>
            </a:cxnLst>
            <a:rect l="l" t="t" r="r" b="b"/>
            <a:pathLst>
              <a:path w="4722113" h="3795528">
                <a:moveTo>
                  <a:pt x="4560861" y="0"/>
                </a:moveTo>
                <a:lnTo>
                  <a:pt x="4722113" y="3583011"/>
                </a:lnTo>
                <a:lnTo>
                  <a:pt x="0" y="3795528"/>
                </a:lnTo>
                <a:lnTo>
                  <a:pt x="0" y="205259"/>
                </a:lnTo>
                <a:close/>
              </a:path>
            </a:pathLst>
          </a:custGeom>
          <a:solidFill>
            <a:srgbClr val="EFEEE9"/>
          </a:solidFill>
          <a:ln w="12700" cap="flat" cmpd="sng" algn="ctr">
            <a:noFill/>
            <a:prstDash val="solid"/>
            <a:miter lim="800000"/>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20">
            <a:extLst>
              <a:ext uri="{FF2B5EF4-FFF2-40B4-BE49-F238E27FC236}">
                <a16:creationId xmlns:a16="http://schemas.microsoft.com/office/drawing/2014/main" id="{1C2F87B8-60B3-479B-9E40-1EB9D750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388"/>
            <a:ext cx="4588792" cy="3533237"/>
          </a:xfrm>
          <a:custGeom>
            <a:avLst/>
            <a:gdLst>
              <a:gd name="connsiteX0" fmla="*/ 4421432 w 4588792"/>
              <a:gd name="connsiteY0" fmla="*/ 0 h 3533237"/>
              <a:gd name="connsiteX1" fmla="*/ 4438677 w 4588792"/>
              <a:gd name="connsiteY1" fmla="*/ 9736 h 3533237"/>
              <a:gd name="connsiteX2" fmla="*/ 4441233 w 4588792"/>
              <a:gd name="connsiteY2" fmla="*/ 18306 h 3533237"/>
              <a:gd name="connsiteX3" fmla="*/ 4588783 w 4588792"/>
              <a:gd name="connsiteY3" fmla="*/ 3307712 h 3533237"/>
              <a:gd name="connsiteX4" fmla="*/ 4561075 w 4588792"/>
              <a:gd name="connsiteY4" fmla="*/ 3327045 h 3533237"/>
              <a:gd name="connsiteX5" fmla="*/ 33760 w 4588792"/>
              <a:gd name="connsiteY5" fmla="*/ 3531784 h 3533237"/>
              <a:gd name="connsiteX6" fmla="*/ 0 w 4588792"/>
              <a:gd name="connsiteY6" fmla="*/ 3533237 h 3533237"/>
              <a:gd name="connsiteX7" fmla="*/ 0 w 4588792"/>
              <a:gd name="connsiteY7" fmla="*/ 202570 h 3533237"/>
              <a:gd name="connsiteX8" fmla="*/ 212261 w 4588792"/>
              <a:gd name="connsiteY8" fmla="*/ 193017 h 3533237"/>
              <a:gd name="connsiteX9" fmla="*/ 236729 w 4588792"/>
              <a:gd name="connsiteY9" fmla="*/ 187525 h 3533237"/>
              <a:gd name="connsiteX10" fmla="*/ 262295 w 4588792"/>
              <a:gd name="connsiteY10" fmla="*/ 190766 h 3533237"/>
              <a:gd name="connsiteX11" fmla="*/ 600364 w 4588792"/>
              <a:gd name="connsiteY11" fmla="*/ 175551 h 3533237"/>
              <a:gd name="connsiteX12" fmla="*/ 645239 w 4588792"/>
              <a:gd name="connsiteY12" fmla="*/ 173531 h 3533237"/>
              <a:gd name="connsiteX13" fmla="*/ 670092 w 4588792"/>
              <a:gd name="connsiteY13" fmla="*/ 167733 h 3533237"/>
              <a:gd name="connsiteX14" fmla="*/ 695478 w 4588792"/>
              <a:gd name="connsiteY14" fmla="*/ 161228 h 3533237"/>
              <a:gd name="connsiteX15" fmla="*/ 720068 w 4588792"/>
              <a:gd name="connsiteY15" fmla="*/ 157808 h 3533237"/>
              <a:gd name="connsiteX16" fmla="*/ 739064 w 4588792"/>
              <a:gd name="connsiteY16" fmla="*/ 156595 h 3533237"/>
              <a:gd name="connsiteX17" fmla="*/ 759122 w 4588792"/>
              <a:gd name="connsiteY17" fmla="*/ 158858 h 3533237"/>
              <a:gd name="connsiteX18" fmla="*/ 772507 w 4588792"/>
              <a:gd name="connsiteY18" fmla="*/ 156938 h 3533237"/>
              <a:gd name="connsiteX19" fmla="*/ 797699 w 4588792"/>
              <a:gd name="connsiteY19" fmla="*/ 159196 h 3533237"/>
              <a:gd name="connsiteX20" fmla="*/ 834468 w 4588792"/>
              <a:gd name="connsiteY20" fmla="*/ 160666 h 3533237"/>
              <a:gd name="connsiteX21" fmla="*/ 859832 w 4588792"/>
              <a:gd name="connsiteY21" fmla="*/ 162855 h 3533237"/>
              <a:gd name="connsiteX22" fmla="*/ 864740 w 4588792"/>
              <a:gd name="connsiteY22" fmla="*/ 163653 h 3533237"/>
              <a:gd name="connsiteX23" fmla="*/ 1029732 w 4588792"/>
              <a:gd name="connsiteY23" fmla="*/ 156228 h 3533237"/>
              <a:gd name="connsiteX24" fmla="*/ 1041851 w 4588792"/>
              <a:gd name="connsiteY24" fmla="*/ 154543 h 3533237"/>
              <a:gd name="connsiteX25" fmla="*/ 1082964 w 4588792"/>
              <a:gd name="connsiteY25" fmla="*/ 153832 h 3533237"/>
              <a:gd name="connsiteX26" fmla="*/ 1088857 w 4588792"/>
              <a:gd name="connsiteY26" fmla="*/ 152014 h 3533237"/>
              <a:gd name="connsiteX27" fmla="*/ 1129071 w 4588792"/>
              <a:gd name="connsiteY27" fmla="*/ 151757 h 3533237"/>
              <a:gd name="connsiteX28" fmla="*/ 1172996 w 4588792"/>
              <a:gd name="connsiteY28" fmla="*/ 148461 h 3533237"/>
              <a:gd name="connsiteX29" fmla="*/ 1176121 w 4588792"/>
              <a:gd name="connsiteY29" fmla="*/ 144777 h 3533237"/>
              <a:gd name="connsiteX30" fmla="*/ 1185753 w 4588792"/>
              <a:gd name="connsiteY30" fmla="*/ 144032 h 3533237"/>
              <a:gd name="connsiteX31" fmla="*/ 1200942 w 4588792"/>
              <a:gd name="connsiteY31" fmla="*/ 143416 h 3533237"/>
              <a:gd name="connsiteX32" fmla="*/ 1235125 w 4588792"/>
              <a:gd name="connsiteY32" fmla="*/ 145597 h 3533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588792" h="3533237">
                <a:moveTo>
                  <a:pt x="4421432" y="0"/>
                </a:moveTo>
                <a:cubicBezTo>
                  <a:pt x="4431220" y="3064"/>
                  <a:pt x="4432814" y="3955"/>
                  <a:pt x="4438677" y="9736"/>
                </a:cubicBezTo>
                <a:lnTo>
                  <a:pt x="4441233" y="18306"/>
                </a:lnTo>
                <a:lnTo>
                  <a:pt x="4588783" y="3307712"/>
                </a:lnTo>
                <a:cubicBezTo>
                  <a:pt x="4589186" y="3317673"/>
                  <a:pt x="4576807" y="3326312"/>
                  <a:pt x="4561075" y="3327045"/>
                </a:cubicBezTo>
                <a:cubicBezTo>
                  <a:pt x="3836075" y="3362312"/>
                  <a:pt x="1229361" y="3479955"/>
                  <a:pt x="33760" y="3531784"/>
                </a:cubicBezTo>
                <a:lnTo>
                  <a:pt x="0" y="3533237"/>
                </a:lnTo>
                <a:lnTo>
                  <a:pt x="0" y="202570"/>
                </a:lnTo>
                <a:lnTo>
                  <a:pt x="212261" y="193017"/>
                </a:lnTo>
                <a:lnTo>
                  <a:pt x="236729" y="187525"/>
                </a:lnTo>
                <a:cubicBezTo>
                  <a:pt x="250580" y="187095"/>
                  <a:pt x="253773" y="189686"/>
                  <a:pt x="262295" y="190766"/>
                </a:cubicBezTo>
                <a:lnTo>
                  <a:pt x="600364" y="175551"/>
                </a:lnTo>
                <a:lnTo>
                  <a:pt x="645239" y="173531"/>
                </a:lnTo>
                <a:lnTo>
                  <a:pt x="670092" y="167733"/>
                </a:lnTo>
                <a:cubicBezTo>
                  <a:pt x="680344" y="171014"/>
                  <a:pt x="687389" y="163380"/>
                  <a:pt x="695478" y="161228"/>
                </a:cubicBezTo>
                <a:lnTo>
                  <a:pt x="720068" y="157808"/>
                </a:lnTo>
                <a:cubicBezTo>
                  <a:pt x="726400" y="157404"/>
                  <a:pt x="732732" y="157000"/>
                  <a:pt x="739064" y="156595"/>
                </a:cubicBezTo>
                <a:lnTo>
                  <a:pt x="759122" y="158858"/>
                </a:lnTo>
                <a:cubicBezTo>
                  <a:pt x="764697" y="158914"/>
                  <a:pt x="766078" y="156881"/>
                  <a:pt x="772507" y="156938"/>
                </a:cubicBezTo>
                <a:lnTo>
                  <a:pt x="797699" y="159196"/>
                </a:lnTo>
                <a:lnTo>
                  <a:pt x="834468" y="160666"/>
                </a:lnTo>
                <a:lnTo>
                  <a:pt x="859832" y="162855"/>
                </a:lnTo>
                <a:lnTo>
                  <a:pt x="864740" y="163653"/>
                </a:lnTo>
                <a:lnTo>
                  <a:pt x="1029732" y="156228"/>
                </a:lnTo>
                <a:lnTo>
                  <a:pt x="1041851" y="154543"/>
                </a:lnTo>
                <a:cubicBezTo>
                  <a:pt x="1055555" y="154306"/>
                  <a:pt x="1069260" y="154069"/>
                  <a:pt x="1082964" y="153832"/>
                </a:cubicBezTo>
                <a:lnTo>
                  <a:pt x="1088857" y="152014"/>
                </a:lnTo>
                <a:lnTo>
                  <a:pt x="1129071" y="151757"/>
                </a:lnTo>
                <a:cubicBezTo>
                  <a:pt x="1142356" y="150939"/>
                  <a:pt x="1165407" y="150249"/>
                  <a:pt x="1172996" y="148461"/>
                </a:cubicBezTo>
                <a:lnTo>
                  <a:pt x="1176121" y="144777"/>
                </a:lnTo>
                <a:cubicBezTo>
                  <a:pt x="1179332" y="144529"/>
                  <a:pt x="1182543" y="144280"/>
                  <a:pt x="1185753" y="144032"/>
                </a:cubicBezTo>
                <a:cubicBezTo>
                  <a:pt x="1186471" y="144271"/>
                  <a:pt x="1200368" y="143420"/>
                  <a:pt x="1200942" y="143416"/>
                </a:cubicBezTo>
                <a:lnTo>
                  <a:pt x="1235125" y="145597"/>
                </a:lnTo>
                <a:close/>
              </a:path>
            </a:pathLst>
          </a:cu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2">
            <a:extLst>
              <a:ext uri="{FF2B5EF4-FFF2-40B4-BE49-F238E27FC236}">
                <a16:creationId xmlns:a16="http://schemas.microsoft.com/office/drawing/2014/main" id="{267F9DA9-5521-4A58-9B23-C108A3A24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5922">
            <a:off x="4045870" y="920324"/>
            <a:ext cx="4671962" cy="3585176"/>
          </a:xfrm>
          <a:prstGeom prst="rect">
            <a:avLst/>
          </a:prstGeom>
          <a:solidFill>
            <a:srgbClr val="EFEEE9"/>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24">
            <a:extLst>
              <a:ext uri="{FF2B5EF4-FFF2-40B4-BE49-F238E27FC236}">
                <a16:creationId xmlns:a16="http://schemas.microsoft.com/office/drawing/2014/main" id="{CF2B5AB8-A75C-49F7-8DF4-3342BF3C8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365922" flipV="1">
            <a:off x="4711462" y="491088"/>
            <a:ext cx="3339974" cy="4438328"/>
          </a:xfrm>
          <a:custGeom>
            <a:avLst/>
            <a:gdLst>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1367050 w 5228120"/>
              <a:gd name="connsiteY32" fmla="*/ 4957256 h 4957903"/>
              <a:gd name="connsiteX33" fmla="*/ 44266 w 5228120"/>
              <a:gd name="connsiteY33" fmla="*/ 4957256 h 4957903"/>
              <a:gd name="connsiteX34" fmla="*/ 19873 w 5228120"/>
              <a:gd name="connsiteY34" fmla="*/ 4940773 h 4957903"/>
              <a:gd name="connsiteX35" fmla="*/ 19873 w 5228120"/>
              <a:gd name="connsiteY35" fmla="*/ 4191718 h 4957903"/>
              <a:gd name="connsiteX36" fmla="*/ 13009 w 5228120"/>
              <a:gd name="connsiteY36" fmla="*/ 4167267 h 4957903"/>
              <a:gd name="connsiteX37" fmla="*/ 19873 w 5228120"/>
              <a:gd name="connsiteY37" fmla="*/ 4142119 h 4957903"/>
              <a:gd name="connsiteX38" fmla="*/ 19873 w 5228120"/>
              <a:gd name="connsiteY38" fmla="*/ 3806985 h 4957903"/>
              <a:gd name="connsiteX39" fmla="*/ 19873 w 5228120"/>
              <a:gd name="connsiteY39" fmla="*/ 3762500 h 4957903"/>
              <a:gd name="connsiteX40" fmla="*/ 12558 w 5228120"/>
              <a:gd name="connsiteY40" fmla="*/ 3737654 h 4957903"/>
              <a:gd name="connsiteX41" fmla="*/ 4175 w 5228120"/>
              <a:gd name="connsiteY41" fmla="*/ 3712250 h 4957903"/>
              <a:gd name="connsiteX42" fmla="*/ 560 w 5228120"/>
              <a:gd name="connsiteY42" fmla="*/ 3687770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44266 w 5228120"/>
              <a:gd name="connsiteY32" fmla="*/ 4957256 h 4957903"/>
              <a:gd name="connsiteX33" fmla="*/ 19873 w 5228120"/>
              <a:gd name="connsiteY33" fmla="*/ 4940773 h 4957903"/>
              <a:gd name="connsiteX34" fmla="*/ 19873 w 5228120"/>
              <a:gd name="connsiteY34" fmla="*/ 4191718 h 4957903"/>
              <a:gd name="connsiteX35" fmla="*/ 13009 w 5228120"/>
              <a:gd name="connsiteY35" fmla="*/ 4167267 h 4957903"/>
              <a:gd name="connsiteX36" fmla="*/ 19873 w 5228120"/>
              <a:gd name="connsiteY36" fmla="*/ 4142119 h 4957903"/>
              <a:gd name="connsiteX37" fmla="*/ 19873 w 5228120"/>
              <a:gd name="connsiteY37" fmla="*/ 3806985 h 4957903"/>
              <a:gd name="connsiteX38" fmla="*/ 19873 w 5228120"/>
              <a:gd name="connsiteY38" fmla="*/ 3762500 h 4957903"/>
              <a:gd name="connsiteX39" fmla="*/ 12558 w 5228120"/>
              <a:gd name="connsiteY39" fmla="*/ 3737654 h 4957903"/>
              <a:gd name="connsiteX40" fmla="*/ 4175 w 5228120"/>
              <a:gd name="connsiteY40" fmla="*/ 3712250 h 4957903"/>
              <a:gd name="connsiteX41" fmla="*/ 560 w 5228120"/>
              <a:gd name="connsiteY41" fmla="*/ 3687770 h 4957903"/>
              <a:gd name="connsiteX42" fmla="*/ 0 w 5228120"/>
              <a:gd name="connsiteY42"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3871237 w 5228120"/>
              <a:gd name="connsiteY22" fmla="*/ 0 h 4957903"/>
              <a:gd name="connsiteX23" fmla="*/ 3872793 w 5228120"/>
              <a:gd name="connsiteY23" fmla="*/ 647 h 4957903"/>
              <a:gd name="connsiteX24" fmla="*/ 5196316 w 5228120"/>
              <a:gd name="connsiteY24" fmla="*/ 647 h 4957903"/>
              <a:gd name="connsiteX25" fmla="*/ 5224586 w 5228120"/>
              <a:gd name="connsiteY25" fmla="*/ 28919 h 4957903"/>
              <a:gd name="connsiteX26" fmla="*/ 5224586 w 5228120"/>
              <a:gd name="connsiteY26" fmla="*/ 4929710 h 4957903"/>
              <a:gd name="connsiteX27" fmla="*/ 5196315 w 5228120"/>
              <a:gd name="connsiteY27" fmla="*/ 4957902 h 4957903"/>
              <a:gd name="connsiteX28" fmla="*/ 5157924 w 5228120"/>
              <a:gd name="connsiteY28" fmla="*/ 4957902 h 4957903"/>
              <a:gd name="connsiteX29" fmla="*/ 5157922 w 5228120"/>
              <a:gd name="connsiteY29" fmla="*/ 4957903 h 4957903"/>
              <a:gd name="connsiteX30" fmla="*/ 1369345 w 5228120"/>
              <a:gd name="connsiteY30" fmla="*/ 4957903 h 4957903"/>
              <a:gd name="connsiteX31" fmla="*/ 44266 w 5228120"/>
              <a:gd name="connsiteY31" fmla="*/ 4957256 h 4957903"/>
              <a:gd name="connsiteX32" fmla="*/ 19873 w 5228120"/>
              <a:gd name="connsiteY32" fmla="*/ 4940773 h 4957903"/>
              <a:gd name="connsiteX33" fmla="*/ 19873 w 5228120"/>
              <a:gd name="connsiteY33" fmla="*/ 4191718 h 4957903"/>
              <a:gd name="connsiteX34" fmla="*/ 13009 w 5228120"/>
              <a:gd name="connsiteY34" fmla="*/ 4167267 h 4957903"/>
              <a:gd name="connsiteX35" fmla="*/ 19873 w 5228120"/>
              <a:gd name="connsiteY35" fmla="*/ 4142119 h 4957903"/>
              <a:gd name="connsiteX36" fmla="*/ 19873 w 5228120"/>
              <a:gd name="connsiteY36" fmla="*/ 3806985 h 4957903"/>
              <a:gd name="connsiteX37" fmla="*/ 19873 w 5228120"/>
              <a:gd name="connsiteY37" fmla="*/ 3762500 h 4957903"/>
              <a:gd name="connsiteX38" fmla="*/ 12558 w 5228120"/>
              <a:gd name="connsiteY38" fmla="*/ 3737654 h 4957903"/>
              <a:gd name="connsiteX39" fmla="*/ 4175 w 5228120"/>
              <a:gd name="connsiteY39" fmla="*/ 3712250 h 4957903"/>
              <a:gd name="connsiteX40" fmla="*/ 560 w 5228120"/>
              <a:gd name="connsiteY40" fmla="*/ 3687770 h 4957903"/>
              <a:gd name="connsiteX41" fmla="*/ 0 w 5228120"/>
              <a:gd name="connsiteY41"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3871237 w 5228120"/>
              <a:gd name="connsiteY21" fmla="*/ 0 h 4957903"/>
              <a:gd name="connsiteX22" fmla="*/ 3872793 w 5228120"/>
              <a:gd name="connsiteY22" fmla="*/ 647 h 4957903"/>
              <a:gd name="connsiteX23" fmla="*/ 5196316 w 5228120"/>
              <a:gd name="connsiteY23" fmla="*/ 647 h 4957903"/>
              <a:gd name="connsiteX24" fmla="*/ 5224586 w 5228120"/>
              <a:gd name="connsiteY24" fmla="*/ 28919 h 4957903"/>
              <a:gd name="connsiteX25" fmla="*/ 5224586 w 5228120"/>
              <a:gd name="connsiteY25" fmla="*/ 4929710 h 4957903"/>
              <a:gd name="connsiteX26" fmla="*/ 5196315 w 5228120"/>
              <a:gd name="connsiteY26" fmla="*/ 4957902 h 4957903"/>
              <a:gd name="connsiteX27" fmla="*/ 5157924 w 5228120"/>
              <a:gd name="connsiteY27" fmla="*/ 4957902 h 4957903"/>
              <a:gd name="connsiteX28" fmla="*/ 5157922 w 5228120"/>
              <a:gd name="connsiteY28" fmla="*/ 4957903 h 4957903"/>
              <a:gd name="connsiteX29" fmla="*/ 1369345 w 5228120"/>
              <a:gd name="connsiteY29" fmla="*/ 4957903 h 4957903"/>
              <a:gd name="connsiteX30" fmla="*/ 44266 w 5228120"/>
              <a:gd name="connsiteY30" fmla="*/ 4957256 h 4957903"/>
              <a:gd name="connsiteX31" fmla="*/ 19873 w 5228120"/>
              <a:gd name="connsiteY31" fmla="*/ 4940773 h 4957903"/>
              <a:gd name="connsiteX32" fmla="*/ 19873 w 5228120"/>
              <a:gd name="connsiteY32" fmla="*/ 4191718 h 4957903"/>
              <a:gd name="connsiteX33" fmla="*/ 13009 w 5228120"/>
              <a:gd name="connsiteY33" fmla="*/ 4167267 h 4957903"/>
              <a:gd name="connsiteX34" fmla="*/ 19873 w 5228120"/>
              <a:gd name="connsiteY34" fmla="*/ 4142119 h 4957903"/>
              <a:gd name="connsiteX35" fmla="*/ 19873 w 5228120"/>
              <a:gd name="connsiteY35" fmla="*/ 3806985 h 4957903"/>
              <a:gd name="connsiteX36" fmla="*/ 19873 w 5228120"/>
              <a:gd name="connsiteY36" fmla="*/ 3762500 h 4957903"/>
              <a:gd name="connsiteX37" fmla="*/ 12558 w 5228120"/>
              <a:gd name="connsiteY37" fmla="*/ 3737654 h 4957903"/>
              <a:gd name="connsiteX38" fmla="*/ 4175 w 5228120"/>
              <a:gd name="connsiteY38" fmla="*/ 3712250 h 4957903"/>
              <a:gd name="connsiteX39" fmla="*/ 560 w 5228120"/>
              <a:gd name="connsiteY39" fmla="*/ 3687770 h 4957903"/>
              <a:gd name="connsiteX40" fmla="*/ 0 w 5228120"/>
              <a:gd name="connsiteY40"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3872793 w 5228120"/>
              <a:gd name="connsiteY21" fmla="*/ 647 h 4957903"/>
              <a:gd name="connsiteX22" fmla="*/ 5196316 w 5228120"/>
              <a:gd name="connsiteY22" fmla="*/ 647 h 4957903"/>
              <a:gd name="connsiteX23" fmla="*/ 5224586 w 5228120"/>
              <a:gd name="connsiteY23" fmla="*/ 28919 h 4957903"/>
              <a:gd name="connsiteX24" fmla="*/ 5224586 w 5228120"/>
              <a:gd name="connsiteY24" fmla="*/ 4929710 h 4957903"/>
              <a:gd name="connsiteX25" fmla="*/ 5196315 w 5228120"/>
              <a:gd name="connsiteY25" fmla="*/ 4957902 h 4957903"/>
              <a:gd name="connsiteX26" fmla="*/ 5157924 w 5228120"/>
              <a:gd name="connsiteY26" fmla="*/ 4957902 h 4957903"/>
              <a:gd name="connsiteX27" fmla="*/ 5157922 w 5228120"/>
              <a:gd name="connsiteY27" fmla="*/ 4957903 h 4957903"/>
              <a:gd name="connsiteX28" fmla="*/ 1369345 w 5228120"/>
              <a:gd name="connsiteY28" fmla="*/ 4957903 h 4957903"/>
              <a:gd name="connsiteX29" fmla="*/ 44266 w 5228120"/>
              <a:gd name="connsiteY29" fmla="*/ 4957256 h 4957903"/>
              <a:gd name="connsiteX30" fmla="*/ 19873 w 5228120"/>
              <a:gd name="connsiteY30" fmla="*/ 4940773 h 4957903"/>
              <a:gd name="connsiteX31" fmla="*/ 19873 w 5228120"/>
              <a:gd name="connsiteY31" fmla="*/ 4191718 h 4957903"/>
              <a:gd name="connsiteX32" fmla="*/ 13009 w 5228120"/>
              <a:gd name="connsiteY32" fmla="*/ 4167267 h 4957903"/>
              <a:gd name="connsiteX33" fmla="*/ 19873 w 5228120"/>
              <a:gd name="connsiteY33" fmla="*/ 4142119 h 4957903"/>
              <a:gd name="connsiteX34" fmla="*/ 19873 w 5228120"/>
              <a:gd name="connsiteY34" fmla="*/ 3806985 h 4957903"/>
              <a:gd name="connsiteX35" fmla="*/ 19873 w 5228120"/>
              <a:gd name="connsiteY35" fmla="*/ 3762500 h 4957903"/>
              <a:gd name="connsiteX36" fmla="*/ 12558 w 5228120"/>
              <a:gd name="connsiteY36" fmla="*/ 3737654 h 4957903"/>
              <a:gd name="connsiteX37" fmla="*/ 4175 w 5228120"/>
              <a:gd name="connsiteY37" fmla="*/ 3712250 h 4957903"/>
              <a:gd name="connsiteX38" fmla="*/ 560 w 5228120"/>
              <a:gd name="connsiteY38" fmla="*/ 3687770 h 4957903"/>
              <a:gd name="connsiteX39" fmla="*/ 0 w 5228120"/>
              <a:gd name="connsiteY39"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5196316 w 5228120"/>
              <a:gd name="connsiteY21" fmla="*/ 647 h 4957903"/>
              <a:gd name="connsiteX22" fmla="*/ 5224586 w 5228120"/>
              <a:gd name="connsiteY22" fmla="*/ 28919 h 4957903"/>
              <a:gd name="connsiteX23" fmla="*/ 5224586 w 5228120"/>
              <a:gd name="connsiteY23" fmla="*/ 4929710 h 4957903"/>
              <a:gd name="connsiteX24" fmla="*/ 5196315 w 5228120"/>
              <a:gd name="connsiteY24" fmla="*/ 4957902 h 4957903"/>
              <a:gd name="connsiteX25" fmla="*/ 5157924 w 5228120"/>
              <a:gd name="connsiteY25" fmla="*/ 4957902 h 4957903"/>
              <a:gd name="connsiteX26" fmla="*/ 5157922 w 5228120"/>
              <a:gd name="connsiteY26" fmla="*/ 4957903 h 4957903"/>
              <a:gd name="connsiteX27" fmla="*/ 1369345 w 5228120"/>
              <a:gd name="connsiteY27" fmla="*/ 4957903 h 4957903"/>
              <a:gd name="connsiteX28" fmla="*/ 44266 w 5228120"/>
              <a:gd name="connsiteY28" fmla="*/ 4957256 h 4957903"/>
              <a:gd name="connsiteX29" fmla="*/ 19873 w 5228120"/>
              <a:gd name="connsiteY29" fmla="*/ 4940773 h 4957903"/>
              <a:gd name="connsiteX30" fmla="*/ 19873 w 5228120"/>
              <a:gd name="connsiteY30" fmla="*/ 4191718 h 4957903"/>
              <a:gd name="connsiteX31" fmla="*/ 13009 w 5228120"/>
              <a:gd name="connsiteY31" fmla="*/ 4167267 h 4957903"/>
              <a:gd name="connsiteX32" fmla="*/ 19873 w 5228120"/>
              <a:gd name="connsiteY32" fmla="*/ 4142119 h 4957903"/>
              <a:gd name="connsiteX33" fmla="*/ 19873 w 5228120"/>
              <a:gd name="connsiteY33" fmla="*/ 3806985 h 4957903"/>
              <a:gd name="connsiteX34" fmla="*/ 19873 w 5228120"/>
              <a:gd name="connsiteY34" fmla="*/ 3762500 h 4957903"/>
              <a:gd name="connsiteX35" fmla="*/ 12558 w 5228120"/>
              <a:gd name="connsiteY35" fmla="*/ 3737654 h 4957903"/>
              <a:gd name="connsiteX36" fmla="*/ 4175 w 5228120"/>
              <a:gd name="connsiteY36" fmla="*/ 3712250 h 4957903"/>
              <a:gd name="connsiteX37" fmla="*/ 560 w 5228120"/>
              <a:gd name="connsiteY37" fmla="*/ 3687770 h 4957903"/>
              <a:gd name="connsiteX38" fmla="*/ 0 w 5228120"/>
              <a:gd name="connsiteY38" fmla="*/ 3668924 h 4957903"/>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1369345 w 5228120"/>
              <a:gd name="connsiteY26" fmla="*/ 4957739 h 4957739"/>
              <a:gd name="connsiteX27" fmla="*/ 44266 w 5228120"/>
              <a:gd name="connsiteY27" fmla="*/ 4957092 h 4957739"/>
              <a:gd name="connsiteX28" fmla="*/ 19873 w 5228120"/>
              <a:gd name="connsiteY28" fmla="*/ 4940609 h 4957739"/>
              <a:gd name="connsiteX29" fmla="*/ 19873 w 5228120"/>
              <a:gd name="connsiteY29" fmla="*/ 4191554 h 4957739"/>
              <a:gd name="connsiteX30" fmla="*/ 13009 w 5228120"/>
              <a:gd name="connsiteY30" fmla="*/ 4167103 h 4957739"/>
              <a:gd name="connsiteX31" fmla="*/ 19873 w 5228120"/>
              <a:gd name="connsiteY31" fmla="*/ 4141955 h 4957739"/>
              <a:gd name="connsiteX32" fmla="*/ 19873 w 5228120"/>
              <a:gd name="connsiteY32" fmla="*/ 3806821 h 4957739"/>
              <a:gd name="connsiteX33" fmla="*/ 19873 w 5228120"/>
              <a:gd name="connsiteY33" fmla="*/ 3762336 h 4957739"/>
              <a:gd name="connsiteX34" fmla="*/ 12558 w 5228120"/>
              <a:gd name="connsiteY34" fmla="*/ 3737490 h 4957739"/>
              <a:gd name="connsiteX35" fmla="*/ 4175 w 5228120"/>
              <a:gd name="connsiteY35" fmla="*/ 3712086 h 4957739"/>
              <a:gd name="connsiteX36" fmla="*/ 560 w 5228120"/>
              <a:gd name="connsiteY36" fmla="*/ 3687606 h 4957739"/>
              <a:gd name="connsiteX37" fmla="*/ 0 w 5228120"/>
              <a:gd name="connsiteY37" fmla="*/ 3668760 h 4957739"/>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44266 w 5228120"/>
              <a:gd name="connsiteY26" fmla="*/ 4957092 h 4957739"/>
              <a:gd name="connsiteX27" fmla="*/ 19873 w 5228120"/>
              <a:gd name="connsiteY27" fmla="*/ 4940609 h 4957739"/>
              <a:gd name="connsiteX28" fmla="*/ 19873 w 5228120"/>
              <a:gd name="connsiteY28" fmla="*/ 4191554 h 4957739"/>
              <a:gd name="connsiteX29" fmla="*/ 13009 w 5228120"/>
              <a:gd name="connsiteY29" fmla="*/ 4167103 h 4957739"/>
              <a:gd name="connsiteX30" fmla="*/ 19873 w 5228120"/>
              <a:gd name="connsiteY30" fmla="*/ 4141955 h 4957739"/>
              <a:gd name="connsiteX31" fmla="*/ 19873 w 5228120"/>
              <a:gd name="connsiteY31" fmla="*/ 3806821 h 4957739"/>
              <a:gd name="connsiteX32" fmla="*/ 19873 w 5228120"/>
              <a:gd name="connsiteY32" fmla="*/ 3762336 h 4957739"/>
              <a:gd name="connsiteX33" fmla="*/ 12558 w 5228120"/>
              <a:gd name="connsiteY33" fmla="*/ 3737490 h 4957739"/>
              <a:gd name="connsiteX34" fmla="*/ 4175 w 5228120"/>
              <a:gd name="connsiteY34" fmla="*/ 3712086 h 4957739"/>
              <a:gd name="connsiteX35" fmla="*/ 560 w 5228120"/>
              <a:gd name="connsiteY35" fmla="*/ 3687606 h 4957739"/>
              <a:gd name="connsiteX36" fmla="*/ 0 w 5228120"/>
              <a:gd name="connsiteY36" fmla="*/ 3668760 h 495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28120" h="4957739">
                <a:moveTo>
                  <a:pt x="0" y="3668760"/>
                </a:moveTo>
                <a:lnTo>
                  <a:pt x="4948" y="3649017"/>
                </a:lnTo>
                <a:cubicBezTo>
                  <a:pt x="5428" y="3643504"/>
                  <a:pt x="2348" y="3642047"/>
                  <a:pt x="2889" y="3635689"/>
                </a:cubicBezTo>
                <a:lnTo>
                  <a:pt x="8191" y="3610867"/>
                </a:lnTo>
                <a:lnTo>
                  <a:pt x="13074" y="3574556"/>
                </a:lnTo>
                <a:lnTo>
                  <a:pt x="18280" y="3549561"/>
                </a:lnTo>
                <a:lnTo>
                  <a:pt x="19873" y="3544741"/>
                </a:lnTo>
                <a:lnTo>
                  <a:pt x="19873" y="3381182"/>
                </a:lnTo>
                <a:lnTo>
                  <a:pt x="18092" y="3369117"/>
                </a:lnTo>
                <a:cubicBezTo>
                  <a:pt x="18686" y="3355549"/>
                  <a:pt x="19279" y="3341980"/>
                  <a:pt x="19873" y="3328412"/>
                </a:cubicBezTo>
                <a:lnTo>
                  <a:pt x="17446" y="3322501"/>
                </a:lnTo>
                <a:lnTo>
                  <a:pt x="19873" y="3282705"/>
                </a:lnTo>
                <a:cubicBezTo>
                  <a:pt x="19530" y="3269526"/>
                  <a:pt x="20072" y="3246690"/>
                  <a:pt x="17812" y="3239103"/>
                </a:cubicBezTo>
                <a:lnTo>
                  <a:pt x="12273" y="3235847"/>
                </a:lnTo>
                <a:cubicBezTo>
                  <a:pt x="12111" y="3232660"/>
                  <a:pt x="11948" y="3229472"/>
                  <a:pt x="11786" y="3226285"/>
                </a:cubicBezTo>
                <a:cubicBezTo>
                  <a:pt x="12210" y="3225585"/>
                  <a:pt x="11857" y="3211799"/>
                  <a:pt x="11892" y="3211231"/>
                </a:cubicBezTo>
                <a:lnTo>
                  <a:pt x="17706" y="3177510"/>
                </a:lnTo>
                <a:lnTo>
                  <a:pt x="14268" y="18774"/>
                </a:lnTo>
                <a:cubicBezTo>
                  <a:pt x="19746" y="9227"/>
                  <a:pt x="21251" y="7690"/>
                  <a:pt x="30700" y="2147"/>
                </a:cubicBezTo>
                <a:lnTo>
                  <a:pt x="44276" y="0"/>
                </a:lnTo>
                <a:lnTo>
                  <a:pt x="5196316" y="483"/>
                </a:lnTo>
                <a:cubicBezTo>
                  <a:pt x="5211913" y="528"/>
                  <a:pt x="5224547" y="13159"/>
                  <a:pt x="5224586" y="28755"/>
                </a:cubicBezTo>
                <a:cubicBezTo>
                  <a:pt x="5229299" y="850266"/>
                  <a:pt x="5229298" y="4108050"/>
                  <a:pt x="5224586" y="4929546"/>
                </a:cubicBezTo>
                <a:cubicBezTo>
                  <a:pt x="5224498" y="4945112"/>
                  <a:pt x="5211880" y="4957697"/>
                  <a:pt x="5196315" y="4957738"/>
                </a:cubicBezTo>
                <a:lnTo>
                  <a:pt x="5157924" y="4957738"/>
                </a:lnTo>
                <a:cubicBezTo>
                  <a:pt x="5157923" y="4957738"/>
                  <a:pt x="5157923" y="4957739"/>
                  <a:pt x="5157922" y="4957739"/>
                </a:cubicBezTo>
                <a:lnTo>
                  <a:pt x="44266" y="4957092"/>
                </a:lnTo>
                <a:cubicBezTo>
                  <a:pt x="30798" y="4957039"/>
                  <a:pt x="19909" y="4949683"/>
                  <a:pt x="19873" y="4940609"/>
                </a:cubicBezTo>
                <a:lnTo>
                  <a:pt x="19873" y="4191554"/>
                </a:lnTo>
                <a:lnTo>
                  <a:pt x="13009" y="4167103"/>
                </a:lnTo>
                <a:cubicBezTo>
                  <a:pt x="13312" y="4153381"/>
                  <a:pt x="17586" y="4150338"/>
                  <a:pt x="19873" y="4141955"/>
                </a:cubicBezTo>
                <a:lnTo>
                  <a:pt x="19873" y="3806821"/>
                </a:lnTo>
                <a:lnTo>
                  <a:pt x="19873" y="3762336"/>
                </a:lnTo>
                <a:lnTo>
                  <a:pt x="12558" y="3737490"/>
                </a:lnTo>
                <a:cubicBezTo>
                  <a:pt x="18407" y="3727494"/>
                  <a:pt x="6970" y="3720184"/>
                  <a:pt x="4175" y="3712086"/>
                </a:cubicBezTo>
                <a:lnTo>
                  <a:pt x="560" y="3687606"/>
                </a:lnTo>
                <a:cubicBezTo>
                  <a:pt x="373" y="3681324"/>
                  <a:pt x="187" y="3675042"/>
                  <a:pt x="0" y="3668760"/>
                </a:cubicBezTo>
                <a:close/>
              </a:path>
            </a:pathLst>
          </a:custGeom>
          <a:solidFill>
            <a:srgbClr val="FFFFFF"/>
          </a:solidFill>
          <a:ln w="9525" cap="flat">
            <a:noFill/>
            <a:prstDash val="solid"/>
            <a:miter/>
          </a:ln>
        </p:spPr>
        <p:txBody>
          <a:bodyPr wrap="square" rtlCol="0" anchor="ctr">
            <a:noAutofit/>
          </a:bodyPr>
          <a:lstStyle/>
          <a:p>
            <a:endParaRPr lang="en-US"/>
          </a:p>
        </p:txBody>
      </p:sp>
      <p:pic>
        <p:nvPicPr>
          <p:cNvPr id="5" name="Picture 5" descr="Chart, box and whisker chart&#10;&#10;Description automatically generated">
            <a:extLst>
              <a:ext uri="{FF2B5EF4-FFF2-40B4-BE49-F238E27FC236}">
                <a16:creationId xmlns:a16="http://schemas.microsoft.com/office/drawing/2014/main" id="{A4F791E3-CF22-3D5F-C89A-82737CFDA9D0}"/>
              </a:ext>
            </a:extLst>
          </p:cNvPr>
          <p:cNvPicPr>
            <a:picLocks noChangeAspect="1"/>
          </p:cNvPicPr>
          <p:nvPr/>
        </p:nvPicPr>
        <p:blipFill>
          <a:blip r:embed="rId3"/>
          <a:stretch>
            <a:fillRect/>
          </a:stretch>
        </p:blipFill>
        <p:spPr>
          <a:xfrm rot="21417838">
            <a:off x="8860831" y="1075530"/>
            <a:ext cx="3142642" cy="2671245"/>
          </a:xfrm>
          <a:prstGeom prst="rect">
            <a:avLst/>
          </a:prstGeom>
        </p:spPr>
      </p:pic>
      <p:pic>
        <p:nvPicPr>
          <p:cNvPr id="4" name="Picture 4" descr="Chart&#10;&#10;Description automatically generated">
            <a:extLst>
              <a:ext uri="{FF2B5EF4-FFF2-40B4-BE49-F238E27FC236}">
                <a16:creationId xmlns:a16="http://schemas.microsoft.com/office/drawing/2014/main" id="{2F1079DC-5771-064A-4F76-86C9F9D43794}"/>
              </a:ext>
            </a:extLst>
          </p:cNvPr>
          <p:cNvPicPr>
            <a:picLocks noChangeAspect="1"/>
          </p:cNvPicPr>
          <p:nvPr/>
        </p:nvPicPr>
        <p:blipFill>
          <a:blip r:embed="rId4"/>
          <a:stretch>
            <a:fillRect/>
          </a:stretch>
        </p:blipFill>
        <p:spPr>
          <a:xfrm rot="183814">
            <a:off x="4642398" y="1227792"/>
            <a:ext cx="3486557" cy="2963574"/>
          </a:xfrm>
          <a:prstGeom prst="rect">
            <a:avLst/>
          </a:prstGeom>
        </p:spPr>
      </p:pic>
      <p:pic>
        <p:nvPicPr>
          <p:cNvPr id="3" name="Picture 3" descr="Chart, box and whisker chart&#10;&#10;Description automatically generated">
            <a:extLst>
              <a:ext uri="{FF2B5EF4-FFF2-40B4-BE49-F238E27FC236}">
                <a16:creationId xmlns:a16="http://schemas.microsoft.com/office/drawing/2014/main" id="{D6656124-2611-B168-BB8D-3CCA27A5B239}"/>
              </a:ext>
            </a:extLst>
          </p:cNvPr>
          <p:cNvPicPr>
            <a:picLocks noChangeAspect="1"/>
          </p:cNvPicPr>
          <p:nvPr/>
        </p:nvPicPr>
        <p:blipFill>
          <a:blip r:embed="rId5"/>
          <a:stretch>
            <a:fillRect/>
          </a:stretch>
        </p:blipFill>
        <p:spPr>
          <a:xfrm>
            <a:off x="281882" y="893649"/>
            <a:ext cx="3486557" cy="2963574"/>
          </a:xfrm>
          <a:prstGeom prst="rect">
            <a:avLst/>
          </a:prstGeom>
        </p:spPr>
      </p:pic>
      <p:sp>
        <p:nvSpPr>
          <p:cNvPr id="10" name="TextBox 9">
            <a:extLst>
              <a:ext uri="{FF2B5EF4-FFF2-40B4-BE49-F238E27FC236}">
                <a16:creationId xmlns:a16="http://schemas.microsoft.com/office/drawing/2014/main" id="{0CE4888E-E7E2-B68E-FAFE-06381191E234}"/>
              </a:ext>
            </a:extLst>
          </p:cNvPr>
          <p:cNvSpPr txBox="1"/>
          <p:nvPr/>
        </p:nvSpPr>
        <p:spPr>
          <a:xfrm>
            <a:off x="556079" y="5601721"/>
            <a:ext cx="1082051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FF00"/>
                </a:solidFill>
                <a:ea typeface="+mn-lt"/>
                <a:cs typeface="+mn-lt"/>
              </a:rPr>
              <a:t>"Individuals who default on their credit payments typically have lower credit scores and have utilized 80-100% of their available credit limits."</a:t>
            </a:r>
            <a:endParaRPr lang="en-US" sz="2000" dirty="0">
              <a:solidFill>
                <a:srgbClr val="FFFF00"/>
              </a:solidFill>
            </a:endParaRPr>
          </a:p>
        </p:txBody>
      </p:sp>
      <p:sp>
        <p:nvSpPr>
          <p:cNvPr id="12" name="TextBox 11">
            <a:extLst>
              <a:ext uri="{FF2B5EF4-FFF2-40B4-BE49-F238E27FC236}">
                <a16:creationId xmlns:a16="http://schemas.microsoft.com/office/drawing/2014/main" id="{615254C9-8CD5-0CAC-9A8F-A0AA978F57AA}"/>
              </a:ext>
            </a:extLst>
          </p:cNvPr>
          <p:cNvSpPr txBox="1"/>
          <p:nvPr/>
        </p:nvSpPr>
        <p:spPr>
          <a:xfrm>
            <a:off x="600021" y="4183239"/>
            <a:ext cx="285565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ea typeface="+mn-lt"/>
                <a:cs typeface="+mn-lt"/>
              </a:rPr>
              <a:t>Credit Score </a:t>
            </a:r>
            <a:endParaRPr lang="en-US" sz="1600" b="1"/>
          </a:p>
          <a:p>
            <a:pPr algn="ctr"/>
            <a:r>
              <a:rPr lang="en-US" sz="1600" b="1" dirty="0">
                <a:ea typeface="+mn-lt"/>
                <a:cs typeface="+mn-lt"/>
              </a:rPr>
              <a:t>Vs</a:t>
            </a:r>
            <a:endParaRPr lang="en-US" sz="1600" b="1"/>
          </a:p>
          <a:p>
            <a:pPr algn="ctr"/>
            <a:r>
              <a:rPr lang="en-US" sz="1600" b="1" dirty="0">
                <a:ea typeface="+mn-lt"/>
                <a:cs typeface="+mn-lt"/>
              </a:rPr>
              <a:t>Credit Card Default</a:t>
            </a:r>
            <a:endParaRPr lang="en-US" sz="1600" b="1"/>
          </a:p>
        </p:txBody>
      </p:sp>
      <p:sp>
        <p:nvSpPr>
          <p:cNvPr id="14" name="TextBox 13">
            <a:extLst>
              <a:ext uri="{FF2B5EF4-FFF2-40B4-BE49-F238E27FC236}">
                <a16:creationId xmlns:a16="http://schemas.microsoft.com/office/drawing/2014/main" id="{26DC6887-262B-8E53-B3E5-C6B37DB9F060}"/>
              </a:ext>
            </a:extLst>
          </p:cNvPr>
          <p:cNvSpPr txBox="1"/>
          <p:nvPr/>
        </p:nvSpPr>
        <p:spPr>
          <a:xfrm rot="-180000">
            <a:off x="9198734" y="4311398"/>
            <a:ext cx="285565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ea typeface="+mn-lt"/>
                <a:cs typeface="+mn-lt"/>
              </a:rPr>
              <a:t>Credit Limit Used </a:t>
            </a:r>
            <a:endParaRPr lang="en-US" b="1"/>
          </a:p>
          <a:p>
            <a:pPr algn="ctr"/>
            <a:r>
              <a:rPr lang="en-US" sz="1600" b="1" dirty="0">
                <a:ea typeface="+mn-lt"/>
                <a:cs typeface="+mn-lt"/>
              </a:rPr>
              <a:t>Vs</a:t>
            </a:r>
            <a:endParaRPr lang="en-US" b="1">
              <a:ea typeface="+mn-lt"/>
              <a:cs typeface="+mn-lt"/>
            </a:endParaRPr>
          </a:p>
          <a:p>
            <a:pPr algn="ctr"/>
            <a:r>
              <a:rPr lang="en-US" sz="1600" b="1" dirty="0">
                <a:ea typeface="+mn-lt"/>
                <a:cs typeface="+mn-lt"/>
              </a:rPr>
              <a:t>Credit Card Default</a:t>
            </a:r>
            <a:endParaRPr lang="en-US" b="1"/>
          </a:p>
        </p:txBody>
      </p:sp>
      <p:sp>
        <p:nvSpPr>
          <p:cNvPr id="7" name="TextBox 6">
            <a:extLst>
              <a:ext uri="{FF2B5EF4-FFF2-40B4-BE49-F238E27FC236}">
                <a16:creationId xmlns:a16="http://schemas.microsoft.com/office/drawing/2014/main" id="{F700526B-E5B3-6DF6-A5D1-AFA1B8CEBD9B}"/>
              </a:ext>
            </a:extLst>
          </p:cNvPr>
          <p:cNvSpPr txBox="1"/>
          <p:nvPr/>
        </p:nvSpPr>
        <p:spPr>
          <a:xfrm rot="180000">
            <a:off x="3299778" y="4436520"/>
            <a:ext cx="581198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ea typeface="+mn-lt"/>
                <a:cs typeface="+mn-lt"/>
              </a:rPr>
              <a:t>Credit Limit Used Vs Credit Score</a:t>
            </a:r>
            <a:endParaRPr lang="en-US" b="1"/>
          </a:p>
          <a:p>
            <a:pPr algn="ctr"/>
            <a:r>
              <a:rPr lang="en-US" sz="1600" b="1" dirty="0">
                <a:ea typeface="+mn-lt"/>
                <a:cs typeface="+mn-lt"/>
              </a:rPr>
              <a:t>Vs</a:t>
            </a:r>
            <a:endParaRPr lang="en-US" b="1">
              <a:ea typeface="+mn-lt"/>
              <a:cs typeface="+mn-lt"/>
            </a:endParaRPr>
          </a:p>
          <a:p>
            <a:pPr algn="ctr"/>
            <a:r>
              <a:rPr lang="en-US" sz="1600" b="1" dirty="0">
                <a:ea typeface="+mn-lt"/>
                <a:cs typeface="+mn-lt"/>
              </a:rPr>
              <a:t>Credit Card Default</a:t>
            </a:r>
            <a:endParaRPr lang="en-US" b="1"/>
          </a:p>
        </p:txBody>
      </p:sp>
      <p:sp>
        <p:nvSpPr>
          <p:cNvPr id="8" name="Title 7">
            <a:extLst>
              <a:ext uri="{FF2B5EF4-FFF2-40B4-BE49-F238E27FC236}">
                <a16:creationId xmlns:a16="http://schemas.microsoft.com/office/drawing/2014/main" id="{DDC9C656-192A-1BD4-6731-D705E48EFDE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6794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12" name="Rectangle 11">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Picture 2" descr="Chart, bar chart&#10;&#10;Description automatically generated">
            <a:extLst>
              <a:ext uri="{FF2B5EF4-FFF2-40B4-BE49-F238E27FC236}">
                <a16:creationId xmlns:a16="http://schemas.microsoft.com/office/drawing/2014/main" id="{EF0CFF4A-8E8A-298B-4602-45A811E1DEE0}"/>
              </a:ext>
            </a:extLst>
          </p:cNvPr>
          <p:cNvPicPr>
            <a:picLocks noChangeAspect="1"/>
          </p:cNvPicPr>
          <p:nvPr/>
        </p:nvPicPr>
        <p:blipFill>
          <a:blip r:embed="rId2"/>
          <a:stretch>
            <a:fillRect/>
          </a:stretch>
        </p:blipFill>
        <p:spPr>
          <a:xfrm>
            <a:off x="706568" y="1302699"/>
            <a:ext cx="3209544" cy="2647873"/>
          </a:xfrm>
          <a:prstGeom prst="rect">
            <a:avLst/>
          </a:prstGeom>
        </p:spPr>
      </p:pic>
      <p:grpSp>
        <p:nvGrpSpPr>
          <p:cNvPr id="15" name="Group 14">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16" name="Rectangle 15">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3" descr="Chart, bar chart&#10;&#10;Description automatically generated">
            <a:extLst>
              <a:ext uri="{FF2B5EF4-FFF2-40B4-BE49-F238E27FC236}">
                <a16:creationId xmlns:a16="http://schemas.microsoft.com/office/drawing/2014/main" id="{EC18F7E3-5C23-8E8C-8714-5633927BBAC3}"/>
              </a:ext>
            </a:extLst>
          </p:cNvPr>
          <p:cNvPicPr>
            <a:picLocks noChangeAspect="1"/>
          </p:cNvPicPr>
          <p:nvPr/>
        </p:nvPicPr>
        <p:blipFill>
          <a:blip r:embed="rId3"/>
          <a:stretch>
            <a:fillRect/>
          </a:stretch>
        </p:blipFill>
        <p:spPr>
          <a:xfrm>
            <a:off x="4487333" y="1302699"/>
            <a:ext cx="3209544" cy="2647873"/>
          </a:xfrm>
          <a:prstGeom prst="rect">
            <a:avLst/>
          </a:prstGeom>
        </p:spPr>
      </p:pic>
      <p:grpSp>
        <p:nvGrpSpPr>
          <p:cNvPr id="19" name="Group 18">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20" name="Rectangle 19">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4" descr="Chart, bar chart&#10;&#10;Description automatically generated">
            <a:extLst>
              <a:ext uri="{FF2B5EF4-FFF2-40B4-BE49-F238E27FC236}">
                <a16:creationId xmlns:a16="http://schemas.microsoft.com/office/drawing/2014/main" id="{80F842D7-7C9D-5171-CF49-4F1F53CFECEA}"/>
              </a:ext>
            </a:extLst>
          </p:cNvPr>
          <p:cNvPicPr>
            <a:picLocks noChangeAspect="1"/>
          </p:cNvPicPr>
          <p:nvPr/>
        </p:nvPicPr>
        <p:blipFill>
          <a:blip r:embed="rId4"/>
          <a:stretch>
            <a:fillRect/>
          </a:stretch>
        </p:blipFill>
        <p:spPr>
          <a:xfrm>
            <a:off x="8275887" y="1302699"/>
            <a:ext cx="3209544" cy="2647873"/>
          </a:xfrm>
          <a:prstGeom prst="rect">
            <a:avLst/>
          </a:prstGeom>
        </p:spPr>
      </p:pic>
      <p:sp>
        <p:nvSpPr>
          <p:cNvPr id="6" name="TextBox 5">
            <a:extLst>
              <a:ext uri="{FF2B5EF4-FFF2-40B4-BE49-F238E27FC236}">
                <a16:creationId xmlns:a16="http://schemas.microsoft.com/office/drawing/2014/main" id="{622E2F43-F7F4-1856-93CA-5B58BF45E56C}"/>
              </a:ext>
            </a:extLst>
          </p:cNvPr>
          <p:cNvSpPr txBox="1"/>
          <p:nvPr/>
        </p:nvSpPr>
        <p:spPr>
          <a:xfrm>
            <a:off x="705208" y="3993504"/>
            <a:ext cx="319868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solidFill>
                <a:ea typeface="+mn-lt"/>
                <a:cs typeface="+mn-lt"/>
              </a:rPr>
              <a:t>While females make up the majority of credit card users, statistics show that the number of males who default on their credit card payments is relatively higher.</a:t>
            </a:r>
          </a:p>
          <a:p>
            <a:endParaRPr lang="en-US" sz="1600" dirty="0">
              <a:solidFill>
                <a:schemeClr val="bg1"/>
              </a:solidFill>
              <a:ea typeface="+mn-lt"/>
              <a:cs typeface="+mn-lt"/>
            </a:endParaRPr>
          </a:p>
        </p:txBody>
      </p:sp>
      <p:sp>
        <p:nvSpPr>
          <p:cNvPr id="7" name="TextBox 6">
            <a:extLst>
              <a:ext uri="{FF2B5EF4-FFF2-40B4-BE49-F238E27FC236}">
                <a16:creationId xmlns:a16="http://schemas.microsoft.com/office/drawing/2014/main" id="{D49A1DAA-8DA6-FDA1-0338-7EF9074711EB}"/>
              </a:ext>
            </a:extLst>
          </p:cNvPr>
          <p:cNvSpPr txBox="1"/>
          <p:nvPr/>
        </p:nvSpPr>
        <p:spPr>
          <a:xfrm>
            <a:off x="4493014" y="3949116"/>
            <a:ext cx="31986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solidFill>
                <a:ea typeface="+mn-lt"/>
                <a:cs typeface="+mn-lt"/>
              </a:rPr>
              <a:t>Past defaulters are more likely to default again in the future.</a:t>
            </a:r>
            <a:endParaRPr lang="en-US" dirty="0">
              <a:solidFill>
                <a:schemeClr val="bg1"/>
              </a:solidFill>
              <a:ea typeface="+mn-lt"/>
              <a:cs typeface="+mn-lt"/>
            </a:endParaRPr>
          </a:p>
        </p:txBody>
      </p:sp>
      <p:sp>
        <p:nvSpPr>
          <p:cNvPr id="8" name="TextBox 7">
            <a:extLst>
              <a:ext uri="{FF2B5EF4-FFF2-40B4-BE49-F238E27FC236}">
                <a16:creationId xmlns:a16="http://schemas.microsoft.com/office/drawing/2014/main" id="{A9624E79-00CA-615C-929D-2D21E52E9807}"/>
              </a:ext>
            </a:extLst>
          </p:cNvPr>
          <p:cNvSpPr txBox="1"/>
          <p:nvPr/>
        </p:nvSpPr>
        <p:spPr>
          <a:xfrm>
            <a:off x="8273422" y="3993504"/>
            <a:ext cx="319868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solidFill>
                <a:ea typeface="+mn-lt"/>
                <a:cs typeface="+mn-lt"/>
              </a:rPr>
              <a:t>Families with larger numbers of members and children tend to face difficulties in repaying their credit payments.</a:t>
            </a:r>
            <a:endParaRPr lang="en-US">
              <a:solidFill>
                <a:schemeClr val="bg1"/>
              </a:solidFill>
              <a:ea typeface="+mn-lt"/>
              <a:cs typeface="+mn-lt"/>
            </a:endParaRPr>
          </a:p>
          <a:p>
            <a:endParaRPr lang="en-US" sz="1600" dirty="0">
              <a:solidFill>
                <a:schemeClr val="bg1"/>
              </a:solidFill>
              <a:ea typeface="+mn-lt"/>
              <a:cs typeface="+mn-lt"/>
            </a:endParaRPr>
          </a:p>
        </p:txBody>
      </p:sp>
      <p:sp>
        <p:nvSpPr>
          <p:cNvPr id="14" name="TextBox 13">
            <a:extLst>
              <a:ext uri="{FF2B5EF4-FFF2-40B4-BE49-F238E27FC236}">
                <a16:creationId xmlns:a16="http://schemas.microsoft.com/office/drawing/2014/main" id="{A8F37682-2C4B-8922-1CD7-6975E10C7FA5}"/>
              </a:ext>
            </a:extLst>
          </p:cNvPr>
          <p:cNvSpPr txBox="1"/>
          <p:nvPr/>
        </p:nvSpPr>
        <p:spPr>
          <a:xfrm>
            <a:off x="717556" y="853390"/>
            <a:ext cx="319596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solidFill>
                  <a:schemeClr val="bg1"/>
                </a:solidFill>
                <a:ea typeface="+mn-lt"/>
                <a:cs typeface="+mn-lt"/>
              </a:rPr>
              <a:t>Gender Count</a:t>
            </a:r>
            <a:endParaRPr lang="en-US" dirty="0">
              <a:solidFill>
                <a:schemeClr val="bg1"/>
              </a:solidFill>
            </a:endParaRPr>
          </a:p>
        </p:txBody>
      </p:sp>
      <p:sp>
        <p:nvSpPr>
          <p:cNvPr id="18" name="TextBox 17">
            <a:extLst>
              <a:ext uri="{FF2B5EF4-FFF2-40B4-BE49-F238E27FC236}">
                <a16:creationId xmlns:a16="http://schemas.microsoft.com/office/drawing/2014/main" id="{E070018A-173B-01A5-B191-D4B1F69F7E1F}"/>
              </a:ext>
            </a:extLst>
          </p:cNvPr>
          <p:cNvSpPr txBox="1"/>
          <p:nvPr/>
        </p:nvSpPr>
        <p:spPr>
          <a:xfrm>
            <a:off x="4490566" y="853390"/>
            <a:ext cx="319596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solidFill>
                  <a:schemeClr val="bg1"/>
                </a:solidFill>
                <a:ea typeface="+mn-lt"/>
                <a:cs typeface="+mn-lt"/>
              </a:rPr>
              <a:t>Previous Defaults</a:t>
            </a:r>
            <a:endParaRPr lang="en-US" dirty="0"/>
          </a:p>
        </p:txBody>
      </p:sp>
      <p:sp>
        <p:nvSpPr>
          <p:cNvPr id="22" name="TextBox 21">
            <a:extLst>
              <a:ext uri="{FF2B5EF4-FFF2-40B4-BE49-F238E27FC236}">
                <a16:creationId xmlns:a16="http://schemas.microsoft.com/office/drawing/2014/main" id="{9C315705-0C03-48EC-1244-C3BD6F9F06C9}"/>
              </a:ext>
            </a:extLst>
          </p:cNvPr>
          <p:cNvSpPr txBox="1"/>
          <p:nvPr/>
        </p:nvSpPr>
        <p:spPr>
          <a:xfrm>
            <a:off x="8285769" y="853390"/>
            <a:ext cx="319596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solidFill>
                  <a:schemeClr val="bg1"/>
                </a:solidFill>
                <a:ea typeface="+mn-lt"/>
                <a:cs typeface="+mn-lt"/>
              </a:rPr>
              <a:t>Number of Family Members</a:t>
            </a:r>
            <a:endParaRPr lang="en-US" dirty="0"/>
          </a:p>
        </p:txBody>
      </p:sp>
      <p:sp>
        <p:nvSpPr>
          <p:cNvPr id="10" name="TextBox 9">
            <a:extLst>
              <a:ext uri="{FF2B5EF4-FFF2-40B4-BE49-F238E27FC236}">
                <a16:creationId xmlns:a16="http://schemas.microsoft.com/office/drawing/2014/main" id="{B077B997-D653-DF79-DEBA-F33B7AD352E5}"/>
              </a:ext>
            </a:extLst>
          </p:cNvPr>
          <p:cNvSpPr txBox="1"/>
          <p:nvPr/>
        </p:nvSpPr>
        <p:spPr>
          <a:xfrm>
            <a:off x="533162" y="5934022"/>
            <a:ext cx="1112990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FF00"/>
                </a:solidFill>
                <a:ea typeface="+mn-lt"/>
                <a:cs typeface="+mn-lt"/>
              </a:rPr>
              <a:t>"Hence, using these information, American Express can make informed decisions to increase revenue, reduce expenses, and minimize risk."</a:t>
            </a:r>
            <a:endParaRPr lang="en-US">
              <a:solidFill>
                <a:srgbClr val="FFFF00"/>
              </a:solidFill>
              <a:ea typeface="+mn-lt"/>
              <a:cs typeface="+mn-lt"/>
            </a:endParaRPr>
          </a:p>
        </p:txBody>
      </p:sp>
    </p:spTree>
    <p:extLst>
      <p:ext uri="{BB962C8B-B14F-4D97-AF65-F5344CB8AC3E}">
        <p14:creationId xmlns:p14="http://schemas.microsoft.com/office/powerpoint/2010/main" val="266645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744C-4A93-5D86-0343-C10D54714B23}"/>
              </a:ext>
            </a:extLst>
          </p:cNvPr>
          <p:cNvSpPr>
            <a:spLocks noGrp="1"/>
          </p:cNvSpPr>
          <p:nvPr>
            <p:ph type="title"/>
          </p:nvPr>
        </p:nvSpPr>
        <p:spPr>
          <a:xfrm>
            <a:off x="664346" y="172776"/>
            <a:ext cx="9493249" cy="1577975"/>
          </a:xfrm>
        </p:spPr>
        <p:txBody>
          <a:bodyPr/>
          <a:lstStyle/>
          <a:p>
            <a:r>
              <a:rPr lang="en-US" dirty="0"/>
              <a:t>Building a Predictive Model:</a:t>
            </a:r>
          </a:p>
        </p:txBody>
      </p:sp>
      <p:graphicFrame>
        <p:nvGraphicFramePr>
          <p:cNvPr id="9" name="Content Placeholder 2">
            <a:extLst>
              <a:ext uri="{FF2B5EF4-FFF2-40B4-BE49-F238E27FC236}">
                <a16:creationId xmlns:a16="http://schemas.microsoft.com/office/drawing/2014/main" id="{BEA23290-AC52-0C2D-5CF7-2A2DEC0C7BEE}"/>
              </a:ext>
            </a:extLst>
          </p:cNvPr>
          <p:cNvGraphicFramePr>
            <a:graphicFrameLocks noGrp="1"/>
          </p:cNvGraphicFramePr>
          <p:nvPr>
            <p:ph idx="1"/>
            <p:extLst>
              <p:ext uri="{D42A27DB-BD31-4B8C-83A1-F6EECF244321}">
                <p14:modId xmlns:p14="http://schemas.microsoft.com/office/powerpoint/2010/main" val="3708886122"/>
              </p:ext>
            </p:extLst>
          </p:nvPr>
        </p:nvGraphicFramePr>
        <p:xfrm>
          <a:off x="-1480" y="1519044"/>
          <a:ext cx="12489463" cy="5301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9478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41B98B-6E41-475D-97DA-426952893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5A84C6-7CFF-4BEC-9A76-A46ABA945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179475"/>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810 w 12192000"/>
              <a:gd name="connsiteY144" fmla="*/ 1797886 h 2237474"/>
              <a:gd name="connsiteX145" fmla="*/ 4379064 w 12192000"/>
              <a:gd name="connsiteY145" fmla="*/ 1817177 h 2237474"/>
              <a:gd name="connsiteX146" fmla="*/ 4319209 w 12192000"/>
              <a:gd name="connsiteY146" fmla="*/ 1834833 h 2237474"/>
              <a:gd name="connsiteX147" fmla="*/ 4306907 w 12192000"/>
              <a:gd name="connsiteY147" fmla="*/ 1841641 h 2237474"/>
              <a:gd name="connsiteX148" fmla="*/ 4290981 w 12192000"/>
              <a:gd name="connsiteY148" fmla="*/ 1839677 h 2237474"/>
              <a:gd name="connsiteX149" fmla="*/ 4285792 w 12192000"/>
              <a:gd name="connsiteY149" fmla="*/ 1836231 h 2237474"/>
              <a:gd name="connsiteX150" fmla="*/ 4238372 w 12192000"/>
              <a:gd name="connsiteY150" fmla="*/ 1851480 h 2237474"/>
              <a:gd name="connsiteX151" fmla="*/ 4232517 w 12192000"/>
              <a:gd name="connsiteY151" fmla="*/ 1852567 h 2237474"/>
              <a:gd name="connsiteX152" fmla="*/ 4191732 w 12192000"/>
              <a:gd name="connsiteY152" fmla="*/ 1857328 h 2237474"/>
              <a:gd name="connsiteX153" fmla="*/ 4065532 w 12192000"/>
              <a:gd name="connsiteY153" fmla="*/ 1855477 h 2237474"/>
              <a:gd name="connsiteX154" fmla="*/ 4028460 w 12192000"/>
              <a:gd name="connsiteY154" fmla="*/ 1855137 h 2237474"/>
              <a:gd name="connsiteX155" fmla="*/ 4002267 w 12192000"/>
              <a:gd name="connsiteY155" fmla="*/ 1852352 h 2237474"/>
              <a:gd name="connsiteX156" fmla="*/ 3931396 w 12192000"/>
              <a:gd name="connsiteY156" fmla="*/ 1858915 h 2237474"/>
              <a:gd name="connsiteX157" fmla="*/ 3812162 w 12192000"/>
              <a:gd name="connsiteY157" fmla="*/ 1875501 h 2237474"/>
              <a:gd name="connsiteX158" fmla="*/ 3767672 w 12192000"/>
              <a:gd name="connsiteY158" fmla="*/ 1874600 h 2237474"/>
              <a:gd name="connsiteX159" fmla="*/ 3764741 w 12192000"/>
              <a:gd name="connsiteY159" fmla="*/ 1869433 h 2237474"/>
              <a:gd name="connsiteX160" fmla="*/ 3751332 w 12192000"/>
              <a:gd name="connsiteY160" fmla="*/ 1869854 h 2237474"/>
              <a:gd name="connsiteX161" fmla="*/ 3748155 w 12192000"/>
              <a:gd name="connsiteY161" fmla="*/ 1868903 h 2237474"/>
              <a:gd name="connsiteX162" fmla="*/ 3729530 w 12192000"/>
              <a:gd name="connsiteY162" fmla="*/ 1864513 h 2237474"/>
              <a:gd name="connsiteX163" fmla="*/ 3680177 w 12192000"/>
              <a:gd name="connsiteY163" fmla="*/ 1881552 h 2237474"/>
              <a:gd name="connsiteX164" fmla="*/ 3567259 w 12192000"/>
              <a:gd name="connsiteY164" fmla="*/ 1893482 h 2237474"/>
              <a:gd name="connsiteX165" fmla="*/ 3405770 w 12192000"/>
              <a:gd name="connsiteY165" fmla="*/ 1904591 h 2237474"/>
              <a:gd name="connsiteX166" fmla="*/ 3280097 w 12192000"/>
              <a:gd name="connsiteY166" fmla="*/ 1919610 h 2237474"/>
              <a:gd name="connsiteX167" fmla="*/ 3123424 w 12192000"/>
              <a:gd name="connsiteY167" fmla="*/ 1952930 h 2237474"/>
              <a:gd name="connsiteX168" fmla="*/ 3009910 w 12192000"/>
              <a:gd name="connsiteY168" fmla="*/ 1957866 h 2237474"/>
              <a:gd name="connsiteX169" fmla="*/ 2995934 w 12192000"/>
              <a:gd name="connsiteY169" fmla="*/ 1967085 h 2237474"/>
              <a:gd name="connsiteX170" fmla="*/ 2980071 w 12192000"/>
              <a:gd name="connsiteY170" fmla="*/ 1972988 h 2237474"/>
              <a:gd name="connsiteX171" fmla="*/ 2978094 w 12192000"/>
              <a:gd name="connsiteY171" fmla="*/ 1972369 h 2237474"/>
              <a:gd name="connsiteX172" fmla="*/ 2942858 w 12192000"/>
              <a:gd name="connsiteY172" fmla="*/ 1981367 h 2237474"/>
              <a:gd name="connsiteX173" fmla="*/ 2875436 w 12192000"/>
              <a:gd name="connsiteY173" fmla="*/ 1996977 h 2237474"/>
              <a:gd name="connsiteX174" fmla="*/ 2874892 w 12192000"/>
              <a:gd name="connsiteY174" fmla="*/ 1996085 h 2237474"/>
              <a:gd name="connsiteX175" fmla="*/ 2864145 w 12192000"/>
              <a:gd name="connsiteY175" fmla="*/ 1994061 h 2237474"/>
              <a:gd name="connsiteX176" fmla="*/ 2843662 w 12192000"/>
              <a:gd name="connsiteY176" fmla="*/ 1992498 h 2237474"/>
              <a:gd name="connsiteX177" fmla="*/ 2796128 w 12192000"/>
              <a:gd name="connsiteY177" fmla="*/ 1976403 h 2237474"/>
              <a:gd name="connsiteX178" fmla="*/ 2756784 w 12192000"/>
              <a:gd name="connsiteY178" fmla="*/ 1985116 h 2237474"/>
              <a:gd name="connsiteX179" fmla="*/ 2748833 w 12192000"/>
              <a:gd name="connsiteY179" fmla="*/ 1986323 h 2237474"/>
              <a:gd name="connsiteX180" fmla="*/ 2748661 w 12192000"/>
              <a:gd name="connsiteY180" fmla="*/ 1986122 h 2237474"/>
              <a:gd name="connsiteX181" fmla="*/ 2740251 w 12192000"/>
              <a:gd name="connsiteY181" fmla="*/ 1986946 h 2237474"/>
              <a:gd name="connsiteX182" fmla="*/ 2718916 w 12192000"/>
              <a:gd name="connsiteY182" fmla="*/ 1990867 h 2237474"/>
              <a:gd name="connsiteX183" fmla="*/ 2713522 w 12192000"/>
              <a:gd name="connsiteY183" fmla="*/ 1990173 h 2237474"/>
              <a:gd name="connsiteX184" fmla="*/ 2680597 w 12192000"/>
              <a:gd name="connsiteY184" fmla="*/ 1984996 h 2237474"/>
              <a:gd name="connsiteX185" fmla="*/ 2578178 w 12192000"/>
              <a:gd name="connsiteY185" fmla="*/ 1990531 h 2237474"/>
              <a:gd name="connsiteX186" fmla="*/ 2476147 w 12192000"/>
              <a:gd name="connsiteY186" fmla="*/ 1998305 h 2237474"/>
              <a:gd name="connsiteX187" fmla="*/ 2373568 w 12192000"/>
              <a:gd name="connsiteY187" fmla="*/ 2003219 h 2237474"/>
              <a:gd name="connsiteX188" fmla="*/ 2321399 w 12192000"/>
              <a:gd name="connsiteY188" fmla="*/ 1989467 h 2237474"/>
              <a:gd name="connsiteX189" fmla="*/ 2315525 w 12192000"/>
              <a:gd name="connsiteY189" fmla="*/ 1989708 h 2237474"/>
              <a:gd name="connsiteX190" fmla="*/ 2300792 w 12192000"/>
              <a:gd name="connsiteY190" fmla="*/ 1994290 h 2237474"/>
              <a:gd name="connsiteX191" fmla="*/ 2295469 w 12192000"/>
              <a:gd name="connsiteY191" fmla="*/ 1996659 h 2237474"/>
              <a:gd name="connsiteX192" fmla="*/ 2287219 w 12192000"/>
              <a:gd name="connsiteY192" fmla="*/ 1998750 h 2237474"/>
              <a:gd name="connsiteX193" fmla="*/ 2286948 w 12192000"/>
              <a:gd name="connsiteY193" fmla="*/ 1998596 h 2237474"/>
              <a:gd name="connsiteX194" fmla="*/ 2243069 w 12192000"/>
              <a:gd name="connsiteY194" fmla="*/ 2015111 h 2237474"/>
              <a:gd name="connsiteX195" fmla="*/ 2186609 w 12192000"/>
              <a:gd name="connsiteY195" fmla="*/ 2008263 h 2237474"/>
              <a:gd name="connsiteX196" fmla="*/ 2164831 w 12192000"/>
              <a:gd name="connsiteY196" fmla="*/ 2010143 h 2237474"/>
              <a:gd name="connsiteX197" fmla="*/ 2152836 w 12192000"/>
              <a:gd name="connsiteY197" fmla="*/ 2010048 h 2237474"/>
              <a:gd name="connsiteX198" fmla="*/ 2117102 w 12192000"/>
              <a:gd name="connsiteY198" fmla="*/ 2023004 h 2237474"/>
              <a:gd name="connsiteX199" fmla="*/ 2111935 w 12192000"/>
              <a:gd name="connsiteY199" fmla="*/ 2023163 h 2237474"/>
              <a:gd name="connsiteX200" fmla="*/ 2089991 w 12192000"/>
              <a:gd name="connsiteY200" fmla="*/ 2034193 h 2237474"/>
              <a:gd name="connsiteX201" fmla="*/ 2058061 w 12192000"/>
              <a:gd name="connsiteY201" fmla="*/ 2047942 h 2237474"/>
              <a:gd name="connsiteX202" fmla="*/ 2055737 w 12192000"/>
              <a:gd name="connsiteY202" fmla="*/ 2047704 h 2237474"/>
              <a:gd name="connsiteX203" fmla="*/ 2042244 w 12192000"/>
              <a:gd name="connsiteY203" fmla="*/ 2055560 h 2237474"/>
              <a:gd name="connsiteX204" fmla="*/ 1976224 w 12192000"/>
              <a:gd name="connsiteY204" fmla="*/ 2074257 h 2237474"/>
              <a:gd name="connsiteX205" fmla="*/ 1877728 w 12192000"/>
              <a:gd name="connsiteY205" fmla="*/ 2101004 h 2237474"/>
              <a:gd name="connsiteX206" fmla="*/ 1759056 w 12192000"/>
              <a:gd name="connsiteY206" fmla="*/ 2125608 h 2237474"/>
              <a:gd name="connsiteX207" fmla="*/ 1637948 w 12192000"/>
              <a:gd name="connsiteY207" fmla="*/ 2172597 h 2237474"/>
              <a:gd name="connsiteX208" fmla="*/ 1434549 w 12192000"/>
              <a:gd name="connsiteY208" fmla="*/ 2234522 h 2237474"/>
              <a:gd name="connsiteX209" fmla="*/ 1398481 w 12192000"/>
              <a:gd name="connsiteY209" fmla="*/ 2237074 h 2237474"/>
              <a:gd name="connsiteX210" fmla="*/ 1398407 w 12192000"/>
              <a:gd name="connsiteY210" fmla="*/ 2237095 h 2237474"/>
              <a:gd name="connsiteX211" fmla="*/ 1370962 w 12192000"/>
              <a:gd name="connsiteY211" fmla="*/ 2237474 h 2237474"/>
              <a:gd name="connsiteX212" fmla="*/ 1356367 w 12192000"/>
              <a:gd name="connsiteY212" fmla="*/ 2235089 h 2237474"/>
              <a:gd name="connsiteX213" fmla="*/ 1324828 w 12192000"/>
              <a:gd name="connsiteY213" fmla="*/ 2231968 h 2237474"/>
              <a:gd name="connsiteX214" fmla="*/ 1297744 w 12192000"/>
              <a:gd name="connsiteY214" fmla="*/ 2235849 h 2237474"/>
              <a:gd name="connsiteX215" fmla="*/ 1286236 w 12192000"/>
              <a:gd name="connsiteY215" fmla="*/ 2233135 h 2237474"/>
              <a:gd name="connsiteX216" fmla="*/ 1283504 w 12192000"/>
              <a:gd name="connsiteY216" fmla="*/ 2233797 h 2237474"/>
              <a:gd name="connsiteX217" fmla="*/ 1279765 w 12192000"/>
              <a:gd name="connsiteY217" fmla="*/ 2229639 h 2237474"/>
              <a:gd name="connsiteX218" fmla="*/ 1195347 w 12192000"/>
              <a:gd name="connsiteY218" fmla="*/ 2212354 h 2237474"/>
              <a:gd name="connsiteX219" fmla="*/ 970251 w 12192000"/>
              <a:gd name="connsiteY219" fmla="*/ 2221029 h 2237474"/>
              <a:gd name="connsiteX220" fmla="*/ 812914 w 12192000"/>
              <a:gd name="connsiteY220" fmla="*/ 2202752 h 2237474"/>
              <a:gd name="connsiteX221" fmla="*/ 800195 w 12192000"/>
              <a:gd name="connsiteY221" fmla="*/ 2209407 h 2237474"/>
              <a:gd name="connsiteX222" fmla="*/ 784978 w 12192000"/>
              <a:gd name="connsiteY222" fmla="*/ 2212360 h 2237474"/>
              <a:gd name="connsiteX223" fmla="*/ 681987 w 12192000"/>
              <a:gd name="connsiteY223" fmla="*/ 2216757 h 2237474"/>
              <a:gd name="connsiteX224" fmla="*/ 669923 w 12192000"/>
              <a:gd name="connsiteY224" fmla="*/ 2211682 h 2237474"/>
              <a:gd name="connsiteX225" fmla="*/ 648680 w 12192000"/>
              <a:gd name="connsiteY225" fmla="*/ 2206229 h 2237474"/>
              <a:gd name="connsiteX226" fmla="*/ 597225 w 12192000"/>
              <a:gd name="connsiteY226" fmla="*/ 2180999 h 2237474"/>
              <a:gd name="connsiteX227" fmla="*/ 558449 w 12192000"/>
              <a:gd name="connsiteY227" fmla="*/ 2182346 h 2237474"/>
              <a:gd name="connsiteX228" fmla="*/ 550517 w 12192000"/>
              <a:gd name="connsiteY228" fmla="*/ 2182060 h 2237474"/>
              <a:gd name="connsiteX229" fmla="*/ 550309 w 12192000"/>
              <a:gd name="connsiteY229" fmla="*/ 2181825 h 2237474"/>
              <a:gd name="connsiteX230" fmla="*/ 541836 w 12192000"/>
              <a:gd name="connsiteY230" fmla="*/ 2181063 h 2237474"/>
              <a:gd name="connsiteX231" fmla="*/ 536057 w 12192000"/>
              <a:gd name="connsiteY231" fmla="*/ 2181537 h 2237474"/>
              <a:gd name="connsiteX232" fmla="*/ 520671 w 12192000"/>
              <a:gd name="connsiteY232" fmla="*/ 2180980 h 2237474"/>
              <a:gd name="connsiteX233" fmla="*/ 515024 w 12192000"/>
              <a:gd name="connsiteY233" fmla="*/ 2179258 h 2237474"/>
              <a:gd name="connsiteX234" fmla="*/ 512278 w 12192000"/>
              <a:gd name="connsiteY234" fmla="*/ 2176369 h 2237474"/>
              <a:gd name="connsiteX235" fmla="*/ 480419 w 12192000"/>
              <a:gd name="connsiteY235" fmla="*/ 2167807 h 2237474"/>
              <a:gd name="connsiteX236" fmla="*/ 413835 w 12192000"/>
              <a:gd name="connsiteY236" fmla="*/ 2156783 h 2237474"/>
              <a:gd name="connsiteX237" fmla="*/ 376513 w 12192000"/>
              <a:gd name="connsiteY237" fmla="*/ 2154014 h 2237474"/>
              <a:gd name="connsiteX238" fmla="*/ 273386 w 12192000"/>
              <a:gd name="connsiteY238" fmla="*/ 2142551 h 2237474"/>
              <a:gd name="connsiteX239" fmla="*/ 169207 w 12192000"/>
              <a:gd name="connsiteY239" fmla="*/ 2128100 h 2237474"/>
              <a:gd name="connsiteX240" fmla="*/ 93149 w 12192000"/>
              <a:gd name="connsiteY240" fmla="*/ 2105324 h 2237474"/>
              <a:gd name="connsiteX241" fmla="*/ 88109 w 12192000"/>
              <a:gd name="connsiteY241" fmla="*/ 2106704 h 2237474"/>
              <a:gd name="connsiteX242" fmla="*/ 80022 w 12192000"/>
              <a:gd name="connsiteY242" fmla="*/ 2107254 h 2237474"/>
              <a:gd name="connsiteX243" fmla="*/ 79717 w 12192000"/>
              <a:gd name="connsiteY243" fmla="*/ 2107046 h 2237474"/>
              <a:gd name="connsiteX244" fmla="*/ 72352 w 12192000"/>
              <a:gd name="connsiteY244" fmla="*/ 2107991 h 2237474"/>
              <a:gd name="connsiteX245" fmla="*/ 37645 w 12192000"/>
              <a:gd name="connsiteY245" fmla="*/ 2115401 h 2237474"/>
              <a:gd name="connsiteX246" fmla="*/ 4572 w 12192000"/>
              <a:gd name="connsiteY246" fmla="*/ 2111091 h 2237474"/>
              <a:gd name="connsiteX247" fmla="*/ 0 w 12192000"/>
              <a:gd name="connsiteY247" fmla="*/ 2110468 h 2237474"/>
              <a:gd name="connsiteX248" fmla="*/ 0 w 12192000"/>
              <a:gd name="connsiteY2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459810 w 12192000"/>
              <a:gd name="connsiteY143" fmla="*/ 1797886 h 2237474"/>
              <a:gd name="connsiteX144" fmla="*/ 4379064 w 12192000"/>
              <a:gd name="connsiteY144" fmla="*/ 1817177 h 2237474"/>
              <a:gd name="connsiteX145" fmla="*/ 4319209 w 12192000"/>
              <a:gd name="connsiteY145" fmla="*/ 1834833 h 2237474"/>
              <a:gd name="connsiteX146" fmla="*/ 4306907 w 12192000"/>
              <a:gd name="connsiteY146" fmla="*/ 1841641 h 2237474"/>
              <a:gd name="connsiteX147" fmla="*/ 4290981 w 12192000"/>
              <a:gd name="connsiteY147" fmla="*/ 1839677 h 2237474"/>
              <a:gd name="connsiteX148" fmla="*/ 4285792 w 12192000"/>
              <a:gd name="connsiteY148" fmla="*/ 1836231 h 2237474"/>
              <a:gd name="connsiteX149" fmla="*/ 4238372 w 12192000"/>
              <a:gd name="connsiteY149" fmla="*/ 1851480 h 2237474"/>
              <a:gd name="connsiteX150" fmla="*/ 4232517 w 12192000"/>
              <a:gd name="connsiteY150" fmla="*/ 1852567 h 2237474"/>
              <a:gd name="connsiteX151" fmla="*/ 4191732 w 12192000"/>
              <a:gd name="connsiteY151" fmla="*/ 1857328 h 2237474"/>
              <a:gd name="connsiteX152" fmla="*/ 4065532 w 12192000"/>
              <a:gd name="connsiteY152" fmla="*/ 1855477 h 2237474"/>
              <a:gd name="connsiteX153" fmla="*/ 4028460 w 12192000"/>
              <a:gd name="connsiteY153" fmla="*/ 1855137 h 2237474"/>
              <a:gd name="connsiteX154" fmla="*/ 4002267 w 12192000"/>
              <a:gd name="connsiteY154" fmla="*/ 1852352 h 2237474"/>
              <a:gd name="connsiteX155" fmla="*/ 3931396 w 12192000"/>
              <a:gd name="connsiteY155" fmla="*/ 1858915 h 2237474"/>
              <a:gd name="connsiteX156" fmla="*/ 3812162 w 12192000"/>
              <a:gd name="connsiteY156" fmla="*/ 1875501 h 2237474"/>
              <a:gd name="connsiteX157" fmla="*/ 3767672 w 12192000"/>
              <a:gd name="connsiteY157" fmla="*/ 1874600 h 2237474"/>
              <a:gd name="connsiteX158" fmla="*/ 3764741 w 12192000"/>
              <a:gd name="connsiteY158" fmla="*/ 1869433 h 2237474"/>
              <a:gd name="connsiteX159" fmla="*/ 3751332 w 12192000"/>
              <a:gd name="connsiteY159" fmla="*/ 1869854 h 2237474"/>
              <a:gd name="connsiteX160" fmla="*/ 3748155 w 12192000"/>
              <a:gd name="connsiteY160" fmla="*/ 1868903 h 2237474"/>
              <a:gd name="connsiteX161" fmla="*/ 3729530 w 12192000"/>
              <a:gd name="connsiteY161" fmla="*/ 1864513 h 2237474"/>
              <a:gd name="connsiteX162" fmla="*/ 3680177 w 12192000"/>
              <a:gd name="connsiteY162" fmla="*/ 1881552 h 2237474"/>
              <a:gd name="connsiteX163" fmla="*/ 3567259 w 12192000"/>
              <a:gd name="connsiteY163" fmla="*/ 1893482 h 2237474"/>
              <a:gd name="connsiteX164" fmla="*/ 3405770 w 12192000"/>
              <a:gd name="connsiteY164" fmla="*/ 1904591 h 2237474"/>
              <a:gd name="connsiteX165" fmla="*/ 3280097 w 12192000"/>
              <a:gd name="connsiteY165" fmla="*/ 1919610 h 2237474"/>
              <a:gd name="connsiteX166" fmla="*/ 3123424 w 12192000"/>
              <a:gd name="connsiteY166" fmla="*/ 1952930 h 2237474"/>
              <a:gd name="connsiteX167" fmla="*/ 3009910 w 12192000"/>
              <a:gd name="connsiteY167" fmla="*/ 1957866 h 2237474"/>
              <a:gd name="connsiteX168" fmla="*/ 2995934 w 12192000"/>
              <a:gd name="connsiteY168" fmla="*/ 1967085 h 2237474"/>
              <a:gd name="connsiteX169" fmla="*/ 2980071 w 12192000"/>
              <a:gd name="connsiteY169" fmla="*/ 1972988 h 2237474"/>
              <a:gd name="connsiteX170" fmla="*/ 2978094 w 12192000"/>
              <a:gd name="connsiteY170" fmla="*/ 1972369 h 2237474"/>
              <a:gd name="connsiteX171" fmla="*/ 2942858 w 12192000"/>
              <a:gd name="connsiteY171" fmla="*/ 1981367 h 2237474"/>
              <a:gd name="connsiteX172" fmla="*/ 2875436 w 12192000"/>
              <a:gd name="connsiteY172" fmla="*/ 1996977 h 2237474"/>
              <a:gd name="connsiteX173" fmla="*/ 2874892 w 12192000"/>
              <a:gd name="connsiteY173" fmla="*/ 1996085 h 2237474"/>
              <a:gd name="connsiteX174" fmla="*/ 2864145 w 12192000"/>
              <a:gd name="connsiteY174" fmla="*/ 1994061 h 2237474"/>
              <a:gd name="connsiteX175" fmla="*/ 2843662 w 12192000"/>
              <a:gd name="connsiteY175" fmla="*/ 1992498 h 2237474"/>
              <a:gd name="connsiteX176" fmla="*/ 2796128 w 12192000"/>
              <a:gd name="connsiteY176" fmla="*/ 1976403 h 2237474"/>
              <a:gd name="connsiteX177" fmla="*/ 2756784 w 12192000"/>
              <a:gd name="connsiteY177" fmla="*/ 1985116 h 2237474"/>
              <a:gd name="connsiteX178" fmla="*/ 2748833 w 12192000"/>
              <a:gd name="connsiteY178" fmla="*/ 1986323 h 2237474"/>
              <a:gd name="connsiteX179" fmla="*/ 2748661 w 12192000"/>
              <a:gd name="connsiteY179" fmla="*/ 1986122 h 2237474"/>
              <a:gd name="connsiteX180" fmla="*/ 2740251 w 12192000"/>
              <a:gd name="connsiteY180" fmla="*/ 1986946 h 2237474"/>
              <a:gd name="connsiteX181" fmla="*/ 2718916 w 12192000"/>
              <a:gd name="connsiteY181" fmla="*/ 1990867 h 2237474"/>
              <a:gd name="connsiteX182" fmla="*/ 2713522 w 12192000"/>
              <a:gd name="connsiteY182" fmla="*/ 1990173 h 2237474"/>
              <a:gd name="connsiteX183" fmla="*/ 2680597 w 12192000"/>
              <a:gd name="connsiteY183" fmla="*/ 1984996 h 2237474"/>
              <a:gd name="connsiteX184" fmla="*/ 2578178 w 12192000"/>
              <a:gd name="connsiteY184" fmla="*/ 1990531 h 2237474"/>
              <a:gd name="connsiteX185" fmla="*/ 2476147 w 12192000"/>
              <a:gd name="connsiteY185" fmla="*/ 1998305 h 2237474"/>
              <a:gd name="connsiteX186" fmla="*/ 2373568 w 12192000"/>
              <a:gd name="connsiteY186" fmla="*/ 2003219 h 2237474"/>
              <a:gd name="connsiteX187" fmla="*/ 2321399 w 12192000"/>
              <a:gd name="connsiteY187" fmla="*/ 1989467 h 2237474"/>
              <a:gd name="connsiteX188" fmla="*/ 2315525 w 12192000"/>
              <a:gd name="connsiteY188" fmla="*/ 1989708 h 2237474"/>
              <a:gd name="connsiteX189" fmla="*/ 2300792 w 12192000"/>
              <a:gd name="connsiteY189" fmla="*/ 1994290 h 2237474"/>
              <a:gd name="connsiteX190" fmla="*/ 2295469 w 12192000"/>
              <a:gd name="connsiteY190" fmla="*/ 1996659 h 2237474"/>
              <a:gd name="connsiteX191" fmla="*/ 2287219 w 12192000"/>
              <a:gd name="connsiteY191" fmla="*/ 1998750 h 2237474"/>
              <a:gd name="connsiteX192" fmla="*/ 2286948 w 12192000"/>
              <a:gd name="connsiteY192" fmla="*/ 1998596 h 2237474"/>
              <a:gd name="connsiteX193" fmla="*/ 2243069 w 12192000"/>
              <a:gd name="connsiteY193" fmla="*/ 2015111 h 2237474"/>
              <a:gd name="connsiteX194" fmla="*/ 2186609 w 12192000"/>
              <a:gd name="connsiteY194" fmla="*/ 2008263 h 2237474"/>
              <a:gd name="connsiteX195" fmla="*/ 2164831 w 12192000"/>
              <a:gd name="connsiteY195" fmla="*/ 2010143 h 2237474"/>
              <a:gd name="connsiteX196" fmla="*/ 2152836 w 12192000"/>
              <a:gd name="connsiteY196" fmla="*/ 2010048 h 2237474"/>
              <a:gd name="connsiteX197" fmla="*/ 2117102 w 12192000"/>
              <a:gd name="connsiteY197" fmla="*/ 2023004 h 2237474"/>
              <a:gd name="connsiteX198" fmla="*/ 2111935 w 12192000"/>
              <a:gd name="connsiteY198" fmla="*/ 2023163 h 2237474"/>
              <a:gd name="connsiteX199" fmla="*/ 2089991 w 12192000"/>
              <a:gd name="connsiteY199" fmla="*/ 2034193 h 2237474"/>
              <a:gd name="connsiteX200" fmla="*/ 2058061 w 12192000"/>
              <a:gd name="connsiteY200" fmla="*/ 2047942 h 2237474"/>
              <a:gd name="connsiteX201" fmla="*/ 2055737 w 12192000"/>
              <a:gd name="connsiteY201" fmla="*/ 2047704 h 2237474"/>
              <a:gd name="connsiteX202" fmla="*/ 2042244 w 12192000"/>
              <a:gd name="connsiteY202" fmla="*/ 2055560 h 2237474"/>
              <a:gd name="connsiteX203" fmla="*/ 1976224 w 12192000"/>
              <a:gd name="connsiteY203" fmla="*/ 2074257 h 2237474"/>
              <a:gd name="connsiteX204" fmla="*/ 1877728 w 12192000"/>
              <a:gd name="connsiteY204" fmla="*/ 2101004 h 2237474"/>
              <a:gd name="connsiteX205" fmla="*/ 1759056 w 12192000"/>
              <a:gd name="connsiteY205" fmla="*/ 2125608 h 2237474"/>
              <a:gd name="connsiteX206" fmla="*/ 1637948 w 12192000"/>
              <a:gd name="connsiteY206" fmla="*/ 2172597 h 2237474"/>
              <a:gd name="connsiteX207" fmla="*/ 1434549 w 12192000"/>
              <a:gd name="connsiteY207" fmla="*/ 2234522 h 2237474"/>
              <a:gd name="connsiteX208" fmla="*/ 1398481 w 12192000"/>
              <a:gd name="connsiteY208" fmla="*/ 2237074 h 2237474"/>
              <a:gd name="connsiteX209" fmla="*/ 1398407 w 12192000"/>
              <a:gd name="connsiteY209" fmla="*/ 2237095 h 2237474"/>
              <a:gd name="connsiteX210" fmla="*/ 1370962 w 12192000"/>
              <a:gd name="connsiteY210" fmla="*/ 2237474 h 2237474"/>
              <a:gd name="connsiteX211" fmla="*/ 1356367 w 12192000"/>
              <a:gd name="connsiteY211" fmla="*/ 2235089 h 2237474"/>
              <a:gd name="connsiteX212" fmla="*/ 1324828 w 12192000"/>
              <a:gd name="connsiteY212" fmla="*/ 2231968 h 2237474"/>
              <a:gd name="connsiteX213" fmla="*/ 1297744 w 12192000"/>
              <a:gd name="connsiteY213" fmla="*/ 2235849 h 2237474"/>
              <a:gd name="connsiteX214" fmla="*/ 1286236 w 12192000"/>
              <a:gd name="connsiteY214" fmla="*/ 2233135 h 2237474"/>
              <a:gd name="connsiteX215" fmla="*/ 1283504 w 12192000"/>
              <a:gd name="connsiteY215" fmla="*/ 2233797 h 2237474"/>
              <a:gd name="connsiteX216" fmla="*/ 1279765 w 12192000"/>
              <a:gd name="connsiteY216" fmla="*/ 2229639 h 2237474"/>
              <a:gd name="connsiteX217" fmla="*/ 1195347 w 12192000"/>
              <a:gd name="connsiteY217" fmla="*/ 2212354 h 2237474"/>
              <a:gd name="connsiteX218" fmla="*/ 970251 w 12192000"/>
              <a:gd name="connsiteY218" fmla="*/ 2221029 h 2237474"/>
              <a:gd name="connsiteX219" fmla="*/ 812914 w 12192000"/>
              <a:gd name="connsiteY219" fmla="*/ 2202752 h 2237474"/>
              <a:gd name="connsiteX220" fmla="*/ 800195 w 12192000"/>
              <a:gd name="connsiteY220" fmla="*/ 2209407 h 2237474"/>
              <a:gd name="connsiteX221" fmla="*/ 784978 w 12192000"/>
              <a:gd name="connsiteY221" fmla="*/ 2212360 h 2237474"/>
              <a:gd name="connsiteX222" fmla="*/ 681987 w 12192000"/>
              <a:gd name="connsiteY222" fmla="*/ 2216757 h 2237474"/>
              <a:gd name="connsiteX223" fmla="*/ 669923 w 12192000"/>
              <a:gd name="connsiteY223" fmla="*/ 2211682 h 2237474"/>
              <a:gd name="connsiteX224" fmla="*/ 648680 w 12192000"/>
              <a:gd name="connsiteY224" fmla="*/ 2206229 h 2237474"/>
              <a:gd name="connsiteX225" fmla="*/ 597225 w 12192000"/>
              <a:gd name="connsiteY225" fmla="*/ 2180999 h 2237474"/>
              <a:gd name="connsiteX226" fmla="*/ 558449 w 12192000"/>
              <a:gd name="connsiteY226" fmla="*/ 2182346 h 2237474"/>
              <a:gd name="connsiteX227" fmla="*/ 550517 w 12192000"/>
              <a:gd name="connsiteY227" fmla="*/ 2182060 h 2237474"/>
              <a:gd name="connsiteX228" fmla="*/ 550309 w 12192000"/>
              <a:gd name="connsiteY228" fmla="*/ 2181825 h 2237474"/>
              <a:gd name="connsiteX229" fmla="*/ 541836 w 12192000"/>
              <a:gd name="connsiteY229" fmla="*/ 2181063 h 2237474"/>
              <a:gd name="connsiteX230" fmla="*/ 536057 w 12192000"/>
              <a:gd name="connsiteY230" fmla="*/ 2181537 h 2237474"/>
              <a:gd name="connsiteX231" fmla="*/ 520671 w 12192000"/>
              <a:gd name="connsiteY231" fmla="*/ 2180980 h 2237474"/>
              <a:gd name="connsiteX232" fmla="*/ 515024 w 12192000"/>
              <a:gd name="connsiteY232" fmla="*/ 2179258 h 2237474"/>
              <a:gd name="connsiteX233" fmla="*/ 512278 w 12192000"/>
              <a:gd name="connsiteY233" fmla="*/ 2176369 h 2237474"/>
              <a:gd name="connsiteX234" fmla="*/ 480419 w 12192000"/>
              <a:gd name="connsiteY234" fmla="*/ 2167807 h 2237474"/>
              <a:gd name="connsiteX235" fmla="*/ 413835 w 12192000"/>
              <a:gd name="connsiteY235" fmla="*/ 2156783 h 2237474"/>
              <a:gd name="connsiteX236" fmla="*/ 376513 w 12192000"/>
              <a:gd name="connsiteY236" fmla="*/ 2154014 h 2237474"/>
              <a:gd name="connsiteX237" fmla="*/ 273386 w 12192000"/>
              <a:gd name="connsiteY237" fmla="*/ 2142551 h 2237474"/>
              <a:gd name="connsiteX238" fmla="*/ 169207 w 12192000"/>
              <a:gd name="connsiteY238" fmla="*/ 2128100 h 2237474"/>
              <a:gd name="connsiteX239" fmla="*/ 93149 w 12192000"/>
              <a:gd name="connsiteY239" fmla="*/ 2105324 h 2237474"/>
              <a:gd name="connsiteX240" fmla="*/ 88109 w 12192000"/>
              <a:gd name="connsiteY240" fmla="*/ 2106704 h 2237474"/>
              <a:gd name="connsiteX241" fmla="*/ 80022 w 12192000"/>
              <a:gd name="connsiteY241" fmla="*/ 2107254 h 2237474"/>
              <a:gd name="connsiteX242" fmla="*/ 79717 w 12192000"/>
              <a:gd name="connsiteY242" fmla="*/ 2107046 h 2237474"/>
              <a:gd name="connsiteX243" fmla="*/ 72352 w 12192000"/>
              <a:gd name="connsiteY243" fmla="*/ 2107991 h 2237474"/>
              <a:gd name="connsiteX244" fmla="*/ 37645 w 12192000"/>
              <a:gd name="connsiteY244" fmla="*/ 2115401 h 2237474"/>
              <a:gd name="connsiteX245" fmla="*/ 4572 w 12192000"/>
              <a:gd name="connsiteY245" fmla="*/ 2111091 h 2237474"/>
              <a:gd name="connsiteX246" fmla="*/ 0 w 12192000"/>
              <a:gd name="connsiteY246" fmla="*/ 2110468 h 2237474"/>
              <a:gd name="connsiteX247" fmla="*/ 0 w 12192000"/>
              <a:gd name="connsiteY2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53307 w 12192000"/>
              <a:gd name="connsiteY117" fmla="*/ 1815450 h 2237474"/>
              <a:gd name="connsiteX118" fmla="*/ 5364192 w 12192000"/>
              <a:gd name="connsiteY118" fmla="*/ 1826074 h 2237474"/>
              <a:gd name="connsiteX119" fmla="*/ 5350380 w 12192000"/>
              <a:gd name="connsiteY119" fmla="*/ 1830891 h 2237474"/>
              <a:gd name="connsiteX120" fmla="*/ 5259633 w 12192000"/>
              <a:gd name="connsiteY120" fmla="*/ 1837160 h 2237474"/>
              <a:gd name="connsiteX121" fmla="*/ 5197513 w 12192000"/>
              <a:gd name="connsiteY121" fmla="*/ 1844718 h 2237474"/>
              <a:gd name="connsiteX122" fmla="*/ 5184170 w 12192000"/>
              <a:gd name="connsiteY122" fmla="*/ 1849402 h 2237474"/>
              <a:gd name="connsiteX123" fmla="*/ 5168852 w 12192000"/>
              <a:gd name="connsiteY123" fmla="*/ 1844846 h 2237474"/>
              <a:gd name="connsiteX124" fmla="*/ 5164370 w 12192000"/>
              <a:gd name="connsiteY124" fmla="*/ 1840597 h 2237474"/>
              <a:gd name="connsiteX125" fmla="*/ 5114927 w 12192000"/>
              <a:gd name="connsiteY125" fmla="*/ 1847827 h 2237474"/>
              <a:gd name="connsiteX126" fmla="*/ 5108970 w 12192000"/>
              <a:gd name="connsiteY126" fmla="*/ 1847935 h 2237474"/>
              <a:gd name="connsiteX127" fmla="*/ 5067961 w 12192000"/>
              <a:gd name="connsiteY127" fmla="*/ 1845917 h 2237474"/>
              <a:gd name="connsiteX128" fmla="*/ 5007075 w 12192000"/>
              <a:gd name="connsiteY128" fmla="*/ 1838626 h 2237474"/>
              <a:gd name="connsiteX129" fmla="*/ 4944087 w 12192000"/>
              <a:gd name="connsiteY129" fmla="*/ 1823332 h 2237474"/>
              <a:gd name="connsiteX130" fmla="*/ 4907662 w 12192000"/>
              <a:gd name="connsiteY130" fmla="*/ 1816900 h 2237474"/>
              <a:gd name="connsiteX131" fmla="*/ 4882386 w 12192000"/>
              <a:gd name="connsiteY131" fmla="*/ 1809844 h 2237474"/>
              <a:gd name="connsiteX132" fmla="*/ 4811440 w 12192000"/>
              <a:gd name="connsiteY132" fmla="*/ 1804655 h 2237474"/>
              <a:gd name="connsiteX133" fmla="*/ 4691075 w 12192000"/>
              <a:gd name="connsiteY133" fmla="*/ 1801389 h 2237474"/>
              <a:gd name="connsiteX134" fmla="*/ 4647449 w 12192000"/>
              <a:gd name="connsiteY134" fmla="*/ 1793181 h 2237474"/>
              <a:gd name="connsiteX135" fmla="*/ 4645504 w 12192000"/>
              <a:gd name="connsiteY135" fmla="*/ 1787606 h 2237474"/>
              <a:gd name="connsiteX136" fmla="*/ 4632229 w 12192000"/>
              <a:gd name="connsiteY136" fmla="*/ 1785815 h 2237474"/>
              <a:gd name="connsiteX137" fmla="*/ 4629273 w 12192000"/>
              <a:gd name="connsiteY137" fmla="*/ 1784355 h 2237474"/>
              <a:gd name="connsiteX138" fmla="*/ 4611738 w 12192000"/>
              <a:gd name="connsiteY138" fmla="*/ 1776964 h 2237474"/>
              <a:gd name="connsiteX139" fmla="*/ 4560070 w 12192000"/>
              <a:gd name="connsiteY139" fmla="*/ 1785640 h 2237474"/>
              <a:gd name="connsiteX140" fmla="*/ 4536503 w 12192000"/>
              <a:gd name="connsiteY140" fmla="*/ 1785334 h 2237474"/>
              <a:gd name="connsiteX141" fmla="*/ 4513724 w 12192000"/>
              <a:gd name="connsiteY141" fmla="*/ 1791996 h 2237474"/>
              <a:gd name="connsiteX142" fmla="*/ 4459810 w 12192000"/>
              <a:gd name="connsiteY142" fmla="*/ 1797886 h 2237474"/>
              <a:gd name="connsiteX143" fmla="*/ 4379064 w 12192000"/>
              <a:gd name="connsiteY143" fmla="*/ 1817177 h 2237474"/>
              <a:gd name="connsiteX144" fmla="*/ 4319209 w 12192000"/>
              <a:gd name="connsiteY144" fmla="*/ 1834833 h 2237474"/>
              <a:gd name="connsiteX145" fmla="*/ 4306907 w 12192000"/>
              <a:gd name="connsiteY145" fmla="*/ 1841641 h 2237474"/>
              <a:gd name="connsiteX146" fmla="*/ 4290981 w 12192000"/>
              <a:gd name="connsiteY146" fmla="*/ 1839677 h 2237474"/>
              <a:gd name="connsiteX147" fmla="*/ 4285792 w 12192000"/>
              <a:gd name="connsiteY147" fmla="*/ 1836231 h 2237474"/>
              <a:gd name="connsiteX148" fmla="*/ 4238372 w 12192000"/>
              <a:gd name="connsiteY148" fmla="*/ 1851480 h 2237474"/>
              <a:gd name="connsiteX149" fmla="*/ 4232517 w 12192000"/>
              <a:gd name="connsiteY149" fmla="*/ 1852567 h 2237474"/>
              <a:gd name="connsiteX150" fmla="*/ 4191732 w 12192000"/>
              <a:gd name="connsiteY150" fmla="*/ 1857328 h 2237474"/>
              <a:gd name="connsiteX151" fmla="*/ 4065532 w 12192000"/>
              <a:gd name="connsiteY151" fmla="*/ 1855477 h 2237474"/>
              <a:gd name="connsiteX152" fmla="*/ 4028460 w 12192000"/>
              <a:gd name="connsiteY152" fmla="*/ 1855137 h 2237474"/>
              <a:gd name="connsiteX153" fmla="*/ 4002267 w 12192000"/>
              <a:gd name="connsiteY153" fmla="*/ 1852352 h 2237474"/>
              <a:gd name="connsiteX154" fmla="*/ 3931396 w 12192000"/>
              <a:gd name="connsiteY154" fmla="*/ 1858915 h 2237474"/>
              <a:gd name="connsiteX155" fmla="*/ 3812162 w 12192000"/>
              <a:gd name="connsiteY155" fmla="*/ 1875501 h 2237474"/>
              <a:gd name="connsiteX156" fmla="*/ 3767672 w 12192000"/>
              <a:gd name="connsiteY156" fmla="*/ 1874600 h 2237474"/>
              <a:gd name="connsiteX157" fmla="*/ 3764741 w 12192000"/>
              <a:gd name="connsiteY157" fmla="*/ 1869433 h 2237474"/>
              <a:gd name="connsiteX158" fmla="*/ 3751332 w 12192000"/>
              <a:gd name="connsiteY158" fmla="*/ 1869854 h 2237474"/>
              <a:gd name="connsiteX159" fmla="*/ 3748155 w 12192000"/>
              <a:gd name="connsiteY159" fmla="*/ 1868903 h 2237474"/>
              <a:gd name="connsiteX160" fmla="*/ 3729530 w 12192000"/>
              <a:gd name="connsiteY160" fmla="*/ 1864513 h 2237474"/>
              <a:gd name="connsiteX161" fmla="*/ 3680177 w 12192000"/>
              <a:gd name="connsiteY161" fmla="*/ 1881552 h 2237474"/>
              <a:gd name="connsiteX162" fmla="*/ 3567259 w 12192000"/>
              <a:gd name="connsiteY162" fmla="*/ 1893482 h 2237474"/>
              <a:gd name="connsiteX163" fmla="*/ 3405770 w 12192000"/>
              <a:gd name="connsiteY163" fmla="*/ 1904591 h 2237474"/>
              <a:gd name="connsiteX164" fmla="*/ 3280097 w 12192000"/>
              <a:gd name="connsiteY164" fmla="*/ 1919610 h 2237474"/>
              <a:gd name="connsiteX165" fmla="*/ 3123424 w 12192000"/>
              <a:gd name="connsiteY165" fmla="*/ 1952930 h 2237474"/>
              <a:gd name="connsiteX166" fmla="*/ 3009910 w 12192000"/>
              <a:gd name="connsiteY166" fmla="*/ 1957866 h 2237474"/>
              <a:gd name="connsiteX167" fmla="*/ 2995934 w 12192000"/>
              <a:gd name="connsiteY167" fmla="*/ 1967085 h 2237474"/>
              <a:gd name="connsiteX168" fmla="*/ 2980071 w 12192000"/>
              <a:gd name="connsiteY168" fmla="*/ 1972988 h 2237474"/>
              <a:gd name="connsiteX169" fmla="*/ 2978094 w 12192000"/>
              <a:gd name="connsiteY169" fmla="*/ 1972369 h 2237474"/>
              <a:gd name="connsiteX170" fmla="*/ 2942858 w 12192000"/>
              <a:gd name="connsiteY170" fmla="*/ 1981367 h 2237474"/>
              <a:gd name="connsiteX171" fmla="*/ 2875436 w 12192000"/>
              <a:gd name="connsiteY171" fmla="*/ 1996977 h 2237474"/>
              <a:gd name="connsiteX172" fmla="*/ 2874892 w 12192000"/>
              <a:gd name="connsiteY172" fmla="*/ 1996085 h 2237474"/>
              <a:gd name="connsiteX173" fmla="*/ 2864145 w 12192000"/>
              <a:gd name="connsiteY173" fmla="*/ 1994061 h 2237474"/>
              <a:gd name="connsiteX174" fmla="*/ 2843662 w 12192000"/>
              <a:gd name="connsiteY174" fmla="*/ 1992498 h 2237474"/>
              <a:gd name="connsiteX175" fmla="*/ 2796128 w 12192000"/>
              <a:gd name="connsiteY175" fmla="*/ 1976403 h 2237474"/>
              <a:gd name="connsiteX176" fmla="*/ 2756784 w 12192000"/>
              <a:gd name="connsiteY176" fmla="*/ 1985116 h 2237474"/>
              <a:gd name="connsiteX177" fmla="*/ 2748833 w 12192000"/>
              <a:gd name="connsiteY177" fmla="*/ 1986323 h 2237474"/>
              <a:gd name="connsiteX178" fmla="*/ 2748661 w 12192000"/>
              <a:gd name="connsiteY178" fmla="*/ 1986122 h 2237474"/>
              <a:gd name="connsiteX179" fmla="*/ 2740251 w 12192000"/>
              <a:gd name="connsiteY179" fmla="*/ 1986946 h 2237474"/>
              <a:gd name="connsiteX180" fmla="*/ 2718916 w 12192000"/>
              <a:gd name="connsiteY180" fmla="*/ 1990867 h 2237474"/>
              <a:gd name="connsiteX181" fmla="*/ 2713522 w 12192000"/>
              <a:gd name="connsiteY181" fmla="*/ 1990173 h 2237474"/>
              <a:gd name="connsiteX182" fmla="*/ 2680597 w 12192000"/>
              <a:gd name="connsiteY182" fmla="*/ 1984996 h 2237474"/>
              <a:gd name="connsiteX183" fmla="*/ 2578178 w 12192000"/>
              <a:gd name="connsiteY183" fmla="*/ 1990531 h 2237474"/>
              <a:gd name="connsiteX184" fmla="*/ 2476147 w 12192000"/>
              <a:gd name="connsiteY184" fmla="*/ 1998305 h 2237474"/>
              <a:gd name="connsiteX185" fmla="*/ 2373568 w 12192000"/>
              <a:gd name="connsiteY185" fmla="*/ 2003219 h 2237474"/>
              <a:gd name="connsiteX186" fmla="*/ 2321399 w 12192000"/>
              <a:gd name="connsiteY186" fmla="*/ 1989467 h 2237474"/>
              <a:gd name="connsiteX187" fmla="*/ 2315525 w 12192000"/>
              <a:gd name="connsiteY187" fmla="*/ 1989708 h 2237474"/>
              <a:gd name="connsiteX188" fmla="*/ 2300792 w 12192000"/>
              <a:gd name="connsiteY188" fmla="*/ 1994290 h 2237474"/>
              <a:gd name="connsiteX189" fmla="*/ 2295469 w 12192000"/>
              <a:gd name="connsiteY189" fmla="*/ 1996659 h 2237474"/>
              <a:gd name="connsiteX190" fmla="*/ 2287219 w 12192000"/>
              <a:gd name="connsiteY190" fmla="*/ 1998750 h 2237474"/>
              <a:gd name="connsiteX191" fmla="*/ 2286948 w 12192000"/>
              <a:gd name="connsiteY191" fmla="*/ 1998596 h 2237474"/>
              <a:gd name="connsiteX192" fmla="*/ 2243069 w 12192000"/>
              <a:gd name="connsiteY192" fmla="*/ 2015111 h 2237474"/>
              <a:gd name="connsiteX193" fmla="*/ 2186609 w 12192000"/>
              <a:gd name="connsiteY193" fmla="*/ 2008263 h 2237474"/>
              <a:gd name="connsiteX194" fmla="*/ 2164831 w 12192000"/>
              <a:gd name="connsiteY194" fmla="*/ 2010143 h 2237474"/>
              <a:gd name="connsiteX195" fmla="*/ 2152836 w 12192000"/>
              <a:gd name="connsiteY195" fmla="*/ 2010048 h 2237474"/>
              <a:gd name="connsiteX196" fmla="*/ 2117102 w 12192000"/>
              <a:gd name="connsiteY196" fmla="*/ 2023004 h 2237474"/>
              <a:gd name="connsiteX197" fmla="*/ 2111935 w 12192000"/>
              <a:gd name="connsiteY197" fmla="*/ 2023163 h 2237474"/>
              <a:gd name="connsiteX198" fmla="*/ 2089991 w 12192000"/>
              <a:gd name="connsiteY198" fmla="*/ 2034193 h 2237474"/>
              <a:gd name="connsiteX199" fmla="*/ 2058061 w 12192000"/>
              <a:gd name="connsiteY199" fmla="*/ 2047942 h 2237474"/>
              <a:gd name="connsiteX200" fmla="*/ 2055737 w 12192000"/>
              <a:gd name="connsiteY200" fmla="*/ 2047704 h 2237474"/>
              <a:gd name="connsiteX201" fmla="*/ 2042244 w 12192000"/>
              <a:gd name="connsiteY201" fmla="*/ 2055560 h 2237474"/>
              <a:gd name="connsiteX202" fmla="*/ 1976224 w 12192000"/>
              <a:gd name="connsiteY202" fmla="*/ 2074257 h 2237474"/>
              <a:gd name="connsiteX203" fmla="*/ 1877728 w 12192000"/>
              <a:gd name="connsiteY203" fmla="*/ 2101004 h 2237474"/>
              <a:gd name="connsiteX204" fmla="*/ 1759056 w 12192000"/>
              <a:gd name="connsiteY204" fmla="*/ 2125608 h 2237474"/>
              <a:gd name="connsiteX205" fmla="*/ 1637948 w 12192000"/>
              <a:gd name="connsiteY205" fmla="*/ 2172597 h 2237474"/>
              <a:gd name="connsiteX206" fmla="*/ 1434549 w 12192000"/>
              <a:gd name="connsiteY206" fmla="*/ 2234522 h 2237474"/>
              <a:gd name="connsiteX207" fmla="*/ 1398481 w 12192000"/>
              <a:gd name="connsiteY207" fmla="*/ 2237074 h 2237474"/>
              <a:gd name="connsiteX208" fmla="*/ 1398407 w 12192000"/>
              <a:gd name="connsiteY208" fmla="*/ 2237095 h 2237474"/>
              <a:gd name="connsiteX209" fmla="*/ 1370962 w 12192000"/>
              <a:gd name="connsiteY209" fmla="*/ 2237474 h 2237474"/>
              <a:gd name="connsiteX210" fmla="*/ 1356367 w 12192000"/>
              <a:gd name="connsiteY210" fmla="*/ 2235089 h 2237474"/>
              <a:gd name="connsiteX211" fmla="*/ 1324828 w 12192000"/>
              <a:gd name="connsiteY211" fmla="*/ 2231968 h 2237474"/>
              <a:gd name="connsiteX212" fmla="*/ 1297744 w 12192000"/>
              <a:gd name="connsiteY212" fmla="*/ 2235849 h 2237474"/>
              <a:gd name="connsiteX213" fmla="*/ 1286236 w 12192000"/>
              <a:gd name="connsiteY213" fmla="*/ 2233135 h 2237474"/>
              <a:gd name="connsiteX214" fmla="*/ 1283504 w 12192000"/>
              <a:gd name="connsiteY214" fmla="*/ 2233797 h 2237474"/>
              <a:gd name="connsiteX215" fmla="*/ 1279765 w 12192000"/>
              <a:gd name="connsiteY215" fmla="*/ 2229639 h 2237474"/>
              <a:gd name="connsiteX216" fmla="*/ 1195347 w 12192000"/>
              <a:gd name="connsiteY216" fmla="*/ 2212354 h 2237474"/>
              <a:gd name="connsiteX217" fmla="*/ 970251 w 12192000"/>
              <a:gd name="connsiteY217" fmla="*/ 2221029 h 2237474"/>
              <a:gd name="connsiteX218" fmla="*/ 812914 w 12192000"/>
              <a:gd name="connsiteY218" fmla="*/ 2202752 h 2237474"/>
              <a:gd name="connsiteX219" fmla="*/ 800195 w 12192000"/>
              <a:gd name="connsiteY219" fmla="*/ 2209407 h 2237474"/>
              <a:gd name="connsiteX220" fmla="*/ 784978 w 12192000"/>
              <a:gd name="connsiteY220" fmla="*/ 2212360 h 2237474"/>
              <a:gd name="connsiteX221" fmla="*/ 681987 w 12192000"/>
              <a:gd name="connsiteY221" fmla="*/ 2216757 h 2237474"/>
              <a:gd name="connsiteX222" fmla="*/ 669923 w 12192000"/>
              <a:gd name="connsiteY222" fmla="*/ 2211682 h 2237474"/>
              <a:gd name="connsiteX223" fmla="*/ 648680 w 12192000"/>
              <a:gd name="connsiteY223" fmla="*/ 2206229 h 2237474"/>
              <a:gd name="connsiteX224" fmla="*/ 597225 w 12192000"/>
              <a:gd name="connsiteY224" fmla="*/ 2180999 h 2237474"/>
              <a:gd name="connsiteX225" fmla="*/ 558449 w 12192000"/>
              <a:gd name="connsiteY225" fmla="*/ 2182346 h 2237474"/>
              <a:gd name="connsiteX226" fmla="*/ 550517 w 12192000"/>
              <a:gd name="connsiteY226" fmla="*/ 2182060 h 2237474"/>
              <a:gd name="connsiteX227" fmla="*/ 550309 w 12192000"/>
              <a:gd name="connsiteY227" fmla="*/ 2181825 h 2237474"/>
              <a:gd name="connsiteX228" fmla="*/ 541836 w 12192000"/>
              <a:gd name="connsiteY228" fmla="*/ 2181063 h 2237474"/>
              <a:gd name="connsiteX229" fmla="*/ 536057 w 12192000"/>
              <a:gd name="connsiteY229" fmla="*/ 2181537 h 2237474"/>
              <a:gd name="connsiteX230" fmla="*/ 520671 w 12192000"/>
              <a:gd name="connsiteY230" fmla="*/ 2180980 h 2237474"/>
              <a:gd name="connsiteX231" fmla="*/ 515024 w 12192000"/>
              <a:gd name="connsiteY231" fmla="*/ 2179258 h 2237474"/>
              <a:gd name="connsiteX232" fmla="*/ 512278 w 12192000"/>
              <a:gd name="connsiteY232" fmla="*/ 2176369 h 2237474"/>
              <a:gd name="connsiteX233" fmla="*/ 480419 w 12192000"/>
              <a:gd name="connsiteY233" fmla="*/ 2167807 h 2237474"/>
              <a:gd name="connsiteX234" fmla="*/ 413835 w 12192000"/>
              <a:gd name="connsiteY234" fmla="*/ 2156783 h 2237474"/>
              <a:gd name="connsiteX235" fmla="*/ 376513 w 12192000"/>
              <a:gd name="connsiteY235" fmla="*/ 2154014 h 2237474"/>
              <a:gd name="connsiteX236" fmla="*/ 273386 w 12192000"/>
              <a:gd name="connsiteY236" fmla="*/ 2142551 h 2237474"/>
              <a:gd name="connsiteX237" fmla="*/ 169207 w 12192000"/>
              <a:gd name="connsiteY237" fmla="*/ 2128100 h 2237474"/>
              <a:gd name="connsiteX238" fmla="*/ 93149 w 12192000"/>
              <a:gd name="connsiteY238" fmla="*/ 2105324 h 2237474"/>
              <a:gd name="connsiteX239" fmla="*/ 88109 w 12192000"/>
              <a:gd name="connsiteY239" fmla="*/ 2106704 h 2237474"/>
              <a:gd name="connsiteX240" fmla="*/ 80022 w 12192000"/>
              <a:gd name="connsiteY240" fmla="*/ 2107254 h 2237474"/>
              <a:gd name="connsiteX241" fmla="*/ 79717 w 12192000"/>
              <a:gd name="connsiteY241" fmla="*/ 2107046 h 2237474"/>
              <a:gd name="connsiteX242" fmla="*/ 72352 w 12192000"/>
              <a:gd name="connsiteY242" fmla="*/ 2107991 h 2237474"/>
              <a:gd name="connsiteX243" fmla="*/ 37645 w 12192000"/>
              <a:gd name="connsiteY243" fmla="*/ 2115401 h 2237474"/>
              <a:gd name="connsiteX244" fmla="*/ 4572 w 12192000"/>
              <a:gd name="connsiteY244" fmla="*/ 2111091 h 2237474"/>
              <a:gd name="connsiteX245" fmla="*/ 0 w 12192000"/>
              <a:gd name="connsiteY245" fmla="*/ 2110468 h 2237474"/>
              <a:gd name="connsiteX246" fmla="*/ 0 w 12192000"/>
              <a:gd name="connsiteY2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29273 w 12192000"/>
              <a:gd name="connsiteY136" fmla="*/ 1784355 h 2237474"/>
              <a:gd name="connsiteX137" fmla="*/ 4611738 w 12192000"/>
              <a:gd name="connsiteY137" fmla="*/ 1776964 h 2237474"/>
              <a:gd name="connsiteX138" fmla="*/ 4560070 w 12192000"/>
              <a:gd name="connsiteY138" fmla="*/ 1785640 h 2237474"/>
              <a:gd name="connsiteX139" fmla="*/ 4536503 w 12192000"/>
              <a:gd name="connsiteY139" fmla="*/ 1785334 h 2237474"/>
              <a:gd name="connsiteX140" fmla="*/ 4513724 w 12192000"/>
              <a:gd name="connsiteY140" fmla="*/ 1791996 h 2237474"/>
              <a:gd name="connsiteX141" fmla="*/ 4459810 w 12192000"/>
              <a:gd name="connsiteY141" fmla="*/ 1797886 h 2237474"/>
              <a:gd name="connsiteX142" fmla="*/ 4379064 w 12192000"/>
              <a:gd name="connsiteY142" fmla="*/ 1817177 h 2237474"/>
              <a:gd name="connsiteX143" fmla="*/ 4319209 w 12192000"/>
              <a:gd name="connsiteY143" fmla="*/ 1834833 h 2237474"/>
              <a:gd name="connsiteX144" fmla="*/ 4306907 w 12192000"/>
              <a:gd name="connsiteY144" fmla="*/ 1841641 h 2237474"/>
              <a:gd name="connsiteX145" fmla="*/ 4290981 w 12192000"/>
              <a:gd name="connsiteY145" fmla="*/ 1839677 h 2237474"/>
              <a:gd name="connsiteX146" fmla="*/ 4285792 w 12192000"/>
              <a:gd name="connsiteY146" fmla="*/ 1836231 h 2237474"/>
              <a:gd name="connsiteX147" fmla="*/ 4238372 w 12192000"/>
              <a:gd name="connsiteY147" fmla="*/ 1851480 h 2237474"/>
              <a:gd name="connsiteX148" fmla="*/ 4232517 w 12192000"/>
              <a:gd name="connsiteY148" fmla="*/ 1852567 h 2237474"/>
              <a:gd name="connsiteX149" fmla="*/ 4191732 w 12192000"/>
              <a:gd name="connsiteY149" fmla="*/ 1857328 h 2237474"/>
              <a:gd name="connsiteX150" fmla="*/ 4065532 w 12192000"/>
              <a:gd name="connsiteY150" fmla="*/ 1855477 h 2237474"/>
              <a:gd name="connsiteX151" fmla="*/ 4028460 w 12192000"/>
              <a:gd name="connsiteY151" fmla="*/ 1855137 h 2237474"/>
              <a:gd name="connsiteX152" fmla="*/ 4002267 w 12192000"/>
              <a:gd name="connsiteY152" fmla="*/ 1852352 h 2237474"/>
              <a:gd name="connsiteX153" fmla="*/ 3931396 w 12192000"/>
              <a:gd name="connsiteY153" fmla="*/ 1858915 h 2237474"/>
              <a:gd name="connsiteX154" fmla="*/ 3812162 w 12192000"/>
              <a:gd name="connsiteY154" fmla="*/ 1875501 h 2237474"/>
              <a:gd name="connsiteX155" fmla="*/ 3767672 w 12192000"/>
              <a:gd name="connsiteY155" fmla="*/ 1874600 h 2237474"/>
              <a:gd name="connsiteX156" fmla="*/ 3764741 w 12192000"/>
              <a:gd name="connsiteY156" fmla="*/ 1869433 h 2237474"/>
              <a:gd name="connsiteX157" fmla="*/ 3751332 w 12192000"/>
              <a:gd name="connsiteY157" fmla="*/ 1869854 h 2237474"/>
              <a:gd name="connsiteX158" fmla="*/ 3748155 w 12192000"/>
              <a:gd name="connsiteY158" fmla="*/ 1868903 h 2237474"/>
              <a:gd name="connsiteX159" fmla="*/ 3729530 w 12192000"/>
              <a:gd name="connsiteY159" fmla="*/ 1864513 h 2237474"/>
              <a:gd name="connsiteX160" fmla="*/ 3680177 w 12192000"/>
              <a:gd name="connsiteY160" fmla="*/ 1881552 h 2237474"/>
              <a:gd name="connsiteX161" fmla="*/ 3567259 w 12192000"/>
              <a:gd name="connsiteY161" fmla="*/ 1893482 h 2237474"/>
              <a:gd name="connsiteX162" fmla="*/ 3405770 w 12192000"/>
              <a:gd name="connsiteY162" fmla="*/ 1904591 h 2237474"/>
              <a:gd name="connsiteX163" fmla="*/ 3280097 w 12192000"/>
              <a:gd name="connsiteY163" fmla="*/ 1919610 h 2237474"/>
              <a:gd name="connsiteX164" fmla="*/ 3123424 w 12192000"/>
              <a:gd name="connsiteY164" fmla="*/ 1952930 h 2237474"/>
              <a:gd name="connsiteX165" fmla="*/ 3009910 w 12192000"/>
              <a:gd name="connsiteY165" fmla="*/ 1957866 h 2237474"/>
              <a:gd name="connsiteX166" fmla="*/ 2995934 w 12192000"/>
              <a:gd name="connsiteY166" fmla="*/ 1967085 h 2237474"/>
              <a:gd name="connsiteX167" fmla="*/ 2980071 w 12192000"/>
              <a:gd name="connsiteY167" fmla="*/ 1972988 h 2237474"/>
              <a:gd name="connsiteX168" fmla="*/ 2978094 w 12192000"/>
              <a:gd name="connsiteY168" fmla="*/ 1972369 h 2237474"/>
              <a:gd name="connsiteX169" fmla="*/ 2942858 w 12192000"/>
              <a:gd name="connsiteY169" fmla="*/ 1981367 h 2237474"/>
              <a:gd name="connsiteX170" fmla="*/ 2875436 w 12192000"/>
              <a:gd name="connsiteY170" fmla="*/ 1996977 h 2237474"/>
              <a:gd name="connsiteX171" fmla="*/ 2874892 w 12192000"/>
              <a:gd name="connsiteY171" fmla="*/ 1996085 h 2237474"/>
              <a:gd name="connsiteX172" fmla="*/ 2864145 w 12192000"/>
              <a:gd name="connsiteY172" fmla="*/ 1994061 h 2237474"/>
              <a:gd name="connsiteX173" fmla="*/ 2843662 w 12192000"/>
              <a:gd name="connsiteY173" fmla="*/ 1992498 h 2237474"/>
              <a:gd name="connsiteX174" fmla="*/ 2796128 w 12192000"/>
              <a:gd name="connsiteY174" fmla="*/ 1976403 h 2237474"/>
              <a:gd name="connsiteX175" fmla="*/ 2756784 w 12192000"/>
              <a:gd name="connsiteY175" fmla="*/ 1985116 h 2237474"/>
              <a:gd name="connsiteX176" fmla="*/ 2748833 w 12192000"/>
              <a:gd name="connsiteY176" fmla="*/ 1986323 h 2237474"/>
              <a:gd name="connsiteX177" fmla="*/ 2748661 w 12192000"/>
              <a:gd name="connsiteY177" fmla="*/ 1986122 h 2237474"/>
              <a:gd name="connsiteX178" fmla="*/ 2740251 w 12192000"/>
              <a:gd name="connsiteY178" fmla="*/ 1986946 h 2237474"/>
              <a:gd name="connsiteX179" fmla="*/ 2718916 w 12192000"/>
              <a:gd name="connsiteY179" fmla="*/ 1990867 h 2237474"/>
              <a:gd name="connsiteX180" fmla="*/ 2713522 w 12192000"/>
              <a:gd name="connsiteY180" fmla="*/ 1990173 h 2237474"/>
              <a:gd name="connsiteX181" fmla="*/ 2680597 w 12192000"/>
              <a:gd name="connsiteY181" fmla="*/ 1984996 h 2237474"/>
              <a:gd name="connsiteX182" fmla="*/ 2578178 w 12192000"/>
              <a:gd name="connsiteY182" fmla="*/ 1990531 h 2237474"/>
              <a:gd name="connsiteX183" fmla="*/ 2476147 w 12192000"/>
              <a:gd name="connsiteY183" fmla="*/ 1998305 h 2237474"/>
              <a:gd name="connsiteX184" fmla="*/ 2373568 w 12192000"/>
              <a:gd name="connsiteY184" fmla="*/ 2003219 h 2237474"/>
              <a:gd name="connsiteX185" fmla="*/ 2321399 w 12192000"/>
              <a:gd name="connsiteY185" fmla="*/ 1989467 h 2237474"/>
              <a:gd name="connsiteX186" fmla="*/ 2315525 w 12192000"/>
              <a:gd name="connsiteY186" fmla="*/ 1989708 h 2237474"/>
              <a:gd name="connsiteX187" fmla="*/ 2300792 w 12192000"/>
              <a:gd name="connsiteY187" fmla="*/ 1994290 h 2237474"/>
              <a:gd name="connsiteX188" fmla="*/ 2295469 w 12192000"/>
              <a:gd name="connsiteY188" fmla="*/ 1996659 h 2237474"/>
              <a:gd name="connsiteX189" fmla="*/ 2287219 w 12192000"/>
              <a:gd name="connsiteY189" fmla="*/ 1998750 h 2237474"/>
              <a:gd name="connsiteX190" fmla="*/ 2286948 w 12192000"/>
              <a:gd name="connsiteY190" fmla="*/ 1998596 h 2237474"/>
              <a:gd name="connsiteX191" fmla="*/ 2243069 w 12192000"/>
              <a:gd name="connsiteY191" fmla="*/ 2015111 h 2237474"/>
              <a:gd name="connsiteX192" fmla="*/ 2186609 w 12192000"/>
              <a:gd name="connsiteY192" fmla="*/ 2008263 h 2237474"/>
              <a:gd name="connsiteX193" fmla="*/ 2164831 w 12192000"/>
              <a:gd name="connsiteY193" fmla="*/ 2010143 h 2237474"/>
              <a:gd name="connsiteX194" fmla="*/ 2152836 w 12192000"/>
              <a:gd name="connsiteY194" fmla="*/ 2010048 h 2237474"/>
              <a:gd name="connsiteX195" fmla="*/ 2117102 w 12192000"/>
              <a:gd name="connsiteY195" fmla="*/ 2023004 h 2237474"/>
              <a:gd name="connsiteX196" fmla="*/ 2111935 w 12192000"/>
              <a:gd name="connsiteY196" fmla="*/ 2023163 h 2237474"/>
              <a:gd name="connsiteX197" fmla="*/ 2089991 w 12192000"/>
              <a:gd name="connsiteY197" fmla="*/ 2034193 h 2237474"/>
              <a:gd name="connsiteX198" fmla="*/ 2058061 w 12192000"/>
              <a:gd name="connsiteY198" fmla="*/ 2047942 h 2237474"/>
              <a:gd name="connsiteX199" fmla="*/ 2055737 w 12192000"/>
              <a:gd name="connsiteY199" fmla="*/ 2047704 h 2237474"/>
              <a:gd name="connsiteX200" fmla="*/ 2042244 w 12192000"/>
              <a:gd name="connsiteY200" fmla="*/ 2055560 h 2237474"/>
              <a:gd name="connsiteX201" fmla="*/ 1976224 w 12192000"/>
              <a:gd name="connsiteY201" fmla="*/ 2074257 h 2237474"/>
              <a:gd name="connsiteX202" fmla="*/ 1877728 w 12192000"/>
              <a:gd name="connsiteY202" fmla="*/ 2101004 h 2237474"/>
              <a:gd name="connsiteX203" fmla="*/ 1759056 w 12192000"/>
              <a:gd name="connsiteY203" fmla="*/ 2125608 h 2237474"/>
              <a:gd name="connsiteX204" fmla="*/ 1637948 w 12192000"/>
              <a:gd name="connsiteY204" fmla="*/ 2172597 h 2237474"/>
              <a:gd name="connsiteX205" fmla="*/ 1434549 w 12192000"/>
              <a:gd name="connsiteY205" fmla="*/ 2234522 h 2237474"/>
              <a:gd name="connsiteX206" fmla="*/ 1398481 w 12192000"/>
              <a:gd name="connsiteY206" fmla="*/ 2237074 h 2237474"/>
              <a:gd name="connsiteX207" fmla="*/ 1398407 w 12192000"/>
              <a:gd name="connsiteY207" fmla="*/ 2237095 h 2237474"/>
              <a:gd name="connsiteX208" fmla="*/ 1370962 w 12192000"/>
              <a:gd name="connsiteY208" fmla="*/ 2237474 h 2237474"/>
              <a:gd name="connsiteX209" fmla="*/ 1356367 w 12192000"/>
              <a:gd name="connsiteY209" fmla="*/ 2235089 h 2237474"/>
              <a:gd name="connsiteX210" fmla="*/ 1324828 w 12192000"/>
              <a:gd name="connsiteY210" fmla="*/ 2231968 h 2237474"/>
              <a:gd name="connsiteX211" fmla="*/ 1297744 w 12192000"/>
              <a:gd name="connsiteY211" fmla="*/ 2235849 h 2237474"/>
              <a:gd name="connsiteX212" fmla="*/ 1286236 w 12192000"/>
              <a:gd name="connsiteY212" fmla="*/ 2233135 h 2237474"/>
              <a:gd name="connsiteX213" fmla="*/ 1283504 w 12192000"/>
              <a:gd name="connsiteY213" fmla="*/ 2233797 h 2237474"/>
              <a:gd name="connsiteX214" fmla="*/ 1279765 w 12192000"/>
              <a:gd name="connsiteY214" fmla="*/ 2229639 h 2237474"/>
              <a:gd name="connsiteX215" fmla="*/ 1195347 w 12192000"/>
              <a:gd name="connsiteY215" fmla="*/ 2212354 h 2237474"/>
              <a:gd name="connsiteX216" fmla="*/ 970251 w 12192000"/>
              <a:gd name="connsiteY216" fmla="*/ 2221029 h 2237474"/>
              <a:gd name="connsiteX217" fmla="*/ 812914 w 12192000"/>
              <a:gd name="connsiteY217" fmla="*/ 2202752 h 2237474"/>
              <a:gd name="connsiteX218" fmla="*/ 800195 w 12192000"/>
              <a:gd name="connsiteY218" fmla="*/ 2209407 h 2237474"/>
              <a:gd name="connsiteX219" fmla="*/ 784978 w 12192000"/>
              <a:gd name="connsiteY219" fmla="*/ 2212360 h 2237474"/>
              <a:gd name="connsiteX220" fmla="*/ 681987 w 12192000"/>
              <a:gd name="connsiteY220" fmla="*/ 2216757 h 2237474"/>
              <a:gd name="connsiteX221" fmla="*/ 669923 w 12192000"/>
              <a:gd name="connsiteY221" fmla="*/ 2211682 h 2237474"/>
              <a:gd name="connsiteX222" fmla="*/ 648680 w 12192000"/>
              <a:gd name="connsiteY222" fmla="*/ 2206229 h 2237474"/>
              <a:gd name="connsiteX223" fmla="*/ 597225 w 12192000"/>
              <a:gd name="connsiteY223" fmla="*/ 2180999 h 2237474"/>
              <a:gd name="connsiteX224" fmla="*/ 558449 w 12192000"/>
              <a:gd name="connsiteY224" fmla="*/ 2182346 h 2237474"/>
              <a:gd name="connsiteX225" fmla="*/ 550517 w 12192000"/>
              <a:gd name="connsiteY225" fmla="*/ 2182060 h 2237474"/>
              <a:gd name="connsiteX226" fmla="*/ 550309 w 12192000"/>
              <a:gd name="connsiteY226" fmla="*/ 2181825 h 2237474"/>
              <a:gd name="connsiteX227" fmla="*/ 541836 w 12192000"/>
              <a:gd name="connsiteY227" fmla="*/ 2181063 h 2237474"/>
              <a:gd name="connsiteX228" fmla="*/ 536057 w 12192000"/>
              <a:gd name="connsiteY228" fmla="*/ 2181537 h 2237474"/>
              <a:gd name="connsiteX229" fmla="*/ 520671 w 12192000"/>
              <a:gd name="connsiteY229" fmla="*/ 2180980 h 2237474"/>
              <a:gd name="connsiteX230" fmla="*/ 515024 w 12192000"/>
              <a:gd name="connsiteY230" fmla="*/ 2179258 h 2237474"/>
              <a:gd name="connsiteX231" fmla="*/ 512278 w 12192000"/>
              <a:gd name="connsiteY231" fmla="*/ 2176369 h 2237474"/>
              <a:gd name="connsiteX232" fmla="*/ 480419 w 12192000"/>
              <a:gd name="connsiteY232" fmla="*/ 2167807 h 2237474"/>
              <a:gd name="connsiteX233" fmla="*/ 413835 w 12192000"/>
              <a:gd name="connsiteY233" fmla="*/ 2156783 h 2237474"/>
              <a:gd name="connsiteX234" fmla="*/ 376513 w 12192000"/>
              <a:gd name="connsiteY234" fmla="*/ 2154014 h 2237474"/>
              <a:gd name="connsiteX235" fmla="*/ 273386 w 12192000"/>
              <a:gd name="connsiteY235" fmla="*/ 2142551 h 2237474"/>
              <a:gd name="connsiteX236" fmla="*/ 169207 w 12192000"/>
              <a:gd name="connsiteY236" fmla="*/ 2128100 h 2237474"/>
              <a:gd name="connsiteX237" fmla="*/ 93149 w 12192000"/>
              <a:gd name="connsiteY237" fmla="*/ 2105324 h 2237474"/>
              <a:gd name="connsiteX238" fmla="*/ 88109 w 12192000"/>
              <a:gd name="connsiteY238" fmla="*/ 2106704 h 2237474"/>
              <a:gd name="connsiteX239" fmla="*/ 80022 w 12192000"/>
              <a:gd name="connsiteY239" fmla="*/ 2107254 h 2237474"/>
              <a:gd name="connsiteX240" fmla="*/ 79717 w 12192000"/>
              <a:gd name="connsiteY240" fmla="*/ 2107046 h 2237474"/>
              <a:gd name="connsiteX241" fmla="*/ 72352 w 12192000"/>
              <a:gd name="connsiteY241" fmla="*/ 2107991 h 2237474"/>
              <a:gd name="connsiteX242" fmla="*/ 37645 w 12192000"/>
              <a:gd name="connsiteY242" fmla="*/ 2115401 h 2237474"/>
              <a:gd name="connsiteX243" fmla="*/ 4572 w 12192000"/>
              <a:gd name="connsiteY243" fmla="*/ 2111091 h 2237474"/>
              <a:gd name="connsiteX244" fmla="*/ 0 w 12192000"/>
              <a:gd name="connsiteY244" fmla="*/ 2110468 h 2237474"/>
              <a:gd name="connsiteX245" fmla="*/ 0 w 12192000"/>
              <a:gd name="connsiteY2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11738 w 12192000"/>
              <a:gd name="connsiteY136" fmla="*/ 1776964 h 2237474"/>
              <a:gd name="connsiteX137" fmla="*/ 4560070 w 12192000"/>
              <a:gd name="connsiteY137" fmla="*/ 1785640 h 2237474"/>
              <a:gd name="connsiteX138" fmla="*/ 4536503 w 12192000"/>
              <a:gd name="connsiteY138" fmla="*/ 1785334 h 2237474"/>
              <a:gd name="connsiteX139" fmla="*/ 4513724 w 12192000"/>
              <a:gd name="connsiteY139" fmla="*/ 1791996 h 2237474"/>
              <a:gd name="connsiteX140" fmla="*/ 4459810 w 12192000"/>
              <a:gd name="connsiteY140" fmla="*/ 1797886 h 2237474"/>
              <a:gd name="connsiteX141" fmla="*/ 4379064 w 12192000"/>
              <a:gd name="connsiteY141" fmla="*/ 1817177 h 2237474"/>
              <a:gd name="connsiteX142" fmla="*/ 4319209 w 12192000"/>
              <a:gd name="connsiteY142" fmla="*/ 1834833 h 2237474"/>
              <a:gd name="connsiteX143" fmla="*/ 4306907 w 12192000"/>
              <a:gd name="connsiteY143" fmla="*/ 1841641 h 2237474"/>
              <a:gd name="connsiteX144" fmla="*/ 4290981 w 12192000"/>
              <a:gd name="connsiteY144" fmla="*/ 1839677 h 2237474"/>
              <a:gd name="connsiteX145" fmla="*/ 4285792 w 12192000"/>
              <a:gd name="connsiteY145" fmla="*/ 1836231 h 2237474"/>
              <a:gd name="connsiteX146" fmla="*/ 4238372 w 12192000"/>
              <a:gd name="connsiteY146" fmla="*/ 1851480 h 2237474"/>
              <a:gd name="connsiteX147" fmla="*/ 4232517 w 12192000"/>
              <a:gd name="connsiteY147" fmla="*/ 1852567 h 2237474"/>
              <a:gd name="connsiteX148" fmla="*/ 4191732 w 12192000"/>
              <a:gd name="connsiteY148" fmla="*/ 1857328 h 2237474"/>
              <a:gd name="connsiteX149" fmla="*/ 4065532 w 12192000"/>
              <a:gd name="connsiteY149" fmla="*/ 1855477 h 2237474"/>
              <a:gd name="connsiteX150" fmla="*/ 4028460 w 12192000"/>
              <a:gd name="connsiteY150" fmla="*/ 1855137 h 2237474"/>
              <a:gd name="connsiteX151" fmla="*/ 4002267 w 12192000"/>
              <a:gd name="connsiteY151" fmla="*/ 1852352 h 2237474"/>
              <a:gd name="connsiteX152" fmla="*/ 3931396 w 12192000"/>
              <a:gd name="connsiteY152" fmla="*/ 1858915 h 2237474"/>
              <a:gd name="connsiteX153" fmla="*/ 3812162 w 12192000"/>
              <a:gd name="connsiteY153" fmla="*/ 1875501 h 2237474"/>
              <a:gd name="connsiteX154" fmla="*/ 3767672 w 12192000"/>
              <a:gd name="connsiteY154" fmla="*/ 1874600 h 2237474"/>
              <a:gd name="connsiteX155" fmla="*/ 3764741 w 12192000"/>
              <a:gd name="connsiteY155" fmla="*/ 1869433 h 2237474"/>
              <a:gd name="connsiteX156" fmla="*/ 3751332 w 12192000"/>
              <a:gd name="connsiteY156" fmla="*/ 1869854 h 2237474"/>
              <a:gd name="connsiteX157" fmla="*/ 3748155 w 12192000"/>
              <a:gd name="connsiteY157" fmla="*/ 1868903 h 2237474"/>
              <a:gd name="connsiteX158" fmla="*/ 3729530 w 12192000"/>
              <a:gd name="connsiteY158" fmla="*/ 1864513 h 2237474"/>
              <a:gd name="connsiteX159" fmla="*/ 3680177 w 12192000"/>
              <a:gd name="connsiteY159" fmla="*/ 1881552 h 2237474"/>
              <a:gd name="connsiteX160" fmla="*/ 3567259 w 12192000"/>
              <a:gd name="connsiteY160" fmla="*/ 1893482 h 2237474"/>
              <a:gd name="connsiteX161" fmla="*/ 3405770 w 12192000"/>
              <a:gd name="connsiteY161" fmla="*/ 1904591 h 2237474"/>
              <a:gd name="connsiteX162" fmla="*/ 3280097 w 12192000"/>
              <a:gd name="connsiteY162" fmla="*/ 1919610 h 2237474"/>
              <a:gd name="connsiteX163" fmla="*/ 3123424 w 12192000"/>
              <a:gd name="connsiteY163" fmla="*/ 1952930 h 2237474"/>
              <a:gd name="connsiteX164" fmla="*/ 3009910 w 12192000"/>
              <a:gd name="connsiteY164" fmla="*/ 1957866 h 2237474"/>
              <a:gd name="connsiteX165" fmla="*/ 2995934 w 12192000"/>
              <a:gd name="connsiteY165" fmla="*/ 1967085 h 2237474"/>
              <a:gd name="connsiteX166" fmla="*/ 2980071 w 12192000"/>
              <a:gd name="connsiteY166" fmla="*/ 1972988 h 2237474"/>
              <a:gd name="connsiteX167" fmla="*/ 2978094 w 12192000"/>
              <a:gd name="connsiteY167" fmla="*/ 1972369 h 2237474"/>
              <a:gd name="connsiteX168" fmla="*/ 2942858 w 12192000"/>
              <a:gd name="connsiteY168" fmla="*/ 1981367 h 2237474"/>
              <a:gd name="connsiteX169" fmla="*/ 2875436 w 12192000"/>
              <a:gd name="connsiteY169" fmla="*/ 1996977 h 2237474"/>
              <a:gd name="connsiteX170" fmla="*/ 2874892 w 12192000"/>
              <a:gd name="connsiteY170" fmla="*/ 1996085 h 2237474"/>
              <a:gd name="connsiteX171" fmla="*/ 2864145 w 12192000"/>
              <a:gd name="connsiteY171" fmla="*/ 1994061 h 2237474"/>
              <a:gd name="connsiteX172" fmla="*/ 2843662 w 12192000"/>
              <a:gd name="connsiteY172" fmla="*/ 1992498 h 2237474"/>
              <a:gd name="connsiteX173" fmla="*/ 2796128 w 12192000"/>
              <a:gd name="connsiteY173" fmla="*/ 1976403 h 2237474"/>
              <a:gd name="connsiteX174" fmla="*/ 2756784 w 12192000"/>
              <a:gd name="connsiteY174" fmla="*/ 1985116 h 2237474"/>
              <a:gd name="connsiteX175" fmla="*/ 2748833 w 12192000"/>
              <a:gd name="connsiteY175" fmla="*/ 1986323 h 2237474"/>
              <a:gd name="connsiteX176" fmla="*/ 2748661 w 12192000"/>
              <a:gd name="connsiteY176" fmla="*/ 1986122 h 2237474"/>
              <a:gd name="connsiteX177" fmla="*/ 2740251 w 12192000"/>
              <a:gd name="connsiteY177" fmla="*/ 1986946 h 2237474"/>
              <a:gd name="connsiteX178" fmla="*/ 2718916 w 12192000"/>
              <a:gd name="connsiteY178" fmla="*/ 1990867 h 2237474"/>
              <a:gd name="connsiteX179" fmla="*/ 2713522 w 12192000"/>
              <a:gd name="connsiteY179" fmla="*/ 1990173 h 2237474"/>
              <a:gd name="connsiteX180" fmla="*/ 2680597 w 12192000"/>
              <a:gd name="connsiteY180" fmla="*/ 1984996 h 2237474"/>
              <a:gd name="connsiteX181" fmla="*/ 2578178 w 12192000"/>
              <a:gd name="connsiteY181" fmla="*/ 1990531 h 2237474"/>
              <a:gd name="connsiteX182" fmla="*/ 2476147 w 12192000"/>
              <a:gd name="connsiteY182" fmla="*/ 1998305 h 2237474"/>
              <a:gd name="connsiteX183" fmla="*/ 2373568 w 12192000"/>
              <a:gd name="connsiteY183" fmla="*/ 2003219 h 2237474"/>
              <a:gd name="connsiteX184" fmla="*/ 2321399 w 12192000"/>
              <a:gd name="connsiteY184" fmla="*/ 1989467 h 2237474"/>
              <a:gd name="connsiteX185" fmla="*/ 2315525 w 12192000"/>
              <a:gd name="connsiteY185" fmla="*/ 1989708 h 2237474"/>
              <a:gd name="connsiteX186" fmla="*/ 2300792 w 12192000"/>
              <a:gd name="connsiteY186" fmla="*/ 1994290 h 2237474"/>
              <a:gd name="connsiteX187" fmla="*/ 2295469 w 12192000"/>
              <a:gd name="connsiteY187" fmla="*/ 1996659 h 2237474"/>
              <a:gd name="connsiteX188" fmla="*/ 2287219 w 12192000"/>
              <a:gd name="connsiteY188" fmla="*/ 1998750 h 2237474"/>
              <a:gd name="connsiteX189" fmla="*/ 2286948 w 12192000"/>
              <a:gd name="connsiteY189" fmla="*/ 1998596 h 2237474"/>
              <a:gd name="connsiteX190" fmla="*/ 2243069 w 12192000"/>
              <a:gd name="connsiteY190" fmla="*/ 2015111 h 2237474"/>
              <a:gd name="connsiteX191" fmla="*/ 2186609 w 12192000"/>
              <a:gd name="connsiteY191" fmla="*/ 2008263 h 2237474"/>
              <a:gd name="connsiteX192" fmla="*/ 2164831 w 12192000"/>
              <a:gd name="connsiteY192" fmla="*/ 2010143 h 2237474"/>
              <a:gd name="connsiteX193" fmla="*/ 2152836 w 12192000"/>
              <a:gd name="connsiteY193" fmla="*/ 2010048 h 2237474"/>
              <a:gd name="connsiteX194" fmla="*/ 2117102 w 12192000"/>
              <a:gd name="connsiteY194" fmla="*/ 2023004 h 2237474"/>
              <a:gd name="connsiteX195" fmla="*/ 2111935 w 12192000"/>
              <a:gd name="connsiteY195" fmla="*/ 2023163 h 2237474"/>
              <a:gd name="connsiteX196" fmla="*/ 2089991 w 12192000"/>
              <a:gd name="connsiteY196" fmla="*/ 2034193 h 2237474"/>
              <a:gd name="connsiteX197" fmla="*/ 2058061 w 12192000"/>
              <a:gd name="connsiteY197" fmla="*/ 2047942 h 2237474"/>
              <a:gd name="connsiteX198" fmla="*/ 2055737 w 12192000"/>
              <a:gd name="connsiteY198" fmla="*/ 2047704 h 2237474"/>
              <a:gd name="connsiteX199" fmla="*/ 2042244 w 12192000"/>
              <a:gd name="connsiteY199" fmla="*/ 2055560 h 2237474"/>
              <a:gd name="connsiteX200" fmla="*/ 1976224 w 12192000"/>
              <a:gd name="connsiteY200" fmla="*/ 2074257 h 2237474"/>
              <a:gd name="connsiteX201" fmla="*/ 1877728 w 12192000"/>
              <a:gd name="connsiteY201" fmla="*/ 2101004 h 2237474"/>
              <a:gd name="connsiteX202" fmla="*/ 1759056 w 12192000"/>
              <a:gd name="connsiteY202" fmla="*/ 2125608 h 2237474"/>
              <a:gd name="connsiteX203" fmla="*/ 1637948 w 12192000"/>
              <a:gd name="connsiteY203" fmla="*/ 2172597 h 2237474"/>
              <a:gd name="connsiteX204" fmla="*/ 1434549 w 12192000"/>
              <a:gd name="connsiteY204" fmla="*/ 2234522 h 2237474"/>
              <a:gd name="connsiteX205" fmla="*/ 1398481 w 12192000"/>
              <a:gd name="connsiteY205" fmla="*/ 2237074 h 2237474"/>
              <a:gd name="connsiteX206" fmla="*/ 1398407 w 12192000"/>
              <a:gd name="connsiteY206" fmla="*/ 2237095 h 2237474"/>
              <a:gd name="connsiteX207" fmla="*/ 1370962 w 12192000"/>
              <a:gd name="connsiteY207" fmla="*/ 2237474 h 2237474"/>
              <a:gd name="connsiteX208" fmla="*/ 1356367 w 12192000"/>
              <a:gd name="connsiteY208" fmla="*/ 2235089 h 2237474"/>
              <a:gd name="connsiteX209" fmla="*/ 1324828 w 12192000"/>
              <a:gd name="connsiteY209" fmla="*/ 2231968 h 2237474"/>
              <a:gd name="connsiteX210" fmla="*/ 1297744 w 12192000"/>
              <a:gd name="connsiteY210" fmla="*/ 2235849 h 2237474"/>
              <a:gd name="connsiteX211" fmla="*/ 1286236 w 12192000"/>
              <a:gd name="connsiteY211" fmla="*/ 2233135 h 2237474"/>
              <a:gd name="connsiteX212" fmla="*/ 1283504 w 12192000"/>
              <a:gd name="connsiteY212" fmla="*/ 2233797 h 2237474"/>
              <a:gd name="connsiteX213" fmla="*/ 1279765 w 12192000"/>
              <a:gd name="connsiteY213" fmla="*/ 2229639 h 2237474"/>
              <a:gd name="connsiteX214" fmla="*/ 1195347 w 12192000"/>
              <a:gd name="connsiteY214" fmla="*/ 2212354 h 2237474"/>
              <a:gd name="connsiteX215" fmla="*/ 970251 w 12192000"/>
              <a:gd name="connsiteY215" fmla="*/ 2221029 h 2237474"/>
              <a:gd name="connsiteX216" fmla="*/ 812914 w 12192000"/>
              <a:gd name="connsiteY216" fmla="*/ 2202752 h 2237474"/>
              <a:gd name="connsiteX217" fmla="*/ 800195 w 12192000"/>
              <a:gd name="connsiteY217" fmla="*/ 2209407 h 2237474"/>
              <a:gd name="connsiteX218" fmla="*/ 784978 w 12192000"/>
              <a:gd name="connsiteY218" fmla="*/ 2212360 h 2237474"/>
              <a:gd name="connsiteX219" fmla="*/ 681987 w 12192000"/>
              <a:gd name="connsiteY219" fmla="*/ 2216757 h 2237474"/>
              <a:gd name="connsiteX220" fmla="*/ 669923 w 12192000"/>
              <a:gd name="connsiteY220" fmla="*/ 2211682 h 2237474"/>
              <a:gd name="connsiteX221" fmla="*/ 648680 w 12192000"/>
              <a:gd name="connsiteY221" fmla="*/ 2206229 h 2237474"/>
              <a:gd name="connsiteX222" fmla="*/ 597225 w 12192000"/>
              <a:gd name="connsiteY222" fmla="*/ 2180999 h 2237474"/>
              <a:gd name="connsiteX223" fmla="*/ 558449 w 12192000"/>
              <a:gd name="connsiteY223" fmla="*/ 2182346 h 2237474"/>
              <a:gd name="connsiteX224" fmla="*/ 550517 w 12192000"/>
              <a:gd name="connsiteY224" fmla="*/ 2182060 h 2237474"/>
              <a:gd name="connsiteX225" fmla="*/ 550309 w 12192000"/>
              <a:gd name="connsiteY225" fmla="*/ 2181825 h 2237474"/>
              <a:gd name="connsiteX226" fmla="*/ 541836 w 12192000"/>
              <a:gd name="connsiteY226" fmla="*/ 2181063 h 2237474"/>
              <a:gd name="connsiteX227" fmla="*/ 536057 w 12192000"/>
              <a:gd name="connsiteY227" fmla="*/ 2181537 h 2237474"/>
              <a:gd name="connsiteX228" fmla="*/ 520671 w 12192000"/>
              <a:gd name="connsiteY228" fmla="*/ 2180980 h 2237474"/>
              <a:gd name="connsiteX229" fmla="*/ 515024 w 12192000"/>
              <a:gd name="connsiteY229" fmla="*/ 2179258 h 2237474"/>
              <a:gd name="connsiteX230" fmla="*/ 512278 w 12192000"/>
              <a:gd name="connsiteY230" fmla="*/ 2176369 h 2237474"/>
              <a:gd name="connsiteX231" fmla="*/ 480419 w 12192000"/>
              <a:gd name="connsiteY231" fmla="*/ 2167807 h 2237474"/>
              <a:gd name="connsiteX232" fmla="*/ 413835 w 12192000"/>
              <a:gd name="connsiteY232" fmla="*/ 2156783 h 2237474"/>
              <a:gd name="connsiteX233" fmla="*/ 376513 w 12192000"/>
              <a:gd name="connsiteY233" fmla="*/ 2154014 h 2237474"/>
              <a:gd name="connsiteX234" fmla="*/ 273386 w 12192000"/>
              <a:gd name="connsiteY234" fmla="*/ 2142551 h 2237474"/>
              <a:gd name="connsiteX235" fmla="*/ 169207 w 12192000"/>
              <a:gd name="connsiteY235" fmla="*/ 2128100 h 2237474"/>
              <a:gd name="connsiteX236" fmla="*/ 93149 w 12192000"/>
              <a:gd name="connsiteY236" fmla="*/ 2105324 h 2237474"/>
              <a:gd name="connsiteX237" fmla="*/ 88109 w 12192000"/>
              <a:gd name="connsiteY237" fmla="*/ 2106704 h 2237474"/>
              <a:gd name="connsiteX238" fmla="*/ 80022 w 12192000"/>
              <a:gd name="connsiteY238" fmla="*/ 2107254 h 2237474"/>
              <a:gd name="connsiteX239" fmla="*/ 79717 w 12192000"/>
              <a:gd name="connsiteY239" fmla="*/ 2107046 h 2237474"/>
              <a:gd name="connsiteX240" fmla="*/ 72352 w 12192000"/>
              <a:gd name="connsiteY240" fmla="*/ 2107991 h 2237474"/>
              <a:gd name="connsiteX241" fmla="*/ 37645 w 12192000"/>
              <a:gd name="connsiteY241" fmla="*/ 2115401 h 2237474"/>
              <a:gd name="connsiteX242" fmla="*/ 4572 w 12192000"/>
              <a:gd name="connsiteY242" fmla="*/ 2111091 h 2237474"/>
              <a:gd name="connsiteX243" fmla="*/ 0 w 12192000"/>
              <a:gd name="connsiteY243" fmla="*/ 2110468 h 2237474"/>
              <a:gd name="connsiteX244" fmla="*/ 0 w 12192000"/>
              <a:gd name="connsiteY2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11738 w 12192000"/>
              <a:gd name="connsiteY135" fmla="*/ 1776964 h 2237474"/>
              <a:gd name="connsiteX136" fmla="*/ 4560070 w 12192000"/>
              <a:gd name="connsiteY136" fmla="*/ 1785640 h 2237474"/>
              <a:gd name="connsiteX137" fmla="*/ 4536503 w 12192000"/>
              <a:gd name="connsiteY137" fmla="*/ 1785334 h 2237474"/>
              <a:gd name="connsiteX138" fmla="*/ 4513724 w 12192000"/>
              <a:gd name="connsiteY138" fmla="*/ 1791996 h 2237474"/>
              <a:gd name="connsiteX139" fmla="*/ 4459810 w 12192000"/>
              <a:gd name="connsiteY139" fmla="*/ 1797886 h 2237474"/>
              <a:gd name="connsiteX140" fmla="*/ 4379064 w 12192000"/>
              <a:gd name="connsiteY140" fmla="*/ 1817177 h 2237474"/>
              <a:gd name="connsiteX141" fmla="*/ 4319209 w 12192000"/>
              <a:gd name="connsiteY141" fmla="*/ 1834833 h 2237474"/>
              <a:gd name="connsiteX142" fmla="*/ 4306907 w 12192000"/>
              <a:gd name="connsiteY142" fmla="*/ 1841641 h 2237474"/>
              <a:gd name="connsiteX143" fmla="*/ 4290981 w 12192000"/>
              <a:gd name="connsiteY143" fmla="*/ 1839677 h 2237474"/>
              <a:gd name="connsiteX144" fmla="*/ 4285792 w 12192000"/>
              <a:gd name="connsiteY144" fmla="*/ 1836231 h 2237474"/>
              <a:gd name="connsiteX145" fmla="*/ 4238372 w 12192000"/>
              <a:gd name="connsiteY145" fmla="*/ 1851480 h 2237474"/>
              <a:gd name="connsiteX146" fmla="*/ 4232517 w 12192000"/>
              <a:gd name="connsiteY146" fmla="*/ 1852567 h 2237474"/>
              <a:gd name="connsiteX147" fmla="*/ 4191732 w 12192000"/>
              <a:gd name="connsiteY147" fmla="*/ 1857328 h 2237474"/>
              <a:gd name="connsiteX148" fmla="*/ 4065532 w 12192000"/>
              <a:gd name="connsiteY148" fmla="*/ 1855477 h 2237474"/>
              <a:gd name="connsiteX149" fmla="*/ 4028460 w 12192000"/>
              <a:gd name="connsiteY149" fmla="*/ 1855137 h 2237474"/>
              <a:gd name="connsiteX150" fmla="*/ 4002267 w 12192000"/>
              <a:gd name="connsiteY150" fmla="*/ 1852352 h 2237474"/>
              <a:gd name="connsiteX151" fmla="*/ 3931396 w 12192000"/>
              <a:gd name="connsiteY151" fmla="*/ 1858915 h 2237474"/>
              <a:gd name="connsiteX152" fmla="*/ 3812162 w 12192000"/>
              <a:gd name="connsiteY152" fmla="*/ 1875501 h 2237474"/>
              <a:gd name="connsiteX153" fmla="*/ 3767672 w 12192000"/>
              <a:gd name="connsiteY153" fmla="*/ 1874600 h 2237474"/>
              <a:gd name="connsiteX154" fmla="*/ 3764741 w 12192000"/>
              <a:gd name="connsiteY154" fmla="*/ 1869433 h 2237474"/>
              <a:gd name="connsiteX155" fmla="*/ 3751332 w 12192000"/>
              <a:gd name="connsiteY155" fmla="*/ 1869854 h 2237474"/>
              <a:gd name="connsiteX156" fmla="*/ 3748155 w 12192000"/>
              <a:gd name="connsiteY156" fmla="*/ 1868903 h 2237474"/>
              <a:gd name="connsiteX157" fmla="*/ 3729530 w 12192000"/>
              <a:gd name="connsiteY157" fmla="*/ 1864513 h 2237474"/>
              <a:gd name="connsiteX158" fmla="*/ 3680177 w 12192000"/>
              <a:gd name="connsiteY158" fmla="*/ 1881552 h 2237474"/>
              <a:gd name="connsiteX159" fmla="*/ 3567259 w 12192000"/>
              <a:gd name="connsiteY159" fmla="*/ 1893482 h 2237474"/>
              <a:gd name="connsiteX160" fmla="*/ 3405770 w 12192000"/>
              <a:gd name="connsiteY160" fmla="*/ 1904591 h 2237474"/>
              <a:gd name="connsiteX161" fmla="*/ 3280097 w 12192000"/>
              <a:gd name="connsiteY161" fmla="*/ 1919610 h 2237474"/>
              <a:gd name="connsiteX162" fmla="*/ 3123424 w 12192000"/>
              <a:gd name="connsiteY162" fmla="*/ 1952930 h 2237474"/>
              <a:gd name="connsiteX163" fmla="*/ 3009910 w 12192000"/>
              <a:gd name="connsiteY163" fmla="*/ 1957866 h 2237474"/>
              <a:gd name="connsiteX164" fmla="*/ 2995934 w 12192000"/>
              <a:gd name="connsiteY164" fmla="*/ 1967085 h 2237474"/>
              <a:gd name="connsiteX165" fmla="*/ 2980071 w 12192000"/>
              <a:gd name="connsiteY165" fmla="*/ 1972988 h 2237474"/>
              <a:gd name="connsiteX166" fmla="*/ 2978094 w 12192000"/>
              <a:gd name="connsiteY166" fmla="*/ 1972369 h 2237474"/>
              <a:gd name="connsiteX167" fmla="*/ 2942858 w 12192000"/>
              <a:gd name="connsiteY167" fmla="*/ 1981367 h 2237474"/>
              <a:gd name="connsiteX168" fmla="*/ 2875436 w 12192000"/>
              <a:gd name="connsiteY168" fmla="*/ 1996977 h 2237474"/>
              <a:gd name="connsiteX169" fmla="*/ 2874892 w 12192000"/>
              <a:gd name="connsiteY169" fmla="*/ 1996085 h 2237474"/>
              <a:gd name="connsiteX170" fmla="*/ 2864145 w 12192000"/>
              <a:gd name="connsiteY170" fmla="*/ 1994061 h 2237474"/>
              <a:gd name="connsiteX171" fmla="*/ 2843662 w 12192000"/>
              <a:gd name="connsiteY171" fmla="*/ 1992498 h 2237474"/>
              <a:gd name="connsiteX172" fmla="*/ 2796128 w 12192000"/>
              <a:gd name="connsiteY172" fmla="*/ 1976403 h 2237474"/>
              <a:gd name="connsiteX173" fmla="*/ 2756784 w 12192000"/>
              <a:gd name="connsiteY173" fmla="*/ 1985116 h 2237474"/>
              <a:gd name="connsiteX174" fmla="*/ 2748833 w 12192000"/>
              <a:gd name="connsiteY174" fmla="*/ 1986323 h 2237474"/>
              <a:gd name="connsiteX175" fmla="*/ 2748661 w 12192000"/>
              <a:gd name="connsiteY175" fmla="*/ 1986122 h 2237474"/>
              <a:gd name="connsiteX176" fmla="*/ 2740251 w 12192000"/>
              <a:gd name="connsiteY176" fmla="*/ 1986946 h 2237474"/>
              <a:gd name="connsiteX177" fmla="*/ 2718916 w 12192000"/>
              <a:gd name="connsiteY177" fmla="*/ 1990867 h 2237474"/>
              <a:gd name="connsiteX178" fmla="*/ 2713522 w 12192000"/>
              <a:gd name="connsiteY178" fmla="*/ 1990173 h 2237474"/>
              <a:gd name="connsiteX179" fmla="*/ 2680597 w 12192000"/>
              <a:gd name="connsiteY179" fmla="*/ 1984996 h 2237474"/>
              <a:gd name="connsiteX180" fmla="*/ 2578178 w 12192000"/>
              <a:gd name="connsiteY180" fmla="*/ 1990531 h 2237474"/>
              <a:gd name="connsiteX181" fmla="*/ 2476147 w 12192000"/>
              <a:gd name="connsiteY181" fmla="*/ 1998305 h 2237474"/>
              <a:gd name="connsiteX182" fmla="*/ 2373568 w 12192000"/>
              <a:gd name="connsiteY182" fmla="*/ 2003219 h 2237474"/>
              <a:gd name="connsiteX183" fmla="*/ 2321399 w 12192000"/>
              <a:gd name="connsiteY183" fmla="*/ 1989467 h 2237474"/>
              <a:gd name="connsiteX184" fmla="*/ 2315525 w 12192000"/>
              <a:gd name="connsiteY184" fmla="*/ 1989708 h 2237474"/>
              <a:gd name="connsiteX185" fmla="*/ 2300792 w 12192000"/>
              <a:gd name="connsiteY185" fmla="*/ 1994290 h 2237474"/>
              <a:gd name="connsiteX186" fmla="*/ 2295469 w 12192000"/>
              <a:gd name="connsiteY186" fmla="*/ 1996659 h 2237474"/>
              <a:gd name="connsiteX187" fmla="*/ 2287219 w 12192000"/>
              <a:gd name="connsiteY187" fmla="*/ 1998750 h 2237474"/>
              <a:gd name="connsiteX188" fmla="*/ 2286948 w 12192000"/>
              <a:gd name="connsiteY188" fmla="*/ 1998596 h 2237474"/>
              <a:gd name="connsiteX189" fmla="*/ 2243069 w 12192000"/>
              <a:gd name="connsiteY189" fmla="*/ 2015111 h 2237474"/>
              <a:gd name="connsiteX190" fmla="*/ 2186609 w 12192000"/>
              <a:gd name="connsiteY190" fmla="*/ 2008263 h 2237474"/>
              <a:gd name="connsiteX191" fmla="*/ 2164831 w 12192000"/>
              <a:gd name="connsiteY191" fmla="*/ 2010143 h 2237474"/>
              <a:gd name="connsiteX192" fmla="*/ 2152836 w 12192000"/>
              <a:gd name="connsiteY192" fmla="*/ 2010048 h 2237474"/>
              <a:gd name="connsiteX193" fmla="*/ 2117102 w 12192000"/>
              <a:gd name="connsiteY193" fmla="*/ 2023004 h 2237474"/>
              <a:gd name="connsiteX194" fmla="*/ 2111935 w 12192000"/>
              <a:gd name="connsiteY194" fmla="*/ 2023163 h 2237474"/>
              <a:gd name="connsiteX195" fmla="*/ 2089991 w 12192000"/>
              <a:gd name="connsiteY195" fmla="*/ 2034193 h 2237474"/>
              <a:gd name="connsiteX196" fmla="*/ 2058061 w 12192000"/>
              <a:gd name="connsiteY196" fmla="*/ 2047942 h 2237474"/>
              <a:gd name="connsiteX197" fmla="*/ 2055737 w 12192000"/>
              <a:gd name="connsiteY197" fmla="*/ 2047704 h 2237474"/>
              <a:gd name="connsiteX198" fmla="*/ 2042244 w 12192000"/>
              <a:gd name="connsiteY198" fmla="*/ 2055560 h 2237474"/>
              <a:gd name="connsiteX199" fmla="*/ 1976224 w 12192000"/>
              <a:gd name="connsiteY199" fmla="*/ 2074257 h 2237474"/>
              <a:gd name="connsiteX200" fmla="*/ 1877728 w 12192000"/>
              <a:gd name="connsiteY200" fmla="*/ 2101004 h 2237474"/>
              <a:gd name="connsiteX201" fmla="*/ 1759056 w 12192000"/>
              <a:gd name="connsiteY201" fmla="*/ 2125608 h 2237474"/>
              <a:gd name="connsiteX202" fmla="*/ 1637948 w 12192000"/>
              <a:gd name="connsiteY202" fmla="*/ 2172597 h 2237474"/>
              <a:gd name="connsiteX203" fmla="*/ 1434549 w 12192000"/>
              <a:gd name="connsiteY203" fmla="*/ 2234522 h 2237474"/>
              <a:gd name="connsiteX204" fmla="*/ 1398481 w 12192000"/>
              <a:gd name="connsiteY204" fmla="*/ 2237074 h 2237474"/>
              <a:gd name="connsiteX205" fmla="*/ 1398407 w 12192000"/>
              <a:gd name="connsiteY205" fmla="*/ 2237095 h 2237474"/>
              <a:gd name="connsiteX206" fmla="*/ 1370962 w 12192000"/>
              <a:gd name="connsiteY206" fmla="*/ 2237474 h 2237474"/>
              <a:gd name="connsiteX207" fmla="*/ 1356367 w 12192000"/>
              <a:gd name="connsiteY207" fmla="*/ 2235089 h 2237474"/>
              <a:gd name="connsiteX208" fmla="*/ 1324828 w 12192000"/>
              <a:gd name="connsiteY208" fmla="*/ 2231968 h 2237474"/>
              <a:gd name="connsiteX209" fmla="*/ 1297744 w 12192000"/>
              <a:gd name="connsiteY209" fmla="*/ 2235849 h 2237474"/>
              <a:gd name="connsiteX210" fmla="*/ 1286236 w 12192000"/>
              <a:gd name="connsiteY210" fmla="*/ 2233135 h 2237474"/>
              <a:gd name="connsiteX211" fmla="*/ 1283504 w 12192000"/>
              <a:gd name="connsiteY211" fmla="*/ 2233797 h 2237474"/>
              <a:gd name="connsiteX212" fmla="*/ 1279765 w 12192000"/>
              <a:gd name="connsiteY212" fmla="*/ 2229639 h 2237474"/>
              <a:gd name="connsiteX213" fmla="*/ 1195347 w 12192000"/>
              <a:gd name="connsiteY213" fmla="*/ 2212354 h 2237474"/>
              <a:gd name="connsiteX214" fmla="*/ 970251 w 12192000"/>
              <a:gd name="connsiteY214" fmla="*/ 2221029 h 2237474"/>
              <a:gd name="connsiteX215" fmla="*/ 812914 w 12192000"/>
              <a:gd name="connsiteY215" fmla="*/ 2202752 h 2237474"/>
              <a:gd name="connsiteX216" fmla="*/ 800195 w 12192000"/>
              <a:gd name="connsiteY216" fmla="*/ 2209407 h 2237474"/>
              <a:gd name="connsiteX217" fmla="*/ 784978 w 12192000"/>
              <a:gd name="connsiteY217" fmla="*/ 2212360 h 2237474"/>
              <a:gd name="connsiteX218" fmla="*/ 681987 w 12192000"/>
              <a:gd name="connsiteY218" fmla="*/ 2216757 h 2237474"/>
              <a:gd name="connsiteX219" fmla="*/ 669923 w 12192000"/>
              <a:gd name="connsiteY219" fmla="*/ 2211682 h 2237474"/>
              <a:gd name="connsiteX220" fmla="*/ 648680 w 12192000"/>
              <a:gd name="connsiteY220" fmla="*/ 2206229 h 2237474"/>
              <a:gd name="connsiteX221" fmla="*/ 597225 w 12192000"/>
              <a:gd name="connsiteY221" fmla="*/ 2180999 h 2237474"/>
              <a:gd name="connsiteX222" fmla="*/ 558449 w 12192000"/>
              <a:gd name="connsiteY222" fmla="*/ 2182346 h 2237474"/>
              <a:gd name="connsiteX223" fmla="*/ 550517 w 12192000"/>
              <a:gd name="connsiteY223" fmla="*/ 2182060 h 2237474"/>
              <a:gd name="connsiteX224" fmla="*/ 550309 w 12192000"/>
              <a:gd name="connsiteY224" fmla="*/ 2181825 h 2237474"/>
              <a:gd name="connsiteX225" fmla="*/ 541836 w 12192000"/>
              <a:gd name="connsiteY225" fmla="*/ 2181063 h 2237474"/>
              <a:gd name="connsiteX226" fmla="*/ 536057 w 12192000"/>
              <a:gd name="connsiteY226" fmla="*/ 2181537 h 2237474"/>
              <a:gd name="connsiteX227" fmla="*/ 520671 w 12192000"/>
              <a:gd name="connsiteY227" fmla="*/ 2180980 h 2237474"/>
              <a:gd name="connsiteX228" fmla="*/ 515024 w 12192000"/>
              <a:gd name="connsiteY228" fmla="*/ 2179258 h 2237474"/>
              <a:gd name="connsiteX229" fmla="*/ 512278 w 12192000"/>
              <a:gd name="connsiteY229" fmla="*/ 2176369 h 2237474"/>
              <a:gd name="connsiteX230" fmla="*/ 480419 w 12192000"/>
              <a:gd name="connsiteY230" fmla="*/ 2167807 h 2237474"/>
              <a:gd name="connsiteX231" fmla="*/ 413835 w 12192000"/>
              <a:gd name="connsiteY231" fmla="*/ 2156783 h 2237474"/>
              <a:gd name="connsiteX232" fmla="*/ 376513 w 12192000"/>
              <a:gd name="connsiteY232" fmla="*/ 2154014 h 2237474"/>
              <a:gd name="connsiteX233" fmla="*/ 273386 w 12192000"/>
              <a:gd name="connsiteY233" fmla="*/ 2142551 h 2237474"/>
              <a:gd name="connsiteX234" fmla="*/ 169207 w 12192000"/>
              <a:gd name="connsiteY234" fmla="*/ 2128100 h 2237474"/>
              <a:gd name="connsiteX235" fmla="*/ 93149 w 12192000"/>
              <a:gd name="connsiteY235" fmla="*/ 2105324 h 2237474"/>
              <a:gd name="connsiteX236" fmla="*/ 88109 w 12192000"/>
              <a:gd name="connsiteY236" fmla="*/ 2106704 h 2237474"/>
              <a:gd name="connsiteX237" fmla="*/ 80022 w 12192000"/>
              <a:gd name="connsiteY237" fmla="*/ 2107254 h 2237474"/>
              <a:gd name="connsiteX238" fmla="*/ 79717 w 12192000"/>
              <a:gd name="connsiteY238" fmla="*/ 2107046 h 2237474"/>
              <a:gd name="connsiteX239" fmla="*/ 72352 w 12192000"/>
              <a:gd name="connsiteY239" fmla="*/ 2107991 h 2237474"/>
              <a:gd name="connsiteX240" fmla="*/ 37645 w 12192000"/>
              <a:gd name="connsiteY240" fmla="*/ 2115401 h 2237474"/>
              <a:gd name="connsiteX241" fmla="*/ 4572 w 12192000"/>
              <a:gd name="connsiteY241" fmla="*/ 2111091 h 2237474"/>
              <a:gd name="connsiteX242" fmla="*/ 0 w 12192000"/>
              <a:gd name="connsiteY242" fmla="*/ 2110468 h 2237474"/>
              <a:gd name="connsiteX243" fmla="*/ 0 w 12192000"/>
              <a:gd name="connsiteY2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11738 w 12192000"/>
              <a:gd name="connsiteY134" fmla="*/ 1776964 h 2237474"/>
              <a:gd name="connsiteX135" fmla="*/ 4560070 w 12192000"/>
              <a:gd name="connsiteY135" fmla="*/ 1785640 h 2237474"/>
              <a:gd name="connsiteX136" fmla="*/ 4536503 w 12192000"/>
              <a:gd name="connsiteY136" fmla="*/ 1785334 h 2237474"/>
              <a:gd name="connsiteX137" fmla="*/ 4513724 w 12192000"/>
              <a:gd name="connsiteY137" fmla="*/ 1791996 h 2237474"/>
              <a:gd name="connsiteX138" fmla="*/ 4459810 w 12192000"/>
              <a:gd name="connsiteY138" fmla="*/ 1797886 h 2237474"/>
              <a:gd name="connsiteX139" fmla="*/ 4379064 w 12192000"/>
              <a:gd name="connsiteY139" fmla="*/ 1817177 h 2237474"/>
              <a:gd name="connsiteX140" fmla="*/ 4319209 w 12192000"/>
              <a:gd name="connsiteY140" fmla="*/ 1834833 h 2237474"/>
              <a:gd name="connsiteX141" fmla="*/ 4306907 w 12192000"/>
              <a:gd name="connsiteY141" fmla="*/ 1841641 h 2237474"/>
              <a:gd name="connsiteX142" fmla="*/ 4290981 w 12192000"/>
              <a:gd name="connsiteY142" fmla="*/ 1839677 h 2237474"/>
              <a:gd name="connsiteX143" fmla="*/ 4285792 w 12192000"/>
              <a:gd name="connsiteY143" fmla="*/ 1836231 h 2237474"/>
              <a:gd name="connsiteX144" fmla="*/ 4238372 w 12192000"/>
              <a:gd name="connsiteY144" fmla="*/ 1851480 h 2237474"/>
              <a:gd name="connsiteX145" fmla="*/ 4232517 w 12192000"/>
              <a:gd name="connsiteY145" fmla="*/ 1852567 h 2237474"/>
              <a:gd name="connsiteX146" fmla="*/ 4191732 w 12192000"/>
              <a:gd name="connsiteY146" fmla="*/ 1857328 h 2237474"/>
              <a:gd name="connsiteX147" fmla="*/ 4065532 w 12192000"/>
              <a:gd name="connsiteY147" fmla="*/ 1855477 h 2237474"/>
              <a:gd name="connsiteX148" fmla="*/ 4028460 w 12192000"/>
              <a:gd name="connsiteY148" fmla="*/ 1855137 h 2237474"/>
              <a:gd name="connsiteX149" fmla="*/ 4002267 w 12192000"/>
              <a:gd name="connsiteY149" fmla="*/ 1852352 h 2237474"/>
              <a:gd name="connsiteX150" fmla="*/ 3931396 w 12192000"/>
              <a:gd name="connsiteY150" fmla="*/ 1858915 h 2237474"/>
              <a:gd name="connsiteX151" fmla="*/ 3812162 w 12192000"/>
              <a:gd name="connsiteY151" fmla="*/ 1875501 h 2237474"/>
              <a:gd name="connsiteX152" fmla="*/ 3767672 w 12192000"/>
              <a:gd name="connsiteY152" fmla="*/ 1874600 h 2237474"/>
              <a:gd name="connsiteX153" fmla="*/ 3764741 w 12192000"/>
              <a:gd name="connsiteY153" fmla="*/ 1869433 h 2237474"/>
              <a:gd name="connsiteX154" fmla="*/ 3751332 w 12192000"/>
              <a:gd name="connsiteY154" fmla="*/ 1869854 h 2237474"/>
              <a:gd name="connsiteX155" fmla="*/ 3748155 w 12192000"/>
              <a:gd name="connsiteY155" fmla="*/ 1868903 h 2237474"/>
              <a:gd name="connsiteX156" fmla="*/ 3729530 w 12192000"/>
              <a:gd name="connsiteY156" fmla="*/ 1864513 h 2237474"/>
              <a:gd name="connsiteX157" fmla="*/ 3680177 w 12192000"/>
              <a:gd name="connsiteY157" fmla="*/ 1881552 h 2237474"/>
              <a:gd name="connsiteX158" fmla="*/ 3567259 w 12192000"/>
              <a:gd name="connsiteY158" fmla="*/ 1893482 h 2237474"/>
              <a:gd name="connsiteX159" fmla="*/ 3405770 w 12192000"/>
              <a:gd name="connsiteY159" fmla="*/ 1904591 h 2237474"/>
              <a:gd name="connsiteX160" fmla="*/ 3280097 w 12192000"/>
              <a:gd name="connsiteY160" fmla="*/ 1919610 h 2237474"/>
              <a:gd name="connsiteX161" fmla="*/ 3123424 w 12192000"/>
              <a:gd name="connsiteY161" fmla="*/ 1952930 h 2237474"/>
              <a:gd name="connsiteX162" fmla="*/ 3009910 w 12192000"/>
              <a:gd name="connsiteY162" fmla="*/ 1957866 h 2237474"/>
              <a:gd name="connsiteX163" fmla="*/ 2995934 w 12192000"/>
              <a:gd name="connsiteY163" fmla="*/ 1967085 h 2237474"/>
              <a:gd name="connsiteX164" fmla="*/ 2980071 w 12192000"/>
              <a:gd name="connsiteY164" fmla="*/ 1972988 h 2237474"/>
              <a:gd name="connsiteX165" fmla="*/ 2978094 w 12192000"/>
              <a:gd name="connsiteY165" fmla="*/ 1972369 h 2237474"/>
              <a:gd name="connsiteX166" fmla="*/ 2942858 w 12192000"/>
              <a:gd name="connsiteY166" fmla="*/ 1981367 h 2237474"/>
              <a:gd name="connsiteX167" fmla="*/ 2875436 w 12192000"/>
              <a:gd name="connsiteY167" fmla="*/ 1996977 h 2237474"/>
              <a:gd name="connsiteX168" fmla="*/ 2874892 w 12192000"/>
              <a:gd name="connsiteY168" fmla="*/ 1996085 h 2237474"/>
              <a:gd name="connsiteX169" fmla="*/ 2864145 w 12192000"/>
              <a:gd name="connsiteY169" fmla="*/ 1994061 h 2237474"/>
              <a:gd name="connsiteX170" fmla="*/ 2843662 w 12192000"/>
              <a:gd name="connsiteY170" fmla="*/ 1992498 h 2237474"/>
              <a:gd name="connsiteX171" fmla="*/ 2796128 w 12192000"/>
              <a:gd name="connsiteY171" fmla="*/ 1976403 h 2237474"/>
              <a:gd name="connsiteX172" fmla="*/ 2756784 w 12192000"/>
              <a:gd name="connsiteY172" fmla="*/ 1985116 h 2237474"/>
              <a:gd name="connsiteX173" fmla="*/ 2748833 w 12192000"/>
              <a:gd name="connsiteY173" fmla="*/ 1986323 h 2237474"/>
              <a:gd name="connsiteX174" fmla="*/ 2748661 w 12192000"/>
              <a:gd name="connsiteY174" fmla="*/ 1986122 h 2237474"/>
              <a:gd name="connsiteX175" fmla="*/ 2740251 w 12192000"/>
              <a:gd name="connsiteY175" fmla="*/ 1986946 h 2237474"/>
              <a:gd name="connsiteX176" fmla="*/ 2718916 w 12192000"/>
              <a:gd name="connsiteY176" fmla="*/ 1990867 h 2237474"/>
              <a:gd name="connsiteX177" fmla="*/ 2713522 w 12192000"/>
              <a:gd name="connsiteY177" fmla="*/ 1990173 h 2237474"/>
              <a:gd name="connsiteX178" fmla="*/ 2680597 w 12192000"/>
              <a:gd name="connsiteY178" fmla="*/ 1984996 h 2237474"/>
              <a:gd name="connsiteX179" fmla="*/ 2578178 w 12192000"/>
              <a:gd name="connsiteY179" fmla="*/ 1990531 h 2237474"/>
              <a:gd name="connsiteX180" fmla="*/ 2476147 w 12192000"/>
              <a:gd name="connsiteY180" fmla="*/ 1998305 h 2237474"/>
              <a:gd name="connsiteX181" fmla="*/ 2373568 w 12192000"/>
              <a:gd name="connsiteY181" fmla="*/ 2003219 h 2237474"/>
              <a:gd name="connsiteX182" fmla="*/ 2321399 w 12192000"/>
              <a:gd name="connsiteY182" fmla="*/ 1989467 h 2237474"/>
              <a:gd name="connsiteX183" fmla="*/ 2315525 w 12192000"/>
              <a:gd name="connsiteY183" fmla="*/ 1989708 h 2237474"/>
              <a:gd name="connsiteX184" fmla="*/ 2300792 w 12192000"/>
              <a:gd name="connsiteY184" fmla="*/ 1994290 h 2237474"/>
              <a:gd name="connsiteX185" fmla="*/ 2295469 w 12192000"/>
              <a:gd name="connsiteY185" fmla="*/ 1996659 h 2237474"/>
              <a:gd name="connsiteX186" fmla="*/ 2287219 w 12192000"/>
              <a:gd name="connsiteY186" fmla="*/ 1998750 h 2237474"/>
              <a:gd name="connsiteX187" fmla="*/ 2286948 w 12192000"/>
              <a:gd name="connsiteY187" fmla="*/ 1998596 h 2237474"/>
              <a:gd name="connsiteX188" fmla="*/ 2243069 w 12192000"/>
              <a:gd name="connsiteY188" fmla="*/ 2015111 h 2237474"/>
              <a:gd name="connsiteX189" fmla="*/ 2186609 w 12192000"/>
              <a:gd name="connsiteY189" fmla="*/ 2008263 h 2237474"/>
              <a:gd name="connsiteX190" fmla="*/ 2164831 w 12192000"/>
              <a:gd name="connsiteY190" fmla="*/ 2010143 h 2237474"/>
              <a:gd name="connsiteX191" fmla="*/ 2152836 w 12192000"/>
              <a:gd name="connsiteY191" fmla="*/ 2010048 h 2237474"/>
              <a:gd name="connsiteX192" fmla="*/ 2117102 w 12192000"/>
              <a:gd name="connsiteY192" fmla="*/ 2023004 h 2237474"/>
              <a:gd name="connsiteX193" fmla="*/ 2111935 w 12192000"/>
              <a:gd name="connsiteY193" fmla="*/ 2023163 h 2237474"/>
              <a:gd name="connsiteX194" fmla="*/ 2089991 w 12192000"/>
              <a:gd name="connsiteY194" fmla="*/ 2034193 h 2237474"/>
              <a:gd name="connsiteX195" fmla="*/ 2058061 w 12192000"/>
              <a:gd name="connsiteY195" fmla="*/ 2047942 h 2237474"/>
              <a:gd name="connsiteX196" fmla="*/ 2055737 w 12192000"/>
              <a:gd name="connsiteY196" fmla="*/ 2047704 h 2237474"/>
              <a:gd name="connsiteX197" fmla="*/ 2042244 w 12192000"/>
              <a:gd name="connsiteY197" fmla="*/ 2055560 h 2237474"/>
              <a:gd name="connsiteX198" fmla="*/ 1976224 w 12192000"/>
              <a:gd name="connsiteY198" fmla="*/ 2074257 h 2237474"/>
              <a:gd name="connsiteX199" fmla="*/ 1877728 w 12192000"/>
              <a:gd name="connsiteY199" fmla="*/ 2101004 h 2237474"/>
              <a:gd name="connsiteX200" fmla="*/ 1759056 w 12192000"/>
              <a:gd name="connsiteY200" fmla="*/ 2125608 h 2237474"/>
              <a:gd name="connsiteX201" fmla="*/ 1637948 w 12192000"/>
              <a:gd name="connsiteY201" fmla="*/ 2172597 h 2237474"/>
              <a:gd name="connsiteX202" fmla="*/ 1434549 w 12192000"/>
              <a:gd name="connsiteY202" fmla="*/ 2234522 h 2237474"/>
              <a:gd name="connsiteX203" fmla="*/ 1398481 w 12192000"/>
              <a:gd name="connsiteY203" fmla="*/ 2237074 h 2237474"/>
              <a:gd name="connsiteX204" fmla="*/ 1398407 w 12192000"/>
              <a:gd name="connsiteY204" fmla="*/ 2237095 h 2237474"/>
              <a:gd name="connsiteX205" fmla="*/ 1370962 w 12192000"/>
              <a:gd name="connsiteY205" fmla="*/ 2237474 h 2237474"/>
              <a:gd name="connsiteX206" fmla="*/ 1356367 w 12192000"/>
              <a:gd name="connsiteY206" fmla="*/ 2235089 h 2237474"/>
              <a:gd name="connsiteX207" fmla="*/ 1324828 w 12192000"/>
              <a:gd name="connsiteY207" fmla="*/ 2231968 h 2237474"/>
              <a:gd name="connsiteX208" fmla="*/ 1297744 w 12192000"/>
              <a:gd name="connsiteY208" fmla="*/ 2235849 h 2237474"/>
              <a:gd name="connsiteX209" fmla="*/ 1286236 w 12192000"/>
              <a:gd name="connsiteY209" fmla="*/ 2233135 h 2237474"/>
              <a:gd name="connsiteX210" fmla="*/ 1283504 w 12192000"/>
              <a:gd name="connsiteY210" fmla="*/ 2233797 h 2237474"/>
              <a:gd name="connsiteX211" fmla="*/ 1279765 w 12192000"/>
              <a:gd name="connsiteY211" fmla="*/ 2229639 h 2237474"/>
              <a:gd name="connsiteX212" fmla="*/ 1195347 w 12192000"/>
              <a:gd name="connsiteY212" fmla="*/ 2212354 h 2237474"/>
              <a:gd name="connsiteX213" fmla="*/ 970251 w 12192000"/>
              <a:gd name="connsiteY213" fmla="*/ 2221029 h 2237474"/>
              <a:gd name="connsiteX214" fmla="*/ 812914 w 12192000"/>
              <a:gd name="connsiteY214" fmla="*/ 2202752 h 2237474"/>
              <a:gd name="connsiteX215" fmla="*/ 800195 w 12192000"/>
              <a:gd name="connsiteY215" fmla="*/ 2209407 h 2237474"/>
              <a:gd name="connsiteX216" fmla="*/ 784978 w 12192000"/>
              <a:gd name="connsiteY216" fmla="*/ 2212360 h 2237474"/>
              <a:gd name="connsiteX217" fmla="*/ 681987 w 12192000"/>
              <a:gd name="connsiteY217" fmla="*/ 2216757 h 2237474"/>
              <a:gd name="connsiteX218" fmla="*/ 669923 w 12192000"/>
              <a:gd name="connsiteY218" fmla="*/ 2211682 h 2237474"/>
              <a:gd name="connsiteX219" fmla="*/ 648680 w 12192000"/>
              <a:gd name="connsiteY219" fmla="*/ 2206229 h 2237474"/>
              <a:gd name="connsiteX220" fmla="*/ 597225 w 12192000"/>
              <a:gd name="connsiteY220" fmla="*/ 2180999 h 2237474"/>
              <a:gd name="connsiteX221" fmla="*/ 558449 w 12192000"/>
              <a:gd name="connsiteY221" fmla="*/ 2182346 h 2237474"/>
              <a:gd name="connsiteX222" fmla="*/ 550517 w 12192000"/>
              <a:gd name="connsiteY222" fmla="*/ 2182060 h 2237474"/>
              <a:gd name="connsiteX223" fmla="*/ 550309 w 12192000"/>
              <a:gd name="connsiteY223" fmla="*/ 2181825 h 2237474"/>
              <a:gd name="connsiteX224" fmla="*/ 541836 w 12192000"/>
              <a:gd name="connsiteY224" fmla="*/ 2181063 h 2237474"/>
              <a:gd name="connsiteX225" fmla="*/ 536057 w 12192000"/>
              <a:gd name="connsiteY225" fmla="*/ 2181537 h 2237474"/>
              <a:gd name="connsiteX226" fmla="*/ 520671 w 12192000"/>
              <a:gd name="connsiteY226" fmla="*/ 2180980 h 2237474"/>
              <a:gd name="connsiteX227" fmla="*/ 515024 w 12192000"/>
              <a:gd name="connsiteY227" fmla="*/ 2179258 h 2237474"/>
              <a:gd name="connsiteX228" fmla="*/ 512278 w 12192000"/>
              <a:gd name="connsiteY228" fmla="*/ 2176369 h 2237474"/>
              <a:gd name="connsiteX229" fmla="*/ 480419 w 12192000"/>
              <a:gd name="connsiteY229" fmla="*/ 2167807 h 2237474"/>
              <a:gd name="connsiteX230" fmla="*/ 413835 w 12192000"/>
              <a:gd name="connsiteY230" fmla="*/ 2156783 h 2237474"/>
              <a:gd name="connsiteX231" fmla="*/ 376513 w 12192000"/>
              <a:gd name="connsiteY231" fmla="*/ 2154014 h 2237474"/>
              <a:gd name="connsiteX232" fmla="*/ 273386 w 12192000"/>
              <a:gd name="connsiteY232" fmla="*/ 2142551 h 2237474"/>
              <a:gd name="connsiteX233" fmla="*/ 169207 w 12192000"/>
              <a:gd name="connsiteY233" fmla="*/ 2128100 h 2237474"/>
              <a:gd name="connsiteX234" fmla="*/ 93149 w 12192000"/>
              <a:gd name="connsiteY234" fmla="*/ 2105324 h 2237474"/>
              <a:gd name="connsiteX235" fmla="*/ 88109 w 12192000"/>
              <a:gd name="connsiteY235" fmla="*/ 2106704 h 2237474"/>
              <a:gd name="connsiteX236" fmla="*/ 80022 w 12192000"/>
              <a:gd name="connsiteY236" fmla="*/ 2107254 h 2237474"/>
              <a:gd name="connsiteX237" fmla="*/ 79717 w 12192000"/>
              <a:gd name="connsiteY237" fmla="*/ 2107046 h 2237474"/>
              <a:gd name="connsiteX238" fmla="*/ 72352 w 12192000"/>
              <a:gd name="connsiteY238" fmla="*/ 2107991 h 2237474"/>
              <a:gd name="connsiteX239" fmla="*/ 37645 w 12192000"/>
              <a:gd name="connsiteY239" fmla="*/ 2115401 h 2237474"/>
              <a:gd name="connsiteX240" fmla="*/ 4572 w 12192000"/>
              <a:gd name="connsiteY240" fmla="*/ 2111091 h 2237474"/>
              <a:gd name="connsiteX241" fmla="*/ 0 w 12192000"/>
              <a:gd name="connsiteY241" fmla="*/ 2110468 h 2237474"/>
              <a:gd name="connsiteX242" fmla="*/ 0 w 12192000"/>
              <a:gd name="connsiteY2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306907 w 12192000"/>
              <a:gd name="connsiteY140" fmla="*/ 1841641 h 2237474"/>
              <a:gd name="connsiteX141" fmla="*/ 4290981 w 12192000"/>
              <a:gd name="connsiteY141" fmla="*/ 1839677 h 2237474"/>
              <a:gd name="connsiteX142" fmla="*/ 4285792 w 12192000"/>
              <a:gd name="connsiteY142" fmla="*/ 1836231 h 2237474"/>
              <a:gd name="connsiteX143" fmla="*/ 4238372 w 12192000"/>
              <a:gd name="connsiteY143" fmla="*/ 1851480 h 2237474"/>
              <a:gd name="connsiteX144" fmla="*/ 4232517 w 12192000"/>
              <a:gd name="connsiteY144" fmla="*/ 1852567 h 2237474"/>
              <a:gd name="connsiteX145" fmla="*/ 4191732 w 12192000"/>
              <a:gd name="connsiteY145" fmla="*/ 1857328 h 2237474"/>
              <a:gd name="connsiteX146" fmla="*/ 4065532 w 12192000"/>
              <a:gd name="connsiteY146" fmla="*/ 1855477 h 2237474"/>
              <a:gd name="connsiteX147" fmla="*/ 4028460 w 12192000"/>
              <a:gd name="connsiteY147" fmla="*/ 1855137 h 2237474"/>
              <a:gd name="connsiteX148" fmla="*/ 4002267 w 12192000"/>
              <a:gd name="connsiteY148" fmla="*/ 1852352 h 2237474"/>
              <a:gd name="connsiteX149" fmla="*/ 3931396 w 12192000"/>
              <a:gd name="connsiteY149" fmla="*/ 1858915 h 2237474"/>
              <a:gd name="connsiteX150" fmla="*/ 3812162 w 12192000"/>
              <a:gd name="connsiteY150" fmla="*/ 1875501 h 2237474"/>
              <a:gd name="connsiteX151" fmla="*/ 3767672 w 12192000"/>
              <a:gd name="connsiteY151" fmla="*/ 1874600 h 2237474"/>
              <a:gd name="connsiteX152" fmla="*/ 3764741 w 12192000"/>
              <a:gd name="connsiteY152" fmla="*/ 1869433 h 2237474"/>
              <a:gd name="connsiteX153" fmla="*/ 3751332 w 12192000"/>
              <a:gd name="connsiteY153" fmla="*/ 1869854 h 2237474"/>
              <a:gd name="connsiteX154" fmla="*/ 3748155 w 12192000"/>
              <a:gd name="connsiteY154" fmla="*/ 1868903 h 2237474"/>
              <a:gd name="connsiteX155" fmla="*/ 3729530 w 12192000"/>
              <a:gd name="connsiteY155" fmla="*/ 1864513 h 2237474"/>
              <a:gd name="connsiteX156" fmla="*/ 3680177 w 12192000"/>
              <a:gd name="connsiteY156" fmla="*/ 1881552 h 2237474"/>
              <a:gd name="connsiteX157" fmla="*/ 3567259 w 12192000"/>
              <a:gd name="connsiteY157" fmla="*/ 1893482 h 2237474"/>
              <a:gd name="connsiteX158" fmla="*/ 3405770 w 12192000"/>
              <a:gd name="connsiteY158" fmla="*/ 1904591 h 2237474"/>
              <a:gd name="connsiteX159" fmla="*/ 3280097 w 12192000"/>
              <a:gd name="connsiteY159" fmla="*/ 1919610 h 2237474"/>
              <a:gd name="connsiteX160" fmla="*/ 3123424 w 12192000"/>
              <a:gd name="connsiteY160" fmla="*/ 1952930 h 2237474"/>
              <a:gd name="connsiteX161" fmla="*/ 3009910 w 12192000"/>
              <a:gd name="connsiteY161" fmla="*/ 1957866 h 2237474"/>
              <a:gd name="connsiteX162" fmla="*/ 2995934 w 12192000"/>
              <a:gd name="connsiteY162" fmla="*/ 1967085 h 2237474"/>
              <a:gd name="connsiteX163" fmla="*/ 2980071 w 12192000"/>
              <a:gd name="connsiteY163" fmla="*/ 1972988 h 2237474"/>
              <a:gd name="connsiteX164" fmla="*/ 2978094 w 12192000"/>
              <a:gd name="connsiteY164" fmla="*/ 1972369 h 2237474"/>
              <a:gd name="connsiteX165" fmla="*/ 2942858 w 12192000"/>
              <a:gd name="connsiteY165" fmla="*/ 1981367 h 2237474"/>
              <a:gd name="connsiteX166" fmla="*/ 2875436 w 12192000"/>
              <a:gd name="connsiteY166" fmla="*/ 1996977 h 2237474"/>
              <a:gd name="connsiteX167" fmla="*/ 2874892 w 12192000"/>
              <a:gd name="connsiteY167" fmla="*/ 1996085 h 2237474"/>
              <a:gd name="connsiteX168" fmla="*/ 2864145 w 12192000"/>
              <a:gd name="connsiteY168" fmla="*/ 1994061 h 2237474"/>
              <a:gd name="connsiteX169" fmla="*/ 2843662 w 12192000"/>
              <a:gd name="connsiteY169" fmla="*/ 1992498 h 2237474"/>
              <a:gd name="connsiteX170" fmla="*/ 2796128 w 12192000"/>
              <a:gd name="connsiteY170" fmla="*/ 1976403 h 2237474"/>
              <a:gd name="connsiteX171" fmla="*/ 2756784 w 12192000"/>
              <a:gd name="connsiteY171" fmla="*/ 1985116 h 2237474"/>
              <a:gd name="connsiteX172" fmla="*/ 2748833 w 12192000"/>
              <a:gd name="connsiteY172" fmla="*/ 1986323 h 2237474"/>
              <a:gd name="connsiteX173" fmla="*/ 2748661 w 12192000"/>
              <a:gd name="connsiteY173" fmla="*/ 1986122 h 2237474"/>
              <a:gd name="connsiteX174" fmla="*/ 2740251 w 12192000"/>
              <a:gd name="connsiteY174" fmla="*/ 1986946 h 2237474"/>
              <a:gd name="connsiteX175" fmla="*/ 2718916 w 12192000"/>
              <a:gd name="connsiteY175" fmla="*/ 1990867 h 2237474"/>
              <a:gd name="connsiteX176" fmla="*/ 2713522 w 12192000"/>
              <a:gd name="connsiteY176" fmla="*/ 1990173 h 2237474"/>
              <a:gd name="connsiteX177" fmla="*/ 2680597 w 12192000"/>
              <a:gd name="connsiteY177" fmla="*/ 1984996 h 2237474"/>
              <a:gd name="connsiteX178" fmla="*/ 2578178 w 12192000"/>
              <a:gd name="connsiteY178" fmla="*/ 1990531 h 2237474"/>
              <a:gd name="connsiteX179" fmla="*/ 2476147 w 12192000"/>
              <a:gd name="connsiteY179" fmla="*/ 1998305 h 2237474"/>
              <a:gd name="connsiteX180" fmla="*/ 2373568 w 12192000"/>
              <a:gd name="connsiteY180" fmla="*/ 2003219 h 2237474"/>
              <a:gd name="connsiteX181" fmla="*/ 2321399 w 12192000"/>
              <a:gd name="connsiteY181" fmla="*/ 1989467 h 2237474"/>
              <a:gd name="connsiteX182" fmla="*/ 2315525 w 12192000"/>
              <a:gd name="connsiteY182" fmla="*/ 1989708 h 2237474"/>
              <a:gd name="connsiteX183" fmla="*/ 2300792 w 12192000"/>
              <a:gd name="connsiteY183" fmla="*/ 1994290 h 2237474"/>
              <a:gd name="connsiteX184" fmla="*/ 2295469 w 12192000"/>
              <a:gd name="connsiteY184" fmla="*/ 1996659 h 2237474"/>
              <a:gd name="connsiteX185" fmla="*/ 2287219 w 12192000"/>
              <a:gd name="connsiteY185" fmla="*/ 1998750 h 2237474"/>
              <a:gd name="connsiteX186" fmla="*/ 2286948 w 12192000"/>
              <a:gd name="connsiteY186" fmla="*/ 1998596 h 2237474"/>
              <a:gd name="connsiteX187" fmla="*/ 2243069 w 12192000"/>
              <a:gd name="connsiteY187" fmla="*/ 2015111 h 2237474"/>
              <a:gd name="connsiteX188" fmla="*/ 2186609 w 12192000"/>
              <a:gd name="connsiteY188" fmla="*/ 2008263 h 2237474"/>
              <a:gd name="connsiteX189" fmla="*/ 2164831 w 12192000"/>
              <a:gd name="connsiteY189" fmla="*/ 2010143 h 2237474"/>
              <a:gd name="connsiteX190" fmla="*/ 2152836 w 12192000"/>
              <a:gd name="connsiteY190" fmla="*/ 2010048 h 2237474"/>
              <a:gd name="connsiteX191" fmla="*/ 2117102 w 12192000"/>
              <a:gd name="connsiteY191" fmla="*/ 2023004 h 2237474"/>
              <a:gd name="connsiteX192" fmla="*/ 2111935 w 12192000"/>
              <a:gd name="connsiteY192" fmla="*/ 2023163 h 2237474"/>
              <a:gd name="connsiteX193" fmla="*/ 2089991 w 12192000"/>
              <a:gd name="connsiteY193" fmla="*/ 2034193 h 2237474"/>
              <a:gd name="connsiteX194" fmla="*/ 2058061 w 12192000"/>
              <a:gd name="connsiteY194" fmla="*/ 2047942 h 2237474"/>
              <a:gd name="connsiteX195" fmla="*/ 2055737 w 12192000"/>
              <a:gd name="connsiteY195" fmla="*/ 2047704 h 2237474"/>
              <a:gd name="connsiteX196" fmla="*/ 2042244 w 12192000"/>
              <a:gd name="connsiteY196" fmla="*/ 2055560 h 2237474"/>
              <a:gd name="connsiteX197" fmla="*/ 1976224 w 12192000"/>
              <a:gd name="connsiteY197" fmla="*/ 2074257 h 2237474"/>
              <a:gd name="connsiteX198" fmla="*/ 1877728 w 12192000"/>
              <a:gd name="connsiteY198" fmla="*/ 2101004 h 2237474"/>
              <a:gd name="connsiteX199" fmla="*/ 1759056 w 12192000"/>
              <a:gd name="connsiteY199" fmla="*/ 2125608 h 2237474"/>
              <a:gd name="connsiteX200" fmla="*/ 1637948 w 12192000"/>
              <a:gd name="connsiteY200" fmla="*/ 2172597 h 2237474"/>
              <a:gd name="connsiteX201" fmla="*/ 1434549 w 12192000"/>
              <a:gd name="connsiteY201" fmla="*/ 2234522 h 2237474"/>
              <a:gd name="connsiteX202" fmla="*/ 1398481 w 12192000"/>
              <a:gd name="connsiteY202" fmla="*/ 2237074 h 2237474"/>
              <a:gd name="connsiteX203" fmla="*/ 1398407 w 12192000"/>
              <a:gd name="connsiteY203" fmla="*/ 2237095 h 2237474"/>
              <a:gd name="connsiteX204" fmla="*/ 1370962 w 12192000"/>
              <a:gd name="connsiteY204" fmla="*/ 2237474 h 2237474"/>
              <a:gd name="connsiteX205" fmla="*/ 1356367 w 12192000"/>
              <a:gd name="connsiteY205" fmla="*/ 2235089 h 2237474"/>
              <a:gd name="connsiteX206" fmla="*/ 1324828 w 12192000"/>
              <a:gd name="connsiteY206" fmla="*/ 2231968 h 2237474"/>
              <a:gd name="connsiteX207" fmla="*/ 1297744 w 12192000"/>
              <a:gd name="connsiteY207" fmla="*/ 2235849 h 2237474"/>
              <a:gd name="connsiteX208" fmla="*/ 1286236 w 12192000"/>
              <a:gd name="connsiteY208" fmla="*/ 2233135 h 2237474"/>
              <a:gd name="connsiteX209" fmla="*/ 1283504 w 12192000"/>
              <a:gd name="connsiteY209" fmla="*/ 2233797 h 2237474"/>
              <a:gd name="connsiteX210" fmla="*/ 1279765 w 12192000"/>
              <a:gd name="connsiteY210" fmla="*/ 2229639 h 2237474"/>
              <a:gd name="connsiteX211" fmla="*/ 1195347 w 12192000"/>
              <a:gd name="connsiteY211" fmla="*/ 2212354 h 2237474"/>
              <a:gd name="connsiteX212" fmla="*/ 970251 w 12192000"/>
              <a:gd name="connsiteY212" fmla="*/ 2221029 h 2237474"/>
              <a:gd name="connsiteX213" fmla="*/ 812914 w 12192000"/>
              <a:gd name="connsiteY213" fmla="*/ 2202752 h 2237474"/>
              <a:gd name="connsiteX214" fmla="*/ 800195 w 12192000"/>
              <a:gd name="connsiteY214" fmla="*/ 2209407 h 2237474"/>
              <a:gd name="connsiteX215" fmla="*/ 784978 w 12192000"/>
              <a:gd name="connsiteY215" fmla="*/ 2212360 h 2237474"/>
              <a:gd name="connsiteX216" fmla="*/ 681987 w 12192000"/>
              <a:gd name="connsiteY216" fmla="*/ 2216757 h 2237474"/>
              <a:gd name="connsiteX217" fmla="*/ 669923 w 12192000"/>
              <a:gd name="connsiteY217" fmla="*/ 2211682 h 2237474"/>
              <a:gd name="connsiteX218" fmla="*/ 648680 w 12192000"/>
              <a:gd name="connsiteY218" fmla="*/ 2206229 h 2237474"/>
              <a:gd name="connsiteX219" fmla="*/ 597225 w 12192000"/>
              <a:gd name="connsiteY219" fmla="*/ 2180999 h 2237474"/>
              <a:gd name="connsiteX220" fmla="*/ 558449 w 12192000"/>
              <a:gd name="connsiteY220" fmla="*/ 2182346 h 2237474"/>
              <a:gd name="connsiteX221" fmla="*/ 550517 w 12192000"/>
              <a:gd name="connsiteY221" fmla="*/ 2182060 h 2237474"/>
              <a:gd name="connsiteX222" fmla="*/ 550309 w 12192000"/>
              <a:gd name="connsiteY222" fmla="*/ 2181825 h 2237474"/>
              <a:gd name="connsiteX223" fmla="*/ 541836 w 12192000"/>
              <a:gd name="connsiteY223" fmla="*/ 2181063 h 2237474"/>
              <a:gd name="connsiteX224" fmla="*/ 536057 w 12192000"/>
              <a:gd name="connsiteY224" fmla="*/ 2181537 h 2237474"/>
              <a:gd name="connsiteX225" fmla="*/ 520671 w 12192000"/>
              <a:gd name="connsiteY225" fmla="*/ 2180980 h 2237474"/>
              <a:gd name="connsiteX226" fmla="*/ 515024 w 12192000"/>
              <a:gd name="connsiteY226" fmla="*/ 2179258 h 2237474"/>
              <a:gd name="connsiteX227" fmla="*/ 512278 w 12192000"/>
              <a:gd name="connsiteY227" fmla="*/ 2176369 h 2237474"/>
              <a:gd name="connsiteX228" fmla="*/ 480419 w 12192000"/>
              <a:gd name="connsiteY228" fmla="*/ 2167807 h 2237474"/>
              <a:gd name="connsiteX229" fmla="*/ 413835 w 12192000"/>
              <a:gd name="connsiteY229" fmla="*/ 2156783 h 2237474"/>
              <a:gd name="connsiteX230" fmla="*/ 376513 w 12192000"/>
              <a:gd name="connsiteY230" fmla="*/ 2154014 h 2237474"/>
              <a:gd name="connsiteX231" fmla="*/ 273386 w 12192000"/>
              <a:gd name="connsiteY231" fmla="*/ 2142551 h 2237474"/>
              <a:gd name="connsiteX232" fmla="*/ 169207 w 12192000"/>
              <a:gd name="connsiteY232" fmla="*/ 2128100 h 2237474"/>
              <a:gd name="connsiteX233" fmla="*/ 93149 w 12192000"/>
              <a:gd name="connsiteY233" fmla="*/ 2105324 h 2237474"/>
              <a:gd name="connsiteX234" fmla="*/ 88109 w 12192000"/>
              <a:gd name="connsiteY234" fmla="*/ 2106704 h 2237474"/>
              <a:gd name="connsiteX235" fmla="*/ 80022 w 12192000"/>
              <a:gd name="connsiteY235" fmla="*/ 2107254 h 2237474"/>
              <a:gd name="connsiteX236" fmla="*/ 79717 w 12192000"/>
              <a:gd name="connsiteY236" fmla="*/ 2107046 h 2237474"/>
              <a:gd name="connsiteX237" fmla="*/ 72352 w 12192000"/>
              <a:gd name="connsiteY237" fmla="*/ 2107991 h 2237474"/>
              <a:gd name="connsiteX238" fmla="*/ 37645 w 12192000"/>
              <a:gd name="connsiteY238" fmla="*/ 2115401 h 2237474"/>
              <a:gd name="connsiteX239" fmla="*/ 4572 w 12192000"/>
              <a:gd name="connsiteY239" fmla="*/ 2111091 h 2237474"/>
              <a:gd name="connsiteX240" fmla="*/ 0 w 12192000"/>
              <a:gd name="connsiteY240" fmla="*/ 2110468 h 2237474"/>
              <a:gd name="connsiteX241" fmla="*/ 0 w 12192000"/>
              <a:gd name="connsiteY2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64741 w 12192000"/>
              <a:gd name="connsiteY151" fmla="*/ 1869433 h 2237474"/>
              <a:gd name="connsiteX152" fmla="*/ 3751332 w 12192000"/>
              <a:gd name="connsiteY152" fmla="*/ 1869854 h 2237474"/>
              <a:gd name="connsiteX153" fmla="*/ 3748155 w 12192000"/>
              <a:gd name="connsiteY153" fmla="*/ 1868903 h 2237474"/>
              <a:gd name="connsiteX154" fmla="*/ 3729530 w 12192000"/>
              <a:gd name="connsiteY154" fmla="*/ 1864513 h 2237474"/>
              <a:gd name="connsiteX155" fmla="*/ 3680177 w 12192000"/>
              <a:gd name="connsiteY155" fmla="*/ 1881552 h 2237474"/>
              <a:gd name="connsiteX156" fmla="*/ 3567259 w 12192000"/>
              <a:gd name="connsiteY156" fmla="*/ 1893482 h 2237474"/>
              <a:gd name="connsiteX157" fmla="*/ 3405770 w 12192000"/>
              <a:gd name="connsiteY157" fmla="*/ 1904591 h 2237474"/>
              <a:gd name="connsiteX158" fmla="*/ 3280097 w 12192000"/>
              <a:gd name="connsiteY158" fmla="*/ 1919610 h 2237474"/>
              <a:gd name="connsiteX159" fmla="*/ 3123424 w 12192000"/>
              <a:gd name="connsiteY159" fmla="*/ 1952930 h 2237474"/>
              <a:gd name="connsiteX160" fmla="*/ 3009910 w 12192000"/>
              <a:gd name="connsiteY160" fmla="*/ 1957866 h 2237474"/>
              <a:gd name="connsiteX161" fmla="*/ 2995934 w 12192000"/>
              <a:gd name="connsiteY161" fmla="*/ 1967085 h 2237474"/>
              <a:gd name="connsiteX162" fmla="*/ 2980071 w 12192000"/>
              <a:gd name="connsiteY162" fmla="*/ 1972988 h 2237474"/>
              <a:gd name="connsiteX163" fmla="*/ 2978094 w 12192000"/>
              <a:gd name="connsiteY163" fmla="*/ 1972369 h 2237474"/>
              <a:gd name="connsiteX164" fmla="*/ 2942858 w 12192000"/>
              <a:gd name="connsiteY164" fmla="*/ 1981367 h 2237474"/>
              <a:gd name="connsiteX165" fmla="*/ 2875436 w 12192000"/>
              <a:gd name="connsiteY165" fmla="*/ 1996977 h 2237474"/>
              <a:gd name="connsiteX166" fmla="*/ 2874892 w 12192000"/>
              <a:gd name="connsiteY166" fmla="*/ 1996085 h 2237474"/>
              <a:gd name="connsiteX167" fmla="*/ 2864145 w 12192000"/>
              <a:gd name="connsiteY167" fmla="*/ 1994061 h 2237474"/>
              <a:gd name="connsiteX168" fmla="*/ 2843662 w 12192000"/>
              <a:gd name="connsiteY168" fmla="*/ 1992498 h 2237474"/>
              <a:gd name="connsiteX169" fmla="*/ 2796128 w 12192000"/>
              <a:gd name="connsiteY169" fmla="*/ 1976403 h 2237474"/>
              <a:gd name="connsiteX170" fmla="*/ 2756784 w 12192000"/>
              <a:gd name="connsiteY170" fmla="*/ 1985116 h 2237474"/>
              <a:gd name="connsiteX171" fmla="*/ 2748833 w 12192000"/>
              <a:gd name="connsiteY171" fmla="*/ 1986323 h 2237474"/>
              <a:gd name="connsiteX172" fmla="*/ 2748661 w 12192000"/>
              <a:gd name="connsiteY172" fmla="*/ 1986122 h 2237474"/>
              <a:gd name="connsiteX173" fmla="*/ 2740251 w 12192000"/>
              <a:gd name="connsiteY173" fmla="*/ 1986946 h 2237474"/>
              <a:gd name="connsiteX174" fmla="*/ 2718916 w 12192000"/>
              <a:gd name="connsiteY174" fmla="*/ 1990867 h 2237474"/>
              <a:gd name="connsiteX175" fmla="*/ 2713522 w 12192000"/>
              <a:gd name="connsiteY175" fmla="*/ 1990173 h 2237474"/>
              <a:gd name="connsiteX176" fmla="*/ 2680597 w 12192000"/>
              <a:gd name="connsiteY176" fmla="*/ 1984996 h 2237474"/>
              <a:gd name="connsiteX177" fmla="*/ 2578178 w 12192000"/>
              <a:gd name="connsiteY177" fmla="*/ 1990531 h 2237474"/>
              <a:gd name="connsiteX178" fmla="*/ 2476147 w 12192000"/>
              <a:gd name="connsiteY178" fmla="*/ 1998305 h 2237474"/>
              <a:gd name="connsiteX179" fmla="*/ 2373568 w 12192000"/>
              <a:gd name="connsiteY179" fmla="*/ 2003219 h 2237474"/>
              <a:gd name="connsiteX180" fmla="*/ 2321399 w 12192000"/>
              <a:gd name="connsiteY180" fmla="*/ 1989467 h 2237474"/>
              <a:gd name="connsiteX181" fmla="*/ 2315525 w 12192000"/>
              <a:gd name="connsiteY181" fmla="*/ 1989708 h 2237474"/>
              <a:gd name="connsiteX182" fmla="*/ 2300792 w 12192000"/>
              <a:gd name="connsiteY182" fmla="*/ 1994290 h 2237474"/>
              <a:gd name="connsiteX183" fmla="*/ 2295469 w 12192000"/>
              <a:gd name="connsiteY183" fmla="*/ 1996659 h 2237474"/>
              <a:gd name="connsiteX184" fmla="*/ 2287219 w 12192000"/>
              <a:gd name="connsiteY184" fmla="*/ 1998750 h 2237474"/>
              <a:gd name="connsiteX185" fmla="*/ 2286948 w 12192000"/>
              <a:gd name="connsiteY185" fmla="*/ 1998596 h 2237474"/>
              <a:gd name="connsiteX186" fmla="*/ 2243069 w 12192000"/>
              <a:gd name="connsiteY186" fmla="*/ 2015111 h 2237474"/>
              <a:gd name="connsiteX187" fmla="*/ 2186609 w 12192000"/>
              <a:gd name="connsiteY187" fmla="*/ 2008263 h 2237474"/>
              <a:gd name="connsiteX188" fmla="*/ 2164831 w 12192000"/>
              <a:gd name="connsiteY188" fmla="*/ 2010143 h 2237474"/>
              <a:gd name="connsiteX189" fmla="*/ 2152836 w 12192000"/>
              <a:gd name="connsiteY189" fmla="*/ 2010048 h 2237474"/>
              <a:gd name="connsiteX190" fmla="*/ 2117102 w 12192000"/>
              <a:gd name="connsiteY190" fmla="*/ 2023004 h 2237474"/>
              <a:gd name="connsiteX191" fmla="*/ 2111935 w 12192000"/>
              <a:gd name="connsiteY191" fmla="*/ 2023163 h 2237474"/>
              <a:gd name="connsiteX192" fmla="*/ 2089991 w 12192000"/>
              <a:gd name="connsiteY192" fmla="*/ 2034193 h 2237474"/>
              <a:gd name="connsiteX193" fmla="*/ 2058061 w 12192000"/>
              <a:gd name="connsiteY193" fmla="*/ 2047942 h 2237474"/>
              <a:gd name="connsiteX194" fmla="*/ 2055737 w 12192000"/>
              <a:gd name="connsiteY194" fmla="*/ 2047704 h 2237474"/>
              <a:gd name="connsiteX195" fmla="*/ 2042244 w 12192000"/>
              <a:gd name="connsiteY195" fmla="*/ 2055560 h 2237474"/>
              <a:gd name="connsiteX196" fmla="*/ 1976224 w 12192000"/>
              <a:gd name="connsiteY196" fmla="*/ 2074257 h 2237474"/>
              <a:gd name="connsiteX197" fmla="*/ 1877728 w 12192000"/>
              <a:gd name="connsiteY197" fmla="*/ 2101004 h 2237474"/>
              <a:gd name="connsiteX198" fmla="*/ 1759056 w 12192000"/>
              <a:gd name="connsiteY198" fmla="*/ 2125608 h 2237474"/>
              <a:gd name="connsiteX199" fmla="*/ 1637948 w 12192000"/>
              <a:gd name="connsiteY199" fmla="*/ 2172597 h 2237474"/>
              <a:gd name="connsiteX200" fmla="*/ 1434549 w 12192000"/>
              <a:gd name="connsiteY200" fmla="*/ 2234522 h 2237474"/>
              <a:gd name="connsiteX201" fmla="*/ 1398481 w 12192000"/>
              <a:gd name="connsiteY201" fmla="*/ 2237074 h 2237474"/>
              <a:gd name="connsiteX202" fmla="*/ 1398407 w 12192000"/>
              <a:gd name="connsiteY202" fmla="*/ 2237095 h 2237474"/>
              <a:gd name="connsiteX203" fmla="*/ 1370962 w 12192000"/>
              <a:gd name="connsiteY203" fmla="*/ 2237474 h 2237474"/>
              <a:gd name="connsiteX204" fmla="*/ 1356367 w 12192000"/>
              <a:gd name="connsiteY204" fmla="*/ 2235089 h 2237474"/>
              <a:gd name="connsiteX205" fmla="*/ 1324828 w 12192000"/>
              <a:gd name="connsiteY205" fmla="*/ 2231968 h 2237474"/>
              <a:gd name="connsiteX206" fmla="*/ 1297744 w 12192000"/>
              <a:gd name="connsiteY206" fmla="*/ 2235849 h 2237474"/>
              <a:gd name="connsiteX207" fmla="*/ 1286236 w 12192000"/>
              <a:gd name="connsiteY207" fmla="*/ 2233135 h 2237474"/>
              <a:gd name="connsiteX208" fmla="*/ 1283504 w 12192000"/>
              <a:gd name="connsiteY208" fmla="*/ 2233797 h 2237474"/>
              <a:gd name="connsiteX209" fmla="*/ 1279765 w 12192000"/>
              <a:gd name="connsiteY209" fmla="*/ 2229639 h 2237474"/>
              <a:gd name="connsiteX210" fmla="*/ 1195347 w 12192000"/>
              <a:gd name="connsiteY210" fmla="*/ 2212354 h 2237474"/>
              <a:gd name="connsiteX211" fmla="*/ 970251 w 12192000"/>
              <a:gd name="connsiteY211" fmla="*/ 2221029 h 2237474"/>
              <a:gd name="connsiteX212" fmla="*/ 812914 w 12192000"/>
              <a:gd name="connsiteY212" fmla="*/ 2202752 h 2237474"/>
              <a:gd name="connsiteX213" fmla="*/ 800195 w 12192000"/>
              <a:gd name="connsiteY213" fmla="*/ 2209407 h 2237474"/>
              <a:gd name="connsiteX214" fmla="*/ 784978 w 12192000"/>
              <a:gd name="connsiteY214" fmla="*/ 2212360 h 2237474"/>
              <a:gd name="connsiteX215" fmla="*/ 681987 w 12192000"/>
              <a:gd name="connsiteY215" fmla="*/ 2216757 h 2237474"/>
              <a:gd name="connsiteX216" fmla="*/ 669923 w 12192000"/>
              <a:gd name="connsiteY216" fmla="*/ 2211682 h 2237474"/>
              <a:gd name="connsiteX217" fmla="*/ 648680 w 12192000"/>
              <a:gd name="connsiteY217" fmla="*/ 2206229 h 2237474"/>
              <a:gd name="connsiteX218" fmla="*/ 597225 w 12192000"/>
              <a:gd name="connsiteY218" fmla="*/ 2180999 h 2237474"/>
              <a:gd name="connsiteX219" fmla="*/ 558449 w 12192000"/>
              <a:gd name="connsiteY219" fmla="*/ 2182346 h 2237474"/>
              <a:gd name="connsiteX220" fmla="*/ 550517 w 12192000"/>
              <a:gd name="connsiteY220" fmla="*/ 2182060 h 2237474"/>
              <a:gd name="connsiteX221" fmla="*/ 550309 w 12192000"/>
              <a:gd name="connsiteY221" fmla="*/ 2181825 h 2237474"/>
              <a:gd name="connsiteX222" fmla="*/ 541836 w 12192000"/>
              <a:gd name="connsiteY222" fmla="*/ 2181063 h 2237474"/>
              <a:gd name="connsiteX223" fmla="*/ 536057 w 12192000"/>
              <a:gd name="connsiteY223" fmla="*/ 2181537 h 2237474"/>
              <a:gd name="connsiteX224" fmla="*/ 520671 w 12192000"/>
              <a:gd name="connsiteY224" fmla="*/ 2180980 h 2237474"/>
              <a:gd name="connsiteX225" fmla="*/ 515024 w 12192000"/>
              <a:gd name="connsiteY225" fmla="*/ 2179258 h 2237474"/>
              <a:gd name="connsiteX226" fmla="*/ 512278 w 12192000"/>
              <a:gd name="connsiteY226" fmla="*/ 2176369 h 2237474"/>
              <a:gd name="connsiteX227" fmla="*/ 480419 w 12192000"/>
              <a:gd name="connsiteY227" fmla="*/ 2167807 h 2237474"/>
              <a:gd name="connsiteX228" fmla="*/ 413835 w 12192000"/>
              <a:gd name="connsiteY228" fmla="*/ 2156783 h 2237474"/>
              <a:gd name="connsiteX229" fmla="*/ 376513 w 12192000"/>
              <a:gd name="connsiteY229" fmla="*/ 2154014 h 2237474"/>
              <a:gd name="connsiteX230" fmla="*/ 273386 w 12192000"/>
              <a:gd name="connsiteY230" fmla="*/ 2142551 h 2237474"/>
              <a:gd name="connsiteX231" fmla="*/ 169207 w 12192000"/>
              <a:gd name="connsiteY231" fmla="*/ 2128100 h 2237474"/>
              <a:gd name="connsiteX232" fmla="*/ 93149 w 12192000"/>
              <a:gd name="connsiteY232" fmla="*/ 2105324 h 2237474"/>
              <a:gd name="connsiteX233" fmla="*/ 88109 w 12192000"/>
              <a:gd name="connsiteY233" fmla="*/ 2106704 h 2237474"/>
              <a:gd name="connsiteX234" fmla="*/ 80022 w 12192000"/>
              <a:gd name="connsiteY234" fmla="*/ 2107254 h 2237474"/>
              <a:gd name="connsiteX235" fmla="*/ 79717 w 12192000"/>
              <a:gd name="connsiteY235" fmla="*/ 2107046 h 2237474"/>
              <a:gd name="connsiteX236" fmla="*/ 72352 w 12192000"/>
              <a:gd name="connsiteY236" fmla="*/ 2107991 h 2237474"/>
              <a:gd name="connsiteX237" fmla="*/ 37645 w 12192000"/>
              <a:gd name="connsiteY237" fmla="*/ 2115401 h 2237474"/>
              <a:gd name="connsiteX238" fmla="*/ 4572 w 12192000"/>
              <a:gd name="connsiteY238" fmla="*/ 2111091 h 2237474"/>
              <a:gd name="connsiteX239" fmla="*/ 0 w 12192000"/>
              <a:gd name="connsiteY239" fmla="*/ 2110468 h 2237474"/>
              <a:gd name="connsiteX240" fmla="*/ 0 w 12192000"/>
              <a:gd name="connsiteY2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48155 w 12192000"/>
              <a:gd name="connsiteY152" fmla="*/ 1868903 h 2237474"/>
              <a:gd name="connsiteX153" fmla="*/ 3729530 w 12192000"/>
              <a:gd name="connsiteY153" fmla="*/ 1864513 h 2237474"/>
              <a:gd name="connsiteX154" fmla="*/ 3680177 w 12192000"/>
              <a:gd name="connsiteY154" fmla="*/ 1881552 h 2237474"/>
              <a:gd name="connsiteX155" fmla="*/ 3567259 w 12192000"/>
              <a:gd name="connsiteY155" fmla="*/ 1893482 h 2237474"/>
              <a:gd name="connsiteX156" fmla="*/ 3405770 w 12192000"/>
              <a:gd name="connsiteY156" fmla="*/ 1904591 h 2237474"/>
              <a:gd name="connsiteX157" fmla="*/ 3280097 w 12192000"/>
              <a:gd name="connsiteY157" fmla="*/ 1919610 h 2237474"/>
              <a:gd name="connsiteX158" fmla="*/ 3123424 w 12192000"/>
              <a:gd name="connsiteY158" fmla="*/ 1952930 h 2237474"/>
              <a:gd name="connsiteX159" fmla="*/ 3009910 w 12192000"/>
              <a:gd name="connsiteY159" fmla="*/ 1957866 h 2237474"/>
              <a:gd name="connsiteX160" fmla="*/ 2995934 w 12192000"/>
              <a:gd name="connsiteY160" fmla="*/ 1967085 h 2237474"/>
              <a:gd name="connsiteX161" fmla="*/ 2980071 w 12192000"/>
              <a:gd name="connsiteY161" fmla="*/ 1972988 h 2237474"/>
              <a:gd name="connsiteX162" fmla="*/ 2978094 w 12192000"/>
              <a:gd name="connsiteY162" fmla="*/ 1972369 h 2237474"/>
              <a:gd name="connsiteX163" fmla="*/ 2942858 w 12192000"/>
              <a:gd name="connsiteY163" fmla="*/ 1981367 h 2237474"/>
              <a:gd name="connsiteX164" fmla="*/ 2875436 w 12192000"/>
              <a:gd name="connsiteY164" fmla="*/ 1996977 h 2237474"/>
              <a:gd name="connsiteX165" fmla="*/ 2874892 w 12192000"/>
              <a:gd name="connsiteY165" fmla="*/ 1996085 h 2237474"/>
              <a:gd name="connsiteX166" fmla="*/ 2864145 w 12192000"/>
              <a:gd name="connsiteY166" fmla="*/ 1994061 h 2237474"/>
              <a:gd name="connsiteX167" fmla="*/ 2843662 w 12192000"/>
              <a:gd name="connsiteY167" fmla="*/ 1992498 h 2237474"/>
              <a:gd name="connsiteX168" fmla="*/ 2796128 w 12192000"/>
              <a:gd name="connsiteY168" fmla="*/ 1976403 h 2237474"/>
              <a:gd name="connsiteX169" fmla="*/ 2756784 w 12192000"/>
              <a:gd name="connsiteY169" fmla="*/ 1985116 h 2237474"/>
              <a:gd name="connsiteX170" fmla="*/ 2748833 w 12192000"/>
              <a:gd name="connsiteY170" fmla="*/ 1986323 h 2237474"/>
              <a:gd name="connsiteX171" fmla="*/ 2748661 w 12192000"/>
              <a:gd name="connsiteY171" fmla="*/ 1986122 h 2237474"/>
              <a:gd name="connsiteX172" fmla="*/ 2740251 w 12192000"/>
              <a:gd name="connsiteY172" fmla="*/ 1986946 h 2237474"/>
              <a:gd name="connsiteX173" fmla="*/ 2718916 w 12192000"/>
              <a:gd name="connsiteY173" fmla="*/ 1990867 h 2237474"/>
              <a:gd name="connsiteX174" fmla="*/ 2713522 w 12192000"/>
              <a:gd name="connsiteY174" fmla="*/ 1990173 h 2237474"/>
              <a:gd name="connsiteX175" fmla="*/ 2680597 w 12192000"/>
              <a:gd name="connsiteY175" fmla="*/ 1984996 h 2237474"/>
              <a:gd name="connsiteX176" fmla="*/ 2578178 w 12192000"/>
              <a:gd name="connsiteY176" fmla="*/ 1990531 h 2237474"/>
              <a:gd name="connsiteX177" fmla="*/ 2476147 w 12192000"/>
              <a:gd name="connsiteY177" fmla="*/ 1998305 h 2237474"/>
              <a:gd name="connsiteX178" fmla="*/ 2373568 w 12192000"/>
              <a:gd name="connsiteY178" fmla="*/ 2003219 h 2237474"/>
              <a:gd name="connsiteX179" fmla="*/ 2321399 w 12192000"/>
              <a:gd name="connsiteY179" fmla="*/ 1989467 h 2237474"/>
              <a:gd name="connsiteX180" fmla="*/ 2315525 w 12192000"/>
              <a:gd name="connsiteY180" fmla="*/ 1989708 h 2237474"/>
              <a:gd name="connsiteX181" fmla="*/ 2300792 w 12192000"/>
              <a:gd name="connsiteY181" fmla="*/ 1994290 h 2237474"/>
              <a:gd name="connsiteX182" fmla="*/ 2295469 w 12192000"/>
              <a:gd name="connsiteY182" fmla="*/ 1996659 h 2237474"/>
              <a:gd name="connsiteX183" fmla="*/ 2287219 w 12192000"/>
              <a:gd name="connsiteY183" fmla="*/ 1998750 h 2237474"/>
              <a:gd name="connsiteX184" fmla="*/ 2286948 w 12192000"/>
              <a:gd name="connsiteY184" fmla="*/ 1998596 h 2237474"/>
              <a:gd name="connsiteX185" fmla="*/ 2243069 w 12192000"/>
              <a:gd name="connsiteY185" fmla="*/ 2015111 h 2237474"/>
              <a:gd name="connsiteX186" fmla="*/ 2186609 w 12192000"/>
              <a:gd name="connsiteY186" fmla="*/ 2008263 h 2237474"/>
              <a:gd name="connsiteX187" fmla="*/ 2164831 w 12192000"/>
              <a:gd name="connsiteY187" fmla="*/ 2010143 h 2237474"/>
              <a:gd name="connsiteX188" fmla="*/ 2152836 w 12192000"/>
              <a:gd name="connsiteY188" fmla="*/ 2010048 h 2237474"/>
              <a:gd name="connsiteX189" fmla="*/ 2117102 w 12192000"/>
              <a:gd name="connsiteY189" fmla="*/ 2023004 h 2237474"/>
              <a:gd name="connsiteX190" fmla="*/ 2111935 w 12192000"/>
              <a:gd name="connsiteY190" fmla="*/ 2023163 h 2237474"/>
              <a:gd name="connsiteX191" fmla="*/ 2089991 w 12192000"/>
              <a:gd name="connsiteY191" fmla="*/ 2034193 h 2237474"/>
              <a:gd name="connsiteX192" fmla="*/ 2058061 w 12192000"/>
              <a:gd name="connsiteY192" fmla="*/ 2047942 h 2237474"/>
              <a:gd name="connsiteX193" fmla="*/ 2055737 w 12192000"/>
              <a:gd name="connsiteY193" fmla="*/ 2047704 h 2237474"/>
              <a:gd name="connsiteX194" fmla="*/ 2042244 w 12192000"/>
              <a:gd name="connsiteY194" fmla="*/ 2055560 h 2237474"/>
              <a:gd name="connsiteX195" fmla="*/ 1976224 w 12192000"/>
              <a:gd name="connsiteY195" fmla="*/ 2074257 h 2237474"/>
              <a:gd name="connsiteX196" fmla="*/ 1877728 w 12192000"/>
              <a:gd name="connsiteY196" fmla="*/ 2101004 h 2237474"/>
              <a:gd name="connsiteX197" fmla="*/ 1759056 w 12192000"/>
              <a:gd name="connsiteY197" fmla="*/ 2125608 h 2237474"/>
              <a:gd name="connsiteX198" fmla="*/ 1637948 w 12192000"/>
              <a:gd name="connsiteY198" fmla="*/ 2172597 h 2237474"/>
              <a:gd name="connsiteX199" fmla="*/ 1434549 w 12192000"/>
              <a:gd name="connsiteY199" fmla="*/ 2234522 h 2237474"/>
              <a:gd name="connsiteX200" fmla="*/ 1398481 w 12192000"/>
              <a:gd name="connsiteY200" fmla="*/ 2237074 h 2237474"/>
              <a:gd name="connsiteX201" fmla="*/ 1398407 w 12192000"/>
              <a:gd name="connsiteY201" fmla="*/ 2237095 h 2237474"/>
              <a:gd name="connsiteX202" fmla="*/ 1370962 w 12192000"/>
              <a:gd name="connsiteY202" fmla="*/ 2237474 h 2237474"/>
              <a:gd name="connsiteX203" fmla="*/ 1356367 w 12192000"/>
              <a:gd name="connsiteY203" fmla="*/ 2235089 h 2237474"/>
              <a:gd name="connsiteX204" fmla="*/ 1324828 w 12192000"/>
              <a:gd name="connsiteY204" fmla="*/ 2231968 h 2237474"/>
              <a:gd name="connsiteX205" fmla="*/ 1297744 w 12192000"/>
              <a:gd name="connsiteY205" fmla="*/ 2235849 h 2237474"/>
              <a:gd name="connsiteX206" fmla="*/ 1286236 w 12192000"/>
              <a:gd name="connsiteY206" fmla="*/ 2233135 h 2237474"/>
              <a:gd name="connsiteX207" fmla="*/ 1283504 w 12192000"/>
              <a:gd name="connsiteY207" fmla="*/ 2233797 h 2237474"/>
              <a:gd name="connsiteX208" fmla="*/ 1279765 w 12192000"/>
              <a:gd name="connsiteY208" fmla="*/ 2229639 h 2237474"/>
              <a:gd name="connsiteX209" fmla="*/ 1195347 w 12192000"/>
              <a:gd name="connsiteY209" fmla="*/ 2212354 h 2237474"/>
              <a:gd name="connsiteX210" fmla="*/ 970251 w 12192000"/>
              <a:gd name="connsiteY210" fmla="*/ 2221029 h 2237474"/>
              <a:gd name="connsiteX211" fmla="*/ 812914 w 12192000"/>
              <a:gd name="connsiteY211" fmla="*/ 2202752 h 2237474"/>
              <a:gd name="connsiteX212" fmla="*/ 800195 w 12192000"/>
              <a:gd name="connsiteY212" fmla="*/ 2209407 h 2237474"/>
              <a:gd name="connsiteX213" fmla="*/ 784978 w 12192000"/>
              <a:gd name="connsiteY213" fmla="*/ 2212360 h 2237474"/>
              <a:gd name="connsiteX214" fmla="*/ 681987 w 12192000"/>
              <a:gd name="connsiteY214" fmla="*/ 2216757 h 2237474"/>
              <a:gd name="connsiteX215" fmla="*/ 669923 w 12192000"/>
              <a:gd name="connsiteY215" fmla="*/ 2211682 h 2237474"/>
              <a:gd name="connsiteX216" fmla="*/ 648680 w 12192000"/>
              <a:gd name="connsiteY216" fmla="*/ 2206229 h 2237474"/>
              <a:gd name="connsiteX217" fmla="*/ 597225 w 12192000"/>
              <a:gd name="connsiteY217" fmla="*/ 2180999 h 2237474"/>
              <a:gd name="connsiteX218" fmla="*/ 558449 w 12192000"/>
              <a:gd name="connsiteY218" fmla="*/ 2182346 h 2237474"/>
              <a:gd name="connsiteX219" fmla="*/ 550517 w 12192000"/>
              <a:gd name="connsiteY219" fmla="*/ 2182060 h 2237474"/>
              <a:gd name="connsiteX220" fmla="*/ 550309 w 12192000"/>
              <a:gd name="connsiteY220" fmla="*/ 2181825 h 2237474"/>
              <a:gd name="connsiteX221" fmla="*/ 541836 w 12192000"/>
              <a:gd name="connsiteY221" fmla="*/ 2181063 h 2237474"/>
              <a:gd name="connsiteX222" fmla="*/ 536057 w 12192000"/>
              <a:gd name="connsiteY222" fmla="*/ 2181537 h 2237474"/>
              <a:gd name="connsiteX223" fmla="*/ 520671 w 12192000"/>
              <a:gd name="connsiteY223" fmla="*/ 2180980 h 2237474"/>
              <a:gd name="connsiteX224" fmla="*/ 515024 w 12192000"/>
              <a:gd name="connsiteY224" fmla="*/ 2179258 h 2237474"/>
              <a:gd name="connsiteX225" fmla="*/ 512278 w 12192000"/>
              <a:gd name="connsiteY225" fmla="*/ 2176369 h 2237474"/>
              <a:gd name="connsiteX226" fmla="*/ 480419 w 12192000"/>
              <a:gd name="connsiteY226" fmla="*/ 2167807 h 2237474"/>
              <a:gd name="connsiteX227" fmla="*/ 413835 w 12192000"/>
              <a:gd name="connsiteY227" fmla="*/ 2156783 h 2237474"/>
              <a:gd name="connsiteX228" fmla="*/ 376513 w 12192000"/>
              <a:gd name="connsiteY228" fmla="*/ 2154014 h 2237474"/>
              <a:gd name="connsiteX229" fmla="*/ 273386 w 12192000"/>
              <a:gd name="connsiteY229" fmla="*/ 2142551 h 2237474"/>
              <a:gd name="connsiteX230" fmla="*/ 169207 w 12192000"/>
              <a:gd name="connsiteY230" fmla="*/ 2128100 h 2237474"/>
              <a:gd name="connsiteX231" fmla="*/ 93149 w 12192000"/>
              <a:gd name="connsiteY231" fmla="*/ 2105324 h 2237474"/>
              <a:gd name="connsiteX232" fmla="*/ 88109 w 12192000"/>
              <a:gd name="connsiteY232" fmla="*/ 2106704 h 2237474"/>
              <a:gd name="connsiteX233" fmla="*/ 80022 w 12192000"/>
              <a:gd name="connsiteY233" fmla="*/ 2107254 h 2237474"/>
              <a:gd name="connsiteX234" fmla="*/ 79717 w 12192000"/>
              <a:gd name="connsiteY234" fmla="*/ 2107046 h 2237474"/>
              <a:gd name="connsiteX235" fmla="*/ 72352 w 12192000"/>
              <a:gd name="connsiteY235" fmla="*/ 2107991 h 2237474"/>
              <a:gd name="connsiteX236" fmla="*/ 37645 w 12192000"/>
              <a:gd name="connsiteY236" fmla="*/ 2115401 h 2237474"/>
              <a:gd name="connsiteX237" fmla="*/ 4572 w 12192000"/>
              <a:gd name="connsiteY237" fmla="*/ 2111091 h 2237474"/>
              <a:gd name="connsiteX238" fmla="*/ 0 w 12192000"/>
              <a:gd name="connsiteY238" fmla="*/ 2110468 h 2237474"/>
              <a:gd name="connsiteX239" fmla="*/ 0 w 12192000"/>
              <a:gd name="connsiteY2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29530 w 12192000"/>
              <a:gd name="connsiteY152" fmla="*/ 1864513 h 2237474"/>
              <a:gd name="connsiteX153" fmla="*/ 3680177 w 12192000"/>
              <a:gd name="connsiteY153" fmla="*/ 1881552 h 2237474"/>
              <a:gd name="connsiteX154" fmla="*/ 3567259 w 12192000"/>
              <a:gd name="connsiteY154" fmla="*/ 1893482 h 2237474"/>
              <a:gd name="connsiteX155" fmla="*/ 3405770 w 12192000"/>
              <a:gd name="connsiteY155" fmla="*/ 1904591 h 2237474"/>
              <a:gd name="connsiteX156" fmla="*/ 3280097 w 12192000"/>
              <a:gd name="connsiteY156" fmla="*/ 1919610 h 2237474"/>
              <a:gd name="connsiteX157" fmla="*/ 3123424 w 12192000"/>
              <a:gd name="connsiteY157" fmla="*/ 1952930 h 2237474"/>
              <a:gd name="connsiteX158" fmla="*/ 3009910 w 12192000"/>
              <a:gd name="connsiteY158" fmla="*/ 1957866 h 2237474"/>
              <a:gd name="connsiteX159" fmla="*/ 2995934 w 12192000"/>
              <a:gd name="connsiteY159" fmla="*/ 1967085 h 2237474"/>
              <a:gd name="connsiteX160" fmla="*/ 2980071 w 12192000"/>
              <a:gd name="connsiteY160" fmla="*/ 1972988 h 2237474"/>
              <a:gd name="connsiteX161" fmla="*/ 2978094 w 12192000"/>
              <a:gd name="connsiteY161" fmla="*/ 1972369 h 2237474"/>
              <a:gd name="connsiteX162" fmla="*/ 2942858 w 12192000"/>
              <a:gd name="connsiteY162" fmla="*/ 1981367 h 2237474"/>
              <a:gd name="connsiteX163" fmla="*/ 2875436 w 12192000"/>
              <a:gd name="connsiteY163" fmla="*/ 1996977 h 2237474"/>
              <a:gd name="connsiteX164" fmla="*/ 2874892 w 12192000"/>
              <a:gd name="connsiteY164" fmla="*/ 1996085 h 2237474"/>
              <a:gd name="connsiteX165" fmla="*/ 2864145 w 12192000"/>
              <a:gd name="connsiteY165" fmla="*/ 1994061 h 2237474"/>
              <a:gd name="connsiteX166" fmla="*/ 2843662 w 12192000"/>
              <a:gd name="connsiteY166" fmla="*/ 1992498 h 2237474"/>
              <a:gd name="connsiteX167" fmla="*/ 2796128 w 12192000"/>
              <a:gd name="connsiteY167" fmla="*/ 1976403 h 2237474"/>
              <a:gd name="connsiteX168" fmla="*/ 2756784 w 12192000"/>
              <a:gd name="connsiteY168" fmla="*/ 1985116 h 2237474"/>
              <a:gd name="connsiteX169" fmla="*/ 2748833 w 12192000"/>
              <a:gd name="connsiteY169" fmla="*/ 1986323 h 2237474"/>
              <a:gd name="connsiteX170" fmla="*/ 2748661 w 12192000"/>
              <a:gd name="connsiteY170" fmla="*/ 1986122 h 2237474"/>
              <a:gd name="connsiteX171" fmla="*/ 2740251 w 12192000"/>
              <a:gd name="connsiteY171" fmla="*/ 1986946 h 2237474"/>
              <a:gd name="connsiteX172" fmla="*/ 2718916 w 12192000"/>
              <a:gd name="connsiteY172" fmla="*/ 1990867 h 2237474"/>
              <a:gd name="connsiteX173" fmla="*/ 2713522 w 12192000"/>
              <a:gd name="connsiteY173" fmla="*/ 1990173 h 2237474"/>
              <a:gd name="connsiteX174" fmla="*/ 2680597 w 12192000"/>
              <a:gd name="connsiteY174" fmla="*/ 1984996 h 2237474"/>
              <a:gd name="connsiteX175" fmla="*/ 2578178 w 12192000"/>
              <a:gd name="connsiteY175" fmla="*/ 1990531 h 2237474"/>
              <a:gd name="connsiteX176" fmla="*/ 2476147 w 12192000"/>
              <a:gd name="connsiteY176" fmla="*/ 1998305 h 2237474"/>
              <a:gd name="connsiteX177" fmla="*/ 2373568 w 12192000"/>
              <a:gd name="connsiteY177" fmla="*/ 2003219 h 2237474"/>
              <a:gd name="connsiteX178" fmla="*/ 2321399 w 12192000"/>
              <a:gd name="connsiteY178" fmla="*/ 1989467 h 2237474"/>
              <a:gd name="connsiteX179" fmla="*/ 2315525 w 12192000"/>
              <a:gd name="connsiteY179" fmla="*/ 1989708 h 2237474"/>
              <a:gd name="connsiteX180" fmla="*/ 2300792 w 12192000"/>
              <a:gd name="connsiteY180" fmla="*/ 1994290 h 2237474"/>
              <a:gd name="connsiteX181" fmla="*/ 2295469 w 12192000"/>
              <a:gd name="connsiteY181" fmla="*/ 1996659 h 2237474"/>
              <a:gd name="connsiteX182" fmla="*/ 2287219 w 12192000"/>
              <a:gd name="connsiteY182" fmla="*/ 1998750 h 2237474"/>
              <a:gd name="connsiteX183" fmla="*/ 2286948 w 12192000"/>
              <a:gd name="connsiteY183" fmla="*/ 1998596 h 2237474"/>
              <a:gd name="connsiteX184" fmla="*/ 2243069 w 12192000"/>
              <a:gd name="connsiteY184" fmla="*/ 2015111 h 2237474"/>
              <a:gd name="connsiteX185" fmla="*/ 2186609 w 12192000"/>
              <a:gd name="connsiteY185" fmla="*/ 2008263 h 2237474"/>
              <a:gd name="connsiteX186" fmla="*/ 2164831 w 12192000"/>
              <a:gd name="connsiteY186" fmla="*/ 2010143 h 2237474"/>
              <a:gd name="connsiteX187" fmla="*/ 2152836 w 12192000"/>
              <a:gd name="connsiteY187" fmla="*/ 2010048 h 2237474"/>
              <a:gd name="connsiteX188" fmla="*/ 2117102 w 12192000"/>
              <a:gd name="connsiteY188" fmla="*/ 2023004 h 2237474"/>
              <a:gd name="connsiteX189" fmla="*/ 2111935 w 12192000"/>
              <a:gd name="connsiteY189" fmla="*/ 2023163 h 2237474"/>
              <a:gd name="connsiteX190" fmla="*/ 2089991 w 12192000"/>
              <a:gd name="connsiteY190" fmla="*/ 2034193 h 2237474"/>
              <a:gd name="connsiteX191" fmla="*/ 2058061 w 12192000"/>
              <a:gd name="connsiteY191" fmla="*/ 2047942 h 2237474"/>
              <a:gd name="connsiteX192" fmla="*/ 2055737 w 12192000"/>
              <a:gd name="connsiteY192" fmla="*/ 2047704 h 2237474"/>
              <a:gd name="connsiteX193" fmla="*/ 2042244 w 12192000"/>
              <a:gd name="connsiteY193" fmla="*/ 2055560 h 2237474"/>
              <a:gd name="connsiteX194" fmla="*/ 1976224 w 12192000"/>
              <a:gd name="connsiteY194" fmla="*/ 2074257 h 2237474"/>
              <a:gd name="connsiteX195" fmla="*/ 1877728 w 12192000"/>
              <a:gd name="connsiteY195" fmla="*/ 2101004 h 2237474"/>
              <a:gd name="connsiteX196" fmla="*/ 1759056 w 12192000"/>
              <a:gd name="connsiteY196" fmla="*/ 2125608 h 2237474"/>
              <a:gd name="connsiteX197" fmla="*/ 1637948 w 12192000"/>
              <a:gd name="connsiteY197" fmla="*/ 2172597 h 2237474"/>
              <a:gd name="connsiteX198" fmla="*/ 1434549 w 12192000"/>
              <a:gd name="connsiteY198" fmla="*/ 2234522 h 2237474"/>
              <a:gd name="connsiteX199" fmla="*/ 1398481 w 12192000"/>
              <a:gd name="connsiteY199" fmla="*/ 2237074 h 2237474"/>
              <a:gd name="connsiteX200" fmla="*/ 1398407 w 12192000"/>
              <a:gd name="connsiteY200" fmla="*/ 2237095 h 2237474"/>
              <a:gd name="connsiteX201" fmla="*/ 1370962 w 12192000"/>
              <a:gd name="connsiteY201" fmla="*/ 2237474 h 2237474"/>
              <a:gd name="connsiteX202" fmla="*/ 1356367 w 12192000"/>
              <a:gd name="connsiteY202" fmla="*/ 2235089 h 2237474"/>
              <a:gd name="connsiteX203" fmla="*/ 1324828 w 12192000"/>
              <a:gd name="connsiteY203" fmla="*/ 2231968 h 2237474"/>
              <a:gd name="connsiteX204" fmla="*/ 1297744 w 12192000"/>
              <a:gd name="connsiteY204" fmla="*/ 2235849 h 2237474"/>
              <a:gd name="connsiteX205" fmla="*/ 1286236 w 12192000"/>
              <a:gd name="connsiteY205" fmla="*/ 2233135 h 2237474"/>
              <a:gd name="connsiteX206" fmla="*/ 1283504 w 12192000"/>
              <a:gd name="connsiteY206" fmla="*/ 2233797 h 2237474"/>
              <a:gd name="connsiteX207" fmla="*/ 1279765 w 12192000"/>
              <a:gd name="connsiteY207" fmla="*/ 2229639 h 2237474"/>
              <a:gd name="connsiteX208" fmla="*/ 1195347 w 12192000"/>
              <a:gd name="connsiteY208" fmla="*/ 2212354 h 2237474"/>
              <a:gd name="connsiteX209" fmla="*/ 970251 w 12192000"/>
              <a:gd name="connsiteY209" fmla="*/ 2221029 h 2237474"/>
              <a:gd name="connsiteX210" fmla="*/ 812914 w 12192000"/>
              <a:gd name="connsiteY210" fmla="*/ 2202752 h 2237474"/>
              <a:gd name="connsiteX211" fmla="*/ 800195 w 12192000"/>
              <a:gd name="connsiteY211" fmla="*/ 2209407 h 2237474"/>
              <a:gd name="connsiteX212" fmla="*/ 784978 w 12192000"/>
              <a:gd name="connsiteY212" fmla="*/ 2212360 h 2237474"/>
              <a:gd name="connsiteX213" fmla="*/ 681987 w 12192000"/>
              <a:gd name="connsiteY213" fmla="*/ 2216757 h 2237474"/>
              <a:gd name="connsiteX214" fmla="*/ 669923 w 12192000"/>
              <a:gd name="connsiteY214" fmla="*/ 2211682 h 2237474"/>
              <a:gd name="connsiteX215" fmla="*/ 648680 w 12192000"/>
              <a:gd name="connsiteY215" fmla="*/ 2206229 h 2237474"/>
              <a:gd name="connsiteX216" fmla="*/ 597225 w 12192000"/>
              <a:gd name="connsiteY216" fmla="*/ 2180999 h 2237474"/>
              <a:gd name="connsiteX217" fmla="*/ 558449 w 12192000"/>
              <a:gd name="connsiteY217" fmla="*/ 2182346 h 2237474"/>
              <a:gd name="connsiteX218" fmla="*/ 550517 w 12192000"/>
              <a:gd name="connsiteY218" fmla="*/ 2182060 h 2237474"/>
              <a:gd name="connsiteX219" fmla="*/ 550309 w 12192000"/>
              <a:gd name="connsiteY219" fmla="*/ 2181825 h 2237474"/>
              <a:gd name="connsiteX220" fmla="*/ 541836 w 12192000"/>
              <a:gd name="connsiteY220" fmla="*/ 2181063 h 2237474"/>
              <a:gd name="connsiteX221" fmla="*/ 536057 w 12192000"/>
              <a:gd name="connsiteY221" fmla="*/ 2181537 h 2237474"/>
              <a:gd name="connsiteX222" fmla="*/ 520671 w 12192000"/>
              <a:gd name="connsiteY222" fmla="*/ 2180980 h 2237474"/>
              <a:gd name="connsiteX223" fmla="*/ 515024 w 12192000"/>
              <a:gd name="connsiteY223" fmla="*/ 2179258 h 2237474"/>
              <a:gd name="connsiteX224" fmla="*/ 512278 w 12192000"/>
              <a:gd name="connsiteY224" fmla="*/ 2176369 h 2237474"/>
              <a:gd name="connsiteX225" fmla="*/ 480419 w 12192000"/>
              <a:gd name="connsiteY225" fmla="*/ 2167807 h 2237474"/>
              <a:gd name="connsiteX226" fmla="*/ 413835 w 12192000"/>
              <a:gd name="connsiteY226" fmla="*/ 2156783 h 2237474"/>
              <a:gd name="connsiteX227" fmla="*/ 376513 w 12192000"/>
              <a:gd name="connsiteY227" fmla="*/ 2154014 h 2237474"/>
              <a:gd name="connsiteX228" fmla="*/ 273386 w 12192000"/>
              <a:gd name="connsiteY228" fmla="*/ 2142551 h 2237474"/>
              <a:gd name="connsiteX229" fmla="*/ 169207 w 12192000"/>
              <a:gd name="connsiteY229" fmla="*/ 2128100 h 2237474"/>
              <a:gd name="connsiteX230" fmla="*/ 93149 w 12192000"/>
              <a:gd name="connsiteY230" fmla="*/ 2105324 h 2237474"/>
              <a:gd name="connsiteX231" fmla="*/ 88109 w 12192000"/>
              <a:gd name="connsiteY231" fmla="*/ 2106704 h 2237474"/>
              <a:gd name="connsiteX232" fmla="*/ 80022 w 12192000"/>
              <a:gd name="connsiteY232" fmla="*/ 2107254 h 2237474"/>
              <a:gd name="connsiteX233" fmla="*/ 79717 w 12192000"/>
              <a:gd name="connsiteY233" fmla="*/ 2107046 h 2237474"/>
              <a:gd name="connsiteX234" fmla="*/ 72352 w 12192000"/>
              <a:gd name="connsiteY234" fmla="*/ 2107991 h 2237474"/>
              <a:gd name="connsiteX235" fmla="*/ 37645 w 12192000"/>
              <a:gd name="connsiteY235" fmla="*/ 2115401 h 2237474"/>
              <a:gd name="connsiteX236" fmla="*/ 4572 w 12192000"/>
              <a:gd name="connsiteY236" fmla="*/ 2111091 h 2237474"/>
              <a:gd name="connsiteX237" fmla="*/ 0 w 12192000"/>
              <a:gd name="connsiteY237" fmla="*/ 2110468 h 2237474"/>
              <a:gd name="connsiteX238" fmla="*/ 0 w 12192000"/>
              <a:gd name="connsiteY23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29530 w 12192000"/>
              <a:gd name="connsiteY151" fmla="*/ 1864513 h 2237474"/>
              <a:gd name="connsiteX152" fmla="*/ 3680177 w 12192000"/>
              <a:gd name="connsiteY152" fmla="*/ 1881552 h 2237474"/>
              <a:gd name="connsiteX153" fmla="*/ 3567259 w 12192000"/>
              <a:gd name="connsiteY153" fmla="*/ 1893482 h 2237474"/>
              <a:gd name="connsiteX154" fmla="*/ 3405770 w 12192000"/>
              <a:gd name="connsiteY154" fmla="*/ 1904591 h 2237474"/>
              <a:gd name="connsiteX155" fmla="*/ 3280097 w 12192000"/>
              <a:gd name="connsiteY155" fmla="*/ 1919610 h 2237474"/>
              <a:gd name="connsiteX156" fmla="*/ 3123424 w 12192000"/>
              <a:gd name="connsiteY156" fmla="*/ 1952930 h 2237474"/>
              <a:gd name="connsiteX157" fmla="*/ 3009910 w 12192000"/>
              <a:gd name="connsiteY157" fmla="*/ 1957866 h 2237474"/>
              <a:gd name="connsiteX158" fmla="*/ 2995934 w 12192000"/>
              <a:gd name="connsiteY158" fmla="*/ 1967085 h 2237474"/>
              <a:gd name="connsiteX159" fmla="*/ 2980071 w 12192000"/>
              <a:gd name="connsiteY159" fmla="*/ 1972988 h 2237474"/>
              <a:gd name="connsiteX160" fmla="*/ 2978094 w 12192000"/>
              <a:gd name="connsiteY160" fmla="*/ 1972369 h 2237474"/>
              <a:gd name="connsiteX161" fmla="*/ 2942858 w 12192000"/>
              <a:gd name="connsiteY161" fmla="*/ 1981367 h 2237474"/>
              <a:gd name="connsiteX162" fmla="*/ 2875436 w 12192000"/>
              <a:gd name="connsiteY162" fmla="*/ 1996977 h 2237474"/>
              <a:gd name="connsiteX163" fmla="*/ 2874892 w 12192000"/>
              <a:gd name="connsiteY163" fmla="*/ 1996085 h 2237474"/>
              <a:gd name="connsiteX164" fmla="*/ 2864145 w 12192000"/>
              <a:gd name="connsiteY164" fmla="*/ 1994061 h 2237474"/>
              <a:gd name="connsiteX165" fmla="*/ 2843662 w 12192000"/>
              <a:gd name="connsiteY165" fmla="*/ 1992498 h 2237474"/>
              <a:gd name="connsiteX166" fmla="*/ 2796128 w 12192000"/>
              <a:gd name="connsiteY166" fmla="*/ 1976403 h 2237474"/>
              <a:gd name="connsiteX167" fmla="*/ 2756784 w 12192000"/>
              <a:gd name="connsiteY167" fmla="*/ 1985116 h 2237474"/>
              <a:gd name="connsiteX168" fmla="*/ 2748833 w 12192000"/>
              <a:gd name="connsiteY168" fmla="*/ 1986323 h 2237474"/>
              <a:gd name="connsiteX169" fmla="*/ 2748661 w 12192000"/>
              <a:gd name="connsiteY169" fmla="*/ 1986122 h 2237474"/>
              <a:gd name="connsiteX170" fmla="*/ 2740251 w 12192000"/>
              <a:gd name="connsiteY170" fmla="*/ 1986946 h 2237474"/>
              <a:gd name="connsiteX171" fmla="*/ 2718916 w 12192000"/>
              <a:gd name="connsiteY171" fmla="*/ 1990867 h 2237474"/>
              <a:gd name="connsiteX172" fmla="*/ 2713522 w 12192000"/>
              <a:gd name="connsiteY172" fmla="*/ 1990173 h 2237474"/>
              <a:gd name="connsiteX173" fmla="*/ 2680597 w 12192000"/>
              <a:gd name="connsiteY173" fmla="*/ 1984996 h 2237474"/>
              <a:gd name="connsiteX174" fmla="*/ 2578178 w 12192000"/>
              <a:gd name="connsiteY174" fmla="*/ 1990531 h 2237474"/>
              <a:gd name="connsiteX175" fmla="*/ 2476147 w 12192000"/>
              <a:gd name="connsiteY175" fmla="*/ 1998305 h 2237474"/>
              <a:gd name="connsiteX176" fmla="*/ 2373568 w 12192000"/>
              <a:gd name="connsiteY176" fmla="*/ 2003219 h 2237474"/>
              <a:gd name="connsiteX177" fmla="*/ 2321399 w 12192000"/>
              <a:gd name="connsiteY177" fmla="*/ 1989467 h 2237474"/>
              <a:gd name="connsiteX178" fmla="*/ 2315525 w 12192000"/>
              <a:gd name="connsiteY178" fmla="*/ 1989708 h 2237474"/>
              <a:gd name="connsiteX179" fmla="*/ 2300792 w 12192000"/>
              <a:gd name="connsiteY179" fmla="*/ 1994290 h 2237474"/>
              <a:gd name="connsiteX180" fmla="*/ 2295469 w 12192000"/>
              <a:gd name="connsiteY180" fmla="*/ 1996659 h 2237474"/>
              <a:gd name="connsiteX181" fmla="*/ 2287219 w 12192000"/>
              <a:gd name="connsiteY181" fmla="*/ 1998750 h 2237474"/>
              <a:gd name="connsiteX182" fmla="*/ 2286948 w 12192000"/>
              <a:gd name="connsiteY182" fmla="*/ 1998596 h 2237474"/>
              <a:gd name="connsiteX183" fmla="*/ 2243069 w 12192000"/>
              <a:gd name="connsiteY183" fmla="*/ 2015111 h 2237474"/>
              <a:gd name="connsiteX184" fmla="*/ 2186609 w 12192000"/>
              <a:gd name="connsiteY184" fmla="*/ 2008263 h 2237474"/>
              <a:gd name="connsiteX185" fmla="*/ 2164831 w 12192000"/>
              <a:gd name="connsiteY185" fmla="*/ 2010143 h 2237474"/>
              <a:gd name="connsiteX186" fmla="*/ 2152836 w 12192000"/>
              <a:gd name="connsiteY186" fmla="*/ 2010048 h 2237474"/>
              <a:gd name="connsiteX187" fmla="*/ 2117102 w 12192000"/>
              <a:gd name="connsiteY187" fmla="*/ 2023004 h 2237474"/>
              <a:gd name="connsiteX188" fmla="*/ 2111935 w 12192000"/>
              <a:gd name="connsiteY188" fmla="*/ 2023163 h 2237474"/>
              <a:gd name="connsiteX189" fmla="*/ 2089991 w 12192000"/>
              <a:gd name="connsiteY189" fmla="*/ 2034193 h 2237474"/>
              <a:gd name="connsiteX190" fmla="*/ 2058061 w 12192000"/>
              <a:gd name="connsiteY190" fmla="*/ 2047942 h 2237474"/>
              <a:gd name="connsiteX191" fmla="*/ 2055737 w 12192000"/>
              <a:gd name="connsiteY191" fmla="*/ 2047704 h 2237474"/>
              <a:gd name="connsiteX192" fmla="*/ 2042244 w 12192000"/>
              <a:gd name="connsiteY192" fmla="*/ 2055560 h 2237474"/>
              <a:gd name="connsiteX193" fmla="*/ 1976224 w 12192000"/>
              <a:gd name="connsiteY193" fmla="*/ 2074257 h 2237474"/>
              <a:gd name="connsiteX194" fmla="*/ 1877728 w 12192000"/>
              <a:gd name="connsiteY194" fmla="*/ 2101004 h 2237474"/>
              <a:gd name="connsiteX195" fmla="*/ 1759056 w 12192000"/>
              <a:gd name="connsiteY195" fmla="*/ 2125608 h 2237474"/>
              <a:gd name="connsiteX196" fmla="*/ 1637948 w 12192000"/>
              <a:gd name="connsiteY196" fmla="*/ 2172597 h 2237474"/>
              <a:gd name="connsiteX197" fmla="*/ 1434549 w 12192000"/>
              <a:gd name="connsiteY197" fmla="*/ 2234522 h 2237474"/>
              <a:gd name="connsiteX198" fmla="*/ 1398481 w 12192000"/>
              <a:gd name="connsiteY198" fmla="*/ 2237074 h 2237474"/>
              <a:gd name="connsiteX199" fmla="*/ 1398407 w 12192000"/>
              <a:gd name="connsiteY199" fmla="*/ 2237095 h 2237474"/>
              <a:gd name="connsiteX200" fmla="*/ 1370962 w 12192000"/>
              <a:gd name="connsiteY200" fmla="*/ 2237474 h 2237474"/>
              <a:gd name="connsiteX201" fmla="*/ 1356367 w 12192000"/>
              <a:gd name="connsiteY201" fmla="*/ 2235089 h 2237474"/>
              <a:gd name="connsiteX202" fmla="*/ 1324828 w 12192000"/>
              <a:gd name="connsiteY202" fmla="*/ 2231968 h 2237474"/>
              <a:gd name="connsiteX203" fmla="*/ 1297744 w 12192000"/>
              <a:gd name="connsiteY203" fmla="*/ 2235849 h 2237474"/>
              <a:gd name="connsiteX204" fmla="*/ 1286236 w 12192000"/>
              <a:gd name="connsiteY204" fmla="*/ 2233135 h 2237474"/>
              <a:gd name="connsiteX205" fmla="*/ 1283504 w 12192000"/>
              <a:gd name="connsiteY205" fmla="*/ 2233797 h 2237474"/>
              <a:gd name="connsiteX206" fmla="*/ 1279765 w 12192000"/>
              <a:gd name="connsiteY206" fmla="*/ 2229639 h 2237474"/>
              <a:gd name="connsiteX207" fmla="*/ 1195347 w 12192000"/>
              <a:gd name="connsiteY207" fmla="*/ 2212354 h 2237474"/>
              <a:gd name="connsiteX208" fmla="*/ 970251 w 12192000"/>
              <a:gd name="connsiteY208" fmla="*/ 2221029 h 2237474"/>
              <a:gd name="connsiteX209" fmla="*/ 812914 w 12192000"/>
              <a:gd name="connsiteY209" fmla="*/ 2202752 h 2237474"/>
              <a:gd name="connsiteX210" fmla="*/ 800195 w 12192000"/>
              <a:gd name="connsiteY210" fmla="*/ 2209407 h 2237474"/>
              <a:gd name="connsiteX211" fmla="*/ 784978 w 12192000"/>
              <a:gd name="connsiteY211" fmla="*/ 2212360 h 2237474"/>
              <a:gd name="connsiteX212" fmla="*/ 681987 w 12192000"/>
              <a:gd name="connsiteY212" fmla="*/ 2216757 h 2237474"/>
              <a:gd name="connsiteX213" fmla="*/ 669923 w 12192000"/>
              <a:gd name="connsiteY213" fmla="*/ 2211682 h 2237474"/>
              <a:gd name="connsiteX214" fmla="*/ 648680 w 12192000"/>
              <a:gd name="connsiteY214" fmla="*/ 2206229 h 2237474"/>
              <a:gd name="connsiteX215" fmla="*/ 597225 w 12192000"/>
              <a:gd name="connsiteY215" fmla="*/ 2180999 h 2237474"/>
              <a:gd name="connsiteX216" fmla="*/ 558449 w 12192000"/>
              <a:gd name="connsiteY216" fmla="*/ 2182346 h 2237474"/>
              <a:gd name="connsiteX217" fmla="*/ 550517 w 12192000"/>
              <a:gd name="connsiteY217" fmla="*/ 2182060 h 2237474"/>
              <a:gd name="connsiteX218" fmla="*/ 550309 w 12192000"/>
              <a:gd name="connsiteY218" fmla="*/ 2181825 h 2237474"/>
              <a:gd name="connsiteX219" fmla="*/ 541836 w 12192000"/>
              <a:gd name="connsiteY219" fmla="*/ 2181063 h 2237474"/>
              <a:gd name="connsiteX220" fmla="*/ 536057 w 12192000"/>
              <a:gd name="connsiteY220" fmla="*/ 2181537 h 2237474"/>
              <a:gd name="connsiteX221" fmla="*/ 520671 w 12192000"/>
              <a:gd name="connsiteY221" fmla="*/ 2180980 h 2237474"/>
              <a:gd name="connsiteX222" fmla="*/ 515024 w 12192000"/>
              <a:gd name="connsiteY222" fmla="*/ 2179258 h 2237474"/>
              <a:gd name="connsiteX223" fmla="*/ 512278 w 12192000"/>
              <a:gd name="connsiteY223" fmla="*/ 2176369 h 2237474"/>
              <a:gd name="connsiteX224" fmla="*/ 480419 w 12192000"/>
              <a:gd name="connsiteY224" fmla="*/ 2167807 h 2237474"/>
              <a:gd name="connsiteX225" fmla="*/ 413835 w 12192000"/>
              <a:gd name="connsiteY225" fmla="*/ 2156783 h 2237474"/>
              <a:gd name="connsiteX226" fmla="*/ 376513 w 12192000"/>
              <a:gd name="connsiteY226" fmla="*/ 2154014 h 2237474"/>
              <a:gd name="connsiteX227" fmla="*/ 273386 w 12192000"/>
              <a:gd name="connsiteY227" fmla="*/ 2142551 h 2237474"/>
              <a:gd name="connsiteX228" fmla="*/ 169207 w 12192000"/>
              <a:gd name="connsiteY228" fmla="*/ 2128100 h 2237474"/>
              <a:gd name="connsiteX229" fmla="*/ 93149 w 12192000"/>
              <a:gd name="connsiteY229" fmla="*/ 2105324 h 2237474"/>
              <a:gd name="connsiteX230" fmla="*/ 88109 w 12192000"/>
              <a:gd name="connsiteY230" fmla="*/ 2106704 h 2237474"/>
              <a:gd name="connsiteX231" fmla="*/ 80022 w 12192000"/>
              <a:gd name="connsiteY231" fmla="*/ 2107254 h 2237474"/>
              <a:gd name="connsiteX232" fmla="*/ 79717 w 12192000"/>
              <a:gd name="connsiteY232" fmla="*/ 2107046 h 2237474"/>
              <a:gd name="connsiteX233" fmla="*/ 72352 w 12192000"/>
              <a:gd name="connsiteY233" fmla="*/ 2107991 h 2237474"/>
              <a:gd name="connsiteX234" fmla="*/ 37645 w 12192000"/>
              <a:gd name="connsiteY234" fmla="*/ 2115401 h 2237474"/>
              <a:gd name="connsiteX235" fmla="*/ 4572 w 12192000"/>
              <a:gd name="connsiteY235" fmla="*/ 2111091 h 2237474"/>
              <a:gd name="connsiteX236" fmla="*/ 0 w 12192000"/>
              <a:gd name="connsiteY236" fmla="*/ 2110468 h 2237474"/>
              <a:gd name="connsiteX237" fmla="*/ 0 w 12192000"/>
              <a:gd name="connsiteY23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29530 w 12192000"/>
              <a:gd name="connsiteY150" fmla="*/ 1864513 h 2237474"/>
              <a:gd name="connsiteX151" fmla="*/ 3680177 w 12192000"/>
              <a:gd name="connsiteY151" fmla="*/ 1881552 h 2237474"/>
              <a:gd name="connsiteX152" fmla="*/ 3567259 w 12192000"/>
              <a:gd name="connsiteY152" fmla="*/ 1893482 h 2237474"/>
              <a:gd name="connsiteX153" fmla="*/ 3405770 w 12192000"/>
              <a:gd name="connsiteY153" fmla="*/ 1904591 h 2237474"/>
              <a:gd name="connsiteX154" fmla="*/ 3280097 w 12192000"/>
              <a:gd name="connsiteY154" fmla="*/ 1919610 h 2237474"/>
              <a:gd name="connsiteX155" fmla="*/ 3123424 w 12192000"/>
              <a:gd name="connsiteY155" fmla="*/ 1952930 h 2237474"/>
              <a:gd name="connsiteX156" fmla="*/ 3009910 w 12192000"/>
              <a:gd name="connsiteY156" fmla="*/ 1957866 h 2237474"/>
              <a:gd name="connsiteX157" fmla="*/ 2995934 w 12192000"/>
              <a:gd name="connsiteY157" fmla="*/ 1967085 h 2237474"/>
              <a:gd name="connsiteX158" fmla="*/ 2980071 w 12192000"/>
              <a:gd name="connsiteY158" fmla="*/ 1972988 h 2237474"/>
              <a:gd name="connsiteX159" fmla="*/ 2978094 w 12192000"/>
              <a:gd name="connsiteY159" fmla="*/ 1972369 h 2237474"/>
              <a:gd name="connsiteX160" fmla="*/ 2942858 w 12192000"/>
              <a:gd name="connsiteY160" fmla="*/ 1981367 h 2237474"/>
              <a:gd name="connsiteX161" fmla="*/ 2875436 w 12192000"/>
              <a:gd name="connsiteY161" fmla="*/ 1996977 h 2237474"/>
              <a:gd name="connsiteX162" fmla="*/ 2874892 w 12192000"/>
              <a:gd name="connsiteY162" fmla="*/ 1996085 h 2237474"/>
              <a:gd name="connsiteX163" fmla="*/ 2864145 w 12192000"/>
              <a:gd name="connsiteY163" fmla="*/ 1994061 h 2237474"/>
              <a:gd name="connsiteX164" fmla="*/ 2843662 w 12192000"/>
              <a:gd name="connsiteY164" fmla="*/ 1992498 h 2237474"/>
              <a:gd name="connsiteX165" fmla="*/ 2796128 w 12192000"/>
              <a:gd name="connsiteY165" fmla="*/ 1976403 h 2237474"/>
              <a:gd name="connsiteX166" fmla="*/ 2756784 w 12192000"/>
              <a:gd name="connsiteY166" fmla="*/ 1985116 h 2237474"/>
              <a:gd name="connsiteX167" fmla="*/ 2748833 w 12192000"/>
              <a:gd name="connsiteY167" fmla="*/ 1986323 h 2237474"/>
              <a:gd name="connsiteX168" fmla="*/ 2748661 w 12192000"/>
              <a:gd name="connsiteY168" fmla="*/ 1986122 h 2237474"/>
              <a:gd name="connsiteX169" fmla="*/ 2740251 w 12192000"/>
              <a:gd name="connsiteY169" fmla="*/ 1986946 h 2237474"/>
              <a:gd name="connsiteX170" fmla="*/ 2718916 w 12192000"/>
              <a:gd name="connsiteY170" fmla="*/ 1990867 h 2237474"/>
              <a:gd name="connsiteX171" fmla="*/ 2713522 w 12192000"/>
              <a:gd name="connsiteY171" fmla="*/ 1990173 h 2237474"/>
              <a:gd name="connsiteX172" fmla="*/ 2680597 w 12192000"/>
              <a:gd name="connsiteY172" fmla="*/ 1984996 h 2237474"/>
              <a:gd name="connsiteX173" fmla="*/ 2578178 w 12192000"/>
              <a:gd name="connsiteY173" fmla="*/ 1990531 h 2237474"/>
              <a:gd name="connsiteX174" fmla="*/ 2476147 w 12192000"/>
              <a:gd name="connsiteY174" fmla="*/ 1998305 h 2237474"/>
              <a:gd name="connsiteX175" fmla="*/ 2373568 w 12192000"/>
              <a:gd name="connsiteY175" fmla="*/ 2003219 h 2237474"/>
              <a:gd name="connsiteX176" fmla="*/ 2321399 w 12192000"/>
              <a:gd name="connsiteY176" fmla="*/ 1989467 h 2237474"/>
              <a:gd name="connsiteX177" fmla="*/ 2315525 w 12192000"/>
              <a:gd name="connsiteY177" fmla="*/ 1989708 h 2237474"/>
              <a:gd name="connsiteX178" fmla="*/ 2300792 w 12192000"/>
              <a:gd name="connsiteY178" fmla="*/ 1994290 h 2237474"/>
              <a:gd name="connsiteX179" fmla="*/ 2295469 w 12192000"/>
              <a:gd name="connsiteY179" fmla="*/ 1996659 h 2237474"/>
              <a:gd name="connsiteX180" fmla="*/ 2287219 w 12192000"/>
              <a:gd name="connsiteY180" fmla="*/ 1998750 h 2237474"/>
              <a:gd name="connsiteX181" fmla="*/ 2286948 w 12192000"/>
              <a:gd name="connsiteY181" fmla="*/ 1998596 h 2237474"/>
              <a:gd name="connsiteX182" fmla="*/ 2243069 w 12192000"/>
              <a:gd name="connsiteY182" fmla="*/ 2015111 h 2237474"/>
              <a:gd name="connsiteX183" fmla="*/ 2186609 w 12192000"/>
              <a:gd name="connsiteY183" fmla="*/ 2008263 h 2237474"/>
              <a:gd name="connsiteX184" fmla="*/ 2164831 w 12192000"/>
              <a:gd name="connsiteY184" fmla="*/ 2010143 h 2237474"/>
              <a:gd name="connsiteX185" fmla="*/ 2152836 w 12192000"/>
              <a:gd name="connsiteY185" fmla="*/ 2010048 h 2237474"/>
              <a:gd name="connsiteX186" fmla="*/ 2117102 w 12192000"/>
              <a:gd name="connsiteY186" fmla="*/ 2023004 h 2237474"/>
              <a:gd name="connsiteX187" fmla="*/ 2111935 w 12192000"/>
              <a:gd name="connsiteY187" fmla="*/ 2023163 h 2237474"/>
              <a:gd name="connsiteX188" fmla="*/ 2089991 w 12192000"/>
              <a:gd name="connsiteY188" fmla="*/ 2034193 h 2237474"/>
              <a:gd name="connsiteX189" fmla="*/ 2058061 w 12192000"/>
              <a:gd name="connsiteY189" fmla="*/ 2047942 h 2237474"/>
              <a:gd name="connsiteX190" fmla="*/ 2055737 w 12192000"/>
              <a:gd name="connsiteY190" fmla="*/ 2047704 h 2237474"/>
              <a:gd name="connsiteX191" fmla="*/ 2042244 w 12192000"/>
              <a:gd name="connsiteY191" fmla="*/ 2055560 h 2237474"/>
              <a:gd name="connsiteX192" fmla="*/ 1976224 w 12192000"/>
              <a:gd name="connsiteY192" fmla="*/ 2074257 h 2237474"/>
              <a:gd name="connsiteX193" fmla="*/ 1877728 w 12192000"/>
              <a:gd name="connsiteY193" fmla="*/ 2101004 h 2237474"/>
              <a:gd name="connsiteX194" fmla="*/ 1759056 w 12192000"/>
              <a:gd name="connsiteY194" fmla="*/ 2125608 h 2237474"/>
              <a:gd name="connsiteX195" fmla="*/ 1637948 w 12192000"/>
              <a:gd name="connsiteY195" fmla="*/ 2172597 h 2237474"/>
              <a:gd name="connsiteX196" fmla="*/ 1434549 w 12192000"/>
              <a:gd name="connsiteY196" fmla="*/ 2234522 h 2237474"/>
              <a:gd name="connsiteX197" fmla="*/ 1398481 w 12192000"/>
              <a:gd name="connsiteY197" fmla="*/ 2237074 h 2237474"/>
              <a:gd name="connsiteX198" fmla="*/ 1398407 w 12192000"/>
              <a:gd name="connsiteY198" fmla="*/ 2237095 h 2237474"/>
              <a:gd name="connsiteX199" fmla="*/ 1370962 w 12192000"/>
              <a:gd name="connsiteY199" fmla="*/ 2237474 h 2237474"/>
              <a:gd name="connsiteX200" fmla="*/ 1356367 w 12192000"/>
              <a:gd name="connsiteY200" fmla="*/ 2235089 h 2237474"/>
              <a:gd name="connsiteX201" fmla="*/ 1324828 w 12192000"/>
              <a:gd name="connsiteY201" fmla="*/ 2231968 h 2237474"/>
              <a:gd name="connsiteX202" fmla="*/ 1297744 w 12192000"/>
              <a:gd name="connsiteY202" fmla="*/ 2235849 h 2237474"/>
              <a:gd name="connsiteX203" fmla="*/ 1286236 w 12192000"/>
              <a:gd name="connsiteY203" fmla="*/ 2233135 h 2237474"/>
              <a:gd name="connsiteX204" fmla="*/ 1283504 w 12192000"/>
              <a:gd name="connsiteY204" fmla="*/ 2233797 h 2237474"/>
              <a:gd name="connsiteX205" fmla="*/ 1279765 w 12192000"/>
              <a:gd name="connsiteY205" fmla="*/ 2229639 h 2237474"/>
              <a:gd name="connsiteX206" fmla="*/ 1195347 w 12192000"/>
              <a:gd name="connsiteY206" fmla="*/ 2212354 h 2237474"/>
              <a:gd name="connsiteX207" fmla="*/ 970251 w 12192000"/>
              <a:gd name="connsiteY207" fmla="*/ 2221029 h 2237474"/>
              <a:gd name="connsiteX208" fmla="*/ 812914 w 12192000"/>
              <a:gd name="connsiteY208" fmla="*/ 2202752 h 2237474"/>
              <a:gd name="connsiteX209" fmla="*/ 800195 w 12192000"/>
              <a:gd name="connsiteY209" fmla="*/ 2209407 h 2237474"/>
              <a:gd name="connsiteX210" fmla="*/ 784978 w 12192000"/>
              <a:gd name="connsiteY210" fmla="*/ 2212360 h 2237474"/>
              <a:gd name="connsiteX211" fmla="*/ 681987 w 12192000"/>
              <a:gd name="connsiteY211" fmla="*/ 2216757 h 2237474"/>
              <a:gd name="connsiteX212" fmla="*/ 669923 w 12192000"/>
              <a:gd name="connsiteY212" fmla="*/ 2211682 h 2237474"/>
              <a:gd name="connsiteX213" fmla="*/ 648680 w 12192000"/>
              <a:gd name="connsiteY213" fmla="*/ 2206229 h 2237474"/>
              <a:gd name="connsiteX214" fmla="*/ 597225 w 12192000"/>
              <a:gd name="connsiteY214" fmla="*/ 2180999 h 2237474"/>
              <a:gd name="connsiteX215" fmla="*/ 558449 w 12192000"/>
              <a:gd name="connsiteY215" fmla="*/ 2182346 h 2237474"/>
              <a:gd name="connsiteX216" fmla="*/ 550517 w 12192000"/>
              <a:gd name="connsiteY216" fmla="*/ 2182060 h 2237474"/>
              <a:gd name="connsiteX217" fmla="*/ 550309 w 12192000"/>
              <a:gd name="connsiteY217" fmla="*/ 2181825 h 2237474"/>
              <a:gd name="connsiteX218" fmla="*/ 541836 w 12192000"/>
              <a:gd name="connsiteY218" fmla="*/ 2181063 h 2237474"/>
              <a:gd name="connsiteX219" fmla="*/ 536057 w 12192000"/>
              <a:gd name="connsiteY219" fmla="*/ 2181537 h 2237474"/>
              <a:gd name="connsiteX220" fmla="*/ 520671 w 12192000"/>
              <a:gd name="connsiteY220" fmla="*/ 2180980 h 2237474"/>
              <a:gd name="connsiteX221" fmla="*/ 515024 w 12192000"/>
              <a:gd name="connsiteY221" fmla="*/ 2179258 h 2237474"/>
              <a:gd name="connsiteX222" fmla="*/ 512278 w 12192000"/>
              <a:gd name="connsiteY222" fmla="*/ 2176369 h 2237474"/>
              <a:gd name="connsiteX223" fmla="*/ 480419 w 12192000"/>
              <a:gd name="connsiteY223" fmla="*/ 2167807 h 2237474"/>
              <a:gd name="connsiteX224" fmla="*/ 413835 w 12192000"/>
              <a:gd name="connsiteY224" fmla="*/ 2156783 h 2237474"/>
              <a:gd name="connsiteX225" fmla="*/ 376513 w 12192000"/>
              <a:gd name="connsiteY225" fmla="*/ 2154014 h 2237474"/>
              <a:gd name="connsiteX226" fmla="*/ 273386 w 12192000"/>
              <a:gd name="connsiteY226" fmla="*/ 2142551 h 2237474"/>
              <a:gd name="connsiteX227" fmla="*/ 169207 w 12192000"/>
              <a:gd name="connsiteY227" fmla="*/ 2128100 h 2237474"/>
              <a:gd name="connsiteX228" fmla="*/ 93149 w 12192000"/>
              <a:gd name="connsiteY228" fmla="*/ 2105324 h 2237474"/>
              <a:gd name="connsiteX229" fmla="*/ 88109 w 12192000"/>
              <a:gd name="connsiteY229" fmla="*/ 2106704 h 2237474"/>
              <a:gd name="connsiteX230" fmla="*/ 80022 w 12192000"/>
              <a:gd name="connsiteY230" fmla="*/ 2107254 h 2237474"/>
              <a:gd name="connsiteX231" fmla="*/ 79717 w 12192000"/>
              <a:gd name="connsiteY231" fmla="*/ 2107046 h 2237474"/>
              <a:gd name="connsiteX232" fmla="*/ 72352 w 12192000"/>
              <a:gd name="connsiteY232" fmla="*/ 2107991 h 2237474"/>
              <a:gd name="connsiteX233" fmla="*/ 37645 w 12192000"/>
              <a:gd name="connsiteY233" fmla="*/ 2115401 h 2237474"/>
              <a:gd name="connsiteX234" fmla="*/ 4572 w 12192000"/>
              <a:gd name="connsiteY234" fmla="*/ 2111091 h 2237474"/>
              <a:gd name="connsiteX235" fmla="*/ 0 w 12192000"/>
              <a:gd name="connsiteY235" fmla="*/ 2110468 h 2237474"/>
              <a:gd name="connsiteX236" fmla="*/ 0 w 12192000"/>
              <a:gd name="connsiteY23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43319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08541 w 12192000"/>
              <a:gd name="connsiteY102" fmla="*/ 1668757 h 2237474"/>
              <a:gd name="connsiteX103" fmla="*/ 6471012 w 12192000"/>
              <a:gd name="connsiteY103" fmla="*/ 1678604 h 2237474"/>
              <a:gd name="connsiteX104" fmla="*/ 6415265 w 12192000"/>
              <a:gd name="connsiteY104" fmla="*/ 1665317 h 2237474"/>
              <a:gd name="connsiteX105" fmla="*/ 6364035 w 12192000"/>
              <a:gd name="connsiteY105" fmla="*/ 1667683 h 2237474"/>
              <a:gd name="connsiteX106" fmla="*/ 6280959 w 12192000"/>
              <a:gd name="connsiteY106" fmla="*/ 1689329 h 2237474"/>
              <a:gd name="connsiteX107" fmla="*/ 6243319 w 12192000"/>
              <a:gd name="connsiteY107" fmla="*/ 1695560 h 2237474"/>
              <a:gd name="connsiteX108" fmla="*/ 6098321 w 12192000"/>
              <a:gd name="connsiteY108" fmla="*/ 1721646 h 2237474"/>
              <a:gd name="connsiteX109" fmla="*/ 5880652 w 12192000"/>
              <a:gd name="connsiteY109" fmla="*/ 1779643 h 2237474"/>
              <a:gd name="connsiteX110" fmla="*/ 5785959 w 12192000"/>
              <a:gd name="connsiteY110" fmla="*/ 1775307 h 2237474"/>
              <a:gd name="connsiteX111" fmla="*/ 5643534 w 12192000"/>
              <a:gd name="connsiteY111" fmla="*/ 1802919 h 2237474"/>
              <a:gd name="connsiteX112" fmla="*/ 5518799 w 12192000"/>
              <a:gd name="connsiteY112" fmla="*/ 1818312 h 2237474"/>
              <a:gd name="connsiteX113" fmla="*/ 5505014 w 12192000"/>
              <a:gd name="connsiteY113" fmla="*/ 1819259 h 2237474"/>
              <a:gd name="connsiteX114" fmla="*/ 5453307 w 12192000"/>
              <a:gd name="connsiteY114" fmla="*/ 1815450 h 2237474"/>
              <a:gd name="connsiteX115" fmla="*/ 5364192 w 12192000"/>
              <a:gd name="connsiteY115" fmla="*/ 1826074 h 2237474"/>
              <a:gd name="connsiteX116" fmla="*/ 5350380 w 12192000"/>
              <a:gd name="connsiteY116" fmla="*/ 1830891 h 2237474"/>
              <a:gd name="connsiteX117" fmla="*/ 5259633 w 12192000"/>
              <a:gd name="connsiteY117" fmla="*/ 1837160 h 2237474"/>
              <a:gd name="connsiteX118" fmla="*/ 5197513 w 12192000"/>
              <a:gd name="connsiteY118" fmla="*/ 1844718 h 2237474"/>
              <a:gd name="connsiteX119" fmla="*/ 5184170 w 12192000"/>
              <a:gd name="connsiteY119" fmla="*/ 1849402 h 2237474"/>
              <a:gd name="connsiteX120" fmla="*/ 5168852 w 12192000"/>
              <a:gd name="connsiteY120" fmla="*/ 1844846 h 2237474"/>
              <a:gd name="connsiteX121" fmla="*/ 5164370 w 12192000"/>
              <a:gd name="connsiteY121" fmla="*/ 1840597 h 2237474"/>
              <a:gd name="connsiteX122" fmla="*/ 5114927 w 12192000"/>
              <a:gd name="connsiteY122" fmla="*/ 1847827 h 2237474"/>
              <a:gd name="connsiteX123" fmla="*/ 5108970 w 12192000"/>
              <a:gd name="connsiteY123" fmla="*/ 1847935 h 2237474"/>
              <a:gd name="connsiteX124" fmla="*/ 5067961 w 12192000"/>
              <a:gd name="connsiteY124" fmla="*/ 1845917 h 2237474"/>
              <a:gd name="connsiteX125" fmla="*/ 5007075 w 12192000"/>
              <a:gd name="connsiteY125" fmla="*/ 1838626 h 2237474"/>
              <a:gd name="connsiteX126" fmla="*/ 4944087 w 12192000"/>
              <a:gd name="connsiteY126" fmla="*/ 1823332 h 2237474"/>
              <a:gd name="connsiteX127" fmla="*/ 4907662 w 12192000"/>
              <a:gd name="connsiteY127" fmla="*/ 1816900 h 2237474"/>
              <a:gd name="connsiteX128" fmla="*/ 4882386 w 12192000"/>
              <a:gd name="connsiteY128" fmla="*/ 1809844 h 2237474"/>
              <a:gd name="connsiteX129" fmla="*/ 4811440 w 12192000"/>
              <a:gd name="connsiteY129" fmla="*/ 1804655 h 2237474"/>
              <a:gd name="connsiteX130" fmla="*/ 4691075 w 12192000"/>
              <a:gd name="connsiteY130" fmla="*/ 1801389 h 2237474"/>
              <a:gd name="connsiteX131" fmla="*/ 4611738 w 12192000"/>
              <a:gd name="connsiteY131" fmla="*/ 1776964 h 2237474"/>
              <a:gd name="connsiteX132" fmla="*/ 4560070 w 12192000"/>
              <a:gd name="connsiteY132" fmla="*/ 1785640 h 2237474"/>
              <a:gd name="connsiteX133" fmla="*/ 4536503 w 12192000"/>
              <a:gd name="connsiteY133" fmla="*/ 1785334 h 2237474"/>
              <a:gd name="connsiteX134" fmla="*/ 4513724 w 12192000"/>
              <a:gd name="connsiteY134" fmla="*/ 1791996 h 2237474"/>
              <a:gd name="connsiteX135" fmla="*/ 4459810 w 12192000"/>
              <a:gd name="connsiteY135" fmla="*/ 1797886 h 2237474"/>
              <a:gd name="connsiteX136" fmla="*/ 4379064 w 12192000"/>
              <a:gd name="connsiteY136" fmla="*/ 1817177 h 2237474"/>
              <a:gd name="connsiteX137" fmla="*/ 4319209 w 12192000"/>
              <a:gd name="connsiteY137" fmla="*/ 1834833 h 2237474"/>
              <a:gd name="connsiteX138" fmla="*/ 4290981 w 12192000"/>
              <a:gd name="connsiteY138" fmla="*/ 1839677 h 2237474"/>
              <a:gd name="connsiteX139" fmla="*/ 4285792 w 12192000"/>
              <a:gd name="connsiteY139" fmla="*/ 1836231 h 2237474"/>
              <a:gd name="connsiteX140" fmla="*/ 4238372 w 12192000"/>
              <a:gd name="connsiteY140" fmla="*/ 1851480 h 2237474"/>
              <a:gd name="connsiteX141" fmla="*/ 4232517 w 12192000"/>
              <a:gd name="connsiteY141" fmla="*/ 1852567 h 2237474"/>
              <a:gd name="connsiteX142" fmla="*/ 4191732 w 12192000"/>
              <a:gd name="connsiteY142" fmla="*/ 1857328 h 2237474"/>
              <a:gd name="connsiteX143" fmla="*/ 4065532 w 12192000"/>
              <a:gd name="connsiteY143" fmla="*/ 1855477 h 2237474"/>
              <a:gd name="connsiteX144" fmla="*/ 4028460 w 12192000"/>
              <a:gd name="connsiteY144" fmla="*/ 1855137 h 2237474"/>
              <a:gd name="connsiteX145" fmla="*/ 4002267 w 12192000"/>
              <a:gd name="connsiteY145" fmla="*/ 1852352 h 2237474"/>
              <a:gd name="connsiteX146" fmla="*/ 3931396 w 12192000"/>
              <a:gd name="connsiteY146" fmla="*/ 1858915 h 2237474"/>
              <a:gd name="connsiteX147" fmla="*/ 3812162 w 12192000"/>
              <a:gd name="connsiteY147" fmla="*/ 1875501 h 2237474"/>
              <a:gd name="connsiteX148" fmla="*/ 3729530 w 12192000"/>
              <a:gd name="connsiteY148" fmla="*/ 1864513 h 2237474"/>
              <a:gd name="connsiteX149" fmla="*/ 3680177 w 12192000"/>
              <a:gd name="connsiteY149" fmla="*/ 1881552 h 2237474"/>
              <a:gd name="connsiteX150" fmla="*/ 3567259 w 12192000"/>
              <a:gd name="connsiteY150" fmla="*/ 1893482 h 2237474"/>
              <a:gd name="connsiteX151" fmla="*/ 3405770 w 12192000"/>
              <a:gd name="connsiteY151" fmla="*/ 1904591 h 2237474"/>
              <a:gd name="connsiteX152" fmla="*/ 3280097 w 12192000"/>
              <a:gd name="connsiteY152" fmla="*/ 1919610 h 2237474"/>
              <a:gd name="connsiteX153" fmla="*/ 3123424 w 12192000"/>
              <a:gd name="connsiteY153" fmla="*/ 1952930 h 2237474"/>
              <a:gd name="connsiteX154" fmla="*/ 3009910 w 12192000"/>
              <a:gd name="connsiteY154" fmla="*/ 1957866 h 2237474"/>
              <a:gd name="connsiteX155" fmla="*/ 2995934 w 12192000"/>
              <a:gd name="connsiteY155" fmla="*/ 1967085 h 2237474"/>
              <a:gd name="connsiteX156" fmla="*/ 2980071 w 12192000"/>
              <a:gd name="connsiteY156" fmla="*/ 1972988 h 2237474"/>
              <a:gd name="connsiteX157" fmla="*/ 2978094 w 12192000"/>
              <a:gd name="connsiteY157" fmla="*/ 1972369 h 2237474"/>
              <a:gd name="connsiteX158" fmla="*/ 2942858 w 12192000"/>
              <a:gd name="connsiteY158" fmla="*/ 1981367 h 2237474"/>
              <a:gd name="connsiteX159" fmla="*/ 2875436 w 12192000"/>
              <a:gd name="connsiteY159" fmla="*/ 1996977 h 2237474"/>
              <a:gd name="connsiteX160" fmla="*/ 2874892 w 12192000"/>
              <a:gd name="connsiteY160" fmla="*/ 1996085 h 2237474"/>
              <a:gd name="connsiteX161" fmla="*/ 2864145 w 12192000"/>
              <a:gd name="connsiteY161" fmla="*/ 1994061 h 2237474"/>
              <a:gd name="connsiteX162" fmla="*/ 2843662 w 12192000"/>
              <a:gd name="connsiteY162" fmla="*/ 1992498 h 2237474"/>
              <a:gd name="connsiteX163" fmla="*/ 2796128 w 12192000"/>
              <a:gd name="connsiteY163" fmla="*/ 1976403 h 2237474"/>
              <a:gd name="connsiteX164" fmla="*/ 2756784 w 12192000"/>
              <a:gd name="connsiteY164" fmla="*/ 1985116 h 2237474"/>
              <a:gd name="connsiteX165" fmla="*/ 2748833 w 12192000"/>
              <a:gd name="connsiteY165" fmla="*/ 1986323 h 2237474"/>
              <a:gd name="connsiteX166" fmla="*/ 2748661 w 12192000"/>
              <a:gd name="connsiteY166" fmla="*/ 1986122 h 2237474"/>
              <a:gd name="connsiteX167" fmla="*/ 2740251 w 12192000"/>
              <a:gd name="connsiteY167" fmla="*/ 1986946 h 2237474"/>
              <a:gd name="connsiteX168" fmla="*/ 2718916 w 12192000"/>
              <a:gd name="connsiteY168" fmla="*/ 1990867 h 2237474"/>
              <a:gd name="connsiteX169" fmla="*/ 2713522 w 12192000"/>
              <a:gd name="connsiteY169" fmla="*/ 1990173 h 2237474"/>
              <a:gd name="connsiteX170" fmla="*/ 2680597 w 12192000"/>
              <a:gd name="connsiteY170" fmla="*/ 1984996 h 2237474"/>
              <a:gd name="connsiteX171" fmla="*/ 2578178 w 12192000"/>
              <a:gd name="connsiteY171" fmla="*/ 1990531 h 2237474"/>
              <a:gd name="connsiteX172" fmla="*/ 2476147 w 12192000"/>
              <a:gd name="connsiteY172" fmla="*/ 1998305 h 2237474"/>
              <a:gd name="connsiteX173" fmla="*/ 2373568 w 12192000"/>
              <a:gd name="connsiteY173" fmla="*/ 2003219 h 2237474"/>
              <a:gd name="connsiteX174" fmla="*/ 2321399 w 12192000"/>
              <a:gd name="connsiteY174" fmla="*/ 1989467 h 2237474"/>
              <a:gd name="connsiteX175" fmla="*/ 2315525 w 12192000"/>
              <a:gd name="connsiteY175" fmla="*/ 1989708 h 2237474"/>
              <a:gd name="connsiteX176" fmla="*/ 2300792 w 12192000"/>
              <a:gd name="connsiteY176" fmla="*/ 1994290 h 2237474"/>
              <a:gd name="connsiteX177" fmla="*/ 2295469 w 12192000"/>
              <a:gd name="connsiteY177" fmla="*/ 1996659 h 2237474"/>
              <a:gd name="connsiteX178" fmla="*/ 2287219 w 12192000"/>
              <a:gd name="connsiteY178" fmla="*/ 1998750 h 2237474"/>
              <a:gd name="connsiteX179" fmla="*/ 2286948 w 12192000"/>
              <a:gd name="connsiteY179" fmla="*/ 1998596 h 2237474"/>
              <a:gd name="connsiteX180" fmla="*/ 2243069 w 12192000"/>
              <a:gd name="connsiteY180" fmla="*/ 2015111 h 2237474"/>
              <a:gd name="connsiteX181" fmla="*/ 2186609 w 12192000"/>
              <a:gd name="connsiteY181" fmla="*/ 2008263 h 2237474"/>
              <a:gd name="connsiteX182" fmla="*/ 2164831 w 12192000"/>
              <a:gd name="connsiteY182" fmla="*/ 2010143 h 2237474"/>
              <a:gd name="connsiteX183" fmla="*/ 2152836 w 12192000"/>
              <a:gd name="connsiteY183" fmla="*/ 2010048 h 2237474"/>
              <a:gd name="connsiteX184" fmla="*/ 2117102 w 12192000"/>
              <a:gd name="connsiteY184" fmla="*/ 2023004 h 2237474"/>
              <a:gd name="connsiteX185" fmla="*/ 2111935 w 12192000"/>
              <a:gd name="connsiteY185" fmla="*/ 2023163 h 2237474"/>
              <a:gd name="connsiteX186" fmla="*/ 2089991 w 12192000"/>
              <a:gd name="connsiteY186" fmla="*/ 2034193 h 2237474"/>
              <a:gd name="connsiteX187" fmla="*/ 2058061 w 12192000"/>
              <a:gd name="connsiteY187" fmla="*/ 2047942 h 2237474"/>
              <a:gd name="connsiteX188" fmla="*/ 2055737 w 12192000"/>
              <a:gd name="connsiteY188" fmla="*/ 2047704 h 2237474"/>
              <a:gd name="connsiteX189" fmla="*/ 2042244 w 12192000"/>
              <a:gd name="connsiteY189" fmla="*/ 2055560 h 2237474"/>
              <a:gd name="connsiteX190" fmla="*/ 1976224 w 12192000"/>
              <a:gd name="connsiteY190" fmla="*/ 2074257 h 2237474"/>
              <a:gd name="connsiteX191" fmla="*/ 1877728 w 12192000"/>
              <a:gd name="connsiteY191" fmla="*/ 2101004 h 2237474"/>
              <a:gd name="connsiteX192" fmla="*/ 1759056 w 12192000"/>
              <a:gd name="connsiteY192" fmla="*/ 2125608 h 2237474"/>
              <a:gd name="connsiteX193" fmla="*/ 1637948 w 12192000"/>
              <a:gd name="connsiteY193" fmla="*/ 2172597 h 2237474"/>
              <a:gd name="connsiteX194" fmla="*/ 1434549 w 12192000"/>
              <a:gd name="connsiteY194" fmla="*/ 2234522 h 2237474"/>
              <a:gd name="connsiteX195" fmla="*/ 1398481 w 12192000"/>
              <a:gd name="connsiteY195" fmla="*/ 2237074 h 2237474"/>
              <a:gd name="connsiteX196" fmla="*/ 1398407 w 12192000"/>
              <a:gd name="connsiteY196" fmla="*/ 2237095 h 2237474"/>
              <a:gd name="connsiteX197" fmla="*/ 1370962 w 12192000"/>
              <a:gd name="connsiteY197" fmla="*/ 2237474 h 2237474"/>
              <a:gd name="connsiteX198" fmla="*/ 1356367 w 12192000"/>
              <a:gd name="connsiteY198" fmla="*/ 2235089 h 2237474"/>
              <a:gd name="connsiteX199" fmla="*/ 1324828 w 12192000"/>
              <a:gd name="connsiteY199" fmla="*/ 2231968 h 2237474"/>
              <a:gd name="connsiteX200" fmla="*/ 1297744 w 12192000"/>
              <a:gd name="connsiteY200" fmla="*/ 2235849 h 2237474"/>
              <a:gd name="connsiteX201" fmla="*/ 1286236 w 12192000"/>
              <a:gd name="connsiteY201" fmla="*/ 2233135 h 2237474"/>
              <a:gd name="connsiteX202" fmla="*/ 1283504 w 12192000"/>
              <a:gd name="connsiteY202" fmla="*/ 2233797 h 2237474"/>
              <a:gd name="connsiteX203" fmla="*/ 1279765 w 12192000"/>
              <a:gd name="connsiteY203" fmla="*/ 2229639 h 2237474"/>
              <a:gd name="connsiteX204" fmla="*/ 1195347 w 12192000"/>
              <a:gd name="connsiteY204" fmla="*/ 2212354 h 2237474"/>
              <a:gd name="connsiteX205" fmla="*/ 970251 w 12192000"/>
              <a:gd name="connsiteY205" fmla="*/ 2221029 h 2237474"/>
              <a:gd name="connsiteX206" fmla="*/ 812914 w 12192000"/>
              <a:gd name="connsiteY206" fmla="*/ 2202752 h 2237474"/>
              <a:gd name="connsiteX207" fmla="*/ 800195 w 12192000"/>
              <a:gd name="connsiteY207" fmla="*/ 2209407 h 2237474"/>
              <a:gd name="connsiteX208" fmla="*/ 784978 w 12192000"/>
              <a:gd name="connsiteY208" fmla="*/ 2212360 h 2237474"/>
              <a:gd name="connsiteX209" fmla="*/ 681987 w 12192000"/>
              <a:gd name="connsiteY209" fmla="*/ 2216757 h 2237474"/>
              <a:gd name="connsiteX210" fmla="*/ 669923 w 12192000"/>
              <a:gd name="connsiteY210" fmla="*/ 2211682 h 2237474"/>
              <a:gd name="connsiteX211" fmla="*/ 648680 w 12192000"/>
              <a:gd name="connsiteY211" fmla="*/ 2206229 h 2237474"/>
              <a:gd name="connsiteX212" fmla="*/ 597225 w 12192000"/>
              <a:gd name="connsiteY212" fmla="*/ 2180999 h 2237474"/>
              <a:gd name="connsiteX213" fmla="*/ 558449 w 12192000"/>
              <a:gd name="connsiteY213" fmla="*/ 2182346 h 2237474"/>
              <a:gd name="connsiteX214" fmla="*/ 550517 w 12192000"/>
              <a:gd name="connsiteY214" fmla="*/ 2182060 h 2237474"/>
              <a:gd name="connsiteX215" fmla="*/ 550309 w 12192000"/>
              <a:gd name="connsiteY215" fmla="*/ 2181825 h 2237474"/>
              <a:gd name="connsiteX216" fmla="*/ 541836 w 12192000"/>
              <a:gd name="connsiteY216" fmla="*/ 2181063 h 2237474"/>
              <a:gd name="connsiteX217" fmla="*/ 536057 w 12192000"/>
              <a:gd name="connsiteY217" fmla="*/ 2181537 h 2237474"/>
              <a:gd name="connsiteX218" fmla="*/ 520671 w 12192000"/>
              <a:gd name="connsiteY218" fmla="*/ 2180980 h 2237474"/>
              <a:gd name="connsiteX219" fmla="*/ 515024 w 12192000"/>
              <a:gd name="connsiteY219" fmla="*/ 2179258 h 2237474"/>
              <a:gd name="connsiteX220" fmla="*/ 512278 w 12192000"/>
              <a:gd name="connsiteY220" fmla="*/ 2176369 h 2237474"/>
              <a:gd name="connsiteX221" fmla="*/ 480419 w 12192000"/>
              <a:gd name="connsiteY221" fmla="*/ 2167807 h 2237474"/>
              <a:gd name="connsiteX222" fmla="*/ 413835 w 12192000"/>
              <a:gd name="connsiteY222" fmla="*/ 2156783 h 2237474"/>
              <a:gd name="connsiteX223" fmla="*/ 376513 w 12192000"/>
              <a:gd name="connsiteY223" fmla="*/ 2154014 h 2237474"/>
              <a:gd name="connsiteX224" fmla="*/ 273386 w 12192000"/>
              <a:gd name="connsiteY224" fmla="*/ 2142551 h 2237474"/>
              <a:gd name="connsiteX225" fmla="*/ 169207 w 12192000"/>
              <a:gd name="connsiteY225" fmla="*/ 2128100 h 2237474"/>
              <a:gd name="connsiteX226" fmla="*/ 93149 w 12192000"/>
              <a:gd name="connsiteY226" fmla="*/ 2105324 h 2237474"/>
              <a:gd name="connsiteX227" fmla="*/ 88109 w 12192000"/>
              <a:gd name="connsiteY227" fmla="*/ 2106704 h 2237474"/>
              <a:gd name="connsiteX228" fmla="*/ 80022 w 12192000"/>
              <a:gd name="connsiteY228" fmla="*/ 2107254 h 2237474"/>
              <a:gd name="connsiteX229" fmla="*/ 79717 w 12192000"/>
              <a:gd name="connsiteY229" fmla="*/ 2107046 h 2237474"/>
              <a:gd name="connsiteX230" fmla="*/ 72352 w 12192000"/>
              <a:gd name="connsiteY230" fmla="*/ 2107991 h 2237474"/>
              <a:gd name="connsiteX231" fmla="*/ 37645 w 12192000"/>
              <a:gd name="connsiteY231" fmla="*/ 2115401 h 2237474"/>
              <a:gd name="connsiteX232" fmla="*/ 4572 w 12192000"/>
              <a:gd name="connsiteY232" fmla="*/ 2111091 h 2237474"/>
              <a:gd name="connsiteX233" fmla="*/ 0 w 12192000"/>
              <a:gd name="connsiteY233" fmla="*/ 2110468 h 2237474"/>
              <a:gd name="connsiteX234" fmla="*/ 0 w 12192000"/>
              <a:gd name="connsiteY23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16595 w 12192000"/>
              <a:gd name="connsiteY100" fmla="*/ 1667475 h 2237474"/>
              <a:gd name="connsiteX101" fmla="*/ 6508541 w 12192000"/>
              <a:gd name="connsiteY101" fmla="*/ 1668757 h 2237474"/>
              <a:gd name="connsiteX102" fmla="*/ 6471012 w 12192000"/>
              <a:gd name="connsiteY102" fmla="*/ 1678604 h 2237474"/>
              <a:gd name="connsiteX103" fmla="*/ 6415265 w 12192000"/>
              <a:gd name="connsiteY103" fmla="*/ 1665317 h 2237474"/>
              <a:gd name="connsiteX104" fmla="*/ 6364035 w 12192000"/>
              <a:gd name="connsiteY104" fmla="*/ 1667683 h 2237474"/>
              <a:gd name="connsiteX105" fmla="*/ 6280959 w 12192000"/>
              <a:gd name="connsiteY105" fmla="*/ 1689329 h 2237474"/>
              <a:gd name="connsiteX106" fmla="*/ 6243319 w 12192000"/>
              <a:gd name="connsiteY106" fmla="*/ 1695560 h 2237474"/>
              <a:gd name="connsiteX107" fmla="*/ 6098321 w 12192000"/>
              <a:gd name="connsiteY107" fmla="*/ 1721646 h 2237474"/>
              <a:gd name="connsiteX108" fmla="*/ 5880652 w 12192000"/>
              <a:gd name="connsiteY108" fmla="*/ 1779643 h 2237474"/>
              <a:gd name="connsiteX109" fmla="*/ 5785959 w 12192000"/>
              <a:gd name="connsiteY109" fmla="*/ 1775307 h 2237474"/>
              <a:gd name="connsiteX110" fmla="*/ 5643534 w 12192000"/>
              <a:gd name="connsiteY110" fmla="*/ 1802919 h 2237474"/>
              <a:gd name="connsiteX111" fmla="*/ 5518799 w 12192000"/>
              <a:gd name="connsiteY111" fmla="*/ 1818312 h 2237474"/>
              <a:gd name="connsiteX112" fmla="*/ 5505014 w 12192000"/>
              <a:gd name="connsiteY112" fmla="*/ 1819259 h 2237474"/>
              <a:gd name="connsiteX113" fmla="*/ 5453307 w 12192000"/>
              <a:gd name="connsiteY113" fmla="*/ 1815450 h 2237474"/>
              <a:gd name="connsiteX114" fmla="*/ 5364192 w 12192000"/>
              <a:gd name="connsiteY114" fmla="*/ 1826074 h 2237474"/>
              <a:gd name="connsiteX115" fmla="*/ 5350380 w 12192000"/>
              <a:gd name="connsiteY115" fmla="*/ 1830891 h 2237474"/>
              <a:gd name="connsiteX116" fmla="*/ 5259633 w 12192000"/>
              <a:gd name="connsiteY116" fmla="*/ 1837160 h 2237474"/>
              <a:gd name="connsiteX117" fmla="*/ 5197513 w 12192000"/>
              <a:gd name="connsiteY117" fmla="*/ 1844718 h 2237474"/>
              <a:gd name="connsiteX118" fmla="*/ 5184170 w 12192000"/>
              <a:gd name="connsiteY118" fmla="*/ 1849402 h 2237474"/>
              <a:gd name="connsiteX119" fmla="*/ 5168852 w 12192000"/>
              <a:gd name="connsiteY119" fmla="*/ 1844846 h 2237474"/>
              <a:gd name="connsiteX120" fmla="*/ 5164370 w 12192000"/>
              <a:gd name="connsiteY120" fmla="*/ 1840597 h 2237474"/>
              <a:gd name="connsiteX121" fmla="*/ 5114927 w 12192000"/>
              <a:gd name="connsiteY121" fmla="*/ 1847827 h 2237474"/>
              <a:gd name="connsiteX122" fmla="*/ 5108970 w 12192000"/>
              <a:gd name="connsiteY122" fmla="*/ 1847935 h 2237474"/>
              <a:gd name="connsiteX123" fmla="*/ 5067961 w 12192000"/>
              <a:gd name="connsiteY123" fmla="*/ 1845917 h 2237474"/>
              <a:gd name="connsiteX124" fmla="*/ 5007075 w 12192000"/>
              <a:gd name="connsiteY124" fmla="*/ 1838626 h 2237474"/>
              <a:gd name="connsiteX125" fmla="*/ 4944087 w 12192000"/>
              <a:gd name="connsiteY125" fmla="*/ 1823332 h 2237474"/>
              <a:gd name="connsiteX126" fmla="*/ 4907662 w 12192000"/>
              <a:gd name="connsiteY126" fmla="*/ 1816900 h 2237474"/>
              <a:gd name="connsiteX127" fmla="*/ 4882386 w 12192000"/>
              <a:gd name="connsiteY127" fmla="*/ 1809844 h 2237474"/>
              <a:gd name="connsiteX128" fmla="*/ 4811440 w 12192000"/>
              <a:gd name="connsiteY128" fmla="*/ 1804655 h 2237474"/>
              <a:gd name="connsiteX129" fmla="*/ 4691075 w 12192000"/>
              <a:gd name="connsiteY129" fmla="*/ 1801389 h 2237474"/>
              <a:gd name="connsiteX130" fmla="*/ 4611738 w 12192000"/>
              <a:gd name="connsiteY130" fmla="*/ 1776964 h 2237474"/>
              <a:gd name="connsiteX131" fmla="*/ 4560070 w 12192000"/>
              <a:gd name="connsiteY131" fmla="*/ 1785640 h 2237474"/>
              <a:gd name="connsiteX132" fmla="*/ 4536503 w 12192000"/>
              <a:gd name="connsiteY132" fmla="*/ 1785334 h 2237474"/>
              <a:gd name="connsiteX133" fmla="*/ 4513724 w 12192000"/>
              <a:gd name="connsiteY133" fmla="*/ 1791996 h 2237474"/>
              <a:gd name="connsiteX134" fmla="*/ 4459810 w 12192000"/>
              <a:gd name="connsiteY134" fmla="*/ 1797886 h 2237474"/>
              <a:gd name="connsiteX135" fmla="*/ 4379064 w 12192000"/>
              <a:gd name="connsiteY135" fmla="*/ 1817177 h 2237474"/>
              <a:gd name="connsiteX136" fmla="*/ 4319209 w 12192000"/>
              <a:gd name="connsiteY136" fmla="*/ 1834833 h 2237474"/>
              <a:gd name="connsiteX137" fmla="*/ 4290981 w 12192000"/>
              <a:gd name="connsiteY137" fmla="*/ 1839677 h 2237474"/>
              <a:gd name="connsiteX138" fmla="*/ 4285792 w 12192000"/>
              <a:gd name="connsiteY138" fmla="*/ 1836231 h 2237474"/>
              <a:gd name="connsiteX139" fmla="*/ 4238372 w 12192000"/>
              <a:gd name="connsiteY139" fmla="*/ 1851480 h 2237474"/>
              <a:gd name="connsiteX140" fmla="*/ 4232517 w 12192000"/>
              <a:gd name="connsiteY140" fmla="*/ 1852567 h 2237474"/>
              <a:gd name="connsiteX141" fmla="*/ 4191732 w 12192000"/>
              <a:gd name="connsiteY141" fmla="*/ 1857328 h 2237474"/>
              <a:gd name="connsiteX142" fmla="*/ 4065532 w 12192000"/>
              <a:gd name="connsiteY142" fmla="*/ 1855477 h 2237474"/>
              <a:gd name="connsiteX143" fmla="*/ 4028460 w 12192000"/>
              <a:gd name="connsiteY143" fmla="*/ 1855137 h 2237474"/>
              <a:gd name="connsiteX144" fmla="*/ 4002267 w 12192000"/>
              <a:gd name="connsiteY144" fmla="*/ 1852352 h 2237474"/>
              <a:gd name="connsiteX145" fmla="*/ 3931396 w 12192000"/>
              <a:gd name="connsiteY145" fmla="*/ 1858915 h 2237474"/>
              <a:gd name="connsiteX146" fmla="*/ 3812162 w 12192000"/>
              <a:gd name="connsiteY146" fmla="*/ 1875501 h 2237474"/>
              <a:gd name="connsiteX147" fmla="*/ 3729530 w 12192000"/>
              <a:gd name="connsiteY147" fmla="*/ 1864513 h 2237474"/>
              <a:gd name="connsiteX148" fmla="*/ 3680177 w 12192000"/>
              <a:gd name="connsiteY148" fmla="*/ 1881552 h 2237474"/>
              <a:gd name="connsiteX149" fmla="*/ 3567259 w 12192000"/>
              <a:gd name="connsiteY149" fmla="*/ 1893482 h 2237474"/>
              <a:gd name="connsiteX150" fmla="*/ 3405770 w 12192000"/>
              <a:gd name="connsiteY150" fmla="*/ 1904591 h 2237474"/>
              <a:gd name="connsiteX151" fmla="*/ 3280097 w 12192000"/>
              <a:gd name="connsiteY151" fmla="*/ 1919610 h 2237474"/>
              <a:gd name="connsiteX152" fmla="*/ 3123424 w 12192000"/>
              <a:gd name="connsiteY152" fmla="*/ 1952930 h 2237474"/>
              <a:gd name="connsiteX153" fmla="*/ 3009910 w 12192000"/>
              <a:gd name="connsiteY153" fmla="*/ 1957866 h 2237474"/>
              <a:gd name="connsiteX154" fmla="*/ 2995934 w 12192000"/>
              <a:gd name="connsiteY154" fmla="*/ 1967085 h 2237474"/>
              <a:gd name="connsiteX155" fmla="*/ 2980071 w 12192000"/>
              <a:gd name="connsiteY155" fmla="*/ 1972988 h 2237474"/>
              <a:gd name="connsiteX156" fmla="*/ 2978094 w 12192000"/>
              <a:gd name="connsiteY156" fmla="*/ 1972369 h 2237474"/>
              <a:gd name="connsiteX157" fmla="*/ 2942858 w 12192000"/>
              <a:gd name="connsiteY157" fmla="*/ 1981367 h 2237474"/>
              <a:gd name="connsiteX158" fmla="*/ 2875436 w 12192000"/>
              <a:gd name="connsiteY158" fmla="*/ 1996977 h 2237474"/>
              <a:gd name="connsiteX159" fmla="*/ 2874892 w 12192000"/>
              <a:gd name="connsiteY159" fmla="*/ 1996085 h 2237474"/>
              <a:gd name="connsiteX160" fmla="*/ 2864145 w 12192000"/>
              <a:gd name="connsiteY160" fmla="*/ 1994061 h 2237474"/>
              <a:gd name="connsiteX161" fmla="*/ 2843662 w 12192000"/>
              <a:gd name="connsiteY161" fmla="*/ 1992498 h 2237474"/>
              <a:gd name="connsiteX162" fmla="*/ 2796128 w 12192000"/>
              <a:gd name="connsiteY162" fmla="*/ 1976403 h 2237474"/>
              <a:gd name="connsiteX163" fmla="*/ 2756784 w 12192000"/>
              <a:gd name="connsiteY163" fmla="*/ 1985116 h 2237474"/>
              <a:gd name="connsiteX164" fmla="*/ 2748833 w 12192000"/>
              <a:gd name="connsiteY164" fmla="*/ 1986323 h 2237474"/>
              <a:gd name="connsiteX165" fmla="*/ 2748661 w 12192000"/>
              <a:gd name="connsiteY165" fmla="*/ 1986122 h 2237474"/>
              <a:gd name="connsiteX166" fmla="*/ 2740251 w 12192000"/>
              <a:gd name="connsiteY166" fmla="*/ 1986946 h 2237474"/>
              <a:gd name="connsiteX167" fmla="*/ 2718916 w 12192000"/>
              <a:gd name="connsiteY167" fmla="*/ 1990867 h 2237474"/>
              <a:gd name="connsiteX168" fmla="*/ 2713522 w 12192000"/>
              <a:gd name="connsiteY168" fmla="*/ 1990173 h 2237474"/>
              <a:gd name="connsiteX169" fmla="*/ 2680597 w 12192000"/>
              <a:gd name="connsiteY169" fmla="*/ 1984996 h 2237474"/>
              <a:gd name="connsiteX170" fmla="*/ 2578178 w 12192000"/>
              <a:gd name="connsiteY170" fmla="*/ 1990531 h 2237474"/>
              <a:gd name="connsiteX171" fmla="*/ 2476147 w 12192000"/>
              <a:gd name="connsiteY171" fmla="*/ 1998305 h 2237474"/>
              <a:gd name="connsiteX172" fmla="*/ 2373568 w 12192000"/>
              <a:gd name="connsiteY172" fmla="*/ 2003219 h 2237474"/>
              <a:gd name="connsiteX173" fmla="*/ 2321399 w 12192000"/>
              <a:gd name="connsiteY173" fmla="*/ 1989467 h 2237474"/>
              <a:gd name="connsiteX174" fmla="*/ 2315525 w 12192000"/>
              <a:gd name="connsiteY174" fmla="*/ 1989708 h 2237474"/>
              <a:gd name="connsiteX175" fmla="*/ 2300792 w 12192000"/>
              <a:gd name="connsiteY175" fmla="*/ 1994290 h 2237474"/>
              <a:gd name="connsiteX176" fmla="*/ 2295469 w 12192000"/>
              <a:gd name="connsiteY176" fmla="*/ 1996659 h 2237474"/>
              <a:gd name="connsiteX177" fmla="*/ 2287219 w 12192000"/>
              <a:gd name="connsiteY177" fmla="*/ 1998750 h 2237474"/>
              <a:gd name="connsiteX178" fmla="*/ 2286948 w 12192000"/>
              <a:gd name="connsiteY178" fmla="*/ 1998596 h 2237474"/>
              <a:gd name="connsiteX179" fmla="*/ 2243069 w 12192000"/>
              <a:gd name="connsiteY179" fmla="*/ 2015111 h 2237474"/>
              <a:gd name="connsiteX180" fmla="*/ 2186609 w 12192000"/>
              <a:gd name="connsiteY180" fmla="*/ 2008263 h 2237474"/>
              <a:gd name="connsiteX181" fmla="*/ 2164831 w 12192000"/>
              <a:gd name="connsiteY181" fmla="*/ 2010143 h 2237474"/>
              <a:gd name="connsiteX182" fmla="*/ 2152836 w 12192000"/>
              <a:gd name="connsiteY182" fmla="*/ 2010048 h 2237474"/>
              <a:gd name="connsiteX183" fmla="*/ 2117102 w 12192000"/>
              <a:gd name="connsiteY183" fmla="*/ 2023004 h 2237474"/>
              <a:gd name="connsiteX184" fmla="*/ 2111935 w 12192000"/>
              <a:gd name="connsiteY184" fmla="*/ 2023163 h 2237474"/>
              <a:gd name="connsiteX185" fmla="*/ 2089991 w 12192000"/>
              <a:gd name="connsiteY185" fmla="*/ 2034193 h 2237474"/>
              <a:gd name="connsiteX186" fmla="*/ 2058061 w 12192000"/>
              <a:gd name="connsiteY186" fmla="*/ 2047942 h 2237474"/>
              <a:gd name="connsiteX187" fmla="*/ 2055737 w 12192000"/>
              <a:gd name="connsiteY187" fmla="*/ 2047704 h 2237474"/>
              <a:gd name="connsiteX188" fmla="*/ 2042244 w 12192000"/>
              <a:gd name="connsiteY188" fmla="*/ 2055560 h 2237474"/>
              <a:gd name="connsiteX189" fmla="*/ 1976224 w 12192000"/>
              <a:gd name="connsiteY189" fmla="*/ 2074257 h 2237474"/>
              <a:gd name="connsiteX190" fmla="*/ 1877728 w 12192000"/>
              <a:gd name="connsiteY190" fmla="*/ 2101004 h 2237474"/>
              <a:gd name="connsiteX191" fmla="*/ 1759056 w 12192000"/>
              <a:gd name="connsiteY191" fmla="*/ 2125608 h 2237474"/>
              <a:gd name="connsiteX192" fmla="*/ 1637948 w 12192000"/>
              <a:gd name="connsiteY192" fmla="*/ 2172597 h 2237474"/>
              <a:gd name="connsiteX193" fmla="*/ 1434549 w 12192000"/>
              <a:gd name="connsiteY193" fmla="*/ 2234522 h 2237474"/>
              <a:gd name="connsiteX194" fmla="*/ 1398481 w 12192000"/>
              <a:gd name="connsiteY194" fmla="*/ 2237074 h 2237474"/>
              <a:gd name="connsiteX195" fmla="*/ 1398407 w 12192000"/>
              <a:gd name="connsiteY195" fmla="*/ 2237095 h 2237474"/>
              <a:gd name="connsiteX196" fmla="*/ 1370962 w 12192000"/>
              <a:gd name="connsiteY196" fmla="*/ 2237474 h 2237474"/>
              <a:gd name="connsiteX197" fmla="*/ 1356367 w 12192000"/>
              <a:gd name="connsiteY197" fmla="*/ 2235089 h 2237474"/>
              <a:gd name="connsiteX198" fmla="*/ 1324828 w 12192000"/>
              <a:gd name="connsiteY198" fmla="*/ 2231968 h 2237474"/>
              <a:gd name="connsiteX199" fmla="*/ 1297744 w 12192000"/>
              <a:gd name="connsiteY199" fmla="*/ 2235849 h 2237474"/>
              <a:gd name="connsiteX200" fmla="*/ 1286236 w 12192000"/>
              <a:gd name="connsiteY200" fmla="*/ 2233135 h 2237474"/>
              <a:gd name="connsiteX201" fmla="*/ 1283504 w 12192000"/>
              <a:gd name="connsiteY201" fmla="*/ 2233797 h 2237474"/>
              <a:gd name="connsiteX202" fmla="*/ 1279765 w 12192000"/>
              <a:gd name="connsiteY202" fmla="*/ 2229639 h 2237474"/>
              <a:gd name="connsiteX203" fmla="*/ 1195347 w 12192000"/>
              <a:gd name="connsiteY203" fmla="*/ 2212354 h 2237474"/>
              <a:gd name="connsiteX204" fmla="*/ 970251 w 12192000"/>
              <a:gd name="connsiteY204" fmla="*/ 2221029 h 2237474"/>
              <a:gd name="connsiteX205" fmla="*/ 812914 w 12192000"/>
              <a:gd name="connsiteY205" fmla="*/ 2202752 h 2237474"/>
              <a:gd name="connsiteX206" fmla="*/ 800195 w 12192000"/>
              <a:gd name="connsiteY206" fmla="*/ 2209407 h 2237474"/>
              <a:gd name="connsiteX207" fmla="*/ 784978 w 12192000"/>
              <a:gd name="connsiteY207" fmla="*/ 2212360 h 2237474"/>
              <a:gd name="connsiteX208" fmla="*/ 681987 w 12192000"/>
              <a:gd name="connsiteY208" fmla="*/ 2216757 h 2237474"/>
              <a:gd name="connsiteX209" fmla="*/ 669923 w 12192000"/>
              <a:gd name="connsiteY209" fmla="*/ 2211682 h 2237474"/>
              <a:gd name="connsiteX210" fmla="*/ 648680 w 12192000"/>
              <a:gd name="connsiteY210" fmla="*/ 2206229 h 2237474"/>
              <a:gd name="connsiteX211" fmla="*/ 597225 w 12192000"/>
              <a:gd name="connsiteY211" fmla="*/ 2180999 h 2237474"/>
              <a:gd name="connsiteX212" fmla="*/ 558449 w 12192000"/>
              <a:gd name="connsiteY212" fmla="*/ 2182346 h 2237474"/>
              <a:gd name="connsiteX213" fmla="*/ 550517 w 12192000"/>
              <a:gd name="connsiteY213" fmla="*/ 2182060 h 2237474"/>
              <a:gd name="connsiteX214" fmla="*/ 550309 w 12192000"/>
              <a:gd name="connsiteY214" fmla="*/ 2181825 h 2237474"/>
              <a:gd name="connsiteX215" fmla="*/ 541836 w 12192000"/>
              <a:gd name="connsiteY215" fmla="*/ 2181063 h 2237474"/>
              <a:gd name="connsiteX216" fmla="*/ 536057 w 12192000"/>
              <a:gd name="connsiteY216" fmla="*/ 2181537 h 2237474"/>
              <a:gd name="connsiteX217" fmla="*/ 520671 w 12192000"/>
              <a:gd name="connsiteY217" fmla="*/ 2180980 h 2237474"/>
              <a:gd name="connsiteX218" fmla="*/ 515024 w 12192000"/>
              <a:gd name="connsiteY218" fmla="*/ 2179258 h 2237474"/>
              <a:gd name="connsiteX219" fmla="*/ 512278 w 12192000"/>
              <a:gd name="connsiteY219" fmla="*/ 2176369 h 2237474"/>
              <a:gd name="connsiteX220" fmla="*/ 480419 w 12192000"/>
              <a:gd name="connsiteY220" fmla="*/ 2167807 h 2237474"/>
              <a:gd name="connsiteX221" fmla="*/ 413835 w 12192000"/>
              <a:gd name="connsiteY221" fmla="*/ 2156783 h 2237474"/>
              <a:gd name="connsiteX222" fmla="*/ 376513 w 12192000"/>
              <a:gd name="connsiteY222" fmla="*/ 2154014 h 2237474"/>
              <a:gd name="connsiteX223" fmla="*/ 273386 w 12192000"/>
              <a:gd name="connsiteY223" fmla="*/ 2142551 h 2237474"/>
              <a:gd name="connsiteX224" fmla="*/ 169207 w 12192000"/>
              <a:gd name="connsiteY224" fmla="*/ 2128100 h 2237474"/>
              <a:gd name="connsiteX225" fmla="*/ 93149 w 12192000"/>
              <a:gd name="connsiteY225" fmla="*/ 2105324 h 2237474"/>
              <a:gd name="connsiteX226" fmla="*/ 88109 w 12192000"/>
              <a:gd name="connsiteY226" fmla="*/ 2106704 h 2237474"/>
              <a:gd name="connsiteX227" fmla="*/ 80022 w 12192000"/>
              <a:gd name="connsiteY227" fmla="*/ 2107254 h 2237474"/>
              <a:gd name="connsiteX228" fmla="*/ 79717 w 12192000"/>
              <a:gd name="connsiteY228" fmla="*/ 2107046 h 2237474"/>
              <a:gd name="connsiteX229" fmla="*/ 72352 w 12192000"/>
              <a:gd name="connsiteY229" fmla="*/ 2107991 h 2237474"/>
              <a:gd name="connsiteX230" fmla="*/ 37645 w 12192000"/>
              <a:gd name="connsiteY230" fmla="*/ 2115401 h 2237474"/>
              <a:gd name="connsiteX231" fmla="*/ 4572 w 12192000"/>
              <a:gd name="connsiteY231" fmla="*/ 2111091 h 2237474"/>
              <a:gd name="connsiteX232" fmla="*/ 0 w 12192000"/>
              <a:gd name="connsiteY232" fmla="*/ 2110468 h 2237474"/>
              <a:gd name="connsiteX233" fmla="*/ 0 w 12192000"/>
              <a:gd name="connsiteY23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16595 w 12192000"/>
              <a:gd name="connsiteY99" fmla="*/ 1667475 h 2237474"/>
              <a:gd name="connsiteX100" fmla="*/ 6508541 w 12192000"/>
              <a:gd name="connsiteY100" fmla="*/ 1668757 h 2237474"/>
              <a:gd name="connsiteX101" fmla="*/ 6471012 w 12192000"/>
              <a:gd name="connsiteY101" fmla="*/ 1678604 h 2237474"/>
              <a:gd name="connsiteX102" fmla="*/ 6415265 w 12192000"/>
              <a:gd name="connsiteY102" fmla="*/ 1665317 h 2237474"/>
              <a:gd name="connsiteX103" fmla="*/ 6364035 w 12192000"/>
              <a:gd name="connsiteY103" fmla="*/ 1667683 h 2237474"/>
              <a:gd name="connsiteX104" fmla="*/ 6280959 w 12192000"/>
              <a:gd name="connsiteY104" fmla="*/ 1689329 h 2237474"/>
              <a:gd name="connsiteX105" fmla="*/ 6243319 w 12192000"/>
              <a:gd name="connsiteY105" fmla="*/ 1695560 h 2237474"/>
              <a:gd name="connsiteX106" fmla="*/ 6098321 w 12192000"/>
              <a:gd name="connsiteY106" fmla="*/ 1721646 h 2237474"/>
              <a:gd name="connsiteX107" fmla="*/ 5880652 w 12192000"/>
              <a:gd name="connsiteY107" fmla="*/ 1779643 h 2237474"/>
              <a:gd name="connsiteX108" fmla="*/ 5785959 w 12192000"/>
              <a:gd name="connsiteY108" fmla="*/ 1775307 h 2237474"/>
              <a:gd name="connsiteX109" fmla="*/ 5643534 w 12192000"/>
              <a:gd name="connsiteY109" fmla="*/ 1802919 h 2237474"/>
              <a:gd name="connsiteX110" fmla="*/ 5518799 w 12192000"/>
              <a:gd name="connsiteY110" fmla="*/ 1818312 h 2237474"/>
              <a:gd name="connsiteX111" fmla="*/ 5505014 w 12192000"/>
              <a:gd name="connsiteY111" fmla="*/ 1819259 h 2237474"/>
              <a:gd name="connsiteX112" fmla="*/ 5453307 w 12192000"/>
              <a:gd name="connsiteY112" fmla="*/ 1815450 h 2237474"/>
              <a:gd name="connsiteX113" fmla="*/ 5364192 w 12192000"/>
              <a:gd name="connsiteY113" fmla="*/ 1826074 h 2237474"/>
              <a:gd name="connsiteX114" fmla="*/ 5350380 w 12192000"/>
              <a:gd name="connsiteY114" fmla="*/ 1830891 h 2237474"/>
              <a:gd name="connsiteX115" fmla="*/ 5259633 w 12192000"/>
              <a:gd name="connsiteY115" fmla="*/ 1837160 h 2237474"/>
              <a:gd name="connsiteX116" fmla="*/ 5197513 w 12192000"/>
              <a:gd name="connsiteY116" fmla="*/ 1844718 h 2237474"/>
              <a:gd name="connsiteX117" fmla="*/ 5184170 w 12192000"/>
              <a:gd name="connsiteY117" fmla="*/ 1849402 h 2237474"/>
              <a:gd name="connsiteX118" fmla="*/ 5168852 w 12192000"/>
              <a:gd name="connsiteY118" fmla="*/ 1844846 h 2237474"/>
              <a:gd name="connsiteX119" fmla="*/ 5164370 w 12192000"/>
              <a:gd name="connsiteY119" fmla="*/ 1840597 h 2237474"/>
              <a:gd name="connsiteX120" fmla="*/ 5114927 w 12192000"/>
              <a:gd name="connsiteY120" fmla="*/ 1847827 h 2237474"/>
              <a:gd name="connsiteX121" fmla="*/ 5108970 w 12192000"/>
              <a:gd name="connsiteY121" fmla="*/ 1847935 h 2237474"/>
              <a:gd name="connsiteX122" fmla="*/ 5067961 w 12192000"/>
              <a:gd name="connsiteY122" fmla="*/ 1845917 h 2237474"/>
              <a:gd name="connsiteX123" fmla="*/ 5007075 w 12192000"/>
              <a:gd name="connsiteY123" fmla="*/ 1838626 h 2237474"/>
              <a:gd name="connsiteX124" fmla="*/ 4944087 w 12192000"/>
              <a:gd name="connsiteY124" fmla="*/ 1823332 h 2237474"/>
              <a:gd name="connsiteX125" fmla="*/ 4907662 w 12192000"/>
              <a:gd name="connsiteY125" fmla="*/ 1816900 h 2237474"/>
              <a:gd name="connsiteX126" fmla="*/ 4882386 w 12192000"/>
              <a:gd name="connsiteY126" fmla="*/ 1809844 h 2237474"/>
              <a:gd name="connsiteX127" fmla="*/ 4811440 w 12192000"/>
              <a:gd name="connsiteY127" fmla="*/ 1804655 h 2237474"/>
              <a:gd name="connsiteX128" fmla="*/ 4691075 w 12192000"/>
              <a:gd name="connsiteY128" fmla="*/ 1801389 h 2237474"/>
              <a:gd name="connsiteX129" fmla="*/ 4611738 w 12192000"/>
              <a:gd name="connsiteY129" fmla="*/ 1776964 h 2237474"/>
              <a:gd name="connsiteX130" fmla="*/ 4560070 w 12192000"/>
              <a:gd name="connsiteY130" fmla="*/ 1785640 h 2237474"/>
              <a:gd name="connsiteX131" fmla="*/ 4536503 w 12192000"/>
              <a:gd name="connsiteY131" fmla="*/ 1785334 h 2237474"/>
              <a:gd name="connsiteX132" fmla="*/ 4513724 w 12192000"/>
              <a:gd name="connsiteY132" fmla="*/ 1791996 h 2237474"/>
              <a:gd name="connsiteX133" fmla="*/ 4459810 w 12192000"/>
              <a:gd name="connsiteY133" fmla="*/ 1797886 h 2237474"/>
              <a:gd name="connsiteX134" fmla="*/ 4379064 w 12192000"/>
              <a:gd name="connsiteY134" fmla="*/ 1817177 h 2237474"/>
              <a:gd name="connsiteX135" fmla="*/ 4319209 w 12192000"/>
              <a:gd name="connsiteY135" fmla="*/ 1834833 h 2237474"/>
              <a:gd name="connsiteX136" fmla="*/ 4290981 w 12192000"/>
              <a:gd name="connsiteY136" fmla="*/ 1839677 h 2237474"/>
              <a:gd name="connsiteX137" fmla="*/ 4285792 w 12192000"/>
              <a:gd name="connsiteY137" fmla="*/ 1836231 h 2237474"/>
              <a:gd name="connsiteX138" fmla="*/ 4238372 w 12192000"/>
              <a:gd name="connsiteY138" fmla="*/ 1851480 h 2237474"/>
              <a:gd name="connsiteX139" fmla="*/ 4232517 w 12192000"/>
              <a:gd name="connsiteY139" fmla="*/ 1852567 h 2237474"/>
              <a:gd name="connsiteX140" fmla="*/ 4191732 w 12192000"/>
              <a:gd name="connsiteY140" fmla="*/ 1857328 h 2237474"/>
              <a:gd name="connsiteX141" fmla="*/ 4065532 w 12192000"/>
              <a:gd name="connsiteY141" fmla="*/ 1855477 h 2237474"/>
              <a:gd name="connsiteX142" fmla="*/ 4028460 w 12192000"/>
              <a:gd name="connsiteY142" fmla="*/ 1855137 h 2237474"/>
              <a:gd name="connsiteX143" fmla="*/ 4002267 w 12192000"/>
              <a:gd name="connsiteY143" fmla="*/ 1852352 h 2237474"/>
              <a:gd name="connsiteX144" fmla="*/ 3931396 w 12192000"/>
              <a:gd name="connsiteY144" fmla="*/ 1858915 h 2237474"/>
              <a:gd name="connsiteX145" fmla="*/ 3812162 w 12192000"/>
              <a:gd name="connsiteY145" fmla="*/ 1875501 h 2237474"/>
              <a:gd name="connsiteX146" fmla="*/ 3729530 w 12192000"/>
              <a:gd name="connsiteY146" fmla="*/ 1864513 h 2237474"/>
              <a:gd name="connsiteX147" fmla="*/ 3680177 w 12192000"/>
              <a:gd name="connsiteY147" fmla="*/ 1881552 h 2237474"/>
              <a:gd name="connsiteX148" fmla="*/ 3567259 w 12192000"/>
              <a:gd name="connsiteY148" fmla="*/ 1893482 h 2237474"/>
              <a:gd name="connsiteX149" fmla="*/ 3405770 w 12192000"/>
              <a:gd name="connsiteY149" fmla="*/ 1904591 h 2237474"/>
              <a:gd name="connsiteX150" fmla="*/ 3280097 w 12192000"/>
              <a:gd name="connsiteY150" fmla="*/ 1919610 h 2237474"/>
              <a:gd name="connsiteX151" fmla="*/ 3123424 w 12192000"/>
              <a:gd name="connsiteY151" fmla="*/ 1952930 h 2237474"/>
              <a:gd name="connsiteX152" fmla="*/ 3009910 w 12192000"/>
              <a:gd name="connsiteY152" fmla="*/ 1957866 h 2237474"/>
              <a:gd name="connsiteX153" fmla="*/ 2995934 w 12192000"/>
              <a:gd name="connsiteY153" fmla="*/ 1967085 h 2237474"/>
              <a:gd name="connsiteX154" fmla="*/ 2980071 w 12192000"/>
              <a:gd name="connsiteY154" fmla="*/ 1972988 h 2237474"/>
              <a:gd name="connsiteX155" fmla="*/ 2978094 w 12192000"/>
              <a:gd name="connsiteY155" fmla="*/ 1972369 h 2237474"/>
              <a:gd name="connsiteX156" fmla="*/ 2942858 w 12192000"/>
              <a:gd name="connsiteY156" fmla="*/ 1981367 h 2237474"/>
              <a:gd name="connsiteX157" fmla="*/ 2875436 w 12192000"/>
              <a:gd name="connsiteY157" fmla="*/ 1996977 h 2237474"/>
              <a:gd name="connsiteX158" fmla="*/ 2874892 w 12192000"/>
              <a:gd name="connsiteY158" fmla="*/ 1996085 h 2237474"/>
              <a:gd name="connsiteX159" fmla="*/ 2864145 w 12192000"/>
              <a:gd name="connsiteY159" fmla="*/ 1994061 h 2237474"/>
              <a:gd name="connsiteX160" fmla="*/ 2843662 w 12192000"/>
              <a:gd name="connsiteY160" fmla="*/ 1992498 h 2237474"/>
              <a:gd name="connsiteX161" fmla="*/ 2796128 w 12192000"/>
              <a:gd name="connsiteY161" fmla="*/ 1976403 h 2237474"/>
              <a:gd name="connsiteX162" fmla="*/ 2756784 w 12192000"/>
              <a:gd name="connsiteY162" fmla="*/ 1985116 h 2237474"/>
              <a:gd name="connsiteX163" fmla="*/ 2748833 w 12192000"/>
              <a:gd name="connsiteY163" fmla="*/ 1986323 h 2237474"/>
              <a:gd name="connsiteX164" fmla="*/ 2748661 w 12192000"/>
              <a:gd name="connsiteY164" fmla="*/ 1986122 h 2237474"/>
              <a:gd name="connsiteX165" fmla="*/ 2740251 w 12192000"/>
              <a:gd name="connsiteY165" fmla="*/ 1986946 h 2237474"/>
              <a:gd name="connsiteX166" fmla="*/ 2718916 w 12192000"/>
              <a:gd name="connsiteY166" fmla="*/ 1990867 h 2237474"/>
              <a:gd name="connsiteX167" fmla="*/ 2713522 w 12192000"/>
              <a:gd name="connsiteY167" fmla="*/ 1990173 h 2237474"/>
              <a:gd name="connsiteX168" fmla="*/ 2680597 w 12192000"/>
              <a:gd name="connsiteY168" fmla="*/ 1984996 h 2237474"/>
              <a:gd name="connsiteX169" fmla="*/ 2578178 w 12192000"/>
              <a:gd name="connsiteY169" fmla="*/ 1990531 h 2237474"/>
              <a:gd name="connsiteX170" fmla="*/ 2476147 w 12192000"/>
              <a:gd name="connsiteY170" fmla="*/ 1998305 h 2237474"/>
              <a:gd name="connsiteX171" fmla="*/ 2373568 w 12192000"/>
              <a:gd name="connsiteY171" fmla="*/ 2003219 h 2237474"/>
              <a:gd name="connsiteX172" fmla="*/ 2321399 w 12192000"/>
              <a:gd name="connsiteY172" fmla="*/ 1989467 h 2237474"/>
              <a:gd name="connsiteX173" fmla="*/ 2315525 w 12192000"/>
              <a:gd name="connsiteY173" fmla="*/ 1989708 h 2237474"/>
              <a:gd name="connsiteX174" fmla="*/ 2300792 w 12192000"/>
              <a:gd name="connsiteY174" fmla="*/ 1994290 h 2237474"/>
              <a:gd name="connsiteX175" fmla="*/ 2295469 w 12192000"/>
              <a:gd name="connsiteY175" fmla="*/ 1996659 h 2237474"/>
              <a:gd name="connsiteX176" fmla="*/ 2287219 w 12192000"/>
              <a:gd name="connsiteY176" fmla="*/ 1998750 h 2237474"/>
              <a:gd name="connsiteX177" fmla="*/ 2286948 w 12192000"/>
              <a:gd name="connsiteY177" fmla="*/ 1998596 h 2237474"/>
              <a:gd name="connsiteX178" fmla="*/ 2243069 w 12192000"/>
              <a:gd name="connsiteY178" fmla="*/ 2015111 h 2237474"/>
              <a:gd name="connsiteX179" fmla="*/ 2186609 w 12192000"/>
              <a:gd name="connsiteY179" fmla="*/ 2008263 h 2237474"/>
              <a:gd name="connsiteX180" fmla="*/ 2164831 w 12192000"/>
              <a:gd name="connsiteY180" fmla="*/ 2010143 h 2237474"/>
              <a:gd name="connsiteX181" fmla="*/ 2152836 w 12192000"/>
              <a:gd name="connsiteY181" fmla="*/ 2010048 h 2237474"/>
              <a:gd name="connsiteX182" fmla="*/ 2117102 w 12192000"/>
              <a:gd name="connsiteY182" fmla="*/ 2023004 h 2237474"/>
              <a:gd name="connsiteX183" fmla="*/ 2111935 w 12192000"/>
              <a:gd name="connsiteY183" fmla="*/ 2023163 h 2237474"/>
              <a:gd name="connsiteX184" fmla="*/ 2089991 w 12192000"/>
              <a:gd name="connsiteY184" fmla="*/ 2034193 h 2237474"/>
              <a:gd name="connsiteX185" fmla="*/ 2058061 w 12192000"/>
              <a:gd name="connsiteY185" fmla="*/ 2047942 h 2237474"/>
              <a:gd name="connsiteX186" fmla="*/ 2055737 w 12192000"/>
              <a:gd name="connsiteY186" fmla="*/ 2047704 h 2237474"/>
              <a:gd name="connsiteX187" fmla="*/ 2042244 w 12192000"/>
              <a:gd name="connsiteY187" fmla="*/ 2055560 h 2237474"/>
              <a:gd name="connsiteX188" fmla="*/ 1976224 w 12192000"/>
              <a:gd name="connsiteY188" fmla="*/ 2074257 h 2237474"/>
              <a:gd name="connsiteX189" fmla="*/ 1877728 w 12192000"/>
              <a:gd name="connsiteY189" fmla="*/ 2101004 h 2237474"/>
              <a:gd name="connsiteX190" fmla="*/ 1759056 w 12192000"/>
              <a:gd name="connsiteY190" fmla="*/ 2125608 h 2237474"/>
              <a:gd name="connsiteX191" fmla="*/ 1637948 w 12192000"/>
              <a:gd name="connsiteY191" fmla="*/ 2172597 h 2237474"/>
              <a:gd name="connsiteX192" fmla="*/ 1434549 w 12192000"/>
              <a:gd name="connsiteY192" fmla="*/ 2234522 h 2237474"/>
              <a:gd name="connsiteX193" fmla="*/ 1398481 w 12192000"/>
              <a:gd name="connsiteY193" fmla="*/ 2237074 h 2237474"/>
              <a:gd name="connsiteX194" fmla="*/ 1398407 w 12192000"/>
              <a:gd name="connsiteY194" fmla="*/ 2237095 h 2237474"/>
              <a:gd name="connsiteX195" fmla="*/ 1370962 w 12192000"/>
              <a:gd name="connsiteY195" fmla="*/ 2237474 h 2237474"/>
              <a:gd name="connsiteX196" fmla="*/ 1356367 w 12192000"/>
              <a:gd name="connsiteY196" fmla="*/ 2235089 h 2237474"/>
              <a:gd name="connsiteX197" fmla="*/ 1324828 w 12192000"/>
              <a:gd name="connsiteY197" fmla="*/ 2231968 h 2237474"/>
              <a:gd name="connsiteX198" fmla="*/ 1297744 w 12192000"/>
              <a:gd name="connsiteY198" fmla="*/ 2235849 h 2237474"/>
              <a:gd name="connsiteX199" fmla="*/ 1286236 w 12192000"/>
              <a:gd name="connsiteY199" fmla="*/ 2233135 h 2237474"/>
              <a:gd name="connsiteX200" fmla="*/ 1283504 w 12192000"/>
              <a:gd name="connsiteY200" fmla="*/ 2233797 h 2237474"/>
              <a:gd name="connsiteX201" fmla="*/ 1279765 w 12192000"/>
              <a:gd name="connsiteY201" fmla="*/ 2229639 h 2237474"/>
              <a:gd name="connsiteX202" fmla="*/ 1195347 w 12192000"/>
              <a:gd name="connsiteY202" fmla="*/ 2212354 h 2237474"/>
              <a:gd name="connsiteX203" fmla="*/ 970251 w 12192000"/>
              <a:gd name="connsiteY203" fmla="*/ 2221029 h 2237474"/>
              <a:gd name="connsiteX204" fmla="*/ 812914 w 12192000"/>
              <a:gd name="connsiteY204" fmla="*/ 2202752 h 2237474"/>
              <a:gd name="connsiteX205" fmla="*/ 800195 w 12192000"/>
              <a:gd name="connsiteY205" fmla="*/ 2209407 h 2237474"/>
              <a:gd name="connsiteX206" fmla="*/ 784978 w 12192000"/>
              <a:gd name="connsiteY206" fmla="*/ 2212360 h 2237474"/>
              <a:gd name="connsiteX207" fmla="*/ 681987 w 12192000"/>
              <a:gd name="connsiteY207" fmla="*/ 2216757 h 2237474"/>
              <a:gd name="connsiteX208" fmla="*/ 669923 w 12192000"/>
              <a:gd name="connsiteY208" fmla="*/ 2211682 h 2237474"/>
              <a:gd name="connsiteX209" fmla="*/ 648680 w 12192000"/>
              <a:gd name="connsiteY209" fmla="*/ 2206229 h 2237474"/>
              <a:gd name="connsiteX210" fmla="*/ 597225 w 12192000"/>
              <a:gd name="connsiteY210" fmla="*/ 2180999 h 2237474"/>
              <a:gd name="connsiteX211" fmla="*/ 558449 w 12192000"/>
              <a:gd name="connsiteY211" fmla="*/ 2182346 h 2237474"/>
              <a:gd name="connsiteX212" fmla="*/ 550517 w 12192000"/>
              <a:gd name="connsiteY212" fmla="*/ 2182060 h 2237474"/>
              <a:gd name="connsiteX213" fmla="*/ 550309 w 12192000"/>
              <a:gd name="connsiteY213" fmla="*/ 2181825 h 2237474"/>
              <a:gd name="connsiteX214" fmla="*/ 541836 w 12192000"/>
              <a:gd name="connsiteY214" fmla="*/ 2181063 h 2237474"/>
              <a:gd name="connsiteX215" fmla="*/ 536057 w 12192000"/>
              <a:gd name="connsiteY215" fmla="*/ 2181537 h 2237474"/>
              <a:gd name="connsiteX216" fmla="*/ 520671 w 12192000"/>
              <a:gd name="connsiteY216" fmla="*/ 2180980 h 2237474"/>
              <a:gd name="connsiteX217" fmla="*/ 515024 w 12192000"/>
              <a:gd name="connsiteY217" fmla="*/ 2179258 h 2237474"/>
              <a:gd name="connsiteX218" fmla="*/ 512278 w 12192000"/>
              <a:gd name="connsiteY218" fmla="*/ 2176369 h 2237474"/>
              <a:gd name="connsiteX219" fmla="*/ 480419 w 12192000"/>
              <a:gd name="connsiteY219" fmla="*/ 2167807 h 2237474"/>
              <a:gd name="connsiteX220" fmla="*/ 413835 w 12192000"/>
              <a:gd name="connsiteY220" fmla="*/ 2156783 h 2237474"/>
              <a:gd name="connsiteX221" fmla="*/ 376513 w 12192000"/>
              <a:gd name="connsiteY221" fmla="*/ 2154014 h 2237474"/>
              <a:gd name="connsiteX222" fmla="*/ 273386 w 12192000"/>
              <a:gd name="connsiteY222" fmla="*/ 2142551 h 2237474"/>
              <a:gd name="connsiteX223" fmla="*/ 169207 w 12192000"/>
              <a:gd name="connsiteY223" fmla="*/ 2128100 h 2237474"/>
              <a:gd name="connsiteX224" fmla="*/ 93149 w 12192000"/>
              <a:gd name="connsiteY224" fmla="*/ 2105324 h 2237474"/>
              <a:gd name="connsiteX225" fmla="*/ 88109 w 12192000"/>
              <a:gd name="connsiteY225" fmla="*/ 2106704 h 2237474"/>
              <a:gd name="connsiteX226" fmla="*/ 80022 w 12192000"/>
              <a:gd name="connsiteY226" fmla="*/ 2107254 h 2237474"/>
              <a:gd name="connsiteX227" fmla="*/ 79717 w 12192000"/>
              <a:gd name="connsiteY227" fmla="*/ 2107046 h 2237474"/>
              <a:gd name="connsiteX228" fmla="*/ 72352 w 12192000"/>
              <a:gd name="connsiteY228" fmla="*/ 2107991 h 2237474"/>
              <a:gd name="connsiteX229" fmla="*/ 37645 w 12192000"/>
              <a:gd name="connsiteY229" fmla="*/ 2115401 h 2237474"/>
              <a:gd name="connsiteX230" fmla="*/ 4572 w 12192000"/>
              <a:gd name="connsiteY230" fmla="*/ 2111091 h 2237474"/>
              <a:gd name="connsiteX231" fmla="*/ 0 w 12192000"/>
              <a:gd name="connsiteY231" fmla="*/ 2110468 h 2237474"/>
              <a:gd name="connsiteX232" fmla="*/ 0 w 12192000"/>
              <a:gd name="connsiteY23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16595 w 12192000"/>
              <a:gd name="connsiteY98" fmla="*/ 1667475 h 2237474"/>
              <a:gd name="connsiteX99" fmla="*/ 6508541 w 12192000"/>
              <a:gd name="connsiteY99" fmla="*/ 1668757 h 2237474"/>
              <a:gd name="connsiteX100" fmla="*/ 6471012 w 12192000"/>
              <a:gd name="connsiteY100" fmla="*/ 1678604 h 2237474"/>
              <a:gd name="connsiteX101" fmla="*/ 6415265 w 12192000"/>
              <a:gd name="connsiteY101" fmla="*/ 1665317 h 2237474"/>
              <a:gd name="connsiteX102" fmla="*/ 6364035 w 12192000"/>
              <a:gd name="connsiteY102" fmla="*/ 1667683 h 2237474"/>
              <a:gd name="connsiteX103" fmla="*/ 6280959 w 12192000"/>
              <a:gd name="connsiteY103" fmla="*/ 1689329 h 2237474"/>
              <a:gd name="connsiteX104" fmla="*/ 6243319 w 12192000"/>
              <a:gd name="connsiteY104" fmla="*/ 1695560 h 2237474"/>
              <a:gd name="connsiteX105" fmla="*/ 6098321 w 12192000"/>
              <a:gd name="connsiteY105" fmla="*/ 1721646 h 2237474"/>
              <a:gd name="connsiteX106" fmla="*/ 5880652 w 12192000"/>
              <a:gd name="connsiteY106" fmla="*/ 1779643 h 2237474"/>
              <a:gd name="connsiteX107" fmla="*/ 5785959 w 12192000"/>
              <a:gd name="connsiteY107" fmla="*/ 1775307 h 2237474"/>
              <a:gd name="connsiteX108" fmla="*/ 5643534 w 12192000"/>
              <a:gd name="connsiteY108" fmla="*/ 1802919 h 2237474"/>
              <a:gd name="connsiteX109" fmla="*/ 5518799 w 12192000"/>
              <a:gd name="connsiteY109" fmla="*/ 1818312 h 2237474"/>
              <a:gd name="connsiteX110" fmla="*/ 5505014 w 12192000"/>
              <a:gd name="connsiteY110" fmla="*/ 1819259 h 2237474"/>
              <a:gd name="connsiteX111" fmla="*/ 5453307 w 12192000"/>
              <a:gd name="connsiteY111" fmla="*/ 1815450 h 2237474"/>
              <a:gd name="connsiteX112" fmla="*/ 5364192 w 12192000"/>
              <a:gd name="connsiteY112" fmla="*/ 1826074 h 2237474"/>
              <a:gd name="connsiteX113" fmla="*/ 5350380 w 12192000"/>
              <a:gd name="connsiteY113" fmla="*/ 1830891 h 2237474"/>
              <a:gd name="connsiteX114" fmla="*/ 5259633 w 12192000"/>
              <a:gd name="connsiteY114" fmla="*/ 1837160 h 2237474"/>
              <a:gd name="connsiteX115" fmla="*/ 5197513 w 12192000"/>
              <a:gd name="connsiteY115" fmla="*/ 1844718 h 2237474"/>
              <a:gd name="connsiteX116" fmla="*/ 5184170 w 12192000"/>
              <a:gd name="connsiteY116" fmla="*/ 1849402 h 2237474"/>
              <a:gd name="connsiteX117" fmla="*/ 5168852 w 12192000"/>
              <a:gd name="connsiteY117" fmla="*/ 1844846 h 2237474"/>
              <a:gd name="connsiteX118" fmla="*/ 5164370 w 12192000"/>
              <a:gd name="connsiteY118" fmla="*/ 1840597 h 2237474"/>
              <a:gd name="connsiteX119" fmla="*/ 5114927 w 12192000"/>
              <a:gd name="connsiteY119" fmla="*/ 1847827 h 2237474"/>
              <a:gd name="connsiteX120" fmla="*/ 5108970 w 12192000"/>
              <a:gd name="connsiteY120" fmla="*/ 1847935 h 2237474"/>
              <a:gd name="connsiteX121" fmla="*/ 5067961 w 12192000"/>
              <a:gd name="connsiteY121" fmla="*/ 1845917 h 2237474"/>
              <a:gd name="connsiteX122" fmla="*/ 5007075 w 12192000"/>
              <a:gd name="connsiteY122" fmla="*/ 1838626 h 2237474"/>
              <a:gd name="connsiteX123" fmla="*/ 4944087 w 12192000"/>
              <a:gd name="connsiteY123" fmla="*/ 1823332 h 2237474"/>
              <a:gd name="connsiteX124" fmla="*/ 4907662 w 12192000"/>
              <a:gd name="connsiteY124" fmla="*/ 1816900 h 2237474"/>
              <a:gd name="connsiteX125" fmla="*/ 4882386 w 12192000"/>
              <a:gd name="connsiteY125" fmla="*/ 1809844 h 2237474"/>
              <a:gd name="connsiteX126" fmla="*/ 4811440 w 12192000"/>
              <a:gd name="connsiteY126" fmla="*/ 1804655 h 2237474"/>
              <a:gd name="connsiteX127" fmla="*/ 4691075 w 12192000"/>
              <a:gd name="connsiteY127" fmla="*/ 1801389 h 2237474"/>
              <a:gd name="connsiteX128" fmla="*/ 4611738 w 12192000"/>
              <a:gd name="connsiteY128" fmla="*/ 1776964 h 2237474"/>
              <a:gd name="connsiteX129" fmla="*/ 4560070 w 12192000"/>
              <a:gd name="connsiteY129" fmla="*/ 1785640 h 2237474"/>
              <a:gd name="connsiteX130" fmla="*/ 4536503 w 12192000"/>
              <a:gd name="connsiteY130" fmla="*/ 1785334 h 2237474"/>
              <a:gd name="connsiteX131" fmla="*/ 4513724 w 12192000"/>
              <a:gd name="connsiteY131" fmla="*/ 1791996 h 2237474"/>
              <a:gd name="connsiteX132" fmla="*/ 4459810 w 12192000"/>
              <a:gd name="connsiteY132" fmla="*/ 1797886 h 2237474"/>
              <a:gd name="connsiteX133" fmla="*/ 4379064 w 12192000"/>
              <a:gd name="connsiteY133" fmla="*/ 1817177 h 2237474"/>
              <a:gd name="connsiteX134" fmla="*/ 4319209 w 12192000"/>
              <a:gd name="connsiteY134" fmla="*/ 1834833 h 2237474"/>
              <a:gd name="connsiteX135" fmla="*/ 4290981 w 12192000"/>
              <a:gd name="connsiteY135" fmla="*/ 1839677 h 2237474"/>
              <a:gd name="connsiteX136" fmla="*/ 4285792 w 12192000"/>
              <a:gd name="connsiteY136" fmla="*/ 1836231 h 2237474"/>
              <a:gd name="connsiteX137" fmla="*/ 4238372 w 12192000"/>
              <a:gd name="connsiteY137" fmla="*/ 1851480 h 2237474"/>
              <a:gd name="connsiteX138" fmla="*/ 4232517 w 12192000"/>
              <a:gd name="connsiteY138" fmla="*/ 1852567 h 2237474"/>
              <a:gd name="connsiteX139" fmla="*/ 4191732 w 12192000"/>
              <a:gd name="connsiteY139" fmla="*/ 1857328 h 2237474"/>
              <a:gd name="connsiteX140" fmla="*/ 4065532 w 12192000"/>
              <a:gd name="connsiteY140" fmla="*/ 1855477 h 2237474"/>
              <a:gd name="connsiteX141" fmla="*/ 4028460 w 12192000"/>
              <a:gd name="connsiteY141" fmla="*/ 1855137 h 2237474"/>
              <a:gd name="connsiteX142" fmla="*/ 4002267 w 12192000"/>
              <a:gd name="connsiteY142" fmla="*/ 1852352 h 2237474"/>
              <a:gd name="connsiteX143" fmla="*/ 3931396 w 12192000"/>
              <a:gd name="connsiteY143" fmla="*/ 1858915 h 2237474"/>
              <a:gd name="connsiteX144" fmla="*/ 3812162 w 12192000"/>
              <a:gd name="connsiteY144" fmla="*/ 1875501 h 2237474"/>
              <a:gd name="connsiteX145" fmla="*/ 3729530 w 12192000"/>
              <a:gd name="connsiteY145" fmla="*/ 1864513 h 2237474"/>
              <a:gd name="connsiteX146" fmla="*/ 3680177 w 12192000"/>
              <a:gd name="connsiteY146" fmla="*/ 1881552 h 2237474"/>
              <a:gd name="connsiteX147" fmla="*/ 3567259 w 12192000"/>
              <a:gd name="connsiteY147" fmla="*/ 1893482 h 2237474"/>
              <a:gd name="connsiteX148" fmla="*/ 3405770 w 12192000"/>
              <a:gd name="connsiteY148" fmla="*/ 1904591 h 2237474"/>
              <a:gd name="connsiteX149" fmla="*/ 3280097 w 12192000"/>
              <a:gd name="connsiteY149" fmla="*/ 1919610 h 2237474"/>
              <a:gd name="connsiteX150" fmla="*/ 3123424 w 12192000"/>
              <a:gd name="connsiteY150" fmla="*/ 1952930 h 2237474"/>
              <a:gd name="connsiteX151" fmla="*/ 3009910 w 12192000"/>
              <a:gd name="connsiteY151" fmla="*/ 1957866 h 2237474"/>
              <a:gd name="connsiteX152" fmla="*/ 2995934 w 12192000"/>
              <a:gd name="connsiteY152" fmla="*/ 1967085 h 2237474"/>
              <a:gd name="connsiteX153" fmla="*/ 2980071 w 12192000"/>
              <a:gd name="connsiteY153" fmla="*/ 1972988 h 2237474"/>
              <a:gd name="connsiteX154" fmla="*/ 2978094 w 12192000"/>
              <a:gd name="connsiteY154" fmla="*/ 1972369 h 2237474"/>
              <a:gd name="connsiteX155" fmla="*/ 2942858 w 12192000"/>
              <a:gd name="connsiteY155" fmla="*/ 1981367 h 2237474"/>
              <a:gd name="connsiteX156" fmla="*/ 2875436 w 12192000"/>
              <a:gd name="connsiteY156" fmla="*/ 1996977 h 2237474"/>
              <a:gd name="connsiteX157" fmla="*/ 2874892 w 12192000"/>
              <a:gd name="connsiteY157" fmla="*/ 1996085 h 2237474"/>
              <a:gd name="connsiteX158" fmla="*/ 2864145 w 12192000"/>
              <a:gd name="connsiteY158" fmla="*/ 1994061 h 2237474"/>
              <a:gd name="connsiteX159" fmla="*/ 2843662 w 12192000"/>
              <a:gd name="connsiteY159" fmla="*/ 1992498 h 2237474"/>
              <a:gd name="connsiteX160" fmla="*/ 2796128 w 12192000"/>
              <a:gd name="connsiteY160" fmla="*/ 1976403 h 2237474"/>
              <a:gd name="connsiteX161" fmla="*/ 2756784 w 12192000"/>
              <a:gd name="connsiteY161" fmla="*/ 1985116 h 2237474"/>
              <a:gd name="connsiteX162" fmla="*/ 2748833 w 12192000"/>
              <a:gd name="connsiteY162" fmla="*/ 1986323 h 2237474"/>
              <a:gd name="connsiteX163" fmla="*/ 2748661 w 12192000"/>
              <a:gd name="connsiteY163" fmla="*/ 1986122 h 2237474"/>
              <a:gd name="connsiteX164" fmla="*/ 2740251 w 12192000"/>
              <a:gd name="connsiteY164" fmla="*/ 1986946 h 2237474"/>
              <a:gd name="connsiteX165" fmla="*/ 2718916 w 12192000"/>
              <a:gd name="connsiteY165" fmla="*/ 1990867 h 2237474"/>
              <a:gd name="connsiteX166" fmla="*/ 2713522 w 12192000"/>
              <a:gd name="connsiteY166" fmla="*/ 1990173 h 2237474"/>
              <a:gd name="connsiteX167" fmla="*/ 2680597 w 12192000"/>
              <a:gd name="connsiteY167" fmla="*/ 1984996 h 2237474"/>
              <a:gd name="connsiteX168" fmla="*/ 2578178 w 12192000"/>
              <a:gd name="connsiteY168" fmla="*/ 1990531 h 2237474"/>
              <a:gd name="connsiteX169" fmla="*/ 2476147 w 12192000"/>
              <a:gd name="connsiteY169" fmla="*/ 1998305 h 2237474"/>
              <a:gd name="connsiteX170" fmla="*/ 2373568 w 12192000"/>
              <a:gd name="connsiteY170" fmla="*/ 2003219 h 2237474"/>
              <a:gd name="connsiteX171" fmla="*/ 2321399 w 12192000"/>
              <a:gd name="connsiteY171" fmla="*/ 1989467 h 2237474"/>
              <a:gd name="connsiteX172" fmla="*/ 2315525 w 12192000"/>
              <a:gd name="connsiteY172" fmla="*/ 1989708 h 2237474"/>
              <a:gd name="connsiteX173" fmla="*/ 2300792 w 12192000"/>
              <a:gd name="connsiteY173" fmla="*/ 1994290 h 2237474"/>
              <a:gd name="connsiteX174" fmla="*/ 2295469 w 12192000"/>
              <a:gd name="connsiteY174" fmla="*/ 1996659 h 2237474"/>
              <a:gd name="connsiteX175" fmla="*/ 2287219 w 12192000"/>
              <a:gd name="connsiteY175" fmla="*/ 1998750 h 2237474"/>
              <a:gd name="connsiteX176" fmla="*/ 2286948 w 12192000"/>
              <a:gd name="connsiteY176" fmla="*/ 1998596 h 2237474"/>
              <a:gd name="connsiteX177" fmla="*/ 2243069 w 12192000"/>
              <a:gd name="connsiteY177" fmla="*/ 2015111 h 2237474"/>
              <a:gd name="connsiteX178" fmla="*/ 2186609 w 12192000"/>
              <a:gd name="connsiteY178" fmla="*/ 2008263 h 2237474"/>
              <a:gd name="connsiteX179" fmla="*/ 2164831 w 12192000"/>
              <a:gd name="connsiteY179" fmla="*/ 2010143 h 2237474"/>
              <a:gd name="connsiteX180" fmla="*/ 2152836 w 12192000"/>
              <a:gd name="connsiteY180" fmla="*/ 2010048 h 2237474"/>
              <a:gd name="connsiteX181" fmla="*/ 2117102 w 12192000"/>
              <a:gd name="connsiteY181" fmla="*/ 2023004 h 2237474"/>
              <a:gd name="connsiteX182" fmla="*/ 2111935 w 12192000"/>
              <a:gd name="connsiteY182" fmla="*/ 2023163 h 2237474"/>
              <a:gd name="connsiteX183" fmla="*/ 2089991 w 12192000"/>
              <a:gd name="connsiteY183" fmla="*/ 2034193 h 2237474"/>
              <a:gd name="connsiteX184" fmla="*/ 2058061 w 12192000"/>
              <a:gd name="connsiteY184" fmla="*/ 2047942 h 2237474"/>
              <a:gd name="connsiteX185" fmla="*/ 2055737 w 12192000"/>
              <a:gd name="connsiteY185" fmla="*/ 2047704 h 2237474"/>
              <a:gd name="connsiteX186" fmla="*/ 2042244 w 12192000"/>
              <a:gd name="connsiteY186" fmla="*/ 2055560 h 2237474"/>
              <a:gd name="connsiteX187" fmla="*/ 1976224 w 12192000"/>
              <a:gd name="connsiteY187" fmla="*/ 2074257 h 2237474"/>
              <a:gd name="connsiteX188" fmla="*/ 1877728 w 12192000"/>
              <a:gd name="connsiteY188" fmla="*/ 2101004 h 2237474"/>
              <a:gd name="connsiteX189" fmla="*/ 1759056 w 12192000"/>
              <a:gd name="connsiteY189" fmla="*/ 2125608 h 2237474"/>
              <a:gd name="connsiteX190" fmla="*/ 1637948 w 12192000"/>
              <a:gd name="connsiteY190" fmla="*/ 2172597 h 2237474"/>
              <a:gd name="connsiteX191" fmla="*/ 1434549 w 12192000"/>
              <a:gd name="connsiteY191" fmla="*/ 2234522 h 2237474"/>
              <a:gd name="connsiteX192" fmla="*/ 1398481 w 12192000"/>
              <a:gd name="connsiteY192" fmla="*/ 2237074 h 2237474"/>
              <a:gd name="connsiteX193" fmla="*/ 1398407 w 12192000"/>
              <a:gd name="connsiteY193" fmla="*/ 2237095 h 2237474"/>
              <a:gd name="connsiteX194" fmla="*/ 1370962 w 12192000"/>
              <a:gd name="connsiteY194" fmla="*/ 2237474 h 2237474"/>
              <a:gd name="connsiteX195" fmla="*/ 1356367 w 12192000"/>
              <a:gd name="connsiteY195" fmla="*/ 2235089 h 2237474"/>
              <a:gd name="connsiteX196" fmla="*/ 1324828 w 12192000"/>
              <a:gd name="connsiteY196" fmla="*/ 2231968 h 2237474"/>
              <a:gd name="connsiteX197" fmla="*/ 1297744 w 12192000"/>
              <a:gd name="connsiteY197" fmla="*/ 2235849 h 2237474"/>
              <a:gd name="connsiteX198" fmla="*/ 1286236 w 12192000"/>
              <a:gd name="connsiteY198" fmla="*/ 2233135 h 2237474"/>
              <a:gd name="connsiteX199" fmla="*/ 1283504 w 12192000"/>
              <a:gd name="connsiteY199" fmla="*/ 2233797 h 2237474"/>
              <a:gd name="connsiteX200" fmla="*/ 1279765 w 12192000"/>
              <a:gd name="connsiteY200" fmla="*/ 2229639 h 2237474"/>
              <a:gd name="connsiteX201" fmla="*/ 1195347 w 12192000"/>
              <a:gd name="connsiteY201" fmla="*/ 2212354 h 2237474"/>
              <a:gd name="connsiteX202" fmla="*/ 970251 w 12192000"/>
              <a:gd name="connsiteY202" fmla="*/ 2221029 h 2237474"/>
              <a:gd name="connsiteX203" fmla="*/ 812914 w 12192000"/>
              <a:gd name="connsiteY203" fmla="*/ 2202752 h 2237474"/>
              <a:gd name="connsiteX204" fmla="*/ 800195 w 12192000"/>
              <a:gd name="connsiteY204" fmla="*/ 2209407 h 2237474"/>
              <a:gd name="connsiteX205" fmla="*/ 784978 w 12192000"/>
              <a:gd name="connsiteY205" fmla="*/ 2212360 h 2237474"/>
              <a:gd name="connsiteX206" fmla="*/ 681987 w 12192000"/>
              <a:gd name="connsiteY206" fmla="*/ 2216757 h 2237474"/>
              <a:gd name="connsiteX207" fmla="*/ 669923 w 12192000"/>
              <a:gd name="connsiteY207" fmla="*/ 2211682 h 2237474"/>
              <a:gd name="connsiteX208" fmla="*/ 648680 w 12192000"/>
              <a:gd name="connsiteY208" fmla="*/ 2206229 h 2237474"/>
              <a:gd name="connsiteX209" fmla="*/ 597225 w 12192000"/>
              <a:gd name="connsiteY209" fmla="*/ 2180999 h 2237474"/>
              <a:gd name="connsiteX210" fmla="*/ 558449 w 12192000"/>
              <a:gd name="connsiteY210" fmla="*/ 2182346 h 2237474"/>
              <a:gd name="connsiteX211" fmla="*/ 550517 w 12192000"/>
              <a:gd name="connsiteY211" fmla="*/ 2182060 h 2237474"/>
              <a:gd name="connsiteX212" fmla="*/ 550309 w 12192000"/>
              <a:gd name="connsiteY212" fmla="*/ 2181825 h 2237474"/>
              <a:gd name="connsiteX213" fmla="*/ 541836 w 12192000"/>
              <a:gd name="connsiteY213" fmla="*/ 2181063 h 2237474"/>
              <a:gd name="connsiteX214" fmla="*/ 536057 w 12192000"/>
              <a:gd name="connsiteY214" fmla="*/ 2181537 h 2237474"/>
              <a:gd name="connsiteX215" fmla="*/ 520671 w 12192000"/>
              <a:gd name="connsiteY215" fmla="*/ 2180980 h 2237474"/>
              <a:gd name="connsiteX216" fmla="*/ 515024 w 12192000"/>
              <a:gd name="connsiteY216" fmla="*/ 2179258 h 2237474"/>
              <a:gd name="connsiteX217" fmla="*/ 512278 w 12192000"/>
              <a:gd name="connsiteY217" fmla="*/ 2176369 h 2237474"/>
              <a:gd name="connsiteX218" fmla="*/ 480419 w 12192000"/>
              <a:gd name="connsiteY218" fmla="*/ 2167807 h 2237474"/>
              <a:gd name="connsiteX219" fmla="*/ 413835 w 12192000"/>
              <a:gd name="connsiteY219" fmla="*/ 2156783 h 2237474"/>
              <a:gd name="connsiteX220" fmla="*/ 376513 w 12192000"/>
              <a:gd name="connsiteY220" fmla="*/ 2154014 h 2237474"/>
              <a:gd name="connsiteX221" fmla="*/ 273386 w 12192000"/>
              <a:gd name="connsiteY221" fmla="*/ 2142551 h 2237474"/>
              <a:gd name="connsiteX222" fmla="*/ 169207 w 12192000"/>
              <a:gd name="connsiteY222" fmla="*/ 2128100 h 2237474"/>
              <a:gd name="connsiteX223" fmla="*/ 93149 w 12192000"/>
              <a:gd name="connsiteY223" fmla="*/ 2105324 h 2237474"/>
              <a:gd name="connsiteX224" fmla="*/ 88109 w 12192000"/>
              <a:gd name="connsiteY224" fmla="*/ 2106704 h 2237474"/>
              <a:gd name="connsiteX225" fmla="*/ 80022 w 12192000"/>
              <a:gd name="connsiteY225" fmla="*/ 2107254 h 2237474"/>
              <a:gd name="connsiteX226" fmla="*/ 79717 w 12192000"/>
              <a:gd name="connsiteY226" fmla="*/ 2107046 h 2237474"/>
              <a:gd name="connsiteX227" fmla="*/ 72352 w 12192000"/>
              <a:gd name="connsiteY227" fmla="*/ 2107991 h 2237474"/>
              <a:gd name="connsiteX228" fmla="*/ 37645 w 12192000"/>
              <a:gd name="connsiteY228" fmla="*/ 2115401 h 2237474"/>
              <a:gd name="connsiteX229" fmla="*/ 4572 w 12192000"/>
              <a:gd name="connsiteY229" fmla="*/ 2111091 h 2237474"/>
              <a:gd name="connsiteX230" fmla="*/ 0 w 12192000"/>
              <a:gd name="connsiteY230" fmla="*/ 2110468 h 2237474"/>
              <a:gd name="connsiteX231" fmla="*/ 0 w 12192000"/>
              <a:gd name="connsiteY23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16595 w 12192000"/>
              <a:gd name="connsiteY97" fmla="*/ 1667475 h 2237474"/>
              <a:gd name="connsiteX98" fmla="*/ 6508541 w 12192000"/>
              <a:gd name="connsiteY98" fmla="*/ 1668757 h 2237474"/>
              <a:gd name="connsiteX99" fmla="*/ 6471012 w 12192000"/>
              <a:gd name="connsiteY99" fmla="*/ 1678604 h 2237474"/>
              <a:gd name="connsiteX100" fmla="*/ 6415265 w 12192000"/>
              <a:gd name="connsiteY100" fmla="*/ 1665317 h 2237474"/>
              <a:gd name="connsiteX101" fmla="*/ 6364035 w 12192000"/>
              <a:gd name="connsiteY101" fmla="*/ 1667683 h 2237474"/>
              <a:gd name="connsiteX102" fmla="*/ 6280959 w 12192000"/>
              <a:gd name="connsiteY102" fmla="*/ 1689329 h 2237474"/>
              <a:gd name="connsiteX103" fmla="*/ 6243319 w 12192000"/>
              <a:gd name="connsiteY103" fmla="*/ 1695560 h 2237474"/>
              <a:gd name="connsiteX104" fmla="*/ 6098321 w 12192000"/>
              <a:gd name="connsiteY104" fmla="*/ 1721646 h 2237474"/>
              <a:gd name="connsiteX105" fmla="*/ 5880652 w 12192000"/>
              <a:gd name="connsiteY105" fmla="*/ 1779643 h 2237474"/>
              <a:gd name="connsiteX106" fmla="*/ 5785959 w 12192000"/>
              <a:gd name="connsiteY106" fmla="*/ 1775307 h 2237474"/>
              <a:gd name="connsiteX107" fmla="*/ 5643534 w 12192000"/>
              <a:gd name="connsiteY107" fmla="*/ 1802919 h 2237474"/>
              <a:gd name="connsiteX108" fmla="*/ 5518799 w 12192000"/>
              <a:gd name="connsiteY108" fmla="*/ 1818312 h 2237474"/>
              <a:gd name="connsiteX109" fmla="*/ 5505014 w 12192000"/>
              <a:gd name="connsiteY109" fmla="*/ 1819259 h 2237474"/>
              <a:gd name="connsiteX110" fmla="*/ 5453307 w 12192000"/>
              <a:gd name="connsiteY110" fmla="*/ 1815450 h 2237474"/>
              <a:gd name="connsiteX111" fmla="*/ 5364192 w 12192000"/>
              <a:gd name="connsiteY111" fmla="*/ 1826074 h 2237474"/>
              <a:gd name="connsiteX112" fmla="*/ 5350380 w 12192000"/>
              <a:gd name="connsiteY112" fmla="*/ 1830891 h 2237474"/>
              <a:gd name="connsiteX113" fmla="*/ 5259633 w 12192000"/>
              <a:gd name="connsiteY113" fmla="*/ 1837160 h 2237474"/>
              <a:gd name="connsiteX114" fmla="*/ 5197513 w 12192000"/>
              <a:gd name="connsiteY114" fmla="*/ 1844718 h 2237474"/>
              <a:gd name="connsiteX115" fmla="*/ 5184170 w 12192000"/>
              <a:gd name="connsiteY115" fmla="*/ 1849402 h 2237474"/>
              <a:gd name="connsiteX116" fmla="*/ 5168852 w 12192000"/>
              <a:gd name="connsiteY116" fmla="*/ 1844846 h 2237474"/>
              <a:gd name="connsiteX117" fmla="*/ 5164370 w 12192000"/>
              <a:gd name="connsiteY117" fmla="*/ 1840597 h 2237474"/>
              <a:gd name="connsiteX118" fmla="*/ 5114927 w 12192000"/>
              <a:gd name="connsiteY118" fmla="*/ 1847827 h 2237474"/>
              <a:gd name="connsiteX119" fmla="*/ 5108970 w 12192000"/>
              <a:gd name="connsiteY119" fmla="*/ 1847935 h 2237474"/>
              <a:gd name="connsiteX120" fmla="*/ 5067961 w 12192000"/>
              <a:gd name="connsiteY120" fmla="*/ 1845917 h 2237474"/>
              <a:gd name="connsiteX121" fmla="*/ 5007075 w 12192000"/>
              <a:gd name="connsiteY121" fmla="*/ 1838626 h 2237474"/>
              <a:gd name="connsiteX122" fmla="*/ 4944087 w 12192000"/>
              <a:gd name="connsiteY122" fmla="*/ 1823332 h 2237474"/>
              <a:gd name="connsiteX123" fmla="*/ 4907662 w 12192000"/>
              <a:gd name="connsiteY123" fmla="*/ 1816900 h 2237474"/>
              <a:gd name="connsiteX124" fmla="*/ 4882386 w 12192000"/>
              <a:gd name="connsiteY124" fmla="*/ 1809844 h 2237474"/>
              <a:gd name="connsiteX125" fmla="*/ 4811440 w 12192000"/>
              <a:gd name="connsiteY125" fmla="*/ 1804655 h 2237474"/>
              <a:gd name="connsiteX126" fmla="*/ 4691075 w 12192000"/>
              <a:gd name="connsiteY126" fmla="*/ 1801389 h 2237474"/>
              <a:gd name="connsiteX127" fmla="*/ 4611738 w 12192000"/>
              <a:gd name="connsiteY127" fmla="*/ 1776964 h 2237474"/>
              <a:gd name="connsiteX128" fmla="*/ 4560070 w 12192000"/>
              <a:gd name="connsiteY128" fmla="*/ 1785640 h 2237474"/>
              <a:gd name="connsiteX129" fmla="*/ 4536503 w 12192000"/>
              <a:gd name="connsiteY129" fmla="*/ 1785334 h 2237474"/>
              <a:gd name="connsiteX130" fmla="*/ 4513724 w 12192000"/>
              <a:gd name="connsiteY130" fmla="*/ 1791996 h 2237474"/>
              <a:gd name="connsiteX131" fmla="*/ 4459810 w 12192000"/>
              <a:gd name="connsiteY131" fmla="*/ 1797886 h 2237474"/>
              <a:gd name="connsiteX132" fmla="*/ 4379064 w 12192000"/>
              <a:gd name="connsiteY132" fmla="*/ 1817177 h 2237474"/>
              <a:gd name="connsiteX133" fmla="*/ 4319209 w 12192000"/>
              <a:gd name="connsiteY133" fmla="*/ 1834833 h 2237474"/>
              <a:gd name="connsiteX134" fmla="*/ 4290981 w 12192000"/>
              <a:gd name="connsiteY134" fmla="*/ 1839677 h 2237474"/>
              <a:gd name="connsiteX135" fmla="*/ 4285792 w 12192000"/>
              <a:gd name="connsiteY135" fmla="*/ 1836231 h 2237474"/>
              <a:gd name="connsiteX136" fmla="*/ 4238372 w 12192000"/>
              <a:gd name="connsiteY136" fmla="*/ 1851480 h 2237474"/>
              <a:gd name="connsiteX137" fmla="*/ 4232517 w 12192000"/>
              <a:gd name="connsiteY137" fmla="*/ 1852567 h 2237474"/>
              <a:gd name="connsiteX138" fmla="*/ 4191732 w 12192000"/>
              <a:gd name="connsiteY138" fmla="*/ 1857328 h 2237474"/>
              <a:gd name="connsiteX139" fmla="*/ 4065532 w 12192000"/>
              <a:gd name="connsiteY139" fmla="*/ 1855477 h 2237474"/>
              <a:gd name="connsiteX140" fmla="*/ 4028460 w 12192000"/>
              <a:gd name="connsiteY140" fmla="*/ 1855137 h 2237474"/>
              <a:gd name="connsiteX141" fmla="*/ 4002267 w 12192000"/>
              <a:gd name="connsiteY141" fmla="*/ 1852352 h 2237474"/>
              <a:gd name="connsiteX142" fmla="*/ 3931396 w 12192000"/>
              <a:gd name="connsiteY142" fmla="*/ 1858915 h 2237474"/>
              <a:gd name="connsiteX143" fmla="*/ 3812162 w 12192000"/>
              <a:gd name="connsiteY143" fmla="*/ 1875501 h 2237474"/>
              <a:gd name="connsiteX144" fmla="*/ 3729530 w 12192000"/>
              <a:gd name="connsiteY144" fmla="*/ 1864513 h 2237474"/>
              <a:gd name="connsiteX145" fmla="*/ 3680177 w 12192000"/>
              <a:gd name="connsiteY145" fmla="*/ 1881552 h 2237474"/>
              <a:gd name="connsiteX146" fmla="*/ 3567259 w 12192000"/>
              <a:gd name="connsiteY146" fmla="*/ 1893482 h 2237474"/>
              <a:gd name="connsiteX147" fmla="*/ 3405770 w 12192000"/>
              <a:gd name="connsiteY147" fmla="*/ 1904591 h 2237474"/>
              <a:gd name="connsiteX148" fmla="*/ 3280097 w 12192000"/>
              <a:gd name="connsiteY148" fmla="*/ 1919610 h 2237474"/>
              <a:gd name="connsiteX149" fmla="*/ 3123424 w 12192000"/>
              <a:gd name="connsiteY149" fmla="*/ 1952930 h 2237474"/>
              <a:gd name="connsiteX150" fmla="*/ 3009910 w 12192000"/>
              <a:gd name="connsiteY150" fmla="*/ 1957866 h 2237474"/>
              <a:gd name="connsiteX151" fmla="*/ 2995934 w 12192000"/>
              <a:gd name="connsiteY151" fmla="*/ 1967085 h 2237474"/>
              <a:gd name="connsiteX152" fmla="*/ 2980071 w 12192000"/>
              <a:gd name="connsiteY152" fmla="*/ 1972988 h 2237474"/>
              <a:gd name="connsiteX153" fmla="*/ 2978094 w 12192000"/>
              <a:gd name="connsiteY153" fmla="*/ 1972369 h 2237474"/>
              <a:gd name="connsiteX154" fmla="*/ 2942858 w 12192000"/>
              <a:gd name="connsiteY154" fmla="*/ 1981367 h 2237474"/>
              <a:gd name="connsiteX155" fmla="*/ 2875436 w 12192000"/>
              <a:gd name="connsiteY155" fmla="*/ 1996977 h 2237474"/>
              <a:gd name="connsiteX156" fmla="*/ 2874892 w 12192000"/>
              <a:gd name="connsiteY156" fmla="*/ 1996085 h 2237474"/>
              <a:gd name="connsiteX157" fmla="*/ 2864145 w 12192000"/>
              <a:gd name="connsiteY157" fmla="*/ 1994061 h 2237474"/>
              <a:gd name="connsiteX158" fmla="*/ 2843662 w 12192000"/>
              <a:gd name="connsiteY158" fmla="*/ 1992498 h 2237474"/>
              <a:gd name="connsiteX159" fmla="*/ 2796128 w 12192000"/>
              <a:gd name="connsiteY159" fmla="*/ 1976403 h 2237474"/>
              <a:gd name="connsiteX160" fmla="*/ 2756784 w 12192000"/>
              <a:gd name="connsiteY160" fmla="*/ 1985116 h 2237474"/>
              <a:gd name="connsiteX161" fmla="*/ 2748833 w 12192000"/>
              <a:gd name="connsiteY161" fmla="*/ 1986323 h 2237474"/>
              <a:gd name="connsiteX162" fmla="*/ 2748661 w 12192000"/>
              <a:gd name="connsiteY162" fmla="*/ 1986122 h 2237474"/>
              <a:gd name="connsiteX163" fmla="*/ 2740251 w 12192000"/>
              <a:gd name="connsiteY163" fmla="*/ 1986946 h 2237474"/>
              <a:gd name="connsiteX164" fmla="*/ 2718916 w 12192000"/>
              <a:gd name="connsiteY164" fmla="*/ 1990867 h 2237474"/>
              <a:gd name="connsiteX165" fmla="*/ 2713522 w 12192000"/>
              <a:gd name="connsiteY165" fmla="*/ 1990173 h 2237474"/>
              <a:gd name="connsiteX166" fmla="*/ 2680597 w 12192000"/>
              <a:gd name="connsiteY166" fmla="*/ 1984996 h 2237474"/>
              <a:gd name="connsiteX167" fmla="*/ 2578178 w 12192000"/>
              <a:gd name="connsiteY167" fmla="*/ 1990531 h 2237474"/>
              <a:gd name="connsiteX168" fmla="*/ 2476147 w 12192000"/>
              <a:gd name="connsiteY168" fmla="*/ 1998305 h 2237474"/>
              <a:gd name="connsiteX169" fmla="*/ 2373568 w 12192000"/>
              <a:gd name="connsiteY169" fmla="*/ 2003219 h 2237474"/>
              <a:gd name="connsiteX170" fmla="*/ 2321399 w 12192000"/>
              <a:gd name="connsiteY170" fmla="*/ 1989467 h 2237474"/>
              <a:gd name="connsiteX171" fmla="*/ 2315525 w 12192000"/>
              <a:gd name="connsiteY171" fmla="*/ 1989708 h 2237474"/>
              <a:gd name="connsiteX172" fmla="*/ 2300792 w 12192000"/>
              <a:gd name="connsiteY172" fmla="*/ 1994290 h 2237474"/>
              <a:gd name="connsiteX173" fmla="*/ 2295469 w 12192000"/>
              <a:gd name="connsiteY173" fmla="*/ 1996659 h 2237474"/>
              <a:gd name="connsiteX174" fmla="*/ 2287219 w 12192000"/>
              <a:gd name="connsiteY174" fmla="*/ 1998750 h 2237474"/>
              <a:gd name="connsiteX175" fmla="*/ 2286948 w 12192000"/>
              <a:gd name="connsiteY175" fmla="*/ 1998596 h 2237474"/>
              <a:gd name="connsiteX176" fmla="*/ 2243069 w 12192000"/>
              <a:gd name="connsiteY176" fmla="*/ 2015111 h 2237474"/>
              <a:gd name="connsiteX177" fmla="*/ 2186609 w 12192000"/>
              <a:gd name="connsiteY177" fmla="*/ 2008263 h 2237474"/>
              <a:gd name="connsiteX178" fmla="*/ 2164831 w 12192000"/>
              <a:gd name="connsiteY178" fmla="*/ 2010143 h 2237474"/>
              <a:gd name="connsiteX179" fmla="*/ 2152836 w 12192000"/>
              <a:gd name="connsiteY179" fmla="*/ 2010048 h 2237474"/>
              <a:gd name="connsiteX180" fmla="*/ 2117102 w 12192000"/>
              <a:gd name="connsiteY180" fmla="*/ 2023004 h 2237474"/>
              <a:gd name="connsiteX181" fmla="*/ 2111935 w 12192000"/>
              <a:gd name="connsiteY181" fmla="*/ 2023163 h 2237474"/>
              <a:gd name="connsiteX182" fmla="*/ 2089991 w 12192000"/>
              <a:gd name="connsiteY182" fmla="*/ 2034193 h 2237474"/>
              <a:gd name="connsiteX183" fmla="*/ 2058061 w 12192000"/>
              <a:gd name="connsiteY183" fmla="*/ 2047942 h 2237474"/>
              <a:gd name="connsiteX184" fmla="*/ 2055737 w 12192000"/>
              <a:gd name="connsiteY184" fmla="*/ 2047704 h 2237474"/>
              <a:gd name="connsiteX185" fmla="*/ 2042244 w 12192000"/>
              <a:gd name="connsiteY185" fmla="*/ 2055560 h 2237474"/>
              <a:gd name="connsiteX186" fmla="*/ 1976224 w 12192000"/>
              <a:gd name="connsiteY186" fmla="*/ 2074257 h 2237474"/>
              <a:gd name="connsiteX187" fmla="*/ 1877728 w 12192000"/>
              <a:gd name="connsiteY187" fmla="*/ 2101004 h 2237474"/>
              <a:gd name="connsiteX188" fmla="*/ 1759056 w 12192000"/>
              <a:gd name="connsiteY188" fmla="*/ 2125608 h 2237474"/>
              <a:gd name="connsiteX189" fmla="*/ 1637948 w 12192000"/>
              <a:gd name="connsiteY189" fmla="*/ 2172597 h 2237474"/>
              <a:gd name="connsiteX190" fmla="*/ 1434549 w 12192000"/>
              <a:gd name="connsiteY190" fmla="*/ 2234522 h 2237474"/>
              <a:gd name="connsiteX191" fmla="*/ 1398481 w 12192000"/>
              <a:gd name="connsiteY191" fmla="*/ 2237074 h 2237474"/>
              <a:gd name="connsiteX192" fmla="*/ 1398407 w 12192000"/>
              <a:gd name="connsiteY192" fmla="*/ 2237095 h 2237474"/>
              <a:gd name="connsiteX193" fmla="*/ 1370962 w 12192000"/>
              <a:gd name="connsiteY193" fmla="*/ 2237474 h 2237474"/>
              <a:gd name="connsiteX194" fmla="*/ 1356367 w 12192000"/>
              <a:gd name="connsiteY194" fmla="*/ 2235089 h 2237474"/>
              <a:gd name="connsiteX195" fmla="*/ 1324828 w 12192000"/>
              <a:gd name="connsiteY195" fmla="*/ 2231968 h 2237474"/>
              <a:gd name="connsiteX196" fmla="*/ 1297744 w 12192000"/>
              <a:gd name="connsiteY196" fmla="*/ 2235849 h 2237474"/>
              <a:gd name="connsiteX197" fmla="*/ 1286236 w 12192000"/>
              <a:gd name="connsiteY197" fmla="*/ 2233135 h 2237474"/>
              <a:gd name="connsiteX198" fmla="*/ 1283504 w 12192000"/>
              <a:gd name="connsiteY198" fmla="*/ 2233797 h 2237474"/>
              <a:gd name="connsiteX199" fmla="*/ 1279765 w 12192000"/>
              <a:gd name="connsiteY199" fmla="*/ 2229639 h 2237474"/>
              <a:gd name="connsiteX200" fmla="*/ 1195347 w 12192000"/>
              <a:gd name="connsiteY200" fmla="*/ 2212354 h 2237474"/>
              <a:gd name="connsiteX201" fmla="*/ 970251 w 12192000"/>
              <a:gd name="connsiteY201" fmla="*/ 2221029 h 2237474"/>
              <a:gd name="connsiteX202" fmla="*/ 812914 w 12192000"/>
              <a:gd name="connsiteY202" fmla="*/ 2202752 h 2237474"/>
              <a:gd name="connsiteX203" fmla="*/ 800195 w 12192000"/>
              <a:gd name="connsiteY203" fmla="*/ 2209407 h 2237474"/>
              <a:gd name="connsiteX204" fmla="*/ 784978 w 12192000"/>
              <a:gd name="connsiteY204" fmla="*/ 2212360 h 2237474"/>
              <a:gd name="connsiteX205" fmla="*/ 681987 w 12192000"/>
              <a:gd name="connsiteY205" fmla="*/ 2216757 h 2237474"/>
              <a:gd name="connsiteX206" fmla="*/ 669923 w 12192000"/>
              <a:gd name="connsiteY206" fmla="*/ 2211682 h 2237474"/>
              <a:gd name="connsiteX207" fmla="*/ 648680 w 12192000"/>
              <a:gd name="connsiteY207" fmla="*/ 2206229 h 2237474"/>
              <a:gd name="connsiteX208" fmla="*/ 597225 w 12192000"/>
              <a:gd name="connsiteY208" fmla="*/ 2180999 h 2237474"/>
              <a:gd name="connsiteX209" fmla="*/ 558449 w 12192000"/>
              <a:gd name="connsiteY209" fmla="*/ 2182346 h 2237474"/>
              <a:gd name="connsiteX210" fmla="*/ 550517 w 12192000"/>
              <a:gd name="connsiteY210" fmla="*/ 2182060 h 2237474"/>
              <a:gd name="connsiteX211" fmla="*/ 550309 w 12192000"/>
              <a:gd name="connsiteY211" fmla="*/ 2181825 h 2237474"/>
              <a:gd name="connsiteX212" fmla="*/ 541836 w 12192000"/>
              <a:gd name="connsiteY212" fmla="*/ 2181063 h 2237474"/>
              <a:gd name="connsiteX213" fmla="*/ 536057 w 12192000"/>
              <a:gd name="connsiteY213" fmla="*/ 2181537 h 2237474"/>
              <a:gd name="connsiteX214" fmla="*/ 520671 w 12192000"/>
              <a:gd name="connsiteY214" fmla="*/ 2180980 h 2237474"/>
              <a:gd name="connsiteX215" fmla="*/ 515024 w 12192000"/>
              <a:gd name="connsiteY215" fmla="*/ 2179258 h 2237474"/>
              <a:gd name="connsiteX216" fmla="*/ 512278 w 12192000"/>
              <a:gd name="connsiteY216" fmla="*/ 2176369 h 2237474"/>
              <a:gd name="connsiteX217" fmla="*/ 480419 w 12192000"/>
              <a:gd name="connsiteY217" fmla="*/ 2167807 h 2237474"/>
              <a:gd name="connsiteX218" fmla="*/ 413835 w 12192000"/>
              <a:gd name="connsiteY218" fmla="*/ 2156783 h 2237474"/>
              <a:gd name="connsiteX219" fmla="*/ 376513 w 12192000"/>
              <a:gd name="connsiteY219" fmla="*/ 2154014 h 2237474"/>
              <a:gd name="connsiteX220" fmla="*/ 273386 w 12192000"/>
              <a:gd name="connsiteY220" fmla="*/ 2142551 h 2237474"/>
              <a:gd name="connsiteX221" fmla="*/ 169207 w 12192000"/>
              <a:gd name="connsiteY221" fmla="*/ 2128100 h 2237474"/>
              <a:gd name="connsiteX222" fmla="*/ 93149 w 12192000"/>
              <a:gd name="connsiteY222" fmla="*/ 2105324 h 2237474"/>
              <a:gd name="connsiteX223" fmla="*/ 88109 w 12192000"/>
              <a:gd name="connsiteY223" fmla="*/ 2106704 h 2237474"/>
              <a:gd name="connsiteX224" fmla="*/ 80022 w 12192000"/>
              <a:gd name="connsiteY224" fmla="*/ 2107254 h 2237474"/>
              <a:gd name="connsiteX225" fmla="*/ 79717 w 12192000"/>
              <a:gd name="connsiteY225" fmla="*/ 2107046 h 2237474"/>
              <a:gd name="connsiteX226" fmla="*/ 72352 w 12192000"/>
              <a:gd name="connsiteY226" fmla="*/ 2107991 h 2237474"/>
              <a:gd name="connsiteX227" fmla="*/ 37645 w 12192000"/>
              <a:gd name="connsiteY227" fmla="*/ 2115401 h 2237474"/>
              <a:gd name="connsiteX228" fmla="*/ 4572 w 12192000"/>
              <a:gd name="connsiteY228" fmla="*/ 2111091 h 2237474"/>
              <a:gd name="connsiteX229" fmla="*/ 0 w 12192000"/>
              <a:gd name="connsiteY229" fmla="*/ 2110468 h 2237474"/>
              <a:gd name="connsiteX230" fmla="*/ 0 w 12192000"/>
              <a:gd name="connsiteY23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02328 w 12192000"/>
              <a:gd name="connsiteY67" fmla="*/ 1345865 h 2237474"/>
              <a:gd name="connsiteX68" fmla="*/ 7898322 w 12192000"/>
              <a:gd name="connsiteY68" fmla="*/ 1345689 h 2237474"/>
              <a:gd name="connsiteX69" fmla="*/ 7875879 w 12192000"/>
              <a:gd name="connsiteY69" fmla="*/ 1345646 h 2237474"/>
              <a:gd name="connsiteX70" fmla="*/ 7840612 w 12192000"/>
              <a:gd name="connsiteY70" fmla="*/ 1369373 h 2237474"/>
              <a:gd name="connsiteX71" fmla="*/ 7786819 w 12192000"/>
              <a:gd name="connsiteY71" fmla="*/ 1378970 h 2237474"/>
              <a:gd name="connsiteX72" fmla="*/ 7548172 w 12192000"/>
              <a:gd name="connsiteY72" fmla="*/ 1417460 h 2237474"/>
              <a:gd name="connsiteX73" fmla="*/ 7483437 w 12192000"/>
              <a:gd name="connsiteY73" fmla="*/ 1478152 h 2237474"/>
              <a:gd name="connsiteX74" fmla="*/ 7377870 w 12192000"/>
              <a:gd name="connsiteY74" fmla="*/ 1523319 h 2237474"/>
              <a:gd name="connsiteX75" fmla="*/ 7230737 w 12192000"/>
              <a:gd name="connsiteY75" fmla="*/ 1562633 h 2237474"/>
              <a:gd name="connsiteX76" fmla="*/ 7224458 w 12192000"/>
              <a:gd name="connsiteY76" fmla="*/ 1573008 h 2237474"/>
              <a:gd name="connsiteX77" fmla="*/ 7213486 w 12192000"/>
              <a:gd name="connsiteY77" fmla="*/ 1580987 h 2237474"/>
              <a:gd name="connsiteX78" fmla="*/ 7210972 w 12192000"/>
              <a:gd name="connsiteY78" fmla="*/ 1580856 h 2237474"/>
              <a:gd name="connsiteX79" fmla="*/ 7183121 w 12192000"/>
              <a:gd name="connsiteY79" fmla="*/ 1595162 h 2237474"/>
              <a:gd name="connsiteX80" fmla="*/ 7164601 w 12192000"/>
              <a:gd name="connsiteY80" fmla="*/ 1606490 h 2237474"/>
              <a:gd name="connsiteX81" fmla="*/ 7159286 w 12192000"/>
              <a:gd name="connsiteY81" fmla="*/ 1606850 h 2237474"/>
              <a:gd name="connsiteX82" fmla="*/ 7114651 w 12192000"/>
              <a:gd name="connsiteY82" fmla="*/ 1620959 h 2237474"/>
              <a:gd name="connsiteX83" fmla="*/ 7092727 w 12192000"/>
              <a:gd name="connsiteY83" fmla="*/ 1623628 h 2237474"/>
              <a:gd name="connsiteX84" fmla="*/ 7031309 w 12192000"/>
              <a:gd name="connsiteY84" fmla="*/ 1619451 h 2237474"/>
              <a:gd name="connsiteX85" fmla="*/ 6999084 w 12192000"/>
              <a:gd name="connsiteY85" fmla="*/ 1634317 h 2237474"/>
              <a:gd name="connsiteX86" fmla="*/ 6992107 w 12192000"/>
              <a:gd name="connsiteY86" fmla="*/ 1636860 h 2237474"/>
              <a:gd name="connsiteX87" fmla="*/ 6991765 w 12192000"/>
              <a:gd name="connsiteY87" fmla="*/ 1636725 h 2237474"/>
              <a:gd name="connsiteX88" fmla="*/ 6983996 w 12192000"/>
              <a:gd name="connsiteY88" fmla="*/ 1639040 h 2237474"/>
              <a:gd name="connsiteX89" fmla="*/ 6979383 w 12192000"/>
              <a:gd name="connsiteY89" fmla="*/ 1641496 h 2237474"/>
              <a:gd name="connsiteX90" fmla="*/ 6900177 w 12192000"/>
              <a:gd name="connsiteY90" fmla="*/ 1636016 h 2237474"/>
              <a:gd name="connsiteX91" fmla="*/ 6795372 w 12192000"/>
              <a:gd name="connsiteY91" fmla="*/ 1644845 h 2237474"/>
              <a:gd name="connsiteX92" fmla="*/ 6692251 w 12192000"/>
              <a:gd name="connsiteY92" fmla="*/ 1656357 h 2237474"/>
              <a:gd name="connsiteX93" fmla="*/ 6655235 w 12192000"/>
              <a:gd name="connsiteY93" fmla="*/ 1661869 h 2237474"/>
              <a:gd name="connsiteX94" fmla="*/ 6587857 w 12192000"/>
              <a:gd name="connsiteY94" fmla="*/ 1665769 h 2237474"/>
              <a:gd name="connsiteX95" fmla="*/ 6554894 w 12192000"/>
              <a:gd name="connsiteY95" fmla="*/ 1664428 h 2237474"/>
              <a:gd name="connsiteX96" fmla="*/ 6516595 w 12192000"/>
              <a:gd name="connsiteY96" fmla="*/ 1667475 h 2237474"/>
              <a:gd name="connsiteX97" fmla="*/ 6508541 w 12192000"/>
              <a:gd name="connsiteY97" fmla="*/ 1668757 h 2237474"/>
              <a:gd name="connsiteX98" fmla="*/ 6471012 w 12192000"/>
              <a:gd name="connsiteY98" fmla="*/ 1678604 h 2237474"/>
              <a:gd name="connsiteX99" fmla="*/ 6415265 w 12192000"/>
              <a:gd name="connsiteY99" fmla="*/ 1665317 h 2237474"/>
              <a:gd name="connsiteX100" fmla="*/ 6364035 w 12192000"/>
              <a:gd name="connsiteY100" fmla="*/ 1667683 h 2237474"/>
              <a:gd name="connsiteX101" fmla="*/ 6280959 w 12192000"/>
              <a:gd name="connsiteY101" fmla="*/ 1689329 h 2237474"/>
              <a:gd name="connsiteX102" fmla="*/ 6243319 w 12192000"/>
              <a:gd name="connsiteY102" fmla="*/ 1695560 h 2237474"/>
              <a:gd name="connsiteX103" fmla="*/ 6098321 w 12192000"/>
              <a:gd name="connsiteY103" fmla="*/ 1721646 h 2237474"/>
              <a:gd name="connsiteX104" fmla="*/ 5880652 w 12192000"/>
              <a:gd name="connsiteY104" fmla="*/ 1779643 h 2237474"/>
              <a:gd name="connsiteX105" fmla="*/ 5785959 w 12192000"/>
              <a:gd name="connsiteY105" fmla="*/ 1775307 h 2237474"/>
              <a:gd name="connsiteX106" fmla="*/ 5643534 w 12192000"/>
              <a:gd name="connsiteY106" fmla="*/ 1802919 h 2237474"/>
              <a:gd name="connsiteX107" fmla="*/ 5518799 w 12192000"/>
              <a:gd name="connsiteY107" fmla="*/ 1818312 h 2237474"/>
              <a:gd name="connsiteX108" fmla="*/ 5505014 w 12192000"/>
              <a:gd name="connsiteY108" fmla="*/ 1819259 h 2237474"/>
              <a:gd name="connsiteX109" fmla="*/ 5453307 w 12192000"/>
              <a:gd name="connsiteY109" fmla="*/ 1815450 h 2237474"/>
              <a:gd name="connsiteX110" fmla="*/ 5364192 w 12192000"/>
              <a:gd name="connsiteY110" fmla="*/ 1826074 h 2237474"/>
              <a:gd name="connsiteX111" fmla="*/ 5350380 w 12192000"/>
              <a:gd name="connsiteY111" fmla="*/ 1830891 h 2237474"/>
              <a:gd name="connsiteX112" fmla="*/ 5259633 w 12192000"/>
              <a:gd name="connsiteY112" fmla="*/ 1837160 h 2237474"/>
              <a:gd name="connsiteX113" fmla="*/ 5197513 w 12192000"/>
              <a:gd name="connsiteY113" fmla="*/ 1844718 h 2237474"/>
              <a:gd name="connsiteX114" fmla="*/ 5184170 w 12192000"/>
              <a:gd name="connsiteY114" fmla="*/ 1849402 h 2237474"/>
              <a:gd name="connsiteX115" fmla="*/ 5168852 w 12192000"/>
              <a:gd name="connsiteY115" fmla="*/ 1844846 h 2237474"/>
              <a:gd name="connsiteX116" fmla="*/ 5164370 w 12192000"/>
              <a:gd name="connsiteY116" fmla="*/ 1840597 h 2237474"/>
              <a:gd name="connsiteX117" fmla="*/ 5114927 w 12192000"/>
              <a:gd name="connsiteY117" fmla="*/ 1847827 h 2237474"/>
              <a:gd name="connsiteX118" fmla="*/ 5108970 w 12192000"/>
              <a:gd name="connsiteY118" fmla="*/ 1847935 h 2237474"/>
              <a:gd name="connsiteX119" fmla="*/ 5067961 w 12192000"/>
              <a:gd name="connsiteY119" fmla="*/ 1845917 h 2237474"/>
              <a:gd name="connsiteX120" fmla="*/ 5007075 w 12192000"/>
              <a:gd name="connsiteY120" fmla="*/ 1838626 h 2237474"/>
              <a:gd name="connsiteX121" fmla="*/ 4944087 w 12192000"/>
              <a:gd name="connsiteY121" fmla="*/ 1823332 h 2237474"/>
              <a:gd name="connsiteX122" fmla="*/ 4907662 w 12192000"/>
              <a:gd name="connsiteY122" fmla="*/ 1816900 h 2237474"/>
              <a:gd name="connsiteX123" fmla="*/ 4882386 w 12192000"/>
              <a:gd name="connsiteY123" fmla="*/ 1809844 h 2237474"/>
              <a:gd name="connsiteX124" fmla="*/ 4811440 w 12192000"/>
              <a:gd name="connsiteY124" fmla="*/ 1804655 h 2237474"/>
              <a:gd name="connsiteX125" fmla="*/ 4691075 w 12192000"/>
              <a:gd name="connsiteY125" fmla="*/ 1801389 h 2237474"/>
              <a:gd name="connsiteX126" fmla="*/ 4611738 w 12192000"/>
              <a:gd name="connsiteY126" fmla="*/ 1776964 h 2237474"/>
              <a:gd name="connsiteX127" fmla="*/ 4560070 w 12192000"/>
              <a:gd name="connsiteY127" fmla="*/ 1785640 h 2237474"/>
              <a:gd name="connsiteX128" fmla="*/ 4536503 w 12192000"/>
              <a:gd name="connsiteY128" fmla="*/ 1785334 h 2237474"/>
              <a:gd name="connsiteX129" fmla="*/ 4513724 w 12192000"/>
              <a:gd name="connsiteY129" fmla="*/ 1791996 h 2237474"/>
              <a:gd name="connsiteX130" fmla="*/ 4459810 w 12192000"/>
              <a:gd name="connsiteY130" fmla="*/ 1797886 h 2237474"/>
              <a:gd name="connsiteX131" fmla="*/ 4379064 w 12192000"/>
              <a:gd name="connsiteY131" fmla="*/ 1817177 h 2237474"/>
              <a:gd name="connsiteX132" fmla="*/ 4319209 w 12192000"/>
              <a:gd name="connsiteY132" fmla="*/ 1834833 h 2237474"/>
              <a:gd name="connsiteX133" fmla="*/ 4290981 w 12192000"/>
              <a:gd name="connsiteY133" fmla="*/ 1839677 h 2237474"/>
              <a:gd name="connsiteX134" fmla="*/ 4285792 w 12192000"/>
              <a:gd name="connsiteY134" fmla="*/ 1836231 h 2237474"/>
              <a:gd name="connsiteX135" fmla="*/ 4238372 w 12192000"/>
              <a:gd name="connsiteY135" fmla="*/ 1851480 h 2237474"/>
              <a:gd name="connsiteX136" fmla="*/ 4232517 w 12192000"/>
              <a:gd name="connsiteY136" fmla="*/ 1852567 h 2237474"/>
              <a:gd name="connsiteX137" fmla="*/ 4191732 w 12192000"/>
              <a:gd name="connsiteY137" fmla="*/ 1857328 h 2237474"/>
              <a:gd name="connsiteX138" fmla="*/ 4065532 w 12192000"/>
              <a:gd name="connsiteY138" fmla="*/ 1855477 h 2237474"/>
              <a:gd name="connsiteX139" fmla="*/ 4028460 w 12192000"/>
              <a:gd name="connsiteY139" fmla="*/ 1855137 h 2237474"/>
              <a:gd name="connsiteX140" fmla="*/ 4002267 w 12192000"/>
              <a:gd name="connsiteY140" fmla="*/ 1852352 h 2237474"/>
              <a:gd name="connsiteX141" fmla="*/ 3931396 w 12192000"/>
              <a:gd name="connsiteY141" fmla="*/ 1858915 h 2237474"/>
              <a:gd name="connsiteX142" fmla="*/ 3812162 w 12192000"/>
              <a:gd name="connsiteY142" fmla="*/ 1875501 h 2237474"/>
              <a:gd name="connsiteX143" fmla="*/ 3729530 w 12192000"/>
              <a:gd name="connsiteY143" fmla="*/ 1864513 h 2237474"/>
              <a:gd name="connsiteX144" fmla="*/ 3680177 w 12192000"/>
              <a:gd name="connsiteY144" fmla="*/ 1881552 h 2237474"/>
              <a:gd name="connsiteX145" fmla="*/ 3567259 w 12192000"/>
              <a:gd name="connsiteY145" fmla="*/ 1893482 h 2237474"/>
              <a:gd name="connsiteX146" fmla="*/ 3405770 w 12192000"/>
              <a:gd name="connsiteY146" fmla="*/ 1904591 h 2237474"/>
              <a:gd name="connsiteX147" fmla="*/ 3280097 w 12192000"/>
              <a:gd name="connsiteY147" fmla="*/ 1919610 h 2237474"/>
              <a:gd name="connsiteX148" fmla="*/ 3123424 w 12192000"/>
              <a:gd name="connsiteY148" fmla="*/ 1952930 h 2237474"/>
              <a:gd name="connsiteX149" fmla="*/ 3009910 w 12192000"/>
              <a:gd name="connsiteY149" fmla="*/ 1957866 h 2237474"/>
              <a:gd name="connsiteX150" fmla="*/ 2995934 w 12192000"/>
              <a:gd name="connsiteY150" fmla="*/ 1967085 h 2237474"/>
              <a:gd name="connsiteX151" fmla="*/ 2980071 w 12192000"/>
              <a:gd name="connsiteY151" fmla="*/ 1972988 h 2237474"/>
              <a:gd name="connsiteX152" fmla="*/ 2978094 w 12192000"/>
              <a:gd name="connsiteY152" fmla="*/ 1972369 h 2237474"/>
              <a:gd name="connsiteX153" fmla="*/ 2942858 w 12192000"/>
              <a:gd name="connsiteY153" fmla="*/ 1981367 h 2237474"/>
              <a:gd name="connsiteX154" fmla="*/ 2875436 w 12192000"/>
              <a:gd name="connsiteY154" fmla="*/ 1996977 h 2237474"/>
              <a:gd name="connsiteX155" fmla="*/ 2874892 w 12192000"/>
              <a:gd name="connsiteY155" fmla="*/ 1996085 h 2237474"/>
              <a:gd name="connsiteX156" fmla="*/ 2864145 w 12192000"/>
              <a:gd name="connsiteY156" fmla="*/ 1994061 h 2237474"/>
              <a:gd name="connsiteX157" fmla="*/ 2843662 w 12192000"/>
              <a:gd name="connsiteY157" fmla="*/ 1992498 h 2237474"/>
              <a:gd name="connsiteX158" fmla="*/ 2796128 w 12192000"/>
              <a:gd name="connsiteY158" fmla="*/ 1976403 h 2237474"/>
              <a:gd name="connsiteX159" fmla="*/ 2756784 w 12192000"/>
              <a:gd name="connsiteY159" fmla="*/ 1985116 h 2237474"/>
              <a:gd name="connsiteX160" fmla="*/ 2748833 w 12192000"/>
              <a:gd name="connsiteY160" fmla="*/ 1986323 h 2237474"/>
              <a:gd name="connsiteX161" fmla="*/ 2748661 w 12192000"/>
              <a:gd name="connsiteY161" fmla="*/ 1986122 h 2237474"/>
              <a:gd name="connsiteX162" fmla="*/ 2740251 w 12192000"/>
              <a:gd name="connsiteY162" fmla="*/ 1986946 h 2237474"/>
              <a:gd name="connsiteX163" fmla="*/ 2718916 w 12192000"/>
              <a:gd name="connsiteY163" fmla="*/ 1990867 h 2237474"/>
              <a:gd name="connsiteX164" fmla="*/ 2713522 w 12192000"/>
              <a:gd name="connsiteY164" fmla="*/ 1990173 h 2237474"/>
              <a:gd name="connsiteX165" fmla="*/ 2680597 w 12192000"/>
              <a:gd name="connsiteY165" fmla="*/ 1984996 h 2237474"/>
              <a:gd name="connsiteX166" fmla="*/ 2578178 w 12192000"/>
              <a:gd name="connsiteY166" fmla="*/ 1990531 h 2237474"/>
              <a:gd name="connsiteX167" fmla="*/ 2476147 w 12192000"/>
              <a:gd name="connsiteY167" fmla="*/ 1998305 h 2237474"/>
              <a:gd name="connsiteX168" fmla="*/ 2373568 w 12192000"/>
              <a:gd name="connsiteY168" fmla="*/ 2003219 h 2237474"/>
              <a:gd name="connsiteX169" fmla="*/ 2321399 w 12192000"/>
              <a:gd name="connsiteY169" fmla="*/ 1989467 h 2237474"/>
              <a:gd name="connsiteX170" fmla="*/ 2315525 w 12192000"/>
              <a:gd name="connsiteY170" fmla="*/ 1989708 h 2237474"/>
              <a:gd name="connsiteX171" fmla="*/ 2300792 w 12192000"/>
              <a:gd name="connsiteY171" fmla="*/ 1994290 h 2237474"/>
              <a:gd name="connsiteX172" fmla="*/ 2295469 w 12192000"/>
              <a:gd name="connsiteY172" fmla="*/ 1996659 h 2237474"/>
              <a:gd name="connsiteX173" fmla="*/ 2287219 w 12192000"/>
              <a:gd name="connsiteY173" fmla="*/ 1998750 h 2237474"/>
              <a:gd name="connsiteX174" fmla="*/ 2286948 w 12192000"/>
              <a:gd name="connsiteY174" fmla="*/ 1998596 h 2237474"/>
              <a:gd name="connsiteX175" fmla="*/ 2243069 w 12192000"/>
              <a:gd name="connsiteY175" fmla="*/ 2015111 h 2237474"/>
              <a:gd name="connsiteX176" fmla="*/ 2186609 w 12192000"/>
              <a:gd name="connsiteY176" fmla="*/ 2008263 h 2237474"/>
              <a:gd name="connsiteX177" fmla="*/ 2164831 w 12192000"/>
              <a:gd name="connsiteY177" fmla="*/ 2010143 h 2237474"/>
              <a:gd name="connsiteX178" fmla="*/ 2152836 w 12192000"/>
              <a:gd name="connsiteY178" fmla="*/ 2010048 h 2237474"/>
              <a:gd name="connsiteX179" fmla="*/ 2117102 w 12192000"/>
              <a:gd name="connsiteY179" fmla="*/ 2023004 h 2237474"/>
              <a:gd name="connsiteX180" fmla="*/ 2111935 w 12192000"/>
              <a:gd name="connsiteY180" fmla="*/ 2023163 h 2237474"/>
              <a:gd name="connsiteX181" fmla="*/ 2089991 w 12192000"/>
              <a:gd name="connsiteY181" fmla="*/ 2034193 h 2237474"/>
              <a:gd name="connsiteX182" fmla="*/ 2058061 w 12192000"/>
              <a:gd name="connsiteY182" fmla="*/ 2047942 h 2237474"/>
              <a:gd name="connsiteX183" fmla="*/ 2055737 w 12192000"/>
              <a:gd name="connsiteY183" fmla="*/ 2047704 h 2237474"/>
              <a:gd name="connsiteX184" fmla="*/ 2042244 w 12192000"/>
              <a:gd name="connsiteY184" fmla="*/ 2055560 h 2237474"/>
              <a:gd name="connsiteX185" fmla="*/ 1976224 w 12192000"/>
              <a:gd name="connsiteY185" fmla="*/ 2074257 h 2237474"/>
              <a:gd name="connsiteX186" fmla="*/ 1877728 w 12192000"/>
              <a:gd name="connsiteY186" fmla="*/ 2101004 h 2237474"/>
              <a:gd name="connsiteX187" fmla="*/ 1759056 w 12192000"/>
              <a:gd name="connsiteY187" fmla="*/ 2125608 h 2237474"/>
              <a:gd name="connsiteX188" fmla="*/ 1637948 w 12192000"/>
              <a:gd name="connsiteY188" fmla="*/ 2172597 h 2237474"/>
              <a:gd name="connsiteX189" fmla="*/ 1434549 w 12192000"/>
              <a:gd name="connsiteY189" fmla="*/ 2234522 h 2237474"/>
              <a:gd name="connsiteX190" fmla="*/ 1398481 w 12192000"/>
              <a:gd name="connsiteY190" fmla="*/ 2237074 h 2237474"/>
              <a:gd name="connsiteX191" fmla="*/ 1398407 w 12192000"/>
              <a:gd name="connsiteY191" fmla="*/ 2237095 h 2237474"/>
              <a:gd name="connsiteX192" fmla="*/ 1370962 w 12192000"/>
              <a:gd name="connsiteY192" fmla="*/ 2237474 h 2237474"/>
              <a:gd name="connsiteX193" fmla="*/ 1356367 w 12192000"/>
              <a:gd name="connsiteY193" fmla="*/ 2235089 h 2237474"/>
              <a:gd name="connsiteX194" fmla="*/ 1324828 w 12192000"/>
              <a:gd name="connsiteY194" fmla="*/ 2231968 h 2237474"/>
              <a:gd name="connsiteX195" fmla="*/ 1297744 w 12192000"/>
              <a:gd name="connsiteY195" fmla="*/ 2235849 h 2237474"/>
              <a:gd name="connsiteX196" fmla="*/ 1286236 w 12192000"/>
              <a:gd name="connsiteY196" fmla="*/ 2233135 h 2237474"/>
              <a:gd name="connsiteX197" fmla="*/ 1283504 w 12192000"/>
              <a:gd name="connsiteY197" fmla="*/ 2233797 h 2237474"/>
              <a:gd name="connsiteX198" fmla="*/ 1279765 w 12192000"/>
              <a:gd name="connsiteY198" fmla="*/ 2229639 h 2237474"/>
              <a:gd name="connsiteX199" fmla="*/ 1195347 w 12192000"/>
              <a:gd name="connsiteY199" fmla="*/ 2212354 h 2237474"/>
              <a:gd name="connsiteX200" fmla="*/ 970251 w 12192000"/>
              <a:gd name="connsiteY200" fmla="*/ 2221029 h 2237474"/>
              <a:gd name="connsiteX201" fmla="*/ 812914 w 12192000"/>
              <a:gd name="connsiteY201" fmla="*/ 2202752 h 2237474"/>
              <a:gd name="connsiteX202" fmla="*/ 800195 w 12192000"/>
              <a:gd name="connsiteY202" fmla="*/ 2209407 h 2237474"/>
              <a:gd name="connsiteX203" fmla="*/ 784978 w 12192000"/>
              <a:gd name="connsiteY203" fmla="*/ 2212360 h 2237474"/>
              <a:gd name="connsiteX204" fmla="*/ 681987 w 12192000"/>
              <a:gd name="connsiteY204" fmla="*/ 2216757 h 2237474"/>
              <a:gd name="connsiteX205" fmla="*/ 669923 w 12192000"/>
              <a:gd name="connsiteY205" fmla="*/ 2211682 h 2237474"/>
              <a:gd name="connsiteX206" fmla="*/ 648680 w 12192000"/>
              <a:gd name="connsiteY206" fmla="*/ 2206229 h 2237474"/>
              <a:gd name="connsiteX207" fmla="*/ 597225 w 12192000"/>
              <a:gd name="connsiteY207" fmla="*/ 2180999 h 2237474"/>
              <a:gd name="connsiteX208" fmla="*/ 558449 w 12192000"/>
              <a:gd name="connsiteY208" fmla="*/ 2182346 h 2237474"/>
              <a:gd name="connsiteX209" fmla="*/ 550517 w 12192000"/>
              <a:gd name="connsiteY209" fmla="*/ 2182060 h 2237474"/>
              <a:gd name="connsiteX210" fmla="*/ 550309 w 12192000"/>
              <a:gd name="connsiteY210" fmla="*/ 2181825 h 2237474"/>
              <a:gd name="connsiteX211" fmla="*/ 541836 w 12192000"/>
              <a:gd name="connsiteY211" fmla="*/ 2181063 h 2237474"/>
              <a:gd name="connsiteX212" fmla="*/ 536057 w 12192000"/>
              <a:gd name="connsiteY212" fmla="*/ 2181537 h 2237474"/>
              <a:gd name="connsiteX213" fmla="*/ 520671 w 12192000"/>
              <a:gd name="connsiteY213" fmla="*/ 2180980 h 2237474"/>
              <a:gd name="connsiteX214" fmla="*/ 515024 w 12192000"/>
              <a:gd name="connsiteY214" fmla="*/ 2179258 h 2237474"/>
              <a:gd name="connsiteX215" fmla="*/ 512278 w 12192000"/>
              <a:gd name="connsiteY215" fmla="*/ 2176369 h 2237474"/>
              <a:gd name="connsiteX216" fmla="*/ 480419 w 12192000"/>
              <a:gd name="connsiteY216" fmla="*/ 2167807 h 2237474"/>
              <a:gd name="connsiteX217" fmla="*/ 413835 w 12192000"/>
              <a:gd name="connsiteY217" fmla="*/ 2156783 h 2237474"/>
              <a:gd name="connsiteX218" fmla="*/ 376513 w 12192000"/>
              <a:gd name="connsiteY218" fmla="*/ 2154014 h 2237474"/>
              <a:gd name="connsiteX219" fmla="*/ 273386 w 12192000"/>
              <a:gd name="connsiteY219" fmla="*/ 2142551 h 2237474"/>
              <a:gd name="connsiteX220" fmla="*/ 169207 w 12192000"/>
              <a:gd name="connsiteY220" fmla="*/ 2128100 h 2237474"/>
              <a:gd name="connsiteX221" fmla="*/ 93149 w 12192000"/>
              <a:gd name="connsiteY221" fmla="*/ 2105324 h 2237474"/>
              <a:gd name="connsiteX222" fmla="*/ 88109 w 12192000"/>
              <a:gd name="connsiteY222" fmla="*/ 2106704 h 2237474"/>
              <a:gd name="connsiteX223" fmla="*/ 80022 w 12192000"/>
              <a:gd name="connsiteY223" fmla="*/ 2107254 h 2237474"/>
              <a:gd name="connsiteX224" fmla="*/ 79717 w 12192000"/>
              <a:gd name="connsiteY224" fmla="*/ 2107046 h 2237474"/>
              <a:gd name="connsiteX225" fmla="*/ 72352 w 12192000"/>
              <a:gd name="connsiteY225" fmla="*/ 2107991 h 2237474"/>
              <a:gd name="connsiteX226" fmla="*/ 37645 w 12192000"/>
              <a:gd name="connsiteY226" fmla="*/ 2115401 h 2237474"/>
              <a:gd name="connsiteX227" fmla="*/ 4572 w 12192000"/>
              <a:gd name="connsiteY227" fmla="*/ 2111091 h 2237474"/>
              <a:gd name="connsiteX228" fmla="*/ 0 w 12192000"/>
              <a:gd name="connsiteY228" fmla="*/ 2110468 h 2237474"/>
              <a:gd name="connsiteX229" fmla="*/ 0 w 12192000"/>
              <a:gd name="connsiteY22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79383 w 12192000"/>
              <a:gd name="connsiteY88" fmla="*/ 1641496 h 2237474"/>
              <a:gd name="connsiteX89" fmla="*/ 6900177 w 12192000"/>
              <a:gd name="connsiteY89" fmla="*/ 1636016 h 2237474"/>
              <a:gd name="connsiteX90" fmla="*/ 6795372 w 12192000"/>
              <a:gd name="connsiteY90" fmla="*/ 1644845 h 2237474"/>
              <a:gd name="connsiteX91" fmla="*/ 6692251 w 12192000"/>
              <a:gd name="connsiteY91" fmla="*/ 1656357 h 2237474"/>
              <a:gd name="connsiteX92" fmla="*/ 6655235 w 12192000"/>
              <a:gd name="connsiteY92" fmla="*/ 1661869 h 2237474"/>
              <a:gd name="connsiteX93" fmla="*/ 6587857 w 12192000"/>
              <a:gd name="connsiteY93" fmla="*/ 1665769 h 2237474"/>
              <a:gd name="connsiteX94" fmla="*/ 6554894 w 12192000"/>
              <a:gd name="connsiteY94" fmla="*/ 1664428 h 2237474"/>
              <a:gd name="connsiteX95" fmla="*/ 6516595 w 12192000"/>
              <a:gd name="connsiteY95" fmla="*/ 1667475 h 2237474"/>
              <a:gd name="connsiteX96" fmla="*/ 6508541 w 12192000"/>
              <a:gd name="connsiteY96" fmla="*/ 1668757 h 2237474"/>
              <a:gd name="connsiteX97" fmla="*/ 6471012 w 12192000"/>
              <a:gd name="connsiteY97" fmla="*/ 1678604 h 2237474"/>
              <a:gd name="connsiteX98" fmla="*/ 6415265 w 12192000"/>
              <a:gd name="connsiteY98" fmla="*/ 1665317 h 2237474"/>
              <a:gd name="connsiteX99" fmla="*/ 6364035 w 12192000"/>
              <a:gd name="connsiteY99" fmla="*/ 1667683 h 2237474"/>
              <a:gd name="connsiteX100" fmla="*/ 6280959 w 12192000"/>
              <a:gd name="connsiteY100" fmla="*/ 1689329 h 2237474"/>
              <a:gd name="connsiteX101" fmla="*/ 6243319 w 12192000"/>
              <a:gd name="connsiteY101" fmla="*/ 1695560 h 2237474"/>
              <a:gd name="connsiteX102" fmla="*/ 6098321 w 12192000"/>
              <a:gd name="connsiteY102" fmla="*/ 1721646 h 2237474"/>
              <a:gd name="connsiteX103" fmla="*/ 5880652 w 12192000"/>
              <a:gd name="connsiteY103" fmla="*/ 1779643 h 2237474"/>
              <a:gd name="connsiteX104" fmla="*/ 5785959 w 12192000"/>
              <a:gd name="connsiteY104" fmla="*/ 1775307 h 2237474"/>
              <a:gd name="connsiteX105" fmla="*/ 5643534 w 12192000"/>
              <a:gd name="connsiteY105" fmla="*/ 1802919 h 2237474"/>
              <a:gd name="connsiteX106" fmla="*/ 5518799 w 12192000"/>
              <a:gd name="connsiteY106" fmla="*/ 1818312 h 2237474"/>
              <a:gd name="connsiteX107" fmla="*/ 5505014 w 12192000"/>
              <a:gd name="connsiteY107" fmla="*/ 1819259 h 2237474"/>
              <a:gd name="connsiteX108" fmla="*/ 5453307 w 12192000"/>
              <a:gd name="connsiteY108" fmla="*/ 1815450 h 2237474"/>
              <a:gd name="connsiteX109" fmla="*/ 5364192 w 12192000"/>
              <a:gd name="connsiteY109" fmla="*/ 1826074 h 2237474"/>
              <a:gd name="connsiteX110" fmla="*/ 5350380 w 12192000"/>
              <a:gd name="connsiteY110" fmla="*/ 1830891 h 2237474"/>
              <a:gd name="connsiteX111" fmla="*/ 5259633 w 12192000"/>
              <a:gd name="connsiteY111" fmla="*/ 1837160 h 2237474"/>
              <a:gd name="connsiteX112" fmla="*/ 5197513 w 12192000"/>
              <a:gd name="connsiteY112" fmla="*/ 1844718 h 2237474"/>
              <a:gd name="connsiteX113" fmla="*/ 5184170 w 12192000"/>
              <a:gd name="connsiteY113" fmla="*/ 1849402 h 2237474"/>
              <a:gd name="connsiteX114" fmla="*/ 5168852 w 12192000"/>
              <a:gd name="connsiteY114" fmla="*/ 1844846 h 2237474"/>
              <a:gd name="connsiteX115" fmla="*/ 5164370 w 12192000"/>
              <a:gd name="connsiteY115" fmla="*/ 1840597 h 2237474"/>
              <a:gd name="connsiteX116" fmla="*/ 5114927 w 12192000"/>
              <a:gd name="connsiteY116" fmla="*/ 1847827 h 2237474"/>
              <a:gd name="connsiteX117" fmla="*/ 5108970 w 12192000"/>
              <a:gd name="connsiteY117" fmla="*/ 1847935 h 2237474"/>
              <a:gd name="connsiteX118" fmla="*/ 5067961 w 12192000"/>
              <a:gd name="connsiteY118" fmla="*/ 1845917 h 2237474"/>
              <a:gd name="connsiteX119" fmla="*/ 5007075 w 12192000"/>
              <a:gd name="connsiteY119" fmla="*/ 1838626 h 2237474"/>
              <a:gd name="connsiteX120" fmla="*/ 4944087 w 12192000"/>
              <a:gd name="connsiteY120" fmla="*/ 1823332 h 2237474"/>
              <a:gd name="connsiteX121" fmla="*/ 4907662 w 12192000"/>
              <a:gd name="connsiteY121" fmla="*/ 1816900 h 2237474"/>
              <a:gd name="connsiteX122" fmla="*/ 4882386 w 12192000"/>
              <a:gd name="connsiteY122" fmla="*/ 1809844 h 2237474"/>
              <a:gd name="connsiteX123" fmla="*/ 4811440 w 12192000"/>
              <a:gd name="connsiteY123" fmla="*/ 1804655 h 2237474"/>
              <a:gd name="connsiteX124" fmla="*/ 4691075 w 12192000"/>
              <a:gd name="connsiteY124" fmla="*/ 1801389 h 2237474"/>
              <a:gd name="connsiteX125" fmla="*/ 4611738 w 12192000"/>
              <a:gd name="connsiteY125" fmla="*/ 1776964 h 2237474"/>
              <a:gd name="connsiteX126" fmla="*/ 4560070 w 12192000"/>
              <a:gd name="connsiteY126" fmla="*/ 1785640 h 2237474"/>
              <a:gd name="connsiteX127" fmla="*/ 4536503 w 12192000"/>
              <a:gd name="connsiteY127" fmla="*/ 1785334 h 2237474"/>
              <a:gd name="connsiteX128" fmla="*/ 4513724 w 12192000"/>
              <a:gd name="connsiteY128" fmla="*/ 1791996 h 2237474"/>
              <a:gd name="connsiteX129" fmla="*/ 4459810 w 12192000"/>
              <a:gd name="connsiteY129" fmla="*/ 1797886 h 2237474"/>
              <a:gd name="connsiteX130" fmla="*/ 4379064 w 12192000"/>
              <a:gd name="connsiteY130" fmla="*/ 1817177 h 2237474"/>
              <a:gd name="connsiteX131" fmla="*/ 4319209 w 12192000"/>
              <a:gd name="connsiteY131" fmla="*/ 1834833 h 2237474"/>
              <a:gd name="connsiteX132" fmla="*/ 4290981 w 12192000"/>
              <a:gd name="connsiteY132" fmla="*/ 1839677 h 2237474"/>
              <a:gd name="connsiteX133" fmla="*/ 4285792 w 12192000"/>
              <a:gd name="connsiteY133" fmla="*/ 1836231 h 2237474"/>
              <a:gd name="connsiteX134" fmla="*/ 4238372 w 12192000"/>
              <a:gd name="connsiteY134" fmla="*/ 1851480 h 2237474"/>
              <a:gd name="connsiteX135" fmla="*/ 4232517 w 12192000"/>
              <a:gd name="connsiteY135" fmla="*/ 1852567 h 2237474"/>
              <a:gd name="connsiteX136" fmla="*/ 4191732 w 12192000"/>
              <a:gd name="connsiteY136" fmla="*/ 1857328 h 2237474"/>
              <a:gd name="connsiteX137" fmla="*/ 4065532 w 12192000"/>
              <a:gd name="connsiteY137" fmla="*/ 1855477 h 2237474"/>
              <a:gd name="connsiteX138" fmla="*/ 4028460 w 12192000"/>
              <a:gd name="connsiteY138" fmla="*/ 1855137 h 2237474"/>
              <a:gd name="connsiteX139" fmla="*/ 4002267 w 12192000"/>
              <a:gd name="connsiteY139" fmla="*/ 1852352 h 2237474"/>
              <a:gd name="connsiteX140" fmla="*/ 3931396 w 12192000"/>
              <a:gd name="connsiteY140" fmla="*/ 1858915 h 2237474"/>
              <a:gd name="connsiteX141" fmla="*/ 3812162 w 12192000"/>
              <a:gd name="connsiteY141" fmla="*/ 1875501 h 2237474"/>
              <a:gd name="connsiteX142" fmla="*/ 3729530 w 12192000"/>
              <a:gd name="connsiteY142" fmla="*/ 1864513 h 2237474"/>
              <a:gd name="connsiteX143" fmla="*/ 3680177 w 12192000"/>
              <a:gd name="connsiteY143" fmla="*/ 1881552 h 2237474"/>
              <a:gd name="connsiteX144" fmla="*/ 3567259 w 12192000"/>
              <a:gd name="connsiteY144" fmla="*/ 1893482 h 2237474"/>
              <a:gd name="connsiteX145" fmla="*/ 3405770 w 12192000"/>
              <a:gd name="connsiteY145" fmla="*/ 1904591 h 2237474"/>
              <a:gd name="connsiteX146" fmla="*/ 3280097 w 12192000"/>
              <a:gd name="connsiteY146" fmla="*/ 1919610 h 2237474"/>
              <a:gd name="connsiteX147" fmla="*/ 3123424 w 12192000"/>
              <a:gd name="connsiteY147" fmla="*/ 1952930 h 2237474"/>
              <a:gd name="connsiteX148" fmla="*/ 3009910 w 12192000"/>
              <a:gd name="connsiteY148" fmla="*/ 1957866 h 2237474"/>
              <a:gd name="connsiteX149" fmla="*/ 2995934 w 12192000"/>
              <a:gd name="connsiteY149" fmla="*/ 1967085 h 2237474"/>
              <a:gd name="connsiteX150" fmla="*/ 2980071 w 12192000"/>
              <a:gd name="connsiteY150" fmla="*/ 1972988 h 2237474"/>
              <a:gd name="connsiteX151" fmla="*/ 2978094 w 12192000"/>
              <a:gd name="connsiteY151" fmla="*/ 1972369 h 2237474"/>
              <a:gd name="connsiteX152" fmla="*/ 2942858 w 12192000"/>
              <a:gd name="connsiteY152" fmla="*/ 1981367 h 2237474"/>
              <a:gd name="connsiteX153" fmla="*/ 2875436 w 12192000"/>
              <a:gd name="connsiteY153" fmla="*/ 1996977 h 2237474"/>
              <a:gd name="connsiteX154" fmla="*/ 2874892 w 12192000"/>
              <a:gd name="connsiteY154" fmla="*/ 1996085 h 2237474"/>
              <a:gd name="connsiteX155" fmla="*/ 2864145 w 12192000"/>
              <a:gd name="connsiteY155" fmla="*/ 1994061 h 2237474"/>
              <a:gd name="connsiteX156" fmla="*/ 2843662 w 12192000"/>
              <a:gd name="connsiteY156" fmla="*/ 1992498 h 2237474"/>
              <a:gd name="connsiteX157" fmla="*/ 2796128 w 12192000"/>
              <a:gd name="connsiteY157" fmla="*/ 1976403 h 2237474"/>
              <a:gd name="connsiteX158" fmla="*/ 2756784 w 12192000"/>
              <a:gd name="connsiteY158" fmla="*/ 1985116 h 2237474"/>
              <a:gd name="connsiteX159" fmla="*/ 2748833 w 12192000"/>
              <a:gd name="connsiteY159" fmla="*/ 1986323 h 2237474"/>
              <a:gd name="connsiteX160" fmla="*/ 2748661 w 12192000"/>
              <a:gd name="connsiteY160" fmla="*/ 1986122 h 2237474"/>
              <a:gd name="connsiteX161" fmla="*/ 2740251 w 12192000"/>
              <a:gd name="connsiteY161" fmla="*/ 1986946 h 2237474"/>
              <a:gd name="connsiteX162" fmla="*/ 2718916 w 12192000"/>
              <a:gd name="connsiteY162" fmla="*/ 1990867 h 2237474"/>
              <a:gd name="connsiteX163" fmla="*/ 2713522 w 12192000"/>
              <a:gd name="connsiteY163" fmla="*/ 1990173 h 2237474"/>
              <a:gd name="connsiteX164" fmla="*/ 2680597 w 12192000"/>
              <a:gd name="connsiteY164" fmla="*/ 1984996 h 2237474"/>
              <a:gd name="connsiteX165" fmla="*/ 2578178 w 12192000"/>
              <a:gd name="connsiteY165" fmla="*/ 1990531 h 2237474"/>
              <a:gd name="connsiteX166" fmla="*/ 2476147 w 12192000"/>
              <a:gd name="connsiteY166" fmla="*/ 1998305 h 2237474"/>
              <a:gd name="connsiteX167" fmla="*/ 2373568 w 12192000"/>
              <a:gd name="connsiteY167" fmla="*/ 2003219 h 2237474"/>
              <a:gd name="connsiteX168" fmla="*/ 2321399 w 12192000"/>
              <a:gd name="connsiteY168" fmla="*/ 1989467 h 2237474"/>
              <a:gd name="connsiteX169" fmla="*/ 2315525 w 12192000"/>
              <a:gd name="connsiteY169" fmla="*/ 1989708 h 2237474"/>
              <a:gd name="connsiteX170" fmla="*/ 2300792 w 12192000"/>
              <a:gd name="connsiteY170" fmla="*/ 1994290 h 2237474"/>
              <a:gd name="connsiteX171" fmla="*/ 2295469 w 12192000"/>
              <a:gd name="connsiteY171" fmla="*/ 1996659 h 2237474"/>
              <a:gd name="connsiteX172" fmla="*/ 2287219 w 12192000"/>
              <a:gd name="connsiteY172" fmla="*/ 1998750 h 2237474"/>
              <a:gd name="connsiteX173" fmla="*/ 2286948 w 12192000"/>
              <a:gd name="connsiteY173" fmla="*/ 1998596 h 2237474"/>
              <a:gd name="connsiteX174" fmla="*/ 2243069 w 12192000"/>
              <a:gd name="connsiteY174" fmla="*/ 2015111 h 2237474"/>
              <a:gd name="connsiteX175" fmla="*/ 2186609 w 12192000"/>
              <a:gd name="connsiteY175" fmla="*/ 2008263 h 2237474"/>
              <a:gd name="connsiteX176" fmla="*/ 2164831 w 12192000"/>
              <a:gd name="connsiteY176" fmla="*/ 2010143 h 2237474"/>
              <a:gd name="connsiteX177" fmla="*/ 2152836 w 12192000"/>
              <a:gd name="connsiteY177" fmla="*/ 2010048 h 2237474"/>
              <a:gd name="connsiteX178" fmla="*/ 2117102 w 12192000"/>
              <a:gd name="connsiteY178" fmla="*/ 2023004 h 2237474"/>
              <a:gd name="connsiteX179" fmla="*/ 2111935 w 12192000"/>
              <a:gd name="connsiteY179" fmla="*/ 2023163 h 2237474"/>
              <a:gd name="connsiteX180" fmla="*/ 2089991 w 12192000"/>
              <a:gd name="connsiteY180" fmla="*/ 2034193 h 2237474"/>
              <a:gd name="connsiteX181" fmla="*/ 2058061 w 12192000"/>
              <a:gd name="connsiteY181" fmla="*/ 2047942 h 2237474"/>
              <a:gd name="connsiteX182" fmla="*/ 2055737 w 12192000"/>
              <a:gd name="connsiteY182" fmla="*/ 2047704 h 2237474"/>
              <a:gd name="connsiteX183" fmla="*/ 2042244 w 12192000"/>
              <a:gd name="connsiteY183" fmla="*/ 2055560 h 2237474"/>
              <a:gd name="connsiteX184" fmla="*/ 1976224 w 12192000"/>
              <a:gd name="connsiteY184" fmla="*/ 2074257 h 2237474"/>
              <a:gd name="connsiteX185" fmla="*/ 1877728 w 12192000"/>
              <a:gd name="connsiteY185" fmla="*/ 2101004 h 2237474"/>
              <a:gd name="connsiteX186" fmla="*/ 1759056 w 12192000"/>
              <a:gd name="connsiteY186" fmla="*/ 2125608 h 2237474"/>
              <a:gd name="connsiteX187" fmla="*/ 1637948 w 12192000"/>
              <a:gd name="connsiteY187" fmla="*/ 2172597 h 2237474"/>
              <a:gd name="connsiteX188" fmla="*/ 1434549 w 12192000"/>
              <a:gd name="connsiteY188" fmla="*/ 2234522 h 2237474"/>
              <a:gd name="connsiteX189" fmla="*/ 1398481 w 12192000"/>
              <a:gd name="connsiteY189" fmla="*/ 2237074 h 2237474"/>
              <a:gd name="connsiteX190" fmla="*/ 1398407 w 12192000"/>
              <a:gd name="connsiteY190" fmla="*/ 2237095 h 2237474"/>
              <a:gd name="connsiteX191" fmla="*/ 1370962 w 12192000"/>
              <a:gd name="connsiteY191" fmla="*/ 2237474 h 2237474"/>
              <a:gd name="connsiteX192" fmla="*/ 1356367 w 12192000"/>
              <a:gd name="connsiteY192" fmla="*/ 2235089 h 2237474"/>
              <a:gd name="connsiteX193" fmla="*/ 1324828 w 12192000"/>
              <a:gd name="connsiteY193" fmla="*/ 2231968 h 2237474"/>
              <a:gd name="connsiteX194" fmla="*/ 1297744 w 12192000"/>
              <a:gd name="connsiteY194" fmla="*/ 2235849 h 2237474"/>
              <a:gd name="connsiteX195" fmla="*/ 1286236 w 12192000"/>
              <a:gd name="connsiteY195" fmla="*/ 2233135 h 2237474"/>
              <a:gd name="connsiteX196" fmla="*/ 1283504 w 12192000"/>
              <a:gd name="connsiteY196" fmla="*/ 2233797 h 2237474"/>
              <a:gd name="connsiteX197" fmla="*/ 1279765 w 12192000"/>
              <a:gd name="connsiteY197" fmla="*/ 2229639 h 2237474"/>
              <a:gd name="connsiteX198" fmla="*/ 1195347 w 12192000"/>
              <a:gd name="connsiteY198" fmla="*/ 2212354 h 2237474"/>
              <a:gd name="connsiteX199" fmla="*/ 970251 w 12192000"/>
              <a:gd name="connsiteY199" fmla="*/ 2221029 h 2237474"/>
              <a:gd name="connsiteX200" fmla="*/ 812914 w 12192000"/>
              <a:gd name="connsiteY200" fmla="*/ 2202752 h 2237474"/>
              <a:gd name="connsiteX201" fmla="*/ 800195 w 12192000"/>
              <a:gd name="connsiteY201" fmla="*/ 2209407 h 2237474"/>
              <a:gd name="connsiteX202" fmla="*/ 784978 w 12192000"/>
              <a:gd name="connsiteY202" fmla="*/ 2212360 h 2237474"/>
              <a:gd name="connsiteX203" fmla="*/ 681987 w 12192000"/>
              <a:gd name="connsiteY203" fmla="*/ 2216757 h 2237474"/>
              <a:gd name="connsiteX204" fmla="*/ 669923 w 12192000"/>
              <a:gd name="connsiteY204" fmla="*/ 2211682 h 2237474"/>
              <a:gd name="connsiteX205" fmla="*/ 648680 w 12192000"/>
              <a:gd name="connsiteY205" fmla="*/ 2206229 h 2237474"/>
              <a:gd name="connsiteX206" fmla="*/ 597225 w 12192000"/>
              <a:gd name="connsiteY206" fmla="*/ 2180999 h 2237474"/>
              <a:gd name="connsiteX207" fmla="*/ 558449 w 12192000"/>
              <a:gd name="connsiteY207" fmla="*/ 2182346 h 2237474"/>
              <a:gd name="connsiteX208" fmla="*/ 550517 w 12192000"/>
              <a:gd name="connsiteY208" fmla="*/ 2182060 h 2237474"/>
              <a:gd name="connsiteX209" fmla="*/ 550309 w 12192000"/>
              <a:gd name="connsiteY209" fmla="*/ 2181825 h 2237474"/>
              <a:gd name="connsiteX210" fmla="*/ 541836 w 12192000"/>
              <a:gd name="connsiteY210" fmla="*/ 2181063 h 2237474"/>
              <a:gd name="connsiteX211" fmla="*/ 536057 w 12192000"/>
              <a:gd name="connsiteY211" fmla="*/ 2181537 h 2237474"/>
              <a:gd name="connsiteX212" fmla="*/ 520671 w 12192000"/>
              <a:gd name="connsiteY212" fmla="*/ 2180980 h 2237474"/>
              <a:gd name="connsiteX213" fmla="*/ 515024 w 12192000"/>
              <a:gd name="connsiteY213" fmla="*/ 2179258 h 2237474"/>
              <a:gd name="connsiteX214" fmla="*/ 512278 w 12192000"/>
              <a:gd name="connsiteY214" fmla="*/ 2176369 h 2237474"/>
              <a:gd name="connsiteX215" fmla="*/ 480419 w 12192000"/>
              <a:gd name="connsiteY215" fmla="*/ 2167807 h 2237474"/>
              <a:gd name="connsiteX216" fmla="*/ 413835 w 12192000"/>
              <a:gd name="connsiteY216" fmla="*/ 2156783 h 2237474"/>
              <a:gd name="connsiteX217" fmla="*/ 376513 w 12192000"/>
              <a:gd name="connsiteY217" fmla="*/ 2154014 h 2237474"/>
              <a:gd name="connsiteX218" fmla="*/ 273386 w 12192000"/>
              <a:gd name="connsiteY218" fmla="*/ 2142551 h 2237474"/>
              <a:gd name="connsiteX219" fmla="*/ 169207 w 12192000"/>
              <a:gd name="connsiteY219" fmla="*/ 2128100 h 2237474"/>
              <a:gd name="connsiteX220" fmla="*/ 93149 w 12192000"/>
              <a:gd name="connsiteY220" fmla="*/ 2105324 h 2237474"/>
              <a:gd name="connsiteX221" fmla="*/ 88109 w 12192000"/>
              <a:gd name="connsiteY221" fmla="*/ 2106704 h 2237474"/>
              <a:gd name="connsiteX222" fmla="*/ 80022 w 12192000"/>
              <a:gd name="connsiteY222" fmla="*/ 2107254 h 2237474"/>
              <a:gd name="connsiteX223" fmla="*/ 79717 w 12192000"/>
              <a:gd name="connsiteY223" fmla="*/ 2107046 h 2237474"/>
              <a:gd name="connsiteX224" fmla="*/ 72352 w 12192000"/>
              <a:gd name="connsiteY224" fmla="*/ 2107991 h 2237474"/>
              <a:gd name="connsiteX225" fmla="*/ 37645 w 12192000"/>
              <a:gd name="connsiteY225" fmla="*/ 2115401 h 2237474"/>
              <a:gd name="connsiteX226" fmla="*/ 4572 w 12192000"/>
              <a:gd name="connsiteY226" fmla="*/ 2111091 h 2237474"/>
              <a:gd name="connsiteX227" fmla="*/ 0 w 12192000"/>
              <a:gd name="connsiteY227" fmla="*/ 2110468 h 2237474"/>
              <a:gd name="connsiteX228" fmla="*/ 0 w 12192000"/>
              <a:gd name="connsiteY22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00177 w 12192000"/>
              <a:gd name="connsiteY88" fmla="*/ 1636016 h 2237474"/>
              <a:gd name="connsiteX89" fmla="*/ 6795372 w 12192000"/>
              <a:gd name="connsiteY89" fmla="*/ 1644845 h 2237474"/>
              <a:gd name="connsiteX90" fmla="*/ 6692251 w 12192000"/>
              <a:gd name="connsiteY90" fmla="*/ 1656357 h 2237474"/>
              <a:gd name="connsiteX91" fmla="*/ 6655235 w 12192000"/>
              <a:gd name="connsiteY91" fmla="*/ 1661869 h 2237474"/>
              <a:gd name="connsiteX92" fmla="*/ 6587857 w 12192000"/>
              <a:gd name="connsiteY92" fmla="*/ 1665769 h 2237474"/>
              <a:gd name="connsiteX93" fmla="*/ 6554894 w 12192000"/>
              <a:gd name="connsiteY93" fmla="*/ 1664428 h 2237474"/>
              <a:gd name="connsiteX94" fmla="*/ 6516595 w 12192000"/>
              <a:gd name="connsiteY94" fmla="*/ 1667475 h 2237474"/>
              <a:gd name="connsiteX95" fmla="*/ 6508541 w 12192000"/>
              <a:gd name="connsiteY95" fmla="*/ 1668757 h 2237474"/>
              <a:gd name="connsiteX96" fmla="*/ 6471012 w 12192000"/>
              <a:gd name="connsiteY96" fmla="*/ 1678604 h 2237474"/>
              <a:gd name="connsiteX97" fmla="*/ 6415265 w 12192000"/>
              <a:gd name="connsiteY97" fmla="*/ 1665317 h 2237474"/>
              <a:gd name="connsiteX98" fmla="*/ 6364035 w 12192000"/>
              <a:gd name="connsiteY98" fmla="*/ 1667683 h 2237474"/>
              <a:gd name="connsiteX99" fmla="*/ 6280959 w 12192000"/>
              <a:gd name="connsiteY99" fmla="*/ 1689329 h 2237474"/>
              <a:gd name="connsiteX100" fmla="*/ 6243319 w 12192000"/>
              <a:gd name="connsiteY100" fmla="*/ 1695560 h 2237474"/>
              <a:gd name="connsiteX101" fmla="*/ 6098321 w 12192000"/>
              <a:gd name="connsiteY101" fmla="*/ 1721646 h 2237474"/>
              <a:gd name="connsiteX102" fmla="*/ 5880652 w 12192000"/>
              <a:gd name="connsiteY102" fmla="*/ 1779643 h 2237474"/>
              <a:gd name="connsiteX103" fmla="*/ 5785959 w 12192000"/>
              <a:gd name="connsiteY103" fmla="*/ 1775307 h 2237474"/>
              <a:gd name="connsiteX104" fmla="*/ 5643534 w 12192000"/>
              <a:gd name="connsiteY104" fmla="*/ 1802919 h 2237474"/>
              <a:gd name="connsiteX105" fmla="*/ 5518799 w 12192000"/>
              <a:gd name="connsiteY105" fmla="*/ 1818312 h 2237474"/>
              <a:gd name="connsiteX106" fmla="*/ 5505014 w 12192000"/>
              <a:gd name="connsiteY106" fmla="*/ 1819259 h 2237474"/>
              <a:gd name="connsiteX107" fmla="*/ 5453307 w 12192000"/>
              <a:gd name="connsiteY107" fmla="*/ 1815450 h 2237474"/>
              <a:gd name="connsiteX108" fmla="*/ 5364192 w 12192000"/>
              <a:gd name="connsiteY108" fmla="*/ 1826074 h 2237474"/>
              <a:gd name="connsiteX109" fmla="*/ 5350380 w 12192000"/>
              <a:gd name="connsiteY109" fmla="*/ 1830891 h 2237474"/>
              <a:gd name="connsiteX110" fmla="*/ 5259633 w 12192000"/>
              <a:gd name="connsiteY110" fmla="*/ 1837160 h 2237474"/>
              <a:gd name="connsiteX111" fmla="*/ 5197513 w 12192000"/>
              <a:gd name="connsiteY111" fmla="*/ 1844718 h 2237474"/>
              <a:gd name="connsiteX112" fmla="*/ 5184170 w 12192000"/>
              <a:gd name="connsiteY112" fmla="*/ 1849402 h 2237474"/>
              <a:gd name="connsiteX113" fmla="*/ 5168852 w 12192000"/>
              <a:gd name="connsiteY113" fmla="*/ 1844846 h 2237474"/>
              <a:gd name="connsiteX114" fmla="*/ 5164370 w 12192000"/>
              <a:gd name="connsiteY114" fmla="*/ 1840597 h 2237474"/>
              <a:gd name="connsiteX115" fmla="*/ 5114927 w 12192000"/>
              <a:gd name="connsiteY115" fmla="*/ 1847827 h 2237474"/>
              <a:gd name="connsiteX116" fmla="*/ 5108970 w 12192000"/>
              <a:gd name="connsiteY116" fmla="*/ 1847935 h 2237474"/>
              <a:gd name="connsiteX117" fmla="*/ 5067961 w 12192000"/>
              <a:gd name="connsiteY117" fmla="*/ 1845917 h 2237474"/>
              <a:gd name="connsiteX118" fmla="*/ 5007075 w 12192000"/>
              <a:gd name="connsiteY118" fmla="*/ 1838626 h 2237474"/>
              <a:gd name="connsiteX119" fmla="*/ 4944087 w 12192000"/>
              <a:gd name="connsiteY119" fmla="*/ 1823332 h 2237474"/>
              <a:gd name="connsiteX120" fmla="*/ 4907662 w 12192000"/>
              <a:gd name="connsiteY120" fmla="*/ 1816900 h 2237474"/>
              <a:gd name="connsiteX121" fmla="*/ 4882386 w 12192000"/>
              <a:gd name="connsiteY121" fmla="*/ 1809844 h 2237474"/>
              <a:gd name="connsiteX122" fmla="*/ 4811440 w 12192000"/>
              <a:gd name="connsiteY122" fmla="*/ 1804655 h 2237474"/>
              <a:gd name="connsiteX123" fmla="*/ 4691075 w 12192000"/>
              <a:gd name="connsiteY123" fmla="*/ 1801389 h 2237474"/>
              <a:gd name="connsiteX124" fmla="*/ 4611738 w 12192000"/>
              <a:gd name="connsiteY124" fmla="*/ 1776964 h 2237474"/>
              <a:gd name="connsiteX125" fmla="*/ 4560070 w 12192000"/>
              <a:gd name="connsiteY125" fmla="*/ 1785640 h 2237474"/>
              <a:gd name="connsiteX126" fmla="*/ 4536503 w 12192000"/>
              <a:gd name="connsiteY126" fmla="*/ 1785334 h 2237474"/>
              <a:gd name="connsiteX127" fmla="*/ 4513724 w 12192000"/>
              <a:gd name="connsiteY127" fmla="*/ 1791996 h 2237474"/>
              <a:gd name="connsiteX128" fmla="*/ 4459810 w 12192000"/>
              <a:gd name="connsiteY128" fmla="*/ 1797886 h 2237474"/>
              <a:gd name="connsiteX129" fmla="*/ 4379064 w 12192000"/>
              <a:gd name="connsiteY129" fmla="*/ 1817177 h 2237474"/>
              <a:gd name="connsiteX130" fmla="*/ 4319209 w 12192000"/>
              <a:gd name="connsiteY130" fmla="*/ 1834833 h 2237474"/>
              <a:gd name="connsiteX131" fmla="*/ 4290981 w 12192000"/>
              <a:gd name="connsiteY131" fmla="*/ 1839677 h 2237474"/>
              <a:gd name="connsiteX132" fmla="*/ 4285792 w 12192000"/>
              <a:gd name="connsiteY132" fmla="*/ 1836231 h 2237474"/>
              <a:gd name="connsiteX133" fmla="*/ 4238372 w 12192000"/>
              <a:gd name="connsiteY133" fmla="*/ 1851480 h 2237474"/>
              <a:gd name="connsiteX134" fmla="*/ 4232517 w 12192000"/>
              <a:gd name="connsiteY134" fmla="*/ 1852567 h 2237474"/>
              <a:gd name="connsiteX135" fmla="*/ 4191732 w 12192000"/>
              <a:gd name="connsiteY135" fmla="*/ 1857328 h 2237474"/>
              <a:gd name="connsiteX136" fmla="*/ 4065532 w 12192000"/>
              <a:gd name="connsiteY136" fmla="*/ 1855477 h 2237474"/>
              <a:gd name="connsiteX137" fmla="*/ 4028460 w 12192000"/>
              <a:gd name="connsiteY137" fmla="*/ 1855137 h 2237474"/>
              <a:gd name="connsiteX138" fmla="*/ 4002267 w 12192000"/>
              <a:gd name="connsiteY138" fmla="*/ 1852352 h 2237474"/>
              <a:gd name="connsiteX139" fmla="*/ 3931396 w 12192000"/>
              <a:gd name="connsiteY139" fmla="*/ 1858915 h 2237474"/>
              <a:gd name="connsiteX140" fmla="*/ 3812162 w 12192000"/>
              <a:gd name="connsiteY140" fmla="*/ 1875501 h 2237474"/>
              <a:gd name="connsiteX141" fmla="*/ 3729530 w 12192000"/>
              <a:gd name="connsiteY141" fmla="*/ 1864513 h 2237474"/>
              <a:gd name="connsiteX142" fmla="*/ 3680177 w 12192000"/>
              <a:gd name="connsiteY142" fmla="*/ 1881552 h 2237474"/>
              <a:gd name="connsiteX143" fmla="*/ 3567259 w 12192000"/>
              <a:gd name="connsiteY143" fmla="*/ 1893482 h 2237474"/>
              <a:gd name="connsiteX144" fmla="*/ 3405770 w 12192000"/>
              <a:gd name="connsiteY144" fmla="*/ 1904591 h 2237474"/>
              <a:gd name="connsiteX145" fmla="*/ 3280097 w 12192000"/>
              <a:gd name="connsiteY145" fmla="*/ 1919610 h 2237474"/>
              <a:gd name="connsiteX146" fmla="*/ 3123424 w 12192000"/>
              <a:gd name="connsiteY146" fmla="*/ 1952930 h 2237474"/>
              <a:gd name="connsiteX147" fmla="*/ 3009910 w 12192000"/>
              <a:gd name="connsiteY147" fmla="*/ 1957866 h 2237474"/>
              <a:gd name="connsiteX148" fmla="*/ 2995934 w 12192000"/>
              <a:gd name="connsiteY148" fmla="*/ 1967085 h 2237474"/>
              <a:gd name="connsiteX149" fmla="*/ 2980071 w 12192000"/>
              <a:gd name="connsiteY149" fmla="*/ 1972988 h 2237474"/>
              <a:gd name="connsiteX150" fmla="*/ 2978094 w 12192000"/>
              <a:gd name="connsiteY150" fmla="*/ 1972369 h 2237474"/>
              <a:gd name="connsiteX151" fmla="*/ 2942858 w 12192000"/>
              <a:gd name="connsiteY151" fmla="*/ 1981367 h 2237474"/>
              <a:gd name="connsiteX152" fmla="*/ 2875436 w 12192000"/>
              <a:gd name="connsiteY152" fmla="*/ 1996977 h 2237474"/>
              <a:gd name="connsiteX153" fmla="*/ 2874892 w 12192000"/>
              <a:gd name="connsiteY153" fmla="*/ 1996085 h 2237474"/>
              <a:gd name="connsiteX154" fmla="*/ 2864145 w 12192000"/>
              <a:gd name="connsiteY154" fmla="*/ 1994061 h 2237474"/>
              <a:gd name="connsiteX155" fmla="*/ 2843662 w 12192000"/>
              <a:gd name="connsiteY155" fmla="*/ 1992498 h 2237474"/>
              <a:gd name="connsiteX156" fmla="*/ 2796128 w 12192000"/>
              <a:gd name="connsiteY156" fmla="*/ 1976403 h 2237474"/>
              <a:gd name="connsiteX157" fmla="*/ 2756784 w 12192000"/>
              <a:gd name="connsiteY157" fmla="*/ 1985116 h 2237474"/>
              <a:gd name="connsiteX158" fmla="*/ 2748833 w 12192000"/>
              <a:gd name="connsiteY158" fmla="*/ 1986323 h 2237474"/>
              <a:gd name="connsiteX159" fmla="*/ 2748661 w 12192000"/>
              <a:gd name="connsiteY159" fmla="*/ 1986122 h 2237474"/>
              <a:gd name="connsiteX160" fmla="*/ 2740251 w 12192000"/>
              <a:gd name="connsiteY160" fmla="*/ 1986946 h 2237474"/>
              <a:gd name="connsiteX161" fmla="*/ 2718916 w 12192000"/>
              <a:gd name="connsiteY161" fmla="*/ 1990867 h 2237474"/>
              <a:gd name="connsiteX162" fmla="*/ 2713522 w 12192000"/>
              <a:gd name="connsiteY162" fmla="*/ 1990173 h 2237474"/>
              <a:gd name="connsiteX163" fmla="*/ 2680597 w 12192000"/>
              <a:gd name="connsiteY163" fmla="*/ 1984996 h 2237474"/>
              <a:gd name="connsiteX164" fmla="*/ 2578178 w 12192000"/>
              <a:gd name="connsiteY164" fmla="*/ 1990531 h 2237474"/>
              <a:gd name="connsiteX165" fmla="*/ 2476147 w 12192000"/>
              <a:gd name="connsiteY165" fmla="*/ 1998305 h 2237474"/>
              <a:gd name="connsiteX166" fmla="*/ 2373568 w 12192000"/>
              <a:gd name="connsiteY166" fmla="*/ 2003219 h 2237474"/>
              <a:gd name="connsiteX167" fmla="*/ 2321399 w 12192000"/>
              <a:gd name="connsiteY167" fmla="*/ 1989467 h 2237474"/>
              <a:gd name="connsiteX168" fmla="*/ 2315525 w 12192000"/>
              <a:gd name="connsiteY168" fmla="*/ 1989708 h 2237474"/>
              <a:gd name="connsiteX169" fmla="*/ 2300792 w 12192000"/>
              <a:gd name="connsiteY169" fmla="*/ 1994290 h 2237474"/>
              <a:gd name="connsiteX170" fmla="*/ 2295469 w 12192000"/>
              <a:gd name="connsiteY170" fmla="*/ 1996659 h 2237474"/>
              <a:gd name="connsiteX171" fmla="*/ 2287219 w 12192000"/>
              <a:gd name="connsiteY171" fmla="*/ 1998750 h 2237474"/>
              <a:gd name="connsiteX172" fmla="*/ 2286948 w 12192000"/>
              <a:gd name="connsiteY172" fmla="*/ 1998596 h 2237474"/>
              <a:gd name="connsiteX173" fmla="*/ 2243069 w 12192000"/>
              <a:gd name="connsiteY173" fmla="*/ 2015111 h 2237474"/>
              <a:gd name="connsiteX174" fmla="*/ 2186609 w 12192000"/>
              <a:gd name="connsiteY174" fmla="*/ 2008263 h 2237474"/>
              <a:gd name="connsiteX175" fmla="*/ 2164831 w 12192000"/>
              <a:gd name="connsiteY175" fmla="*/ 2010143 h 2237474"/>
              <a:gd name="connsiteX176" fmla="*/ 2152836 w 12192000"/>
              <a:gd name="connsiteY176" fmla="*/ 2010048 h 2237474"/>
              <a:gd name="connsiteX177" fmla="*/ 2117102 w 12192000"/>
              <a:gd name="connsiteY177" fmla="*/ 2023004 h 2237474"/>
              <a:gd name="connsiteX178" fmla="*/ 2111935 w 12192000"/>
              <a:gd name="connsiteY178" fmla="*/ 2023163 h 2237474"/>
              <a:gd name="connsiteX179" fmla="*/ 2089991 w 12192000"/>
              <a:gd name="connsiteY179" fmla="*/ 2034193 h 2237474"/>
              <a:gd name="connsiteX180" fmla="*/ 2058061 w 12192000"/>
              <a:gd name="connsiteY180" fmla="*/ 2047942 h 2237474"/>
              <a:gd name="connsiteX181" fmla="*/ 2055737 w 12192000"/>
              <a:gd name="connsiteY181" fmla="*/ 2047704 h 2237474"/>
              <a:gd name="connsiteX182" fmla="*/ 2042244 w 12192000"/>
              <a:gd name="connsiteY182" fmla="*/ 2055560 h 2237474"/>
              <a:gd name="connsiteX183" fmla="*/ 1976224 w 12192000"/>
              <a:gd name="connsiteY183" fmla="*/ 2074257 h 2237474"/>
              <a:gd name="connsiteX184" fmla="*/ 1877728 w 12192000"/>
              <a:gd name="connsiteY184" fmla="*/ 2101004 h 2237474"/>
              <a:gd name="connsiteX185" fmla="*/ 1759056 w 12192000"/>
              <a:gd name="connsiteY185" fmla="*/ 2125608 h 2237474"/>
              <a:gd name="connsiteX186" fmla="*/ 1637948 w 12192000"/>
              <a:gd name="connsiteY186" fmla="*/ 2172597 h 2237474"/>
              <a:gd name="connsiteX187" fmla="*/ 1434549 w 12192000"/>
              <a:gd name="connsiteY187" fmla="*/ 2234522 h 2237474"/>
              <a:gd name="connsiteX188" fmla="*/ 1398481 w 12192000"/>
              <a:gd name="connsiteY188" fmla="*/ 2237074 h 2237474"/>
              <a:gd name="connsiteX189" fmla="*/ 1398407 w 12192000"/>
              <a:gd name="connsiteY189" fmla="*/ 2237095 h 2237474"/>
              <a:gd name="connsiteX190" fmla="*/ 1370962 w 12192000"/>
              <a:gd name="connsiteY190" fmla="*/ 2237474 h 2237474"/>
              <a:gd name="connsiteX191" fmla="*/ 1356367 w 12192000"/>
              <a:gd name="connsiteY191" fmla="*/ 2235089 h 2237474"/>
              <a:gd name="connsiteX192" fmla="*/ 1324828 w 12192000"/>
              <a:gd name="connsiteY192" fmla="*/ 2231968 h 2237474"/>
              <a:gd name="connsiteX193" fmla="*/ 1297744 w 12192000"/>
              <a:gd name="connsiteY193" fmla="*/ 2235849 h 2237474"/>
              <a:gd name="connsiteX194" fmla="*/ 1286236 w 12192000"/>
              <a:gd name="connsiteY194" fmla="*/ 2233135 h 2237474"/>
              <a:gd name="connsiteX195" fmla="*/ 1283504 w 12192000"/>
              <a:gd name="connsiteY195" fmla="*/ 2233797 h 2237474"/>
              <a:gd name="connsiteX196" fmla="*/ 1279765 w 12192000"/>
              <a:gd name="connsiteY196" fmla="*/ 2229639 h 2237474"/>
              <a:gd name="connsiteX197" fmla="*/ 1195347 w 12192000"/>
              <a:gd name="connsiteY197" fmla="*/ 2212354 h 2237474"/>
              <a:gd name="connsiteX198" fmla="*/ 970251 w 12192000"/>
              <a:gd name="connsiteY198" fmla="*/ 2221029 h 2237474"/>
              <a:gd name="connsiteX199" fmla="*/ 812914 w 12192000"/>
              <a:gd name="connsiteY199" fmla="*/ 2202752 h 2237474"/>
              <a:gd name="connsiteX200" fmla="*/ 800195 w 12192000"/>
              <a:gd name="connsiteY200" fmla="*/ 2209407 h 2237474"/>
              <a:gd name="connsiteX201" fmla="*/ 784978 w 12192000"/>
              <a:gd name="connsiteY201" fmla="*/ 2212360 h 2237474"/>
              <a:gd name="connsiteX202" fmla="*/ 681987 w 12192000"/>
              <a:gd name="connsiteY202" fmla="*/ 2216757 h 2237474"/>
              <a:gd name="connsiteX203" fmla="*/ 669923 w 12192000"/>
              <a:gd name="connsiteY203" fmla="*/ 2211682 h 2237474"/>
              <a:gd name="connsiteX204" fmla="*/ 648680 w 12192000"/>
              <a:gd name="connsiteY204" fmla="*/ 2206229 h 2237474"/>
              <a:gd name="connsiteX205" fmla="*/ 597225 w 12192000"/>
              <a:gd name="connsiteY205" fmla="*/ 2180999 h 2237474"/>
              <a:gd name="connsiteX206" fmla="*/ 558449 w 12192000"/>
              <a:gd name="connsiteY206" fmla="*/ 2182346 h 2237474"/>
              <a:gd name="connsiteX207" fmla="*/ 550517 w 12192000"/>
              <a:gd name="connsiteY207" fmla="*/ 2182060 h 2237474"/>
              <a:gd name="connsiteX208" fmla="*/ 550309 w 12192000"/>
              <a:gd name="connsiteY208" fmla="*/ 2181825 h 2237474"/>
              <a:gd name="connsiteX209" fmla="*/ 541836 w 12192000"/>
              <a:gd name="connsiteY209" fmla="*/ 2181063 h 2237474"/>
              <a:gd name="connsiteX210" fmla="*/ 536057 w 12192000"/>
              <a:gd name="connsiteY210" fmla="*/ 2181537 h 2237474"/>
              <a:gd name="connsiteX211" fmla="*/ 520671 w 12192000"/>
              <a:gd name="connsiteY211" fmla="*/ 2180980 h 2237474"/>
              <a:gd name="connsiteX212" fmla="*/ 515024 w 12192000"/>
              <a:gd name="connsiteY212" fmla="*/ 2179258 h 2237474"/>
              <a:gd name="connsiteX213" fmla="*/ 512278 w 12192000"/>
              <a:gd name="connsiteY213" fmla="*/ 2176369 h 2237474"/>
              <a:gd name="connsiteX214" fmla="*/ 480419 w 12192000"/>
              <a:gd name="connsiteY214" fmla="*/ 2167807 h 2237474"/>
              <a:gd name="connsiteX215" fmla="*/ 413835 w 12192000"/>
              <a:gd name="connsiteY215" fmla="*/ 2156783 h 2237474"/>
              <a:gd name="connsiteX216" fmla="*/ 376513 w 12192000"/>
              <a:gd name="connsiteY216" fmla="*/ 2154014 h 2237474"/>
              <a:gd name="connsiteX217" fmla="*/ 273386 w 12192000"/>
              <a:gd name="connsiteY217" fmla="*/ 2142551 h 2237474"/>
              <a:gd name="connsiteX218" fmla="*/ 169207 w 12192000"/>
              <a:gd name="connsiteY218" fmla="*/ 2128100 h 2237474"/>
              <a:gd name="connsiteX219" fmla="*/ 93149 w 12192000"/>
              <a:gd name="connsiteY219" fmla="*/ 2105324 h 2237474"/>
              <a:gd name="connsiteX220" fmla="*/ 88109 w 12192000"/>
              <a:gd name="connsiteY220" fmla="*/ 2106704 h 2237474"/>
              <a:gd name="connsiteX221" fmla="*/ 80022 w 12192000"/>
              <a:gd name="connsiteY221" fmla="*/ 2107254 h 2237474"/>
              <a:gd name="connsiteX222" fmla="*/ 79717 w 12192000"/>
              <a:gd name="connsiteY222" fmla="*/ 2107046 h 2237474"/>
              <a:gd name="connsiteX223" fmla="*/ 72352 w 12192000"/>
              <a:gd name="connsiteY223" fmla="*/ 2107991 h 2237474"/>
              <a:gd name="connsiteX224" fmla="*/ 37645 w 12192000"/>
              <a:gd name="connsiteY224" fmla="*/ 2115401 h 2237474"/>
              <a:gd name="connsiteX225" fmla="*/ 4572 w 12192000"/>
              <a:gd name="connsiteY225" fmla="*/ 2111091 h 2237474"/>
              <a:gd name="connsiteX226" fmla="*/ 0 w 12192000"/>
              <a:gd name="connsiteY226" fmla="*/ 2110468 h 2237474"/>
              <a:gd name="connsiteX227" fmla="*/ 0 w 12192000"/>
              <a:gd name="connsiteY22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00177 w 12192000"/>
              <a:gd name="connsiteY87" fmla="*/ 1636016 h 2237474"/>
              <a:gd name="connsiteX88" fmla="*/ 6795372 w 12192000"/>
              <a:gd name="connsiteY88" fmla="*/ 1644845 h 2237474"/>
              <a:gd name="connsiteX89" fmla="*/ 6692251 w 12192000"/>
              <a:gd name="connsiteY89" fmla="*/ 1656357 h 2237474"/>
              <a:gd name="connsiteX90" fmla="*/ 6655235 w 12192000"/>
              <a:gd name="connsiteY90" fmla="*/ 1661869 h 2237474"/>
              <a:gd name="connsiteX91" fmla="*/ 6587857 w 12192000"/>
              <a:gd name="connsiteY91" fmla="*/ 1665769 h 2237474"/>
              <a:gd name="connsiteX92" fmla="*/ 6554894 w 12192000"/>
              <a:gd name="connsiteY92" fmla="*/ 1664428 h 2237474"/>
              <a:gd name="connsiteX93" fmla="*/ 6516595 w 12192000"/>
              <a:gd name="connsiteY93" fmla="*/ 1667475 h 2237474"/>
              <a:gd name="connsiteX94" fmla="*/ 6508541 w 12192000"/>
              <a:gd name="connsiteY94" fmla="*/ 1668757 h 2237474"/>
              <a:gd name="connsiteX95" fmla="*/ 6471012 w 12192000"/>
              <a:gd name="connsiteY95" fmla="*/ 1678604 h 2237474"/>
              <a:gd name="connsiteX96" fmla="*/ 6415265 w 12192000"/>
              <a:gd name="connsiteY96" fmla="*/ 1665317 h 2237474"/>
              <a:gd name="connsiteX97" fmla="*/ 6364035 w 12192000"/>
              <a:gd name="connsiteY97" fmla="*/ 1667683 h 2237474"/>
              <a:gd name="connsiteX98" fmla="*/ 6280959 w 12192000"/>
              <a:gd name="connsiteY98" fmla="*/ 1689329 h 2237474"/>
              <a:gd name="connsiteX99" fmla="*/ 6243319 w 12192000"/>
              <a:gd name="connsiteY99" fmla="*/ 1695560 h 2237474"/>
              <a:gd name="connsiteX100" fmla="*/ 6098321 w 12192000"/>
              <a:gd name="connsiteY100" fmla="*/ 1721646 h 2237474"/>
              <a:gd name="connsiteX101" fmla="*/ 5880652 w 12192000"/>
              <a:gd name="connsiteY101" fmla="*/ 1779643 h 2237474"/>
              <a:gd name="connsiteX102" fmla="*/ 5785959 w 12192000"/>
              <a:gd name="connsiteY102" fmla="*/ 1775307 h 2237474"/>
              <a:gd name="connsiteX103" fmla="*/ 5643534 w 12192000"/>
              <a:gd name="connsiteY103" fmla="*/ 1802919 h 2237474"/>
              <a:gd name="connsiteX104" fmla="*/ 5518799 w 12192000"/>
              <a:gd name="connsiteY104" fmla="*/ 1818312 h 2237474"/>
              <a:gd name="connsiteX105" fmla="*/ 5505014 w 12192000"/>
              <a:gd name="connsiteY105" fmla="*/ 1819259 h 2237474"/>
              <a:gd name="connsiteX106" fmla="*/ 5453307 w 12192000"/>
              <a:gd name="connsiteY106" fmla="*/ 1815450 h 2237474"/>
              <a:gd name="connsiteX107" fmla="*/ 5364192 w 12192000"/>
              <a:gd name="connsiteY107" fmla="*/ 1826074 h 2237474"/>
              <a:gd name="connsiteX108" fmla="*/ 5350380 w 12192000"/>
              <a:gd name="connsiteY108" fmla="*/ 1830891 h 2237474"/>
              <a:gd name="connsiteX109" fmla="*/ 5259633 w 12192000"/>
              <a:gd name="connsiteY109" fmla="*/ 1837160 h 2237474"/>
              <a:gd name="connsiteX110" fmla="*/ 5197513 w 12192000"/>
              <a:gd name="connsiteY110" fmla="*/ 1844718 h 2237474"/>
              <a:gd name="connsiteX111" fmla="*/ 5184170 w 12192000"/>
              <a:gd name="connsiteY111" fmla="*/ 1849402 h 2237474"/>
              <a:gd name="connsiteX112" fmla="*/ 5168852 w 12192000"/>
              <a:gd name="connsiteY112" fmla="*/ 1844846 h 2237474"/>
              <a:gd name="connsiteX113" fmla="*/ 5164370 w 12192000"/>
              <a:gd name="connsiteY113" fmla="*/ 1840597 h 2237474"/>
              <a:gd name="connsiteX114" fmla="*/ 5114927 w 12192000"/>
              <a:gd name="connsiteY114" fmla="*/ 1847827 h 2237474"/>
              <a:gd name="connsiteX115" fmla="*/ 5108970 w 12192000"/>
              <a:gd name="connsiteY115" fmla="*/ 1847935 h 2237474"/>
              <a:gd name="connsiteX116" fmla="*/ 5067961 w 12192000"/>
              <a:gd name="connsiteY116" fmla="*/ 1845917 h 2237474"/>
              <a:gd name="connsiteX117" fmla="*/ 5007075 w 12192000"/>
              <a:gd name="connsiteY117" fmla="*/ 1838626 h 2237474"/>
              <a:gd name="connsiteX118" fmla="*/ 4944087 w 12192000"/>
              <a:gd name="connsiteY118" fmla="*/ 1823332 h 2237474"/>
              <a:gd name="connsiteX119" fmla="*/ 4907662 w 12192000"/>
              <a:gd name="connsiteY119" fmla="*/ 1816900 h 2237474"/>
              <a:gd name="connsiteX120" fmla="*/ 4882386 w 12192000"/>
              <a:gd name="connsiteY120" fmla="*/ 1809844 h 2237474"/>
              <a:gd name="connsiteX121" fmla="*/ 4811440 w 12192000"/>
              <a:gd name="connsiteY121" fmla="*/ 1804655 h 2237474"/>
              <a:gd name="connsiteX122" fmla="*/ 4691075 w 12192000"/>
              <a:gd name="connsiteY122" fmla="*/ 1801389 h 2237474"/>
              <a:gd name="connsiteX123" fmla="*/ 4611738 w 12192000"/>
              <a:gd name="connsiteY123" fmla="*/ 1776964 h 2237474"/>
              <a:gd name="connsiteX124" fmla="*/ 4560070 w 12192000"/>
              <a:gd name="connsiteY124" fmla="*/ 1785640 h 2237474"/>
              <a:gd name="connsiteX125" fmla="*/ 4536503 w 12192000"/>
              <a:gd name="connsiteY125" fmla="*/ 1785334 h 2237474"/>
              <a:gd name="connsiteX126" fmla="*/ 4513724 w 12192000"/>
              <a:gd name="connsiteY126" fmla="*/ 1791996 h 2237474"/>
              <a:gd name="connsiteX127" fmla="*/ 4459810 w 12192000"/>
              <a:gd name="connsiteY127" fmla="*/ 1797886 h 2237474"/>
              <a:gd name="connsiteX128" fmla="*/ 4379064 w 12192000"/>
              <a:gd name="connsiteY128" fmla="*/ 1817177 h 2237474"/>
              <a:gd name="connsiteX129" fmla="*/ 4319209 w 12192000"/>
              <a:gd name="connsiteY129" fmla="*/ 1834833 h 2237474"/>
              <a:gd name="connsiteX130" fmla="*/ 4290981 w 12192000"/>
              <a:gd name="connsiteY130" fmla="*/ 1839677 h 2237474"/>
              <a:gd name="connsiteX131" fmla="*/ 4285792 w 12192000"/>
              <a:gd name="connsiteY131" fmla="*/ 1836231 h 2237474"/>
              <a:gd name="connsiteX132" fmla="*/ 4238372 w 12192000"/>
              <a:gd name="connsiteY132" fmla="*/ 1851480 h 2237474"/>
              <a:gd name="connsiteX133" fmla="*/ 4232517 w 12192000"/>
              <a:gd name="connsiteY133" fmla="*/ 1852567 h 2237474"/>
              <a:gd name="connsiteX134" fmla="*/ 4191732 w 12192000"/>
              <a:gd name="connsiteY134" fmla="*/ 1857328 h 2237474"/>
              <a:gd name="connsiteX135" fmla="*/ 4065532 w 12192000"/>
              <a:gd name="connsiteY135" fmla="*/ 1855477 h 2237474"/>
              <a:gd name="connsiteX136" fmla="*/ 4028460 w 12192000"/>
              <a:gd name="connsiteY136" fmla="*/ 1855137 h 2237474"/>
              <a:gd name="connsiteX137" fmla="*/ 4002267 w 12192000"/>
              <a:gd name="connsiteY137" fmla="*/ 1852352 h 2237474"/>
              <a:gd name="connsiteX138" fmla="*/ 3931396 w 12192000"/>
              <a:gd name="connsiteY138" fmla="*/ 1858915 h 2237474"/>
              <a:gd name="connsiteX139" fmla="*/ 3812162 w 12192000"/>
              <a:gd name="connsiteY139" fmla="*/ 1875501 h 2237474"/>
              <a:gd name="connsiteX140" fmla="*/ 3729530 w 12192000"/>
              <a:gd name="connsiteY140" fmla="*/ 1864513 h 2237474"/>
              <a:gd name="connsiteX141" fmla="*/ 3680177 w 12192000"/>
              <a:gd name="connsiteY141" fmla="*/ 1881552 h 2237474"/>
              <a:gd name="connsiteX142" fmla="*/ 3567259 w 12192000"/>
              <a:gd name="connsiteY142" fmla="*/ 1893482 h 2237474"/>
              <a:gd name="connsiteX143" fmla="*/ 3405770 w 12192000"/>
              <a:gd name="connsiteY143" fmla="*/ 1904591 h 2237474"/>
              <a:gd name="connsiteX144" fmla="*/ 3280097 w 12192000"/>
              <a:gd name="connsiteY144" fmla="*/ 1919610 h 2237474"/>
              <a:gd name="connsiteX145" fmla="*/ 3123424 w 12192000"/>
              <a:gd name="connsiteY145" fmla="*/ 1952930 h 2237474"/>
              <a:gd name="connsiteX146" fmla="*/ 3009910 w 12192000"/>
              <a:gd name="connsiteY146" fmla="*/ 1957866 h 2237474"/>
              <a:gd name="connsiteX147" fmla="*/ 2995934 w 12192000"/>
              <a:gd name="connsiteY147" fmla="*/ 1967085 h 2237474"/>
              <a:gd name="connsiteX148" fmla="*/ 2980071 w 12192000"/>
              <a:gd name="connsiteY148" fmla="*/ 1972988 h 2237474"/>
              <a:gd name="connsiteX149" fmla="*/ 2978094 w 12192000"/>
              <a:gd name="connsiteY149" fmla="*/ 1972369 h 2237474"/>
              <a:gd name="connsiteX150" fmla="*/ 2942858 w 12192000"/>
              <a:gd name="connsiteY150" fmla="*/ 1981367 h 2237474"/>
              <a:gd name="connsiteX151" fmla="*/ 2875436 w 12192000"/>
              <a:gd name="connsiteY151" fmla="*/ 1996977 h 2237474"/>
              <a:gd name="connsiteX152" fmla="*/ 2874892 w 12192000"/>
              <a:gd name="connsiteY152" fmla="*/ 1996085 h 2237474"/>
              <a:gd name="connsiteX153" fmla="*/ 2864145 w 12192000"/>
              <a:gd name="connsiteY153" fmla="*/ 1994061 h 2237474"/>
              <a:gd name="connsiteX154" fmla="*/ 2843662 w 12192000"/>
              <a:gd name="connsiteY154" fmla="*/ 1992498 h 2237474"/>
              <a:gd name="connsiteX155" fmla="*/ 2796128 w 12192000"/>
              <a:gd name="connsiteY155" fmla="*/ 1976403 h 2237474"/>
              <a:gd name="connsiteX156" fmla="*/ 2756784 w 12192000"/>
              <a:gd name="connsiteY156" fmla="*/ 1985116 h 2237474"/>
              <a:gd name="connsiteX157" fmla="*/ 2748833 w 12192000"/>
              <a:gd name="connsiteY157" fmla="*/ 1986323 h 2237474"/>
              <a:gd name="connsiteX158" fmla="*/ 2748661 w 12192000"/>
              <a:gd name="connsiteY158" fmla="*/ 1986122 h 2237474"/>
              <a:gd name="connsiteX159" fmla="*/ 2740251 w 12192000"/>
              <a:gd name="connsiteY159" fmla="*/ 1986946 h 2237474"/>
              <a:gd name="connsiteX160" fmla="*/ 2718916 w 12192000"/>
              <a:gd name="connsiteY160" fmla="*/ 1990867 h 2237474"/>
              <a:gd name="connsiteX161" fmla="*/ 2713522 w 12192000"/>
              <a:gd name="connsiteY161" fmla="*/ 1990173 h 2237474"/>
              <a:gd name="connsiteX162" fmla="*/ 2680597 w 12192000"/>
              <a:gd name="connsiteY162" fmla="*/ 1984996 h 2237474"/>
              <a:gd name="connsiteX163" fmla="*/ 2578178 w 12192000"/>
              <a:gd name="connsiteY163" fmla="*/ 1990531 h 2237474"/>
              <a:gd name="connsiteX164" fmla="*/ 2476147 w 12192000"/>
              <a:gd name="connsiteY164" fmla="*/ 1998305 h 2237474"/>
              <a:gd name="connsiteX165" fmla="*/ 2373568 w 12192000"/>
              <a:gd name="connsiteY165" fmla="*/ 2003219 h 2237474"/>
              <a:gd name="connsiteX166" fmla="*/ 2321399 w 12192000"/>
              <a:gd name="connsiteY166" fmla="*/ 1989467 h 2237474"/>
              <a:gd name="connsiteX167" fmla="*/ 2315525 w 12192000"/>
              <a:gd name="connsiteY167" fmla="*/ 1989708 h 2237474"/>
              <a:gd name="connsiteX168" fmla="*/ 2300792 w 12192000"/>
              <a:gd name="connsiteY168" fmla="*/ 1994290 h 2237474"/>
              <a:gd name="connsiteX169" fmla="*/ 2295469 w 12192000"/>
              <a:gd name="connsiteY169" fmla="*/ 1996659 h 2237474"/>
              <a:gd name="connsiteX170" fmla="*/ 2287219 w 12192000"/>
              <a:gd name="connsiteY170" fmla="*/ 1998750 h 2237474"/>
              <a:gd name="connsiteX171" fmla="*/ 2286948 w 12192000"/>
              <a:gd name="connsiteY171" fmla="*/ 1998596 h 2237474"/>
              <a:gd name="connsiteX172" fmla="*/ 2243069 w 12192000"/>
              <a:gd name="connsiteY172" fmla="*/ 2015111 h 2237474"/>
              <a:gd name="connsiteX173" fmla="*/ 2186609 w 12192000"/>
              <a:gd name="connsiteY173" fmla="*/ 2008263 h 2237474"/>
              <a:gd name="connsiteX174" fmla="*/ 2164831 w 12192000"/>
              <a:gd name="connsiteY174" fmla="*/ 2010143 h 2237474"/>
              <a:gd name="connsiteX175" fmla="*/ 2152836 w 12192000"/>
              <a:gd name="connsiteY175" fmla="*/ 2010048 h 2237474"/>
              <a:gd name="connsiteX176" fmla="*/ 2117102 w 12192000"/>
              <a:gd name="connsiteY176" fmla="*/ 2023004 h 2237474"/>
              <a:gd name="connsiteX177" fmla="*/ 2111935 w 12192000"/>
              <a:gd name="connsiteY177" fmla="*/ 2023163 h 2237474"/>
              <a:gd name="connsiteX178" fmla="*/ 2089991 w 12192000"/>
              <a:gd name="connsiteY178" fmla="*/ 2034193 h 2237474"/>
              <a:gd name="connsiteX179" fmla="*/ 2058061 w 12192000"/>
              <a:gd name="connsiteY179" fmla="*/ 2047942 h 2237474"/>
              <a:gd name="connsiteX180" fmla="*/ 2055737 w 12192000"/>
              <a:gd name="connsiteY180" fmla="*/ 2047704 h 2237474"/>
              <a:gd name="connsiteX181" fmla="*/ 2042244 w 12192000"/>
              <a:gd name="connsiteY181" fmla="*/ 2055560 h 2237474"/>
              <a:gd name="connsiteX182" fmla="*/ 1976224 w 12192000"/>
              <a:gd name="connsiteY182" fmla="*/ 2074257 h 2237474"/>
              <a:gd name="connsiteX183" fmla="*/ 1877728 w 12192000"/>
              <a:gd name="connsiteY183" fmla="*/ 2101004 h 2237474"/>
              <a:gd name="connsiteX184" fmla="*/ 1759056 w 12192000"/>
              <a:gd name="connsiteY184" fmla="*/ 2125608 h 2237474"/>
              <a:gd name="connsiteX185" fmla="*/ 1637948 w 12192000"/>
              <a:gd name="connsiteY185" fmla="*/ 2172597 h 2237474"/>
              <a:gd name="connsiteX186" fmla="*/ 1434549 w 12192000"/>
              <a:gd name="connsiteY186" fmla="*/ 2234522 h 2237474"/>
              <a:gd name="connsiteX187" fmla="*/ 1398481 w 12192000"/>
              <a:gd name="connsiteY187" fmla="*/ 2237074 h 2237474"/>
              <a:gd name="connsiteX188" fmla="*/ 1398407 w 12192000"/>
              <a:gd name="connsiteY188" fmla="*/ 2237095 h 2237474"/>
              <a:gd name="connsiteX189" fmla="*/ 1370962 w 12192000"/>
              <a:gd name="connsiteY189" fmla="*/ 2237474 h 2237474"/>
              <a:gd name="connsiteX190" fmla="*/ 1356367 w 12192000"/>
              <a:gd name="connsiteY190" fmla="*/ 2235089 h 2237474"/>
              <a:gd name="connsiteX191" fmla="*/ 1324828 w 12192000"/>
              <a:gd name="connsiteY191" fmla="*/ 2231968 h 2237474"/>
              <a:gd name="connsiteX192" fmla="*/ 1297744 w 12192000"/>
              <a:gd name="connsiteY192" fmla="*/ 2235849 h 2237474"/>
              <a:gd name="connsiteX193" fmla="*/ 1286236 w 12192000"/>
              <a:gd name="connsiteY193" fmla="*/ 2233135 h 2237474"/>
              <a:gd name="connsiteX194" fmla="*/ 1283504 w 12192000"/>
              <a:gd name="connsiteY194" fmla="*/ 2233797 h 2237474"/>
              <a:gd name="connsiteX195" fmla="*/ 1279765 w 12192000"/>
              <a:gd name="connsiteY195" fmla="*/ 2229639 h 2237474"/>
              <a:gd name="connsiteX196" fmla="*/ 1195347 w 12192000"/>
              <a:gd name="connsiteY196" fmla="*/ 2212354 h 2237474"/>
              <a:gd name="connsiteX197" fmla="*/ 970251 w 12192000"/>
              <a:gd name="connsiteY197" fmla="*/ 2221029 h 2237474"/>
              <a:gd name="connsiteX198" fmla="*/ 812914 w 12192000"/>
              <a:gd name="connsiteY198" fmla="*/ 2202752 h 2237474"/>
              <a:gd name="connsiteX199" fmla="*/ 800195 w 12192000"/>
              <a:gd name="connsiteY199" fmla="*/ 2209407 h 2237474"/>
              <a:gd name="connsiteX200" fmla="*/ 784978 w 12192000"/>
              <a:gd name="connsiteY200" fmla="*/ 2212360 h 2237474"/>
              <a:gd name="connsiteX201" fmla="*/ 681987 w 12192000"/>
              <a:gd name="connsiteY201" fmla="*/ 2216757 h 2237474"/>
              <a:gd name="connsiteX202" fmla="*/ 669923 w 12192000"/>
              <a:gd name="connsiteY202" fmla="*/ 2211682 h 2237474"/>
              <a:gd name="connsiteX203" fmla="*/ 648680 w 12192000"/>
              <a:gd name="connsiteY203" fmla="*/ 2206229 h 2237474"/>
              <a:gd name="connsiteX204" fmla="*/ 597225 w 12192000"/>
              <a:gd name="connsiteY204" fmla="*/ 2180999 h 2237474"/>
              <a:gd name="connsiteX205" fmla="*/ 558449 w 12192000"/>
              <a:gd name="connsiteY205" fmla="*/ 2182346 h 2237474"/>
              <a:gd name="connsiteX206" fmla="*/ 550517 w 12192000"/>
              <a:gd name="connsiteY206" fmla="*/ 2182060 h 2237474"/>
              <a:gd name="connsiteX207" fmla="*/ 550309 w 12192000"/>
              <a:gd name="connsiteY207" fmla="*/ 2181825 h 2237474"/>
              <a:gd name="connsiteX208" fmla="*/ 541836 w 12192000"/>
              <a:gd name="connsiteY208" fmla="*/ 2181063 h 2237474"/>
              <a:gd name="connsiteX209" fmla="*/ 536057 w 12192000"/>
              <a:gd name="connsiteY209" fmla="*/ 2181537 h 2237474"/>
              <a:gd name="connsiteX210" fmla="*/ 520671 w 12192000"/>
              <a:gd name="connsiteY210" fmla="*/ 2180980 h 2237474"/>
              <a:gd name="connsiteX211" fmla="*/ 515024 w 12192000"/>
              <a:gd name="connsiteY211" fmla="*/ 2179258 h 2237474"/>
              <a:gd name="connsiteX212" fmla="*/ 512278 w 12192000"/>
              <a:gd name="connsiteY212" fmla="*/ 2176369 h 2237474"/>
              <a:gd name="connsiteX213" fmla="*/ 480419 w 12192000"/>
              <a:gd name="connsiteY213" fmla="*/ 2167807 h 2237474"/>
              <a:gd name="connsiteX214" fmla="*/ 413835 w 12192000"/>
              <a:gd name="connsiteY214" fmla="*/ 2156783 h 2237474"/>
              <a:gd name="connsiteX215" fmla="*/ 376513 w 12192000"/>
              <a:gd name="connsiteY215" fmla="*/ 2154014 h 2237474"/>
              <a:gd name="connsiteX216" fmla="*/ 273386 w 12192000"/>
              <a:gd name="connsiteY216" fmla="*/ 2142551 h 2237474"/>
              <a:gd name="connsiteX217" fmla="*/ 169207 w 12192000"/>
              <a:gd name="connsiteY217" fmla="*/ 2128100 h 2237474"/>
              <a:gd name="connsiteX218" fmla="*/ 93149 w 12192000"/>
              <a:gd name="connsiteY218" fmla="*/ 2105324 h 2237474"/>
              <a:gd name="connsiteX219" fmla="*/ 88109 w 12192000"/>
              <a:gd name="connsiteY219" fmla="*/ 2106704 h 2237474"/>
              <a:gd name="connsiteX220" fmla="*/ 80022 w 12192000"/>
              <a:gd name="connsiteY220" fmla="*/ 2107254 h 2237474"/>
              <a:gd name="connsiteX221" fmla="*/ 79717 w 12192000"/>
              <a:gd name="connsiteY221" fmla="*/ 2107046 h 2237474"/>
              <a:gd name="connsiteX222" fmla="*/ 72352 w 12192000"/>
              <a:gd name="connsiteY222" fmla="*/ 2107991 h 2237474"/>
              <a:gd name="connsiteX223" fmla="*/ 37645 w 12192000"/>
              <a:gd name="connsiteY223" fmla="*/ 2115401 h 2237474"/>
              <a:gd name="connsiteX224" fmla="*/ 4572 w 12192000"/>
              <a:gd name="connsiteY224" fmla="*/ 2111091 h 2237474"/>
              <a:gd name="connsiteX225" fmla="*/ 0 w 12192000"/>
              <a:gd name="connsiteY225" fmla="*/ 2110468 h 2237474"/>
              <a:gd name="connsiteX226" fmla="*/ 0 w 12192000"/>
              <a:gd name="connsiteY22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14651 w 12192000"/>
              <a:gd name="connsiteY80" fmla="*/ 1620959 h 2237474"/>
              <a:gd name="connsiteX81" fmla="*/ 7092727 w 12192000"/>
              <a:gd name="connsiteY81" fmla="*/ 1623628 h 2237474"/>
              <a:gd name="connsiteX82" fmla="*/ 7031309 w 12192000"/>
              <a:gd name="connsiteY82" fmla="*/ 1619451 h 2237474"/>
              <a:gd name="connsiteX83" fmla="*/ 6999084 w 12192000"/>
              <a:gd name="connsiteY83" fmla="*/ 1634317 h 2237474"/>
              <a:gd name="connsiteX84" fmla="*/ 6992107 w 12192000"/>
              <a:gd name="connsiteY84" fmla="*/ 1636860 h 2237474"/>
              <a:gd name="connsiteX85" fmla="*/ 6991765 w 12192000"/>
              <a:gd name="connsiteY85" fmla="*/ 1636725 h 2237474"/>
              <a:gd name="connsiteX86" fmla="*/ 6900177 w 12192000"/>
              <a:gd name="connsiteY86" fmla="*/ 1636016 h 2237474"/>
              <a:gd name="connsiteX87" fmla="*/ 6795372 w 12192000"/>
              <a:gd name="connsiteY87" fmla="*/ 1644845 h 2237474"/>
              <a:gd name="connsiteX88" fmla="*/ 6692251 w 12192000"/>
              <a:gd name="connsiteY88" fmla="*/ 1656357 h 2237474"/>
              <a:gd name="connsiteX89" fmla="*/ 6655235 w 12192000"/>
              <a:gd name="connsiteY89" fmla="*/ 1661869 h 2237474"/>
              <a:gd name="connsiteX90" fmla="*/ 6587857 w 12192000"/>
              <a:gd name="connsiteY90" fmla="*/ 1665769 h 2237474"/>
              <a:gd name="connsiteX91" fmla="*/ 6554894 w 12192000"/>
              <a:gd name="connsiteY91" fmla="*/ 1664428 h 2237474"/>
              <a:gd name="connsiteX92" fmla="*/ 6516595 w 12192000"/>
              <a:gd name="connsiteY92" fmla="*/ 1667475 h 2237474"/>
              <a:gd name="connsiteX93" fmla="*/ 6508541 w 12192000"/>
              <a:gd name="connsiteY93" fmla="*/ 1668757 h 2237474"/>
              <a:gd name="connsiteX94" fmla="*/ 6471012 w 12192000"/>
              <a:gd name="connsiteY94" fmla="*/ 1678604 h 2237474"/>
              <a:gd name="connsiteX95" fmla="*/ 6415265 w 12192000"/>
              <a:gd name="connsiteY95" fmla="*/ 1665317 h 2237474"/>
              <a:gd name="connsiteX96" fmla="*/ 6364035 w 12192000"/>
              <a:gd name="connsiteY96" fmla="*/ 1667683 h 2237474"/>
              <a:gd name="connsiteX97" fmla="*/ 6280959 w 12192000"/>
              <a:gd name="connsiteY97" fmla="*/ 1689329 h 2237474"/>
              <a:gd name="connsiteX98" fmla="*/ 6243319 w 12192000"/>
              <a:gd name="connsiteY98" fmla="*/ 1695560 h 2237474"/>
              <a:gd name="connsiteX99" fmla="*/ 6098321 w 12192000"/>
              <a:gd name="connsiteY99" fmla="*/ 1721646 h 2237474"/>
              <a:gd name="connsiteX100" fmla="*/ 5880652 w 12192000"/>
              <a:gd name="connsiteY100" fmla="*/ 1779643 h 2237474"/>
              <a:gd name="connsiteX101" fmla="*/ 5785959 w 12192000"/>
              <a:gd name="connsiteY101" fmla="*/ 1775307 h 2237474"/>
              <a:gd name="connsiteX102" fmla="*/ 5643534 w 12192000"/>
              <a:gd name="connsiteY102" fmla="*/ 1802919 h 2237474"/>
              <a:gd name="connsiteX103" fmla="*/ 5518799 w 12192000"/>
              <a:gd name="connsiteY103" fmla="*/ 1818312 h 2237474"/>
              <a:gd name="connsiteX104" fmla="*/ 5505014 w 12192000"/>
              <a:gd name="connsiteY104" fmla="*/ 1819259 h 2237474"/>
              <a:gd name="connsiteX105" fmla="*/ 5453307 w 12192000"/>
              <a:gd name="connsiteY105" fmla="*/ 1815450 h 2237474"/>
              <a:gd name="connsiteX106" fmla="*/ 5364192 w 12192000"/>
              <a:gd name="connsiteY106" fmla="*/ 1826074 h 2237474"/>
              <a:gd name="connsiteX107" fmla="*/ 5350380 w 12192000"/>
              <a:gd name="connsiteY107" fmla="*/ 1830891 h 2237474"/>
              <a:gd name="connsiteX108" fmla="*/ 5259633 w 12192000"/>
              <a:gd name="connsiteY108" fmla="*/ 1837160 h 2237474"/>
              <a:gd name="connsiteX109" fmla="*/ 5197513 w 12192000"/>
              <a:gd name="connsiteY109" fmla="*/ 1844718 h 2237474"/>
              <a:gd name="connsiteX110" fmla="*/ 5184170 w 12192000"/>
              <a:gd name="connsiteY110" fmla="*/ 1849402 h 2237474"/>
              <a:gd name="connsiteX111" fmla="*/ 5168852 w 12192000"/>
              <a:gd name="connsiteY111" fmla="*/ 1844846 h 2237474"/>
              <a:gd name="connsiteX112" fmla="*/ 5164370 w 12192000"/>
              <a:gd name="connsiteY112" fmla="*/ 1840597 h 2237474"/>
              <a:gd name="connsiteX113" fmla="*/ 5114927 w 12192000"/>
              <a:gd name="connsiteY113" fmla="*/ 1847827 h 2237474"/>
              <a:gd name="connsiteX114" fmla="*/ 5108970 w 12192000"/>
              <a:gd name="connsiteY114" fmla="*/ 1847935 h 2237474"/>
              <a:gd name="connsiteX115" fmla="*/ 5067961 w 12192000"/>
              <a:gd name="connsiteY115" fmla="*/ 1845917 h 2237474"/>
              <a:gd name="connsiteX116" fmla="*/ 5007075 w 12192000"/>
              <a:gd name="connsiteY116" fmla="*/ 1838626 h 2237474"/>
              <a:gd name="connsiteX117" fmla="*/ 4944087 w 12192000"/>
              <a:gd name="connsiteY117" fmla="*/ 1823332 h 2237474"/>
              <a:gd name="connsiteX118" fmla="*/ 4907662 w 12192000"/>
              <a:gd name="connsiteY118" fmla="*/ 1816900 h 2237474"/>
              <a:gd name="connsiteX119" fmla="*/ 4882386 w 12192000"/>
              <a:gd name="connsiteY119" fmla="*/ 1809844 h 2237474"/>
              <a:gd name="connsiteX120" fmla="*/ 4811440 w 12192000"/>
              <a:gd name="connsiteY120" fmla="*/ 1804655 h 2237474"/>
              <a:gd name="connsiteX121" fmla="*/ 4691075 w 12192000"/>
              <a:gd name="connsiteY121" fmla="*/ 1801389 h 2237474"/>
              <a:gd name="connsiteX122" fmla="*/ 4611738 w 12192000"/>
              <a:gd name="connsiteY122" fmla="*/ 1776964 h 2237474"/>
              <a:gd name="connsiteX123" fmla="*/ 4560070 w 12192000"/>
              <a:gd name="connsiteY123" fmla="*/ 1785640 h 2237474"/>
              <a:gd name="connsiteX124" fmla="*/ 4536503 w 12192000"/>
              <a:gd name="connsiteY124" fmla="*/ 1785334 h 2237474"/>
              <a:gd name="connsiteX125" fmla="*/ 4513724 w 12192000"/>
              <a:gd name="connsiteY125" fmla="*/ 1791996 h 2237474"/>
              <a:gd name="connsiteX126" fmla="*/ 4459810 w 12192000"/>
              <a:gd name="connsiteY126" fmla="*/ 1797886 h 2237474"/>
              <a:gd name="connsiteX127" fmla="*/ 4379064 w 12192000"/>
              <a:gd name="connsiteY127" fmla="*/ 1817177 h 2237474"/>
              <a:gd name="connsiteX128" fmla="*/ 4319209 w 12192000"/>
              <a:gd name="connsiteY128" fmla="*/ 1834833 h 2237474"/>
              <a:gd name="connsiteX129" fmla="*/ 4290981 w 12192000"/>
              <a:gd name="connsiteY129" fmla="*/ 1839677 h 2237474"/>
              <a:gd name="connsiteX130" fmla="*/ 4285792 w 12192000"/>
              <a:gd name="connsiteY130" fmla="*/ 1836231 h 2237474"/>
              <a:gd name="connsiteX131" fmla="*/ 4238372 w 12192000"/>
              <a:gd name="connsiteY131" fmla="*/ 1851480 h 2237474"/>
              <a:gd name="connsiteX132" fmla="*/ 4232517 w 12192000"/>
              <a:gd name="connsiteY132" fmla="*/ 1852567 h 2237474"/>
              <a:gd name="connsiteX133" fmla="*/ 4191732 w 12192000"/>
              <a:gd name="connsiteY133" fmla="*/ 1857328 h 2237474"/>
              <a:gd name="connsiteX134" fmla="*/ 4065532 w 12192000"/>
              <a:gd name="connsiteY134" fmla="*/ 1855477 h 2237474"/>
              <a:gd name="connsiteX135" fmla="*/ 4028460 w 12192000"/>
              <a:gd name="connsiteY135" fmla="*/ 1855137 h 2237474"/>
              <a:gd name="connsiteX136" fmla="*/ 4002267 w 12192000"/>
              <a:gd name="connsiteY136" fmla="*/ 1852352 h 2237474"/>
              <a:gd name="connsiteX137" fmla="*/ 3931396 w 12192000"/>
              <a:gd name="connsiteY137" fmla="*/ 1858915 h 2237474"/>
              <a:gd name="connsiteX138" fmla="*/ 3812162 w 12192000"/>
              <a:gd name="connsiteY138" fmla="*/ 1875501 h 2237474"/>
              <a:gd name="connsiteX139" fmla="*/ 3729530 w 12192000"/>
              <a:gd name="connsiteY139" fmla="*/ 1864513 h 2237474"/>
              <a:gd name="connsiteX140" fmla="*/ 3680177 w 12192000"/>
              <a:gd name="connsiteY140" fmla="*/ 1881552 h 2237474"/>
              <a:gd name="connsiteX141" fmla="*/ 3567259 w 12192000"/>
              <a:gd name="connsiteY141" fmla="*/ 1893482 h 2237474"/>
              <a:gd name="connsiteX142" fmla="*/ 3405770 w 12192000"/>
              <a:gd name="connsiteY142" fmla="*/ 1904591 h 2237474"/>
              <a:gd name="connsiteX143" fmla="*/ 3280097 w 12192000"/>
              <a:gd name="connsiteY143" fmla="*/ 1919610 h 2237474"/>
              <a:gd name="connsiteX144" fmla="*/ 3123424 w 12192000"/>
              <a:gd name="connsiteY144" fmla="*/ 1952930 h 2237474"/>
              <a:gd name="connsiteX145" fmla="*/ 3009910 w 12192000"/>
              <a:gd name="connsiteY145" fmla="*/ 1957866 h 2237474"/>
              <a:gd name="connsiteX146" fmla="*/ 2995934 w 12192000"/>
              <a:gd name="connsiteY146" fmla="*/ 1967085 h 2237474"/>
              <a:gd name="connsiteX147" fmla="*/ 2980071 w 12192000"/>
              <a:gd name="connsiteY147" fmla="*/ 1972988 h 2237474"/>
              <a:gd name="connsiteX148" fmla="*/ 2978094 w 12192000"/>
              <a:gd name="connsiteY148" fmla="*/ 1972369 h 2237474"/>
              <a:gd name="connsiteX149" fmla="*/ 2942858 w 12192000"/>
              <a:gd name="connsiteY149" fmla="*/ 1981367 h 2237474"/>
              <a:gd name="connsiteX150" fmla="*/ 2875436 w 12192000"/>
              <a:gd name="connsiteY150" fmla="*/ 1996977 h 2237474"/>
              <a:gd name="connsiteX151" fmla="*/ 2874892 w 12192000"/>
              <a:gd name="connsiteY151" fmla="*/ 1996085 h 2237474"/>
              <a:gd name="connsiteX152" fmla="*/ 2864145 w 12192000"/>
              <a:gd name="connsiteY152" fmla="*/ 1994061 h 2237474"/>
              <a:gd name="connsiteX153" fmla="*/ 2843662 w 12192000"/>
              <a:gd name="connsiteY153" fmla="*/ 1992498 h 2237474"/>
              <a:gd name="connsiteX154" fmla="*/ 2796128 w 12192000"/>
              <a:gd name="connsiteY154" fmla="*/ 1976403 h 2237474"/>
              <a:gd name="connsiteX155" fmla="*/ 2756784 w 12192000"/>
              <a:gd name="connsiteY155" fmla="*/ 1985116 h 2237474"/>
              <a:gd name="connsiteX156" fmla="*/ 2748833 w 12192000"/>
              <a:gd name="connsiteY156" fmla="*/ 1986323 h 2237474"/>
              <a:gd name="connsiteX157" fmla="*/ 2748661 w 12192000"/>
              <a:gd name="connsiteY157" fmla="*/ 1986122 h 2237474"/>
              <a:gd name="connsiteX158" fmla="*/ 2740251 w 12192000"/>
              <a:gd name="connsiteY158" fmla="*/ 1986946 h 2237474"/>
              <a:gd name="connsiteX159" fmla="*/ 2718916 w 12192000"/>
              <a:gd name="connsiteY159" fmla="*/ 1990867 h 2237474"/>
              <a:gd name="connsiteX160" fmla="*/ 2713522 w 12192000"/>
              <a:gd name="connsiteY160" fmla="*/ 1990173 h 2237474"/>
              <a:gd name="connsiteX161" fmla="*/ 2680597 w 12192000"/>
              <a:gd name="connsiteY161" fmla="*/ 1984996 h 2237474"/>
              <a:gd name="connsiteX162" fmla="*/ 2578178 w 12192000"/>
              <a:gd name="connsiteY162" fmla="*/ 1990531 h 2237474"/>
              <a:gd name="connsiteX163" fmla="*/ 2476147 w 12192000"/>
              <a:gd name="connsiteY163" fmla="*/ 1998305 h 2237474"/>
              <a:gd name="connsiteX164" fmla="*/ 2373568 w 12192000"/>
              <a:gd name="connsiteY164" fmla="*/ 2003219 h 2237474"/>
              <a:gd name="connsiteX165" fmla="*/ 2321399 w 12192000"/>
              <a:gd name="connsiteY165" fmla="*/ 1989467 h 2237474"/>
              <a:gd name="connsiteX166" fmla="*/ 2315525 w 12192000"/>
              <a:gd name="connsiteY166" fmla="*/ 1989708 h 2237474"/>
              <a:gd name="connsiteX167" fmla="*/ 2300792 w 12192000"/>
              <a:gd name="connsiteY167" fmla="*/ 1994290 h 2237474"/>
              <a:gd name="connsiteX168" fmla="*/ 2295469 w 12192000"/>
              <a:gd name="connsiteY168" fmla="*/ 1996659 h 2237474"/>
              <a:gd name="connsiteX169" fmla="*/ 2287219 w 12192000"/>
              <a:gd name="connsiteY169" fmla="*/ 1998750 h 2237474"/>
              <a:gd name="connsiteX170" fmla="*/ 2286948 w 12192000"/>
              <a:gd name="connsiteY170" fmla="*/ 1998596 h 2237474"/>
              <a:gd name="connsiteX171" fmla="*/ 2243069 w 12192000"/>
              <a:gd name="connsiteY171" fmla="*/ 2015111 h 2237474"/>
              <a:gd name="connsiteX172" fmla="*/ 2186609 w 12192000"/>
              <a:gd name="connsiteY172" fmla="*/ 2008263 h 2237474"/>
              <a:gd name="connsiteX173" fmla="*/ 2164831 w 12192000"/>
              <a:gd name="connsiteY173" fmla="*/ 2010143 h 2237474"/>
              <a:gd name="connsiteX174" fmla="*/ 2152836 w 12192000"/>
              <a:gd name="connsiteY174" fmla="*/ 2010048 h 2237474"/>
              <a:gd name="connsiteX175" fmla="*/ 2117102 w 12192000"/>
              <a:gd name="connsiteY175" fmla="*/ 2023004 h 2237474"/>
              <a:gd name="connsiteX176" fmla="*/ 2111935 w 12192000"/>
              <a:gd name="connsiteY176" fmla="*/ 2023163 h 2237474"/>
              <a:gd name="connsiteX177" fmla="*/ 2089991 w 12192000"/>
              <a:gd name="connsiteY177" fmla="*/ 2034193 h 2237474"/>
              <a:gd name="connsiteX178" fmla="*/ 2058061 w 12192000"/>
              <a:gd name="connsiteY178" fmla="*/ 2047942 h 2237474"/>
              <a:gd name="connsiteX179" fmla="*/ 2055737 w 12192000"/>
              <a:gd name="connsiteY179" fmla="*/ 2047704 h 2237474"/>
              <a:gd name="connsiteX180" fmla="*/ 2042244 w 12192000"/>
              <a:gd name="connsiteY180" fmla="*/ 2055560 h 2237474"/>
              <a:gd name="connsiteX181" fmla="*/ 1976224 w 12192000"/>
              <a:gd name="connsiteY181" fmla="*/ 2074257 h 2237474"/>
              <a:gd name="connsiteX182" fmla="*/ 1877728 w 12192000"/>
              <a:gd name="connsiteY182" fmla="*/ 2101004 h 2237474"/>
              <a:gd name="connsiteX183" fmla="*/ 1759056 w 12192000"/>
              <a:gd name="connsiteY183" fmla="*/ 2125608 h 2237474"/>
              <a:gd name="connsiteX184" fmla="*/ 1637948 w 12192000"/>
              <a:gd name="connsiteY184" fmla="*/ 2172597 h 2237474"/>
              <a:gd name="connsiteX185" fmla="*/ 1434549 w 12192000"/>
              <a:gd name="connsiteY185" fmla="*/ 2234522 h 2237474"/>
              <a:gd name="connsiteX186" fmla="*/ 1398481 w 12192000"/>
              <a:gd name="connsiteY186" fmla="*/ 2237074 h 2237474"/>
              <a:gd name="connsiteX187" fmla="*/ 1398407 w 12192000"/>
              <a:gd name="connsiteY187" fmla="*/ 2237095 h 2237474"/>
              <a:gd name="connsiteX188" fmla="*/ 1370962 w 12192000"/>
              <a:gd name="connsiteY188" fmla="*/ 2237474 h 2237474"/>
              <a:gd name="connsiteX189" fmla="*/ 1356367 w 12192000"/>
              <a:gd name="connsiteY189" fmla="*/ 2235089 h 2237474"/>
              <a:gd name="connsiteX190" fmla="*/ 1324828 w 12192000"/>
              <a:gd name="connsiteY190" fmla="*/ 2231968 h 2237474"/>
              <a:gd name="connsiteX191" fmla="*/ 1297744 w 12192000"/>
              <a:gd name="connsiteY191" fmla="*/ 2235849 h 2237474"/>
              <a:gd name="connsiteX192" fmla="*/ 1286236 w 12192000"/>
              <a:gd name="connsiteY192" fmla="*/ 2233135 h 2237474"/>
              <a:gd name="connsiteX193" fmla="*/ 1283504 w 12192000"/>
              <a:gd name="connsiteY193" fmla="*/ 2233797 h 2237474"/>
              <a:gd name="connsiteX194" fmla="*/ 1279765 w 12192000"/>
              <a:gd name="connsiteY194" fmla="*/ 2229639 h 2237474"/>
              <a:gd name="connsiteX195" fmla="*/ 1195347 w 12192000"/>
              <a:gd name="connsiteY195" fmla="*/ 2212354 h 2237474"/>
              <a:gd name="connsiteX196" fmla="*/ 970251 w 12192000"/>
              <a:gd name="connsiteY196" fmla="*/ 2221029 h 2237474"/>
              <a:gd name="connsiteX197" fmla="*/ 812914 w 12192000"/>
              <a:gd name="connsiteY197" fmla="*/ 2202752 h 2237474"/>
              <a:gd name="connsiteX198" fmla="*/ 800195 w 12192000"/>
              <a:gd name="connsiteY198" fmla="*/ 2209407 h 2237474"/>
              <a:gd name="connsiteX199" fmla="*/ 784978 w 12192000"/>
              <a:gd name="connsiteY199" fmla="*/ 2212360 h 2237474"/>
              <a:gd name="connsiteX200" fmla="*/ 681987 w 12192000"/>
              <a:gd name="connsiteY200" fmla="*/ 2216757 h 2237474"/>
              <a:gd name="connsiteX201" fmla="*/ 669923 w 12192000"/>
              <a:gd name="connsiteY201" fmla="*/ 2211682 h 2237474"/>
              <a:gd name="connsiteX202" fmla="*/ 648680 w 12192000"/>
              <a:gd name="connsiteY202" fmla="*/ 2206229 h 2237474"/>
              <a:gd name="connsiteX203" fmla="*/ 597225 w 12192000"/>
              <a:gd name="connsiteY203" fmla="*/ 2180999 h 2237474"/>
              <a:gd name="connsiteX204" fmla="*/ 558449 w 12192000"/>
              <a:gd name="connsiteY204" fmla="*/ 2182346 h 2237474"/>
              <a:gd name="connsiteX205" fmla="*/ 550517 w 12192000"/>
              <a:gd name="connsiteY205" fmla="*/ 2182060 h 2237474"/>
              <a:gd name="connsiteX206" fmla="*/ 550309 w 12192000"/>
              <a:gd name="connsiteY206" fmla="*/ 2181825 h 2237474"/>
              <a:gd name="connsiteX207" fmla="*/ 541836 w 12192000"/>
              <a:gd name="connsiteY207" fmla="*/ 2181063 h 2237474"/>
              <a:gd name="connsiteX208" fmla="*/ 536057 w 12192000"/>
              <a:gd name="connsiteY208" fmla="*/ 2181537 h 2237474"/>
              <a:gd name="connsiteX209" fmla="*/ 520671 w 12192000"/>
              <a:gd name="connsiteY209" fmla="*/ 2180980 h 2237474"/>
              <a:gd name="connsiteX210" fmla="*/ 515024 w 12192000"/>
              <a:gd name="connsiteY210" fmla="*/ 2179258 h 2237474"/>
              <a:gd name="connsiteX211" fmla="*/ 512278 w 12192000"/>
              <a:gd name="connsiteY211" fmla="*/ 2176369 h 2237474"/>
              <a:gd name="connsiteX212" fmla="*/ 480419 w 12192000"/>
              <a:gd name="connsiteY212" fmla="*/ 2167807 h 2237474"/>
              <a:gd name="connsiteX213" fmla="*/ 413835 w 12192000"/>
              <a:gd name="connsiteY213" fmla="*/ 2156783 h 2237474"/>
              <a:gd name="connsiteX214" fmla="*/ 376513 w 12192000"/>
              <a:gd name="connsiteY214" fmla="*/ 2154014 h 2237474"/>
              <a:gd name="connsiteX215" fmla="*/ 273386 w 12192000"/>
              <a:gd name="connsiteY215" fmla="*/ 2142551 h 2237474"/>
              <a:gd name="connsiteX216" fmla="*/ 169207 w 12192000"/>
              <a:gd name="connsiteY216" fmla="*/ 2128100 h 2237474"/>
              <a:gd name="connsiteX217" fmla="*/ 93149 w 12192000"/>
              <a:gd name="connsiteY217" fmla="*/ 2105324 h 2237474"/>
              <a:gd name="connsiteX218" fmla="*/ 88109 w 12192000"/>
              <a:gd name="connsiteY218" fmla="*/ 2106704 h 2237474"/>
              <a:gd name="connsiteX219" fmla="*/ 80022 w 12192000"/>
              <a:gd name="connsiteY219" fmla="*/ 2107254 h 2237474"/>
              <a:gd name="connsiteX220" fmla="*/ 79717 w 12192000"/>
              <a:gd name="connsiteY220" fmla="*/ 2107046 h 2237474"/>
              <a:gd name="connsiteX221" fmla="*/ 72352 w 12192000"/>
              <a:gd name="connsiteY221" fmla="*/ 2107991 h 2237474"/>
              <a:gd name="connsiteX222" fmla="*/ 37645 w 12192000"/>
              <a:gd name="connsiteY222" fmla="*/ 2115401 h 2237474"/>
              <a:gd name="connsiteX223" fmla="*/ 4572 w 12192000"/>
              <a:gd name="connsiteY223" fmla="*/ 2111091 h 2237474"/>
              <a:gd name="connsiteX224" fmla="*/ 0 w 12192000"/>
              <a:gd name="connsiteY224" fmla="*/ 2110468 h 2237474"/>
              <a:gd name="connsiteX225" fmla="*/ 0 w 12192000"/>
              <a:gd name="connsiteY22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64370 w 12192000"/>
              <a:gd name="connsiteY111" fmla="*/ 1840597 h 2237474"/>
              <a:gd name="connsiteX112" fmla="*/ 5114927 w 12192000"/>
              <a:gd name="connsiteY112" fmla="*/ 1847827 h 2237474"/>
              <a:gd name="connsiteX113" fmla="*/ 5108970 w 12192000"/>
              <a:gd name="connsiteY113" fmla="*/ 1847935 h 2237474"/>
              <a:gd name="connsiteX114" fmla="*/ 5067961 w 12192000"/>
              <a:gd name="connsiteY114" fmla="*/ 1845917 h 2237474"/>
              <a:gd name="connsiteX115" fmla="*/ 5007075 w 12192000"/>
              <a:gd name="connsiteY115" fmla="*/ 1838626 h 2237474"/>
              <a:gd name="connsiteX116" fmla="*/ 4944087 w 12192000"/>
              <a:gd name="connsiteY116" fmla="*/ 1823332 h 2237474"/>
              <a:gd name="connsiteX117" fmla="*/ 4907662 w 12192000"/>
              <a:gd name="connsiteY117" fmla="*/ 1816900 h 2237474"/>
              <a:gd name="connsiteX118" fmla="*/ 4882386 w 12192000"/>
              <a:gd name="connsiteY118" fmla="*/ 1809844 h 2237474"/>
              <a:gd name="connsiteX119" fmla="*/ 4811440 w 12192000"/>
              <a:gd name="connsiteY119" fmla="*/ 1804655 h 2237474"/>
              <a:gd name="connsiteX120" fmla="*/ 4691075 w 12192000"/>
              <a:gd name="connsiteY120" fmla="*/ 1801389 h 2237474"/>
              <a:gd name="connsiteX121" fmla="*/ 4611738 w 12192000"/>
              <a:gd name="connsiteY121" fmla="*/ 1776964 h 2237474"/>
              <a:gd name="connsiteX122" fmla="*/ 4560070 w 12192000"/>
              <a:gd name="connsiteY122" fmla="*/ 1785640 h 2237474"/>
              <a:gd name="connsiteX123" fmla="*/ 4536503 w 12192000"/>
              <a:gd name="connsiteY123" fmla="*/ 1785334 h 2237474"/>
              <a:gd name="connsiteX124" fmla="*/ 4513724 w 12192000"/>
              <a:gd name="connsiteY124" fmla="*/ 1791996 h 2237474"/>
              <a:gd name="connsiteX125" fmla="*/ 4459810 w 12192000"/>
              <a:gd name="connsiteY125" fmla="*/ 1797886 h 2237474"/>
              <a:gd name="connsiteX126" fmla="*/ 4379064 w 12192000"/>
              <a:gd name="connsiteY126" fmla="*/ 1817177 h 2237474"/>
              <a:gd name="connsiteX127" fmla="*/ 4319209 w 12192000"/>
              <a:gd name="connsiteY127" fmla="*/ 1834833 h 2237474"/>
              <a:gd name="connsiteX128" fmla="*/ 4290981 w 12192000"/>
              <a:gd name="connsiteY128" fmla="*/ 1839677 h 2237474"/>
              <a:gd name="connsiteX129" fmla="*/ 4285792 w 12192000"/>
              <a:gd name="connsiteY129" fmla="*/ 1836231 h 2237474"/>
              <a:gd name="connsiteX130" fmla="*/ 4238372 w 12192000"/>
              <a:gd name="connsiteY130" fmla="*/ 1851480 h 2237474"/>
              <a:gd name="connsiteX131" fmla="*/ 4232517 w 12192000"/>
              <a:gd name="connsiteY131" fmla="*/ 1852567 h 2237474"/>
              <a:gd name="connsiteX132" fmla="*/ 4191732 w 12192000"/>
              <a:gd name="connsiteY132" fmla="*/ 1857328 h 2237474"/>
              <a:gd name="connsiteX133" fmla="*/ 4065532 w 12192000"/>
              <a:gd name="connsiteY133" fmla="*/ 1855477 h 2237474"/>
              <a:gd name="connsiteX134" fmla="*/ 4028460 w 12192000"/>
              <a:gd name="connsiteY134" fmla="*/ 1855137 h 2237474"/>
              <a:gd name="connsiteX135" fmla="*/ 4002267 w 12192000"/>
              <a:gd name="connsiteY135" fmla="*/ 1852352 h 2237474"/>
              <a:gd name="connsiteX136" fmla="*/ 3931396 w 12192000"/>
              <a:gd name="connsiteY136" fmla="*/ 1858915 h 2237474"/>
              <a:gd name="connsiteX137" fmla="*/ 3812162 w 12192000"/>
              <a:gd name="connsiteY137" fmla="*/ 1875501 h 2237474"/>
              <a:gd name="connsiteX138" fmla="*/ 3729530 w 12192000"/>
              <a:gd name="connsiteY138" fmla="*/ 1864513 h 2237474"/>
              <a:gd name="connsiteX139" fmla="*/ 3680177 w 12192000"/>
              <a:gd name="connsiteY139" fmla="*/ 1881552 h 2237474"/>
              <a:gd name="connsiteX140" fmla="*/ 3567259 w 12192000"/>
              <a:gd name="connsiteY140" fmla="*/ 1893482 h 2237474"/>
              <a:gd name="connsiteX141" fmla="*/ 3405770 w 12192000"/>
              <a:gd name="connsiteY141" fmla="*/ 1904591 h 2237474"/>
              <a:gd name="connsiteX142" fmla="*/ 3280097 w 12192000"/>
              <a:gd name="connsiteY142" fmla="*/ 1919610 h 2237474"/>
              <a:gd name="connsiteX143" fmla="*/ 3123424 w 12192000"/>
              <a:gd name="connsiteY143" fmla="*/ 1952930 h 2237474"/>
              <a:gd name="connsiteX144" fmla="*/ 3009910 w 12192000"/>
              <a:gd name="connsiteY144" fmla="*/ 1957866 h 2237474"/>
              <a:gd name="connsiteX145" fmla="*/ 2995934 w 12192000"/>
              <a:gd name="connsiteY145" fmla="*/ 1967085 h 2237474"/>
              <a:gd name="connsiteX146" fmla="*/ 2980071 w 12192000"/>
              <a:gd name="connsiteY146" fmla="*/ 1972988 h 2237474"/>
              <a:gd name="connsiteX147" fmla="*/ 2978094 w 12192000"/>
              <a:gd name="connsiteY147" fmla="*/ 1972369 h 2237474"/>
              <a:gd name="connsiteX148" fmla="*/ 2942858 w 12192000"/>
              <a:gd name="connsiteY148" fmla="*/ 1981367 h 2237474"/>
              <a:gd name="connsiteX149" fmla="*/ 2875436 w 12192000"/>
              <a:gd name="connsiteY149" fmla="*/ 1996977 h 2237474"/>
              <a:gd name="connsiteX150" fmla="*/ 2874892 w 12192000"/>
              <a:gd name="connsiteY150" fmla="*/ 1996085 h 2237474"/>
              <a:gd name="connsiteX151" fmla="*/ 2864145 w 12192000"/>
              <a:gd name="connsiteY151" fmla="*/ 1994061 h 2237474"/>
              <a:gd name="connsiteX152" fmla="*/ 2843662 w 12192000"/>
              <a:gd name="connsiteY152" fmla="*/ 1992498 h 2237474"/>
              <a:gd name="connsiteX153" fmla="*/ 2796128 w 12192000"/>
              <a:gd name="connsiteY153" fmla="*/ 1976403 h 2237474"/>
              <a:gd name="connsiteX154" fmla="*/ 2756784 w 12192000"/>
              <a:gd name="connsiteY154" fmla="*/ 1985116 h 2237474"/>
              <a:gd name="connsiteX155" fmla="*/ 2748833 w 12192000"/>
              <a:gd name="connsiteY155" fmla="*/ 1986323 h 2237474"/>
              <a:gd name="connsiteX156" fmla="*/ 2748661 w 12192000"/>
              <a:gd name="connsiteY156" fmla="*/ 1986122 h 2237474"/>
              <a:gd name="connsiteX157" fmla="*/ 2740251 w 12192000"/>
              <a:gd name="connsiteY157" fmla="*/ 1986946 h 2237474"/>
              <a:gd name="connsiteX158" fmla="*/ 2718916 w 12192000"/>
              <a:gd name="connsiteY158" fmla="*/ 1990867 h 2237474"/>
              <a:gd name="connsiteX159" fmla="*/ 2713522 w 12192000"/>
              <a:gd name="connsiteY159" fmla="*/ 1990173 h 2237474"/>
              <a:gd name="connsiteX160" fmla="*/ 2680597 w 12192000"/>
              <a:gd name="connsiteY160" fmla="*/ 1984996 h 2237474"/>
              <a:gd name="connsiteX161" fmla="*/ 2578178 w 12192000"/>
              <a:gd name="connsiteY161" fmla="*/ 1990531 h 2237474"/>
              <a:gd name="connsiteX162" fmla="*/ 2476147 w 12192000"/>
              <a:gd name="connsiteY162" fmla="*/ 1998305 h 2237474"/>
              <a:gd name="connsiteX163" fmla="*/ 2373568 w 12192000"/>
              <a:gd name="connsiteY163" fmla="*/ 2003219 h 2237474"/>
              <a:gd name="connsiteX164" fmla="*/ 2321399 w 12192000"/>
              <a:gd name="connsiteY164" fmla="*/ 1989467 h 2237474"/>
              <a:gd name="connsiteX165" fmla="*/ 2315525 w 12192000"/>
              <a:gd name="connsiteY165" fmla="*/ 1989708 h 2237474"/>
              <a:gd name="connsiteX166" fmla="*/ 2300792 w 12192000"/>
              <a:gd name="connsiteY166" fmla="*/ 1994290 h 2237474"/>
              <a:gd name="connsiteX167" fmla="*/ 2295469 w 12192000"/>
              <a:gd name="connsiteY167" fmla="*/ 1996659 h 2237474"/>
              <a:gd name="connsiteX168" fmla="*/ 2287219 w 12192000"/>
              <a:gd name="connsiteY168" fmla="*/ 1998750 h 2237474"/>
              <a:gd name="connsiteX169" fmla="*/ 2286948 w 12192000"/>
              <a:gd name="connsiteY169" fmla="*/ 1998596 h 2237474"/>
              <a:gd name="connsiteX170" fmla="*/ 2243069 w 12192000"/>
              <a:gd name="connsiteY170" fmla="*/ 2015111 h 2237474"/>
              <a:gd name="connsiteX171" fmla="*/ 2186609 w 12192000"/>
              <a:gd name="connsiteY171" fmla="*/ 2008263 h 2237474"/>
              <a:gd name="connsiteX172" fmla="*/ 2164831 w 12192000"/>
              <a:gd name="connsiteY172" fmla="*/ 2010143 h 2237474"/>
              <a:gd name="connsiteX173" fmla="*/ 2152836 w 12192000"/>
              <a:gd name="connsiteY173" fmla="*/ 2010048 h 2237474"/>
              <a:gd name="connsiteX174" fmla="*/ 2117102 w 12192000"/>
              <a:gd name="connsiteY174" fmla="*/ 2023004 h 2237474"/>
              <a:gd name="connsiteX175" fmla="*/ 2111935 w 12192000"/>
              <a:gd name="connsiteY175" fmla="*/ 2023163 h 2237474"/>
              <a:gd name="connsiteX176" fmla="*/ 2089991 w 12192000"/>
              <a:gd name="connsiteY176" fmla="*/ 2034193 h 2237474"/>
              <a:gd name="connsiteX177" fmla="*/ 2058061 w 12192000"/>
              <a:gd name="connsiteY177" fmla="*/ 2047942 h 2237474"/>
              <a:gd name="connsiteX178" fmla="*/ 2055737 w 12192000"/>
              <a:gd name="connsiteY178" fmla="*/ 2047704 h 2237474"/>
              <a:gd name="connsiteX179" fmla="*/ 2042244 w 12192000"/>
              <a:gd name="connsiteY179" fmla="*/ 2055560 h 2237474"/>
              <a:gd name="connsiteX180" fmla="*/ 1976224 w 12192000"/>
              <a:gd name="connsiteY180" fmla="*/ 2074257 h 2237474"/>
              <a:gd name="connsiteX181" fmla="*/ 1877728 w 12192000"/>
              <a:gd name="connsiteY181" fmla="*/ 2101004 h 2237474"/>
              <a:gd name="connsiteX182" fmla="*/ 1759056 w 12192000"/>
              <a:gd name="connsiteY182" fmla="*/ 2125608 h 2237474"/>
              <a:gd name="connsiteX183" fmla="*/ 1637948 w 12192000"/>
              <a:gd name="connsiteY183" fmla="*/ 2172597 h 2237474"/>
              <a:gd name="connsiteX184" fmla="*/ 1434549 w 12192000"/>
              <a:gd name="connsiteY184" fmla="*/ 2234522 h 2237474"/>
              <a:gd name="connsiteX185" fmla="*/ 1398481 w 12192000"/>
              <a:gd name="connsiteY185" fmla="*/ 2237074 h 2237474"/>
              <a:gd name="connsiteX186" fmla="*/ 1398407 w 12192000"/>
              <a:gd name="connsiteY186" fmla="*/ 2237095 h 2237474"/>
              <a:gd name="connsiteX187" fmla="*/ 1370962 w 12192000"/>
              <a:gd name="connsiteY187" fmla="*/ 2237474 h 2237474"/>
              <a:gd name="connsiteX188" fmla="*/ 1356367 w 12192000"/>
              <a:gd name="connsiteY188" fmla="*/ 2235089 h 2237474"/>
              <a:gd name="connsiteX189" fmla="*/ 1324828 w 12192000"/>
              <a:gd name="connsiteY189" fmla="*/ 2231968 h 2237474"/>
              <a:gd name="connsiteX190" fmla="*/ 1297744 w 12192000"/>
              <a:gd name="connsiteY190" fmla="*/ 2235849 h 2237474"/>
              <a:gd name="connsiteX191" fmla="*/ 1286236 w 12192000"/>
              <a:gd name="connsiteY191" fmla="*/ 2233135 h 2237474"/>
              <a:gd name="connsiteX192" fmla="*/ 1283504 w 12192000"/>
              <a:gd name="connsiteY192" fmla="*/ 2233797 h 2237474"/>
              <a:gd name="connsiteX193" fmla="*/ 1279765 w 12192000"/>
              <a:gd name="connsiteY193" fmla="*/ 2229639 h 2237474"/>
              <a:gd name="connsiteX194" fmla="*/ 1195347 w 12192000"/>
              <a:gd name="connsiteY194" fmla="*/ 2212354 h 2237474"/>
              <a:gd name="connsiteX195" fmla="*/ 970251 w 12192000"/>
              <a:gd name="connsiteY195" fmla="*/ 2221029 h 2237474"/>
              <a:gd name="connsiteX196" fmla="*/ 812914 w 12192000"/>
              <a:gd name="connsiteY196" fmla="*/ 2202752 h 2237474"/>
              <a:gd name="connsiteX197" fmla="*/ 800195 w 12192000"/>
              <a:gd name="connsiteY197" fmla="*/ 2209407 h 2237474"/>
              <a:gd name="connsiteX198" fmla="*/ 784978 w 12192000"/>
              <a:gd name="connsiteY198" fmla="*/ 2212360 h 2237474"/>
              <a:gd name="connsiteX199" fmla="*/ 681987 w 12192000"/>
              <a:gd name="connsiteY199" fmla="*/ 2216757 h 2237474"/>
              <a:gd name="connsiteX200" fmla="*/ 669923 w 12192000"/>
              <a:gd name="connsiteY200" fmla="*/ 2211682 h 2237474"/>
              <a:gd name="connsiteX201" fmla="*/ 648680 w 12192000"/>
              <a:gd name="connsiteY201" fmla="*/ 2206229 h 2237474"/>
              <a:gd name="connsiteX202" fmla="*/ 597225 w 12192000"/>
              <a:gd name="connsiteY202" fmla="*/ 2180999 h 2237474"/>
              <a:gd name="connsiteX203" fmla="*/ 558449 w 12192000"/>
              <a:gd name="connsiteY203" fmla="*/ 2182346 h 2237474"/>
              <a:gd name="connsiteX204" fmla="*/ 550517 w 12192000"/>
              <a:gd name="connsiteY204" fmla="*/ 2182060 h 2237474"/>
              <a:gd name="connsiteX205" fmla="*/ 550309 w 12192000"/>
              <a:gd name="connsiteY205" fmla="*/ 2181825 h 2237474"/>
              <a:gd name="connsiteX206" fmla="*/ 541836 w 12192000"/>
              <a:gd name="connsiteY206" fmla="*/ 2181063 h 2237474"/>
              <a:gd name="connsiteX207" fmla="*/ 536057 w 12192000"/>
              <a:gd name="connsiteY207" fmla="*/ 2181537 h 2237474"/>
              <a:gd name="connsiteX208" fmla="*/ 520671 w 12192000"/>
              <a:gd name="connsiteY208" fmla="*/ 2180980 h 2237474"/>
              <a:gd name="connsiteX209" fmla="*/ 515024 w 12192000"/>
              <a:gd name="connsiteY209" fmla="*/ 2179258 h 2237474"/>
              <a:gd name="connsiteX210" fmla="*/ 512278 w 12192000"/>
              <a:gd name="connsiteY210" fmla="*/ 2176369 h 2237474"/>
              <a:gd name="connsiteX211" fmla="*/ 480419 w 12192000"/>
              <a:gd name="connsiteY211" fmla="*/ 2167807 h 2237474"/>
              <a:gd name="connsiteX212" fmla="*/ 413835 w 12192000"/>
              <a:gd name="connsiteY212" fmla="*/ 2156783 h 2237474"/>
              <a:gd name="connsiteX213" fmla="*/ 376513 w 12192000"/>
              <a:gd name="connsiteY213" fmla="*/ 2154014 h 2237474"/>
              <a:gd name="connsiteX214" fmla="*/ 273386 w 12192000"/>
              <a:gd name="connsiteY214" fmla="*/ 2142551 h 2237474"/>
              <a:gd name="connsiteX215" fmla="*/ 169207 w 12192000"/>
              <a:gd name="connsiteY215" fmla="*/ 2128100 h 2237474"/>
              <a:gd name="connsiteX216" fmla="*/ 93149 w 12192000"/>
              <a:gd name="connsiteY216" fmla="*/ 2105324 h 2237474"/>
              <a:gd name="connsiteX217" fmla="*/ 88109 w 12192000"/>
              <a:gd name="connsiteY217" fmla="*/ 2106704 h 2237474"/>
              <a:gd name="connsiteX218" fmla="*/ 80022 w 12192000"/>
              <a:gd name="connsiteY218" fmla="*/ 2107254 h 2237474"/>
              <a:gd name="connsiteX219" fmla="*/ 79717 w 12192000"/>
              <a:gd name="connsiteY219" fmla="*/ 2107046 h 2237474"/>
              <a:gd name="connsiteX220" fmla="*/ 72352 w 12192000"/>
              <a:gd name="connsiteY220" fmla="*/ 2107991 h 2237474"/>
              <a:gd name="connsiteX221" fmla="*/ 37645 w 12192000"/>
              <a:gd name="connsiteY221" fmla="*/ 2115401 h 2237474"/>
              <a:gd name="connsiteX222" fmla="*/ 4572 w 12192000"/>
              <a:gd name="connsiteY222" fmla="*/ 2111091 h 2237474"/>
              <a:gd name="connsiteX223" fmla="*/ 0 w 12192000"/>
              <a:gd name="connsiteY223" fmla="*/ 2110468 h 2237474"/>
              <a:gd name="connsiteX224" fmla="*/ 0 w 12192000"/>
              <a:gd name="connsiteY22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14927 w 12192000"/>
              <a:gd name="connsiteY111" fmla="*/ 1847827 h 2237474"/>
              <a:gd name="connsiteX112" fmla="*/ 5108970 w 12192000"/>
              <a:gd name="connsiteY112" fmla="*/ 1847935 h 2237474"/>
              <a:gd name="connsiteX113" fmla="*/ 5067961 w 12192000"/>
              <a:gd name="connsiteY113" fmla="*/ 1845917 h 2237474"/>
              <a:gd name="connsiteX114" fmla="*/ 5007075 w 12192000"/>
              <a:gd name="connsiteY114" fmla="*/ 1838626 h 2237474"/>
              <a:gd name="connsiteX115" fmla="*/ 4944087 w 12192000"/>
              <a:gd name="connsiteY115" fmla="*/ 1823332 h 2237474"/>
              <a:gd name="connsiteX116" fmla="*/ 4907662 w 12192000"/>
              <a:gd name="connsiteY116" fmla="*/ 1816900 h 2237474"/>
              <a:gd name="connsiteX117" fmla="*/ 4882386 w 12192000"/>
              <a:gd name="connsiteY117" fmla="*/ 1809844 h 2237474"/>
              <a:gd name="connsiteX118" fmla="*/ 4811440 w 12192000"/>
              <a:gd name="connsiteY118" fmla="*/ 1804655 h 2237474"/>
              <a:gd name="connsiteX119" fmla="*/ 4691075 w 12192000"/>
              <a:gd name="connsiteY119" fmla="*/ 1801389 h 2237474"/>
              <a:gd name="connsiteX120" fmla="*/ 4611738 w 12192000"/>
              <a:gd name="connsiteY120" fmla="*/ 1776964 h 2237474"/>
              <a:gd name="connsiteX121" fmla="*/ 4560070 w 12192000"/>
              <a:gd name="connsiteY121" fmla="*/ 1785640 h 2237474"/>
              <a:gd name="connsiteX122" fmla="*/ 4536503 w 12192000"/>
              <a:gd name="connsiteY122" fmla="*/ 1785334 h 2237474"/>
              <a:gd name="connsiteX123" fmla="*/ 4513724 w 12192000"/>
              <a:gd name="connsiteY123" fmla="*/ 1791996 h 2237474"/>
              <a:gd name="connsiteX124" fmla="*/ 4459810 w 12192000"/>
              <a:gd name="connsiteY124" fmla="*/ 1797886 h 2237474"/>
              <a:gd name="connsiteX125" fmla="*/ 4379064 w 12192000"/>
              <a:gd name="connsiteY125" fmla="*/ 1817177 h 2237474"/>
              <a:gd name="connsiteX126" fmla="*/ 4319209 w 12192000"/>
              <a:gd name="connsiteY126" fmla="*/ 1834833 h 2237474"/>
              <a:gd name="connsiteX127" fmla="*/ 4290981 w 12192000"/>
              <a:gd name="connsiteY127" fmla="*/ 1839677 h 2237474"/>
              <a:gd name="connsiteX128" fmla="*/ 4285792 w 12192000"/>
              <a:gd name="connsiteY128" fmla="*/ 1836231 h 2237474"/>
              <a:gd name="connsiteX129" fmla="*/ 4238372 w 12192000"/>
              <a:gd name="connsiteY129" fmla="*/ 1851480 h 2237474"/>
              <a:gd name="connsiteX130" fmla="*/ 4232517 w 12192000"/>
              <a:gd name="connsiteY130" fmla="*/ 1852567 h 2237474"/>
              <a:gd name="connsiteX131" fmla="*/ 4191732 w 12192000"/>
              <a:gd name="connsiteY131" fmla="*/ 1857328 h 2237474"/>
              <a:gd name="connsiteX132" fmla="*/ 4065532 w 12192000"/>
              <a:gd name="connsiteY132" fmla="*/ 1855477 h 2237474"/>
              <a:gd name="connsiteX133" fmla="*/ 4028460 w 12192000"/>
              <a:gd name="connsiteY133" fmla="*/ 1855137 h 2237474"/>
              <a:gd name="connsiteX134" fmla="*/ 4002267 w 12192000"/>
              <a:gd name="connsiteY134" fmla="*/ 1852352 h 2237474"/>
              <a:gd name="connsiteX135" fmla="*/ 3931396 w 12192000"/>
              <a:gd name="connsiteY135" fmla="*/ 1858915 h 2237474"/>
              <a:gd name="connsiteX136" fmla="*/ 3812162 w 12192000"/>
              <a:gd name="connsiteY136" fmla="*/ 1875501 h 2237474"/>
              <a:gd name="connsiteX137" fmla="*/ 3729530 w 12192000"/>
              <a:gd name="connsiteY137" fmla="*/ 1864513 h 2237474"/>
              <a:gd name="connsiteX138" fmla="*/ 3680177 w 12192000"/>
              <a:gd name="connsiteY138" fmla="*/ 1881552 h 2237474"/>
              <a:gd name="connsiteX139" fmla="*/ 3567259 w 12192000"/>
              <a:gd name="connsiteY139" fmla="*/ 1893482 h 2237474"/>
              <a:gd name="connsiteX140" fmla="*/ 3405770 w 12192000"/>
              <a:gd name="connsiteY140" fmla="*/ 1904591 h 2237474"/>
              <a:gd name="connsiteX141" fmla="*/ 3280097 w 12192000"/>
              <a:gd name="connsiteY141" fmla="*/ 1919610 h 2237474"/>
              <a:gd name="connsiteX142" fmla="*/ 3123424 w 12192000"/>
              <a:gd name="connsiteY142" fmla="*/ 1952930 h 2237474"/>
              <a:gd name="connsiteX143" fmla="*/ 3009910 w 12192000"/>
              <a:gd name="connsiteY143" fmla="*/ 1957866 h 2237474"/>
              <a:gd name="connsiteX144" fmla="*/ 2995934 w 12192000"/>
              <a:gd name="connsiteY144" fmla="*/ 1967085 h 2237474"/>
              <a:gd name="connsiteX145" fmla="*/ 2980071 w 12192000"/>
              <a:gd name="connsiteY145" fmla="*/ 1972988 h 2237474"/>
              <a:gd name="connsiteX146" fmla="*/ 2978094 w 12192000"/>
              <a:gd name="connsiteY146" fmla="*/ 1972369 h 2237474"/>
              <a:gd name="connsiteX147" fmla="*/ 2942858 w 12192000"/>
              <a:gd name="connsiteY147" fmla="*/ 1981367 h 2237474"/>
              <a:gd name="connsiteX148" fmla="*/ 2875436 w 12192000"/>
              <a:gd name="connsiteY148" fmla="*/ 1996977 h 2237474"/>
              <a:gd name="connsiteX149" fmla="*/ 2874892 w 12192000"/>
              <a:gd name="connsiteY149" fmla="*/ 1996085 h 2237474"/>
              <a:gd name="connsiteX150" fmla="*/ 2864145 w 12192000"/>
              <a:gd name="connsiteY150" fmla="*/ 1994061 h 2237474"/>
              <a:gd name="connsiteX151" fmla="*/ 2843662 w 12192000"/>
              <a:gd name="connsiteY151" fmla="*/ 1992498 h 2237474"/>
              <a:gd name="connsiteX152" fmla="*/ 2796128 w 12192000"/>
              <a:gd name="connsiteY152" fmla="*/ 1976403 h 2237474"/>
              <a:gd name="connsiteX153" fmla="*/ 2756784 w 12192000"/>
              <a:gd name="connsiteY153" fmla="*/ 1985116 h 2237474"/>
              <a:gd name="connsiteX154" fmla="*/ 2748833 w 12192000"/>
              <a:gd name="connsiteY154" fmla="*/ 1986323 h 2237474"/>
              <a:gd name="connsiteX155" fmla="*/ 2748661 w 12192000"/>
              <a:gd name="connsiteY155" fmla="*/ 1986122 h 2237474"/>
              <a:gd name="connsiteX156" fmla="*/ 2740251 w 12192000"/>
              <a:gd name="connsiteY156" fmla="*/ 1986946 h 2237474"/>
              <a:gd name="connsiteX157" fmla="*/ 2718916 w 12192000"/>
              <a:gd name="connsiteY157" fmla="*/ 1990867 h 2237474"/>
              <a:gd name="connsiteX158" fmla="*/ 2713522 w 12192000"/>
              <a:gd name="connsiteY158" fmla="*/ 1990173 h 2237474"/>
              <a:gd name="connsiteX159" fmla="*/ 2680597 w 12192000"/>
              <a:gd name="connsiteY159" fmla="*/ 1984996 h 2237474"/>
              <a:gd name="connsiteX160" fmla="*/ 2578178 w 12192000"/>
              <a:gd name="connsiteY160" fmla="*/ 1990531 h 2237474"/>
              <a:gd name="connsiteX161" fmla="*/ 2476147 w 12192000"/>
              <a:gd name="connsiteY161" fmla="*/ 1998305 h 2237474"/>
              <a:gd name="connsiteX162" fmla="*/ 2373568 w 12192000"/>
              <a:gd name="connsiteY162" fmla="*/ 2003219 h 2237474"/>
              <a:gd name="connsiteX163" fmla="*/ 2321399 w 12192000"/>
              <a:gd name="connsiteY163" fmla="*/ 1989467 h 2237474"/>
              <a:gd name="connsiteX164" fmla="*/ 2315525 w 12192000"/>
              <a:gd name="connsiteY164" fmla="*/ 1989708 h 2237474"/>
              <a:gd name="connsiteX165" fmla="*/ 2300792 w 12192000"/>
              <a:gd name="connsiteY165" fmla="*/ 1994290 h 2237474"/>
              <a:gd name="connsiteX166" fmla="*/ 2295469 w 12192000"/>
              <a:gd name="connsiteY166" fmla="*/ 1996659 h 2237474"/>
              <a:gd name="connsiteX167" fmla="*/ 2287219 w 12192000"/>
              <a:gd name="connsiteY167" fmla="*/ 1998750 h 2237474"/>
              <a:gd name="connsiteX168" fmla="*/ 2286948 w 12192000"/>
              <a:gd name="connsiteY168" fmla="*/ 1998596 h 2237474"/>
              <a:gd name="connsiteX169" fmla="*/ 2243069 w 12192000"/>
              <a:gd name="connsiteY169" fmla="*/ 2015111 h 2237474"/>
              <a:gd name="connsiteX170" fmla="*/ 2186609 w 12192000"/>
              <a:gd name="connsiteY170" fmla="*/ 2008263 h 2237474"/>
              <a:gd name="connsiteX171" fmla="*/ 2164831 w 12192000"/>
              <a:gd name="connsiteY171" fmla="*/ 2010143 h 2237474"/>
              <a:gd name="connsiteX172" fmla="*/ 2152836 w 12192000"/>
              <a:gd name="connsiteY172" fmla="*/ 2010048 h 2237474"/>
              <a:gd name="connsiteX173" fmla="*/ 2117102 w 12192000"/>
              <a:gd name="connsiteY173" fmla="*/ 2023004 h 2237474"/>
              <a:gd name="connsiteX174" fmla="*/ 2111935 w 12192000"/>
              <a:gd name="connsiteY174" fmla="*/ 2023163 h 2237474"/>
              <a:gd name="connsiteX175" fmla="*/ 2089991 w 12192000"/>
              <a:gd name="connsiteY175" fmla="*/ 2034193 h 2237474"/>
              <a:gd name="connsiteX176" fmla="*/ 2058061 w 12192000"/>
              <a:gd name="connsiteY176" fmla="*/ 2047942 h 2237474"/>
              <a:gd name="connsiteX177" fmla="*/ 2055737 w 12192000"/>
              <a:gd name="connsiteY177" fmla="*/ 2047704 h 2237474"/>
              <a:gd name="connsiteX178" fmla="*/ 2042244 w 12192000"/>
              <a:gd name="connsiteY178" fmla="*/ 2055560 h 2237474"/>
              <a:gd name="connsiteX179" fmla="*/ 1976224 w 12192000"/>
              <a:gd name="connsiteY179" fmla="*/ 2074257 h 2237474"/>
              <a:gd name="connsiteX180" fmla="*/ 1877728 w 12192000"/>
              <a:gd name="connsiteY180" fmla="*/ 2101004 h 2237474"/>
              <a:gd name="connsiteX181" fmla="*/ 1759056 w 12192000"/>
              <a:gd name="connsiteY181" fmla="*/ 2125608 h 2237474"/>
              <a:gd name="connsiteX182" fmla="*/ 1637948 w 12192000"/>
              <a:gd name="connsiteY182" fmla="*/ 2172597 h 2237474"/>
              <a:gd name="connsiteX183" fmla="*/ 1434549 w 12192000"/>
              <a:gd name="connsiteY183" fmla="*/ 2234522 h 2237474"/>
              <a:gd name="connsiteX184" fmla="*/ 1398481 w 12192000"/>
              <a:gd name="connsiteY184" fmla="*/ 2237074 h 2237474"/>
              <a:gd name="connsiteX185" fmla="*/ 1398407 w 12192000"/>
              <a:gd name="connsiteY185" fmla="*/ 2237095 h 2237474"/>
              <a:gd name="connsiteX186" fmla="*/ 1370962 w 12192000"/>
              <a:gd name="connsiteY186" fmla="*/ 2237474 h 2237474"/>
              <a:gd name="connsiteX187" fmla="*/ 1356367 w 12192000"/>
              <a:gd name="connsiteY187" fmla="*/ 2235089 h 2237474"/>
              <a:gd name="connsiteX188" fmla="*/ 1324828 w 12192000"/>
              <a:gd name="connsiteY188" fmla="*/ 2231968 h 2237474"/>
              <a:gd name="connsiteX189" fmla="*/ 1297744 w 12192000"/>
              <a:gd name="connsiteY189" fmla="*/ 2235849 h 2237474"/>
              <a:gd name="connsiteX190" fmla="*/ 1286236 w 12192000"/>
              <a:gd name="connsiteY190" fmla="*/ 2233135 h 2237474"/>
              <a:gd name="connsiteX191" fmla="*/ 1283504 w 12192000"/>
              <a:gd name="connsiteY191" fmla="*/ 2233797 h 2237474"/>
              <a:gd name="connsiteX192" fmla="*/ 1279765 w 12192000"/>
              <a:gd name="connsiteY192" fmla="*/ 2229639 h 2237474"/>
              <a:gd name="connsiteX193" fmla="*/ 1195347 w 12192000"/>
              <a:gd name="connsiteY193" fmla="*/ 2212354 h 2237474"/>
              <a:gd name="connsiteX194" fmla="*/ 970251 w 12192000"/>
              <a:gd name="connsiteY194" fmla="*/ 2221029 h 2237474"/>
              <a:gd name="connsiteX195" fmla="*/ 812914 w 12192000"/>
              <a:gd name="connsiteY195" fmla="*/ 2202752 h 2237474"/>
              <a:gd name="connsiteX196" fmla="*/ 800195 w 12192000"/>
              <a:gd name="connsiteY196" fmla="*/ 2209407 h 2237474"/>
              <a:gd name="connsiteX197" fmla="*/ 784978 w 12192000"/>
              <a:gd name="connsiteY197" fmla="*/ 2212360 h 2237474"/>
              <a:gd name="connsiteX198" fmla="*/ 681987 w 12192000"/>
              <a:gd name="connsiteY198" fmla="*/ 2216757 h 2237474"/>
              <a:gd name="connsiteX199" fmla="*/ 669923 w 12192000"/>
              <a:gd name="connsiteY199" fmla="*/ 2211682 h 2237474"/>
              <a:gd name="connsiteX200" fmla="*/ 648680 w 12192000"/>
              <a:gd name="connsiteY200" fmla="*/ 2206229 h 2237474"/>
              <a:gd name="connsiteX201" fmla="*/ 597225 w 12192000"/>
              <a:gd name="connsiteY201" fmla="*/ 2180999 h 2237474"/>
              <a:gd name="connsiteX202" fmla="*/ 558449 w 12192000"/>
              <a:gd name="connsiteY202" fmla="*/ 2182346 h 2237474"/>
              <a:gd name="connsiteX203" fmla="*/ 550517 w 12192000"/>
              <a:gd name="connsiteY203" fmla="*/ 2182060 h 2237474"/>
              <a:gd name="connsiteX204" fmla="*/ 550309 w 12192000"/>
              <a:gd name="connsiteY204" fmla="*/ 2181825 h 2237474"/>
              <a:gd name="connsiteX205" fmla="*/ 541836 w 12192000"/>
              <a:gd name="connsiteY205" fmla="*/ 2181063 h 2237474"/>
              <a:gd name="connsiteX206" fmla="*/ 536057 w 12192000"/>
              <a:gd name="connsiteY206" fmla="*/ 2181537 h 2237474"/>
              <a:gd name="connsiteX207" fmla="*/ 520671 w 12192000"/>
              <a:gd name="connsiteY207" fmla="*/ 2180980 h 2237474"/>
              <a:gd name="connsiteX208" fmla="*/ 515024 w 12192000"/>
              <a:gd name="connsiteY208" fmla="*/ 2179258 h 2237474"/>
              <a:gd name="connsiteX209" fmla="*/ 512278 w 12192000"/>
              <a:gd name="connsiteY209" fmla="*/ 2176369 h 2237474"/>
              <a:gd name="connsiteX210" fmla="*/ 480419 w 12192000"/>
              <a:gd name="connsiteY210" fmla="*/ 2167807 h 2237474"/>
              <a:gd name="connsiteX211" fmla="*/ 413835 w 12192000"/>
              <a:gd name="connsiteY211" fmla="*/ 2156783 h 2237474"/>
              <a:gd name="connsiteX212" fmla="*/ 376513 w 12192000"/>
              <a:gd name="connsiteY212" fmla="*/ 2154014 h 2237474"/>
              <a:gd name="connsiteX213" fmla="*/ 273386 w 12192000"/>
              <a:gd name="connsiteY213" fmla="*/ 2142551 h 2237474"/>
              <a:gd name="connsiteX214" fmla="*/ 169207 w 12192000"/>
              <a:gd name="connsiteY214" fmla="*/ 2128100 h 2237474"/>
              <a:gd name="connsiteX215" fmla="*/ 93149 w 12192000"/>
              <a:gd name="connsiteY215" fmla="*/ 2105324 h 2237474"/>
              <a:gd name="connsiteX216" fmla="*/ 88109 w 12192000"/>
              <a:gd name="connsiteY216" fmla="*/ 2106704 h 2237474"/>
              <a:gd name="connsiteX217" fmla="*/ 80022 w 12192000"/>
              <a:gd name="connsiteY217" fmla="*/ 2107254 h 2237474"/>
              <a:gd name="connsiteX218" fmla="*/ 79717 w 12192000"/>
              <a:gd name="connsiteY218" fmla="*/ 2107046 h 2237474"/>
              <a:gd name="connsiteX219" fmla="*/ 72352 w 12192000"/>
              <a:gd name="connsiteY219" fmla="*/ 2107991 h 2237474"/>
              <a:gd name="connsiteX220" fmla="*/ 37645 w 12192000"/>
              <a:gd name="connsiteY220" fmla="*/ 2115401 h 2237474"/>
              <a:gd name="connsiteX221" fmla="*/ 4572 w 12192000"/>
              <a:gd name="connsiteY221" fmla="*/ 2111091 h 2237474"/>
              <a:gd name="connsiteX222" fmla="*/ 0 w 12192000"/>
              <a:gd name="connsiteY222" fmla="*/ 2110468 h 2237474"/>
              <a:gd name="connsiteX223" fmla="*/ 0 w 12192000"/>
              <a:gd name="connsiteY22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68852 w 12192000"/>
              <a:gd name="connsiteY109" fmla="*/ 1844846 h 2237474"/>
              <a:gd name="connsiteX110" fmla="*/ 5114927 w 12192000"/>
              <a:gd name="connsiteY110" fmla="*/ 1847827 h 2237474"/>
              <a:gd name="connsiteX111" fmla="*/ 5108970 w 12192000"/>
              <a:gd name="connsiteY111" fmla="*/ 1847935 h 2237474"/>
              <a:gd name="connsiteX112" fmla="*/ 5067961 w 12192000"/>
              <a:gd name="connsiteY112" fmla="*/ 1845917 h 2237474"/>
              <a:gd name="connsiteX113" fmla="*/ 5007075 w 12192000"/>
              <a:gd name="connsiteY113" fmla="*/ 1838626 h 2237474"/>
              <a:gd name="connsiteX114" fmla="*/ 4944087 w 12192000"/>
              <a:gd name="connsiteY114" fmla="*/ 1823332 h 2237474"/>
              <a:gd name="connsiteX115" fmla="*/ 4907662 w 12192000"/>
              <a:gd name="connsiteY115" fmla="*/ 1816900 h 2237474"/>
              <a:gd name="connsiteX116" fmla="*/ 4882386 w 12192000"/>
              <a:gd name="connsiteY116" fmla="*/ 1809844 h 2237474"/>
              <a:gd name="connsiteX117" fmla="*/ 4811440 w 12192000"/>
              <a:gd name="connsiteY117" fmla="*/ 1804655 h 2237474"/>
              <a:gd name="connsiteX118" fmla="*/ 4691075 w 12192000"/>
              <a:gd name="connsiteY118" fmla="*/ 1801389 h 2237474"/>
              <a:gd name="connsiteX119" fmla="*/ 4611738 w 12192000"/>
              <a:gd name="connsiteY119" fmla="*/ 1776964 h 2237474"/>
              <a:gd name="connsiteX120" fmla="*/ 4560070 w 12192000"/>
              <a:gd name="connsiteY120" fmla="*/ 1785640 h 2237474"/>
              <a:gd name="connsiteX121" fmla="*/ 4536503 w 12192000"/>
              <a:gd name="connsiteY121" fmla="*/ 1785334 h 2237474"/>
              <a:gd name="connsiteX122" fmla="*/ 4513724 w 12192000"/>
              <a:gd name="connsiteY122" fmla="*/ 1791996 h 2237474"/>
              <a:gd name="connsiteX123" fmla="*/ 4459810 w 12192000"/>
              <a:gd name="connsiteY123" fmla="*/ 1797886 h 2237474"/>
              <a:gd name="connsiteX124" fmla="*/ 4379064 w 12192000"/>
              <a:gd name="connsiteY124" fmla="*/ 1817177 h 2237474"/>
              <a:gd name="connsiteX125" fmla="*/ 4319209 w 12192000"/>
              <a:gd name="connsiteY125" fmla="*/ 1834833 h 2237474"/>
              <a:gd name="connsiteX126" fmla="*/ 4290981 w 12192000"/>
              <a:gd name="connsiteY126" fmla="*/ 1839677 h 2237474"/>
              <a:gd name="connsiteX127" fmla="*/ 4285792 w 12192000"/>
              <a:gd name="connsiteY127" fmla="*/ 1836231 h 2237474"/>
              <a:gd name="connsiteX128" fmla="*/ 4238372 w 12192000"/>
              <a:gd name="connsiteY128" fmla="*/ 1851480 h 2237474"/>
              <a:gd name="connsiteX129" fmla="*/ 4232517 w 12192000"/>
              <a:gd name="connsiteY129" fmla="*/ 1852567 h 2237474"/>
              <a:gd name="connsiteX130" fmla="*/ 4191732 w 12192000"/>
              <a:gd name="connsiteY130" fmla="*/ 1857328 h 2237474"/>
              <a:gd name="connsiteX131" fmla="*/ 4065532 w 12192000"/>
              <a:gd name="connsiteY131" fmla="*/ 1855477 h 2237474"/>
              <a:gd name="connsiteX132" fmla="*/ 4028460 w 12192000"/>
              <a:gd name="connsiteY132" fmla="*/ 1855137 h 2237474"/>
              <a:gd name="connsiteX133" fmla="*/ 4002267 w 12192000"/>
              <a:gd name="connsiteY133" fmla="*/ 1852352 h 2237474"/>
              <a:gd name="connsiteX134" fmla="*/ 3931396 w 12192000"/>
              <a:gd name="connsiteY134" fmla="*/ 1858915 h 2237474"/>
              <a:gd name="connsiteX135" fmla="*/ 3812162 w 12192000"/>
              <a:gd name="connsiteY135" fmla="*/ 1875501 h 2237474"/>
              <a:gd name="connsiteX136" fmla="*/ 3729530 w 12192000"/>
              <a:gd name="connsiteY136" fmla="*/ 1864513 h 2237474"/>
              <a:gd name="connsiteX137" fmla="*/ 3680177 w 12192000"/>
              <a:gd name="connsiteY137" fmla="*/ 1881552 h 2237474"/>
              <a:gd name="connsiteX138" fmla="*/ 3567259 w 12192000"/>
              <a:gd name="connsiteY138" fmla="*/ 1893482 h 2237474"/>
              <a:gd name="connsiteX139" fmla="*/ 3405770 w 12192000"/>
              <a:gd name="connsiteY139" fmla="*/ 1904591 h 2237474"/>
              <a:gd name="connsiteX140" fmla="*/ 3280097 w 12192000"/>
              <a:gd name="connsiteY140" fmla="*/ 1919610 h 2237474"/>
              <a:gd name="connsiteX141" fmla="*/ 3123424 w 12192000"/>
              <a:gd name="connsiteY141" fmla="*/ 1952930 h 2237474"/>
              <a:gd name="connsiteX142" fmla="*/ 3009910 w 12192000"/>
              <a:gd name="connsiteY142" fmla="*/ 1957866 h 2237474"/>
              <a:gd name="connsiteX143" fmla="*/ 2995934 w 12192000"/>
              <a:gd name="connsiteY143" fmla="*/ 1967085 h 2237474"/>
              <a:gd name="connsiteX144" fmla="*/ 2980071 w 12192000"/>
              <a:gd name="connsiteY144" fmla="*/ 1972988 h 2237474"/>
              <a:gd name="connsiteX145" fmla="*/ 2978094 w 12192000"/>
              <a:gd name="connsiteY145" fmla="*/ 1972369 h 2237474"/>
              <a:gd name="connsiteX146" fmla="*/ 2942858 w 12192000"/>
              <a:gd name="connsiteY146" fmla="*/ 1981367 h 2237474"/>
              <a:gd name="connsiteX147" fmla="*/ 2875436 w 12192000"/>
              <a:gd name="connsiteY147" fmla="*/ 1996977 h 2237474"/>
              <a:gd name="connsiteX148" fmla="*/ 2874892 w 12192000"/>
              <a:gd name="connsiteY148" fmla="*/ 1996085 h 2237474"/>
              <a:gd name="connsiteX149" fmla="*/ 2864145 w 12192000"/>
              <a:gd name="connsiteY149" fmla="*/ 1994061 h 2237474"/>
              <a:gd name="connsiteX150" fmla="*/ 2843662 w 12192000"/>
              <a:gd name="connsiteY150" fmla="*/ 1992498 h 2237474"/>
              <a:gd name="connsiteX151" fmla="*/ 2796128 w 12192000"/>
              <a:gd name="connsiteY151" fmla="*/ 1976403 h 2237474"/>
              <a:gd name="connsiteX152" fmla="*/ 2756784 w 12192000"/>
              <a:gd name="connsiteY152" fmla="*/ 1985116 h 2237474"/>
              <a:gd name="connsiteX153" fmla="*/ 2748833 w 12192000"/>
              <a:gd name="connsiteY153" fmla="*/ 1986323 h 2237474"/>
              <a:gd name="connsiteX154" fmla="*/ 2748661 w 12192000"/>
              <a:gd name="connsiteY154" fmla="*/ 1986122 h 2237474"/>
              <a:gd name="connsiteX155" fmla="*/ 2740251 w 12192000"/>
              <a:gd name="connsiteY155" fmla="*/ 1986946 h 2237474"/>
              <a:gd name="connsiteX156" fmla="*/ 2718916 w 12192000"/>
              <a:gd name="connsiteY156" fmla="*/ 1990867 h 2237474"/>
              <a:gd name="connsiteX157" fmla="*/ 2713522 w 12192000"/>
              <a:gd name="connsiteY157" fmla="*/ 1990173 h 2237474"/>
              <a:gd name="connsiteX158" fmla="*/ 2680597 w 12192000"/>
              <a:gd name="connsiteY158" fmla="*/ 1984996 h 2237474"/>
              <a:gd name="connsiteX159" fmla="*/ 2578178 w 12192000"/>
              <a:gd name="connsiteY159" fmla="*/ 1990531 h 2237474"/>
              <a:gd name="connsiteX160" fmla="*/ 2476147 w 12192000"/>
              <a:gd name="connsiteY160" fmla="*/ 1998305 h 2237474"/>
              <a:gd name="connsiteX161" fmla="*/ 2373568 w 12192000"/>
              <a:gd name="connsiteY161" fmla="*/ 2003219 h 2237474"/>
              <a:gd name="connsiteX162" fmla="*/ 2321399 w 12192000"/>
              <a:gd name="connsiteY162" fmla="*/ 1989467 h 2237474"/>
              <a:gd name="connsiteX163" fmla="*/ 2315525 w 12192000"/>
              <a:gd name="connsiteY163" fmla="*/ 1989708 h 2237474"/>
              <a:gd name="connsiteX164" fmla="*/ 2300792 w 12192000"/>
              <a:gd name="connsiteY164" fmla="*/ 1994290 h 2237474"/>
              <a:gd name="connsiteX165" fmla="*/ 2295469 w 12192000"/>
              <a:gd name="connsiteY165" fmla="*/ 1996659 h 2237474"/>
              <a:gd name="connsiteX166" fmla="*/ 2287219 w 12192000"/>
              <a:gd name="connsiteY166" fmla="*/ 1998750 h 2237474"/>
              <a:gd name="connsiteX167" fmla="*/ 2286948 w 12192000"/>
              <a:gd name="connsiteY167" fmla="*/ 1998596 h 2237474"/>
              <a:gd name="connsiteX168" fmla="*/ 2243069 w 12192000"/>
              <a:gd name="connsiteY168" fmla="*/ 2015111 h 2237474"/>
              <a:gd name="connsiteX169" fmla="*/ 2186609 w 12192000"/>
              <a:gd name="connsiteY169" fmla="*/ 2008263 h 2237474"/>
              <a:gd name="connsiteX170" fmla="*/ 2164831 w 12192000"/>
              <a:gd name="connsiteY170" fmla="*/ 2010143 h 2237474"/>
              <a:gd name="connsiteX171" fmla="*/ 2152836 w 12192000"/>
              <a:gd name="connsiteY171" fmla="*/ 2010048 h 2237474"/>
              <a:gd name="connsiteX172" fmla="*/ 2117102 w 12192000"/>
              <a:gd name="connsiteY172" fmla="*/ 2023004 h 2237474"/>
              <a:gd name="connsiteX173" fmla="*/ 2111935 w 12192000"/>
              <a:gd name="connsiteY173" fmla="*/ 2023163 h 2237474"/>
              <a:gd name="connsiteX174" fmla="*/ 2089991 w 12192000"/>
              <a:gd name="connsiteY174" fmla="*/ 2034193 h 2237474"/>
              <a:gd name="connsiteX175" fmla="*/ 2058061 w 12192000"/>
              <a:gd name="connsiteY175" fmla="*/ 2047942 h 2237474"/>
              <a:gd name="connsiteX176" fmla="*/ 2055737 w 12192000"/>
              <a:gd name="connsiteY176" fmla="*/ 2047704 h 2237474"/>
              <a:gd name="connsiteX177" fmla="*/ 2042244 w 12192000"/>
              <a:gd name="connsiteY177" fmla="*/ 2055560 h 2237474"/>
              <a:gd name="connsiteX178" fmla="*/ 1976224 w 12192000"/>
              <a:gd name="connsiteY178" fmla="*/ 2074257 h 2237474"/>
              <a:gd name="connsiteX179" fmla="*/ 1877728 w 12192000"/>
              <a:gd name="connsiteY179" fmla="*/ 2101004 h 2237474"/>
              <a:gd name="connsiteX180" fmla="*/ 1759056 w 12192000"/>
              <a:gd name="connsiteY180" fmla="*/ 2125608 h 2237474"/>
              <a:gd name="connsiteX181" fmla="*/ 1637948 w 12192000"/>
              <a:gd name="connsiteY181" fmla="*/ 2172597 h 2237474"/>
              <a:gd name="connsiteX182" fmla="*/ 1434549 w 12192000"/>
              <a:gd name="connsiteY182" fmla="*/ 2234522 h 2237474"/>
              <a:gd name="connsiteX183" fmla="*/ 1398481 w 12192000"/>
              <a:gd name="connsiteY183" fmla="*/ 2237074 h 2237474"/>
              <a:gd name="connsiteX184" fmla="*/ 1398407 w 12192000"/>
              <a:gd name="connsiteY184" fmla="*/ 2237095 h 2237474"/>
              <a:gd name="connsiteX185" fmla="*/ 1370962 w 12192000"/>
              <a:gd name="connsiteY185" fmla="*/ 2237474 h 2237474"/>
              <a:gd name="connsiteX186" fmla="*/ 1356367 w 12192000"/>
              <a:gd name="connsiteY186" fmla="*/ 2235089 h 2237474"/>
              <a:gd name="connsiteX187" fmla="*/ 1324828 w 12192000"/>
              <a:gd name="connsiteY187" fmla="*/ 2231968 h 2237474"/>
              <a:gd name="connsiteX188" fmla="*/ 1297744 w 12192000"/>
              <a:gd name="connsiteY188" fmla="*/ 2235849 h 2237474"/>
              <a:gd name="connsiteX189" fmla="*/ 1286236 w 12192000"/>
              <a:gd name="connsiteY189" fmla="*/ 2233135 h 2237474"/>
              <a:gd name="connsiteX190" fmla="*/ 1283504 w 12192000"/>
              <a:gd name="connsiteY190" fmla="*/ 2233797 h 2237474"/>
              <a:gd name="connsiteX191" fmla="*/ 1279765 w 12192000"/>
              <a:gd name="connsiteY191" fmla="*/ 2229639 h 2237474"/>
              <a:gd name="connsiteX192" fmla="*/ 1195347 w 12192000"/>
              <a:gd name="connsiteY192" fmla="*/ 2212354 h 2237474"/>
              <a:gd name="connsiteX193" fmla="*/ 970251 w 12192000"/>
              <a:gd name="connsiteY193" fmla="*/ 2221029 h 2237474"/>
              <a:gd name="connsiteX194" fmla="*/ 812914 w 12192000"/>
              <a:gd name="connsiteY194" fmla="*/ 2202752 h 2237474"/>
              <a:gd name="connsiteX195" fmla="*/ 800195 w 12192000"/>
              <a:gd name="connsiteY195" fmla="*/ 2209407 h 2237474"/>
              <a:gd name="connsiteX196" fmla="*/ 784978 w 12192000"/>
              <a:gd name="connsiteY196" fmla="*/ 2212360 h 2237474"/>
              <a:gd name="connsiteX197" fmla="*/ 681987 w 12192000"/>
              <a:gd name="connsiteY197" fmla="*/ 2216757 h 2237474"/>
              <a:gd name="connsiteX198" fmla="*/ 669923 w 12192000"/>
              <a:gd name="connsiteY198" fmla="*/ 2211682 h 2237474"/>
              <a:gd name="connsiteX199" fmla="*/ 648680 w 12192000"/>
              <a:gd name="connsiteY199" fmla="*/ 2206229 h 2237474"/>
              <a:gd name="connsiteX200" fmla="*/ 597225 w 12192000"/>
              <a:gd name="connsiteY200" fmla="*/ 2180999 h 2237474"/>
              <a:gd name="connsiteX201" fmla="*/ 558449 w 12192000"/>
              <a:gd name="connsiteY201" fmla="*/ 2182346 h 2237474"/>
              <a:gd name="connsiteX202" fmla="*/ 550517 w 12192000"/>
              <a:gd name="connsiteY202" fmla="*/ 2182060 h 2237474"/>
              <a:gd name="connsiteX203" fmla="*/ 550309 w 12192000"/>
              <a:gd name="connsiteY203" fmla="*/ 2181825 h 2237474"/>
              <a:gd name="connsiteX204" fmla="*/ 541836 w 12192000"/>
              <a:gd name="connsiteY204" fmla="*/ 2181063 h 2237474"/>
              <a:gd name="connsiteX205" fmla="*/ 536057 w 12192000"/>
              <a:gd name="connsiteY205" fmla="*/ 2181537 h 2237474"/>
              <a:gd name="connsiteX206" fmla="*/ 520671 w 12192000"/>
              <a:gd name="connsiteY206" fmla="*/ 2180980 h 2237474"/>
              <a:gd name="connsiteX207" fmla="*/ 515024 w 12192000"/>
              <a:gd name="connsiteY207" fmla="*/ 2179258 h 2237474"/>
              <a:gd name="connsiteX208" fmla="*/ 512278 w 12192000"/>
              <a:gd name="connsiteY208" fmla="*/ 2176369 h 2237474"/>
              <a:gd name="connsiteX209" fmla="*/ 480419 w 12192000"/>
              <a:gd name="connsiteY209" fmla="*/ 2167807 h 2237474"/>
              <a:gd name="connsiteX210" fmla="*/ 413835 w 12192000"/>
              <a:gd name="connsiteY210" fmla="*/ 2156783 h 2237474"/>
              <a:gd name="connsiteX211" fmla="*/ 376513 w 12192000"/>
              <a:gd name="connsiteY211" fmla="*/ 2154014 h 2237474"/>
              <a:gd name="connsiteX212" fmla="*/ 273386 w 12192000"/>
              <a:gd name="connsiteY212" fmla="*/ 2142551 h 2237474"/>
              <a:gd name="connsiteX213" fmla="*/ 169207 w 12192000"/>
              <a:gd name="connsiteY213" fmla="*/ 2128100 h 2237474"/>
              <a:gd name="connsiteX214" fmla="*/ 93149 w 12192000"/>
              <a:gd name="connsiteY214" fmla="*/ 2105324 h 2237474"/>
              <a:gd name="connsiteX215" fmla="*/ 88109 w 12192000"/>
              <a:gd name="connsiteY215" fmla="*/ 2106704 h 2237474"/>
              <a:gd name="connsiteX216" fmla="*/ 80022 w 12192000"/>
              <a:gd name="connsiteY216" fmla="*/ 2107254 h 2237474"/>
              <a:gd name="connsiteX217" fmla="*/ 79717 w 12192000"/>
              <a:gd name="connsiteY217" fmla="*/ 2107046 h 2237474"/>
              <a:gd name="connsiteX218" fmla="*/ 72352 w 12192000"/>
              <a:gd name="connsiteY218" fmla="*/ 2107991 h 2237474"/>
              <a:gd name="connsiteX219" fmla="*/ 37645 w 12192000"/>
              <a:gd name="connsiteY219" fmla="*/ 2115401 h 2237474"/>
              <a:gd name="connsiteX220" fmla="*/ 4572 w 12192000"/>
              <a:gd name="connsiteY220" fmla="*/ 2111091 h 2237474"/>
              <a:gd name="connsiteX221" fmla="*/ 0 w 12192000"/>
              <a:gd name="connsiteY221" fmla="*/ 2110468 h 2237474"/>
              <a:gd name="connsiteX222" fmla="*/ 0 w 12192000"/>
              <a:gd name="connsiteY22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75879 w 12192000"/>
              <a:gd name="connsiteY67" fmla="*/ 1345646 h 2237474"/>
              <a:gd name="connsiteX68" fmla="*/ 7840612 w 12192000"/>
              <a:gd name="connsiteY68" fmla="*/ 1369373 h 2237474"/>
              <a:gd name="connsiteX69" fmla="*/ 7786819 w 12192000"/>
              <a:gd name="connsiteY69" fmla="*/ 1378970 h 2237474"/>
              <a:gd name="connsiteX70" fmla="*/ 7548172 w 12192000"/>
              <a:gd name="connsiteY70" fmla="*/ 1417460 h 2237474"/>
              <a:gd name="connsiteX71" fmla="*/ 7483437 w 12192000"/>
              <a:gd name="connsiteY71" fmla="*/ 1478152 h 2237474"/>
              <a:gd name="connsiteX72" fmla="*/ 7377870 w 12192000"/>
              <a:gd name="connsiteY72" fmla="*/ 1523319 h 2237474"/>
              <a:gd name="connsiteX73" fmla="*/ 7230737 w 12192000"/>
              <a:gd name="connsiteY73" fmla="*/ 1562633 h 2237474"/>
              <a:gd name="connsiteX74" fmla="*/ 7224458 w 12192000"/>
              <a:gd name="connsiteY74" fmla="*/ 1573008 h 2237474"/>
              <a:gd name="connsiteX75" fmla="*/ 7213486 w 12192000"/>
              <a:gd name="connsiteY75" fmla="*/ 1580987 h 2237474"/>
              <a:gd name="connsiteX76" fmla="*/ 7183121 w 12192000"/>
              <a:gd name="connsiteY76" fmla="*/ 1595162 h 2237474"/>
              <a:gd name="connsiteX77" fmla="*/ 7164601 w 12192000"/>
              <a:gd name="connsiteY77" fmla="*/ 1606490 h 2237474"/>
              <a:gd name="connsiteX78" fmla="*/ 7114651 w 12192000"/>
              <a:gd name="connsiteY78" fmla="*/ 1620959 h 2237474"/>
              <a:gd name="connsiteX79" fmla="*/ 7092727 w 12192000"/>
              <a:gd name="connsiteY79" fmla="*/ 1623628 h 2237474"/>
              <a:gd name="connsiteX80" fmla="*/ 7031309 w 12192000"/>
              <a:gd name="connsiteY80" fmla="*/ 1619451 h 2237474"/>
              <a:gd name="connsiteX81" fmla="*/ 6999084 w 12192000"/>
              <a:gd name="connsiteY81" fmla="*/ 1634317 h 2237474"/>
              <a:gd name="connsiteX82" fmla="*/ 6992107 w 12192000"/>
              <a:gd name="connsiteY82" fmla="*/ 1636860 h 2237474"/>
              <a:gd name="connsiteX83" fmla="*/ 6991765 w 12192000"/>
              <a:gd name="connsiteY83" fmla="*/ 1636725 h 2237474"/>
              <a:gd name="connsiteX84" fmla="*/ 6900177 w 12192000"/>
              <a:gd name="connsiteY84" fmla="*/ 1636016 h 2237474"/>
              <a:gd name="connsiteX85" fmla="*/ 6795372 w 12192000"/>
              <a:gd name="connsiteY85" fmla="*/ 1644845 h 2237474"/>
              <a:gd name="connsiteX86" fmla="*/ 6692251 w 12192000"/>
              <a:gd name="connsiteY86" fmla="*/ 1656357 h 2237474"/>
              <a:gd name="connsiteX87" fmla="*/ 6655235 w 12192000"/>
              <a:gd name="connsiteY87" fmla="*/ 1661869 h 2237474"/>
              <a:gd name="connsiteX88" fmla="*/ 6587857 w 12192000"/>
              <a:gd name="connsiteY88" fmla="*/ 1665769 h 2237474"/>
              <a:gd name="connsiteX89" fmla="*/ 6554894 w 12192000"/>
              <a:gd name="connsiteY89" fmla="*/ 1664428 h 2237474"/>
              <a:gd name="connsiteX90" fmla="*/ 6516595 w 12192000"/>
              <a:gd name="connsiteY90" fmla="*/ 1667475 h 2237474"/>
              <a:gd name="connsiteX91" fmla="*/ 6508541 w 12192000"/>
              <a:gd name="connsiteY91" fmla="*/ 1668757 h 2237474"/>
              <a:gd name="connsiteX92" fmla="*/ 6471012 w 12192000"/>
              <a:gd name="connsiteY92" fmla="*/ 1678604 h 2237474"/>
              <a:gd name="connsiteX93" fmla="*/ 6415265 w 12192000"/>
              <a:gd name="connsiteY93" fmla="*/ 1665317 h 2237474"/>
              <a:gd name="connsiteX94" fmla="*/ 6364035 w 12192000"/>
              <a:gd name="connsiteY94" fmla="*/ 1667683 h 2237474"/>
              <a:gd name="connsiteX95" fmla="*/ 6280959 w 12192000"/>
              <a:gd name="connsiteY95" fmla="*/ 1689329 h 2237474"/>
              <a:gd name="connsiteX96" fmla="*/ 6243319 w 12192000"/>
              <a:gd name="connsiteY96" fmla="*/ 1695560 h 2237474"/>
              <a:gd name="connsiteX97" fmla="*/ 6098321 w 12192000"/>
              <a:gd name="connsiteY97" fmla="*/ 1721646 h 2237474"/>
              <a:gd name="connsiteX98" fmla="*/ 5880652 w 12192000"/>
              <a:gd name="connsiteY98" fmla="*/ 1779643 h 2237474"/>
              <a:gd name="connsiteX99" fmla="*/ 5785959 w 12192000"/>
              <a:gd name="connsiteY99" fmla="*/ 1775307 h 2237474"/>
              <a:gd name="connsiteX100" fmla="*/ 5643534 w 12192000"/>
              <a:gd name="connsiteY100" fmla="*/ 1802919 h 2237474"/>
              <a:gd name="connsiteX101" fmla="*/ 5518799 w 12192000"/>
              <a:gd name="connsiteY101" fmla="*/ 1818312 h 2237474"/>
              <a:gd name="connsiteX102" fmla="*/ 5505014 w 12192000"/>
              <a:gd name="connsiteY102" fmla="*/ 1819259 h 2237474"/>
              <a:gd name="connsiteX103" fmla="*/ 5453307 w 12192000"/>
              <a:gd name="connsiteY103" fmla="*/ 1815450 h 2237474"/>
              <a:gd name="connsiteX104" fmla="*/ 5364192 w 12192000"/>
              <a:gd name="connsiteY104" fmla="*/ 1826074 h 2237474"/>
              <a:gd name="connsiteX105" fmla="*/ 5350380 w 12192000"/>
              <a:gd name="connsiteY105" fmla="*/ 1830891 h 2237474"/>
              <a:gd name="connsiteX106" fmla="*/ 5259633 w 12192000"/>
              <a:gd name="connsiteY106" fmla="*/ 1837160 h 2237474"/>
              <a:gd name="connsiteX107" fmla="*/ 5197513 w 12192000"/>
              <a:gd name="connsiteY107" fmla="*/ 1844718 h 2237474"/>
              <a:gd name="connsiteX108" fmla="*/ 5168852 w 12192000"/>
              <a:gd name="connsiteY108" fmla="*/ 1844846 h 2237474"/>
              <a:gd name="connsiteX109" fmla="*/ 5114927 w 12192000"/>
              <a:gd name="connsiteY109" fmla="*/ 1847827 h 2237474"/>
              <a:gd name="connsiteX110" fmla="*/ 5108970 w 12192000"/>
              <a:gd name="connsiteY110" fmla="*/ 1847935 h 2237474"/>
              <a:gd name="connsiteX111" fmla="*/ 5067961 w 12192000"/>
              <a:gd name="connsiteY111" fmla="*/ 1845917 h 2237474"/>
              <a:gd name="connsiteX112" fmla="*/ 5007075 w 12192000"/>
              <a:gd name="connsiteY112" fmla="*/ 1838626 h 2237474"/>
              <a:gd name="connsiteX113" fmla="*/ 4944087 w 12192000"/>
              <a:gd name="connsiteY113" fmla="*/ 1823332 h 2237474"/>
              <a:gd name="connsiteX114" fmla="*/ 4907662 w 12192000"/>
              <a:gd name="connsiteY114" fmla="*/ 1816900 h 2237474"/>
              <a:gd name="connsiteX115" fmla="*/ 4882386 w 12192000"/>
              <a:gd name="connsiteY115" fmla="*/ 1809844 h 2237474"/>
              <a:gd name="connsiteX116" fmla="*/ 4811440 w 12192000"/>
              <a:gd name="connsiteY116" fmla="*/ 1804655 h 2237474"/>
              <a:gd name="connsiteX117" fmla="*/ 4691075 w 12192000"/>
              <a:gd name="connsiteY117" fmla="*/ 1801389 h 2237474"/>
              <a:gd name="connsiteX118" fmla="*/ 4611738 w 12192000"/>
              <a:gd name="connsiteY118" fmla="*/ 1776964 h 2237474"/>
              <a:gd name="connsiteX119" fmla="*/ 4560070 w 12192000"/>
              <a:gd name="connsiteY119" fmla="*/ 1785640 h 2237474"/>
              <a:gd name="connsiteX120" fmla="*/ 4536503 w 12192000"/>
              <a:gd name="connsiteY120" fmla="*/ 1785334 h 2237474"/>
              <a:gd name="connsiteX121" fmla="*/ 4513724 w 12192000"/>
              <a:gd name="connsiteY121" fmla="*/ 1791996 h 2237474"/>
              <a:gd name="connsiteX122" fmla="*/ 4459810 w 12192000"/>
              <a:gd name="connsiteY122" fmla="*/ 1797886 h 2237474"/>
              <a:gd name="connsiteX123" fmla="*/ 4379064 w 12192000"/>
              <a:gd name="connsiteY123" fmla="*/ 1817177 h 2237474"/>
              <a:gd name="connsiteX124" fmla="*/ 4319209 w 12192000"/>
              <a:gd name="connsiteY124" fmla="*/ 1834833 h 2237474"/>
              <a:gd name="connsiteX125" fmla="*/ 4290981 w 12192000"/>
              <a:gd name="connsiteY125" fmla="*/ 1839677 h 2237474"/>
              <a:gd name="connsiteX126" fmla="*/ 4285792 w 12192000"/>
              <a:gd name="connsiteY126" fmla="*/ 1836231 h 2237474"/>
              <a:gd name="connsiteX127" fmla="*/ 4238372 w 12192000"/>
              <a:gd name="connsiteY127" fmla="*/ 1851480 h 2237474"/>
              <a:gd name="connsiteX128" fmla="*/ 4232517 w 12192000"/>
              <a:gd name="connsiteY128" fmla="*/ 1852567 h 2237474"/>
              <a:gd name="connsiteX129" fmla="*/ 4191732 w 12192000"/>
              <a:gd name="connsiteY129" fmla="*/ 1857328 h 2237474"/>
              <a:gd name="connsiteX130" fmla="*/ 4065532 w 12192000"/>
              <a:gd name="connsiteY130" fmla="*/ 1855477 h 2237474"/>
              <a:gd name="connsiteX131" fmla="*/ 4028460 w 12192000"/>
              <a:gd name="connsiteY131" fmla="*/ 1855137 h 2237474"/>
              <a:gd name="connsiteX132" fmla="*/ 4002267 w 12192000"/>
              <a:gd name="connsiteY132" fmla="*/ 1852352 h 2237474"/>
              <a:gd name="connsiteX133" fmla="*/ 3931396 w 12192000"/>
              <a:gd name="connsiteY133" fmla="*/ 1858915 h 2237474"/>
              <a:gd name="connsiteX134" fmla="*/ 3812162 w 12192000"/>
              <a:gd name="connsiteY134" fmla="*/ 1875501 h 2237474"/>
              <a:gd name="connsiteX135" fmla="*/ 3729530 w 12192000"/>
              <a:gd name="connsiteY135" fmla="*/ 1864513 h 2237474"/>
              <a:gd name="connsiteX136" fmla="*/ 3680177 w 12192000"/>
              <a:gd name="connsiteY136" fmla="*/ 1881552 h 2237474"/>
              <a:gd name="connsiteX137" fmla="*/ 3567259 w 12192000"/>
              <a:gd name="connsiteY137" fmla="*/ 1893482 h 2237474"/>
              <a:gd name="connsiteX138" fmla="*/ 3405770 w 12192000"/>
              <a:gd name="connsiteY138" fmla="*/ 1904591 h 2237474"/>
              <a:gd name="connsiteX139" fmla="*/ 3280097 w 12192000"/>
              <a:gd name="connsiteY139" fmla="*/ 1919610 h 2237474"/>
              <a:gd name="connsiteX140" fmla="*/ 3123424 w 12192000"/>
              <a:gd name="connsiteY140" fmla="*/ 1952930 h 2237474"/>
              <a:gd name="connsiteX141" fmla="*/ 3009910 w 12192000"/>
              <a:gd name="connsiteY141" fmla="*/ 1957866 h 2237474"/>
              <a:gd name="connsiteX142" fmla="*/ 2995934 w 12192000"/>
              <a:gd name="connsiteY142" fmla="*/ 1967085 h 2237474"/>
              <a:gd name="connsiteX143" fmla="*/ 2980071 w 12192000"/>
              <a:gd name="connsiteY143" fmla="*/ 1972988 h 2237474"/>
              <a:gd name="connsiteX144" fmla="*/ 2978094 w 12192000"/>
              <a:gd name="connsiteY144" fmla="*/ 1972369 h 2237474"/>
              <a:gd name="connsiteX145" fmla="*/ 2942858 w 12192000"/>
              <a:gd name="connsiteY145" fmla="*/ 1981367 h 2237474"/>
              <a:gd name="connsiteX146" fmla="*/ 2875436 w 12192000"/>
              <a:gd name="connsiteY146" fmla="*/ 1996977 h 2237474"/>
              <a:gd name="connsiteX147" fmla="*/ 2874892 w 12192000"/>
              <a:gd name="connsiteY147" fmla="*/ 1996085 h 2237474"/>
              <a:gd name="connsiteX148" fmla="*/ 2864145 w 12192000"/>
              <a:gd name="connsiteY148" fmla="*/ 1994061 h 2237474"/>
              <a:gd name="connsiteX149" fmla="*/ 2843662 w 12192000"/>
              <a:gd name="connsiteY149" fmla="*/ 1992498 h 2237474"/>
              <a:gd name="connsiteX150" fmla="*/ 2796128 w 12192000"/>
              <a:gd name="connsiteY150" fmla="*/ 1976403 h 2237474"/>
              <a:gd name="connsiteX151" fmla="*/ 2756784 w 12192000"/>
              <a:gd name="connsiteY151" fmla="*/ 1985116 h 2237474"/>
              <a:gd name="connsiteX152" fmla="*/ 2748833 w 12192000"/>
              <a:gd name="connsiteY152" fmla="*/ 1986323 h 2237474"/>
              <a:gd name="connsiteX153" fmla="*/ 2748661 w 12192000"/>
              <a:gd name="connsiteY153" fmla="*/ 1986122 h 2237474"/>
              <a:gd name="connsiteX154" fmla="*/ 2740251 w 12192000"/>
              <a:gd name="connsiteY154" fmla="*/ 1986946 h 2237474"/>
              <a:gd name="connsiteX155" fmla="*/ 2718916 w 12192000"/>
              <a:gd name="connsiteY155" fmla="*/ 1990867 h 2237474"/>
              <a:gd name="connsiteX156" fmla="*/ 2713522 w 12192000"/>
              <a:gd name="connsiteY156" fmla="*/ 1990173 h 2237474"/>
              <a:gd name="connsiteX157" fmla="*/ 2680597 w 12192000"/>
              <a:gd name="connsiteY157" fmla="*/ 1984996 h 2237474"/>
              <a:gd name="connsiteX158" fmla="*/ 2578178 w 12192000"/>
              <a:gd name="connsiteY158" fmla="*/ 1990531 h 2237474"/>
              <a:gd name="connsiteX159" fmla="*/ 2476147 w 12192000"/>
              <a:gd name="connsiteY159" fmla="*/ 1998305 h 2237474"/>
              <a:gd name="connsiteX160" fmla="*/ 2373568 w 12192000"/>
              <a:gd name="connsiteY160" fmla="*/ 2003219 h 2237474"/>
              <a:gd name="connsiteX161" fmla="*/ 2321399 w 12192000"/>
              <a:gd name="connsiteY161" fmla="*/ 1989467 h 2237474"/>
              <a:gd name="connsiteX162" fmla="*/ 2315525 w 12192000"/>
              <a:gd name="connsiteY162" fmla="*/ 1989708 h 2237474"/>
              <a:gd name="connsiteX163" fmla="*/ 2300792 w 12192000"/>
              <a:gd name="connsiteY163" fmla="*/ 1994290 h 2237474"/>
              <a:gd name="connsiteX164" fmla="*/ 2295469 w 12192000"/>
              <a:gd name="connsiteY164" fmla="*/ 1996659 h 2237474"/>
              <a:gd name="connsiteX165" fmla="*/ 2287219 w 12192000"/>
              <a:gd name="connsiteY165" fmla="*/ 1998750 h 2237474"/>
              <a:gd name="connsiteX166" fmla="*/ 2286948 w 12192000"/>
              <a:gd name="connsiteY166" fmla="*/ 1998596 h 2237474"/>
              <a:gd name="connsiteX167" fmla="*/ 2243069 w 12192000"/>
              <a:gd name="connsiteY167" fmla="*/ 2015111 h 2237474"/>
              <a:gd name="connsiteX168" fmla="*/ 2186609 w 12192000"/>
              <a:gd name="connsiteY168" fmla="*/ 2008263 h 2237474"/>
              <a:gd name="connsiteX169" fmla="*/ 2164831 w 12192000"/>
              <a:gd name="connsiteY169" fmla="*/ 2010143 h 2237474"/>
              <a:gd name="connsiteX170" fmla="*/ 2152836 w 12192000"/>
              <a:gd name="connsiteY170" fmla="*/ 2010048 h 2237474"/>
              <a:gd name="connsiteX171" fmla="*/ 2117102 w 12192000"/>
              <a:gd name="connsiteY171" fmla="*/ 2023004 h 2237474"/>
              <a:gd name="connsiteX172" fmla="*/ 2111935 w 12192000"/>
              <a:gd name="connsiteY172" fmla="*/ 2023163 h 2237474"/>
              <a:gd name="connsiteX173" fmla="*/ 2089991 w 12192000"/>
              <a:gd name="connsiteY173" fmla="*/ 2034193 h 2237474"/>
              <a:gd name="connsiteX174" fmla="*/ 2058061 w 12192000"/>
              <a:gd name="connsiteY174" fmla="*/ 2047942 h 2237474"/>
              <a:gd name="connsiteX175" fmla="*/ 2055737 w 12192000"/>
              <a:gd name="connsiteY175" fmla="*/ 2047704 h 2237474"/>
              <a:gd name="connsiteX176" fmla="*/ 2042244 w 12192000"/>
              <a:gd name="connsiteY176" fmla="*/ 2055560 h 2237474"/>
              <a:gd name="connsiteX177" fmla="*/ 1976224 w 12192000"/>
              <a:gd name="connsiteY177" fmla="*/ 2074257 h 2237474"/>
              <a:gd name="connsiteX178" fmla="*/ 1877728 w 12192000"/>
              <a:gd name="connsiteY178" fmla="*/ 2101004 h 2237474"/>
              <a:gd name="connsiteX179" fmla="*/ 1759056 w 12192000"/>
              <a:gd name="connsiteY179" fmla="*/ 2125608 h 2237474"/>
              <a:gd name="connsiteX180" fmla="*/ 1637948 w 12192000"/>
              <a:gd name="connsiteY180" fmla="*/ 2172597 h 2237474"/>
              <a:gd name="connsiteX181" fmla="*/ 1434549 w 12192000"/>
              <a:gd name="connsiteY181" fmla="*/ 2234522 h 2237474"/>
              <a:gd name="connsiteX182" fmla="*/ 1398481 w 12192000"/>
              <a:gd name="connsiteY182" fmla="*/ 2237074 h 2237474"/>
              <a:gd name="connsiteX183" fmla="*/ 1398407 w 12192000"/>
              <a:gd name="connsiteY183" fmla="*/ 2237095 h 2237474"/>
              <a:gd name="connsiteX184" fmla="*/ 1370962 w 12192000"/>
              <a:gd name="connsiteY184" fmla="*/ 2237474 h 2237474"/>
              <a:gd name="connsiteX185" fmla="*/ 1356367 w 12192000"/>
              <a:gd name="connsiteY185" fmla="*/ 2235089 h 2237474"/>
              <a:gd name="connsiteX186" fmla="*/ 1324828 w 12192000"/>
              <a:gd name="connsiteY186" fmla="*/ 2231968 h 2237474"/>
              <a:gd name="connsiteX187" fmla="*/ 1297744 w 12192000"/>
              <a:gd name="connsiteY187" fmla="*/ 2235849 h 2237474"/>
              <a:gd name="connsiteX188" fmla="*/ 1286236 w 12192000"/>
              <a:gd name="connsiteY188" fmla="*/ 2233135 h 2237474"/>
              <a:gd name="connsiteX189" fmla="*/ 1283504 w 12192000"/>
              <a:gd name="connsiteY189" fmla="*/ 2233797 h 2237474"/>
              <a:gd name="connsiteX190" fmla="*/ 1279765 w 12192000"/>
              <a:gd name="connsiteY190" fmla="*/ 2229639 h 2237474"/>
              <a:gd name="connsiteX191" fmla="*/ 1195347 w 12192000"/>
              <a:gd name="connsiteY191" fmla="*/ 2212354 h 2237474"/>
              <a:gd name="connsiteX192" fmla="*/ 970251 w 12192000"/>
              <a:gd name="connsiteY192" fmla="*/ 2221029 h 2237474"/>
              <a:gd name="connsiteX193" fmla="*/ 812914 w 12192000"/>
              <a:gd name="connsiteY193" fmla="*/ 2202752 h 2237474"/>
              <a:gd name="connsiteX194" fmla="*/ 800195 w 12192000"/>
              <a:gd name="connsiteY194" fmla="*/ 2209407 h 2237474"/>
              <a:gd name="connsiteX195" fmla="*/ 784978 w 12192000"/>
              <a:gd name="connsiteY195" fmla="*/ 2212360 h 2237474"/>
              <a:gd name="connsiteX196" fmla="*/ 681987 w 12192000"/>
              <a:gd name="connsiteY196" fmla="*/ 2216757 h 2237474"/>
              <a:gd name="connsiteX197" fmla="*/ 669923 w 12192000"/>
              <a:gd name="connsiteY197" fmla="*/ 2211682 h 2237474"/>
              <a:gd name="connsiteX198" fmla="*/ 648680 w 12192000"/>
              <a:gd name="connsiteY198" fmla="*/ 2206229 h 2237474"/>
              <a:gd name="connsiteX199" fmla="*/ 597225 w 12192000"/>
              <a:gd name="connsiteY199" fmla="*/ 2180999 h 2237474"/>
              <a:gd name="connsiteX200" fmla="*/ 558449 w 12192000"/>
              <a:gd name="connsiteY200" fmla="*/ 2182346 h 2237474"/>
              <a:gd name="connsiteX201" fmla="*/ 550517 w 12192000"/>
              <a:gd name="connsiteY201" fmla="*/ 2182060 h 2237474"/>
              <a:gd name="connsiteX202" fmla="*/ 550309 w 12192000"/>
              <a:gd name="connsiteY202" fmla="*/ 2181825 h 2237474"/>
              <a:gd name="connsiteX203" fmla="*/ 541836 w 12192000"/>
              <a:gd name="connsiteY203" fmla="*/ 2181063 h 2237474"/>
              <a:gd name="connsiteX204" fmla="*/ 536057 w 12192000"/>
              <a:gd name="connsiteY204" fmla="*/ 2181537 h 2237474"/>
              <a:gd name="connsiteX205" fmla="*/ 520671 w 12192000"/>
              <a:gd name="connsiteY205" fmla="*/ 2180980 h 2237474"/>
              <a:gd name="connsiteX206" fmla="*/ 515024 w 12192000"/>
              <a:gd name="connsiteY206" fmla="*/ 2179258 h 2237474"/>
              <a:gd name="connsiteX207" fmla="*/ 512278 w 12192000"/>
              <a:gd name="connsiteY207" fmla="*/ 2176369 h 2237474"/>
              <a:gd name="connsiteX208" fmla="*/ 480419 w 12192000"/>
              <a:gd name="connsiteY208" fmla="*/ 2167807 h 2237474"/>
              <a:gd name="connsiteX209" fmla="*/ 413835 w 12192000"/>
              <a:gd name="connsiteY209" fmla="*/ 2156783 h 2237474"/>
              <a:gd name="connsiteX210" fmla="*/ 376513 w 12192000"/>
              <a:gd name="connsiteY210" fmla="*/ 2154014 h 2237474"/>
              <a:gd name="connsiteX211" fmla="*/ 273386 w 12192000"/>
              <a:gd name="connsiteY211" fmla="*/ 2142551 h 2237474"/>
              <a:gd name="connsiteX212" fmla="*/ 169207 w 12192000"/>
              <a:gd name="connsiteY212" fmla="*/ 2128100 h 2237474"/>
              <a:gd name="connsiteX213" fmla="*/ 93149 w 12192000"/>
              <a:gd name="connsiteY213" fmla="*/ 2105324 h 2237474"/>
              <a:gd name="connsiteX214" fmla="*/ 88109 w 12192000"/>
              <a:gd name="connsiteY214" fmla="*/ 2106704 h 2237474"/>
              <a:gd name="connsiteX215" fmla="*/ 80022 w 12192000"/>
              <a:gd name="connsiteY215" fmla="*/ 2107254 h 2237474"/>
              <a:gd name="connsiteX216" fmla="*/ 79717 w 12192000"/>
              <a:gd name="connsiteY216" fmla="*/ 2107046 h 2237474"/>
              <a:gd name="connsiteX217" fmla="*/ 72352 w 12192000"/>
              <a:gd name="connsiteY217" fmla="*/ 2107991 h 2237474"/>
              <a:gd name="connsiteX218" fmla="*/ 37645 w 12192000"/>
              <a:gd name="connsiteY218" fmla="*/ 2115401 h 2237474"/>
              <a:gd name="connsiteX219" fmla="*/ 4572 w 12192000"/>
              <a:gd name="connsiteY219" fmla="*/ 2111091 h 2237474"/>
              <a:gd name="connsiteX220" fmla="*/ 0 w 12192000"/>
              <a:gd name="connsiteY220" fmla="*/ 2110468 h 2237474"/>
              <a:gd name="connsiteX221" fmla="*/ 0 w 12192000"/>
              <a:gd name="connsiteY22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278619 w 12192000"/>
              <a:gd name="connsiteY39" fmla="*/ 1011878 h 2237474"/>
              <a:gd name="connsiteX40" fmla="*/ 9268019 w 12192000"/>
              <a:gd name="connsiteY40" fmla="*/ 1007442 h 2237474"/>
              <a:gd name="connsiteX41" fmla="*/ 9234662 w 12192000"/>
              <a:gd name="connsiteY41" fmla="*/ 1023056 h 2237474"/>
              <a:gd name="connsiteX42" fmla="*/ 9181033 w 12192000"/>
              <a:gd name="connsiteY42" fmla="*/ 1037921 h 2237474"/>
              <a:gd name="connsiteX43" fmla="*/ 9155969 w 12192000"/>
              <a:gd name="connsiteY43" fmla="*/ 1046804 h 2237474"/>
              <a:gd name="connsiteX44" fmla="*/ 9133985 w 12192000"/>
              <a:gd name="connsiteY44" fmla="*/ 1046450 h 2237474"/>
              <a:gd name="connsiteX45" fmla="*/ 9012987 w 12192000"/>
              <a:gd name="connsiteY45" fmla="*/ 1061986 h 2237474"/>
              <a:gd name="connsiteX46" fmla="*/ 8968445 w 12192000"/>
              <a:gd name="connsiteY46" fmla="*/ 1052169 h 2237474"/>
              <a:gd name="connsiteX47" fmla="*/ 8958984 w 12192000"/>
              <a:gd name="connsiteY47" fmla="*/ 1057212 h 2237474"/>
              <a:gd name="connsiteX48" fmla="*/ 8886001 w 12192000"/>
              <a:gd name="connsiteY48" fmla="*/ 1067468 h 2237474"/>
              <a:gd name="connsiteX49" fmla="*/ 8838610 w 12192000"/>
              <a:gd name="connsiteY49" fmla="*/ 1075091 h 2237474"/>
              <a:gd name="connsiteX50" fmla="*/ 8750383 w 12192000"/>
              <a:gd name="connsiteY50" fmla="*/ 1097387 h 2237474"/>
              <a:gd name="connsiteX51" fmla="*/ 8697365 w 12192000"/>
              <a:gd name="connsiteY51" fmla="*/ 1105869 h 2237474"/>
              <a:gd name="connsiteX52" fmla="*/ 8665605 w 12192000"/>
              <a:gd name="connsiteY52" fmla="*/ 1110791 h 2237474"/>
              <a:gd name="connsiteX53" fmla="*/ 8584946 w 12192000"/>
              <a:gd name="connsiteY53" fmla="*/ 1135226 h 2237474"/>
              <a:gd name="connsiteX54" fmla="*/ 8460755 w 12192000"/>
              <a:gd name="connsiteY54" fmla="*/ 1203427 h 2237474"/>
              <a:gd name="connsiteX55" fmla="*/ 8419755 w 12192000"/>
              <a:gd name="connsiteY55" fmla="*/ 1216260 h 2237474"/>
              <a:gd name="connsiteX56" fmla="*/ 8411626 w 12192000"/>
              <a:gd name="connsiteY56" fmla="*/ 1214397 h 2237474"/>
              <a:gd name="connsiteX57" fmla="*/ 8363469 w 12192000"/>
              <a:gd name="connsiteY57" fmla="*/ 1246658 h 2237474"/>
              <a:gd name="connsiteX58" fmla="*/ 8275497 w 12192000"/>
              <a:gd name="connsiteY58" fmla="*/ 1264396 h 2237474"/>
              <a:gd name="connsiteX59" fmla="*/ 8206287 w 12192000"/>
              <a:gd name="connsiteY59" fmla="*/ 1273060 h 2237474"/>
              <a:gd name="connsiteX60" fmla="*/ 8168705 w 12192000"/>
              <a:gd name="connsiteY60" fmla="*/ 1279956 h 2237474"/>
              <a:gd name="connsiteX61" fmla="*/ 8139997 w 12192000"/>
              <a:gd name="connsiteY61" fmla="*/ 1282713 h 2237474"/>
              <a:gd name="connsiteX62" fmla="*/ 8074238 w 12192000"/>
              <a:gd name="connsiteY62" fmla="*/ 1301895 h 2237474"/>
              <a:gd name="connsiteX63" fmla="*/ 7968292 w 12192000"/>
              <a:gd name="connsiteY63" fmla="*/ 1338779 h 2237474"/>
              <a:gd name="connsiteX64" fmla="*/ 7945122 w 12192000"/>
              <a:gd name="connsiteY64" fmla="*/ 1345477 h 2237474"/>
              <a:gd name="connsiteX65" fmla="*/ 7902328 w 12192000"/>
              <a:gd name="connsiteY65" fmla="*/ 1345865 h 2237474"/>
              <a:gd name="connsiteX66" fmla="*/ 7875879 w 12192000"/>
              <a:gd name="connsiteY66" fmla="*/ 1345646 h 2237474"/>
              <a:gd name="connsiteX67" fmla="*/ 7840612 w 12192000"/>
              <a:gd name="connsiteY67" fmla="*/ 1369373 h 2237474"/>
              <a:gd name="connsiteX68" fmla="*/ 7786819 w 12192000"/>
              <a:gd name="connsiteY68" fmla="*/ 1378970 h 2237474"/>
              <a:gd name="connsiteX69" fmla="*/ 7548172 w 12192000"/>
              <a:gd name="connsiteY69" fmla="*/ 1417460 h 2237474"/>
              <a:gd name="connsiteX70" fmla="*/ 7483437 w 12192000"/>
              <a:gd name="connsiteY70" fmla="*/ 1478152 h 2237474"/>
              <a:gd name="connsiteX71" fmla="*/ 7377870 w 12192000"/>
              <a:gd name="connsiteY71" fmla="*/ 1523319 h 2237474"/>
              <a:gd name="connsiteX72" fmla="*/ 7230737 w 12192000"/>
              <a:gd name="connsiteY72" fmla="*/ 1562633 h 2237474"/>
              <a:gd name="connsiteX73" fmla="*/ 7224458 w 12192000"/>
              <a:gd name="connsiteY73" fmla="*/ 1573008 h 2237474"/>
              <a:gd name="connsiteX74" fmla="*/ 7213486 w 12192000"/>
              <a:gd name="connsiteY74" fmla="*/ 1580987 h 2237474"/>
              <a:gd name="connsiteX75" fmla="*/ 7183121 w 12192000"/>
              <a:gd name="connsiteY75" fmla="*/ 1595162 h 2237474"/>
              <a:gd name="connsiteX76" fmla="*/ 7164601 w 12192000"/>
              <a:gd name="connsiteY76" fmla="*/ 1606490 h 2237474"/>
              <a:gd name="connsiteX77" fmla="*/ 7114651 w 12192000"/>
              <a:gd name="connsiteY77" fmla="*/ 1620959 h 2237474"/>
              <a:gd name="connsiteX78" fmla="*/ 7092727 w 12192000"/>
              <a:gd name="connsiteY78" fmla="*/ 1623628 h 2237474"/>
              <a:gd name="connsiteX79" fmla="*/ 7031309 w 12192000"/>
              <a:gd name="connsiteY79" fmla="*/ 1619451 h 2237474"/>
              <a:gd name="connsiteX80" fmla="*/ 6999084 w 12192000"/>
              <a:gd name="connsiteY80" fmla="*/ 1634317 h 2237474"/>
              <a:gd name="connsiteX81" fmla="*/ 6992107 w 12192000"/>
              <a:gd name="connsiteY81" fmla="*/ 1636860 h 2237474"/>
              <a:gd name="connsiteX82" fmla="*/ 6991765 w 12192000"/>
              <a:gd name="connsiteY82" fmla="*/ 1636725 h 2237474"/>
              <a:gd name="connsiteX83" fmla="*/ 6900177 w 12192000"/>
              <a:gd name="connsiteY83" fmla="*/ 1636016 h 2237474"/>
              <a:gd name="connsiteX84" fmla="*/ 6795372 w 12192000"/>
              <a:gd name="connsiteY84" fmla="*/ 1644845 h 2237474"/>
              <a:gd name="connsiteX85" fmla="*/ 6692251 w 12192000"/>
              <a:gd name="connsiteY85" fmla="*/ 1656357 h 2237474"/>
              <a:gd name="connsiteX86" fmla="*/ 6655235 w 12192000"/>
              <a:gd name="connsiteY86" fmla="*/ 1661869 h 2237474"/>
              <a:gd name="connsiteX87" fmla="*/ 6587857 w 12192000"/>
              <a:gd name="connsiteY87" fmla="*/ 1665769 h 2237474"/>
              <a:gd name="connsiteX88" fmla="*/ 6554894 w 12192000"/>
              <a:gd name="connsiteY88" fmla="*/ 1664428 h 2237474"/>
              <a:gd name="connsiteX89" fmla="*/ 6516595 w 12192000"/>
              <a:gd name="connsiteY89" fmla="*/ 1667475 h 2237474"/>
              <a:gd name="connsiteX90" fmla="*/ 6508541 w 12192000"/>
              <a:gd name="connsiteY90" fmla="*/ 1668757 h 2237474"/>
              <a:gd name="connsiteX91" fmla="*/ 6471012 w 12192000"/>
              <a:gd name="connsiteY91" fmla="*/ 1678604 h 2237474"/>
              <a:gd name="connsiteX92" fmla="*/ 6415265 w 12192000"/>
              <a:gd name="connsiteY92" fmla="*/ 1665317 h 2237474"/>
              <a:gd name="connsiteX93" fmla="*/ 6364035 w 12192000"/>
              <a:gd name="connsiteY93" fmla="*/ 1667683 h 2237474"/>
              <a:gd name="connsiteX94" fmla="*/ 6280959 w 12192000"/>
              <a:gd name="connsiteY94" fmla="*/ 1689329 h 2237474"/>
              <a:gd name="connsiteX95" fmla="*/ 6243319 w 12192000"/>
              <a:gd name="connsiteY95" fmla="*/ 1695560 h 2237474"/>
              <a:gd name="connsiteX96" fmla="*/ 6098321 w 12192000"/>
              <a:gd name="connsiteY96" fmla="*/ 1721646 h 2237474"/>
              <a:gd name="connsiteX97" fmla="*/ 5880652 w 12192000"/>
              <a:gd name="connsiteY97" fmla="*/ 1779643 h 2237474"/>
              <a:gd name="connsiteX98" fmla="*/ 5785959 w 12192000"/>
              <a:gd name="connsiteY98" fmla="*/ 1775307 h 2237474"/>
              <a:gd name="connsiteX99" fmla="*/ 5643534 w 12192000"/>
              <a:gd name="connsiteY99" fmla="*/ 1802919 h 2237474"/>
              <a:gd name="connsiteX100" fmla="*/ 5518799 w 12192000"/>
              <a:gd name="connsiteY100" fmla="*/ 1818312 h 2237474"/>
              <a:gd name="connsiteX101" fmla="*/ 5505014 w 12192000"/>
              <a:gd name="connsiteY101" fmla="*/ 1819259 h 2237474"/>
              <a:gd name="connsiteX102" fmla="*/ 5453307 w 12192000"/>
              <a:gd name="connsiteY102" fmla="*/ 1815450 h 2237474"/>
              <a:gd name="connsiteX103" fmla="*/ 5364192 w 12192000"/>
              <a:gd name="connsiteY103" fmla="*/ 1826074 h 2237474"/>
              <a:gd name="connsiteX104" fmla="*/ 5350380 w 12192000"/>
              <a:gd name="connsiteY104" fmla="*/ 1830891 h 2237474"/>
              <a:gd name="connsiteX105" fmla="*/ 5259633 w 12192000"/>
              <a:gd name="connsiteY105" fmla="*/ 1837160 h 2237474"/>
              <a:gd name="connsiteX106" fmla="*/ 5197513 w 12192000"/>
              <a:gd name="connsiteY106" fmla="*/ 1844718 h 2237474"/>
              <a:gd name="connsiteX107" fmla="*/ 5168852 w 12192000"/>
              <a:gd name="connsiteY107" fmla="*/ 1844846 h 2237474"/>
              <a:gd name="connsiteX108" fmla="*/ 5114927 w 12192000"/>
              <a:gd name="connsiteY108" fmla="*/ 1847827 h 2237474"/>
              <a:gd name="connsiteX109" fmla="*/ 5108970 w 12192000"/>
              <a:gd name="connsiteY109" fmla="*/ 1847935 h 2237474"/>
              <a:gd name="connsiteX110" fmla="*/ 5067961 w 12192000"/>
              <a:gd name="connsiteY110" fmla="*/ 1845917 h 2237474"/>
              <a:gd name="connsiteX111" fmla="*/ 5007075 w 12192000"/>
              <a:gd name="connsiteY111" fmla="*/ 1838626 h 2237474"/>
              <a:gd name="connsiteX112" fmla="*/ 4944087 w 12192000"/>
              <a:gd name="connsiteY112" fmla="*/ 1823332 h 2237474"/>
              <a:gd name="connsiteX113" fmla="*/ 4907662 w 12192000"/>
              <a:gd name="connsiteY113" fmla="*/ 1816900 h 2237474"/>
              <a:gd name="connsiteX114" fmla="*/ 4882386 w 12192000"/>
              <a:gd name="connsiteY114" fmla="*/ 1809844 h 2237474"/>
              <a:gd name="connsiteX115" fmla="*/ 4811440 w 12192000"/>
              <a:gd name="connsiteY115" fmla="*/ 1804655 h 2237474"/>
              <a:gd name="connsiteX116" fmla="*/ 4691075 w 12192000"/>
              <a:gd name="connsiteY116" fmla="*/ 1801389 h 2237474"/>
              <a:gd name="connsiteX117" fmla="*/ 4611738 w 12192000"/>
              <a:gd name="connsiteY117" fmla="*/ 1776964 h 2237474"/>
              <a:gd name="connsiteX118" fmla="*/ 4560070 w 12192000"/>
              <a:gd name="connsiteY118" fmla="*/ 1785640 h 2237474"/>
              <a:gd name="connsiteX119" fmla="*/ 4536503 w 12192000"/>
              <a:gd name="connsiteY119" fmla="*/ 1785334 h 2237474"/>
              <a:gd name="connsiteX120" fmla="*/ 4513724 w 12192000"/>
              <a:gd name="connsiteY120" fmla="*/ 1791996 h 2237474"/>
              <a:gd name="connsiteX121" fmla="*/ 4459810 w 12192000"/>
              <a:gd name="connsiteY121" fmla="*/ 1797886 h 2237474"/>
              <a:gd name="connsiteX122" fmla="*/ 4379064 w 12192000"/>
              <a:gd name="connsiteY122" fmla="*/ 1817177 h 2237474"/>
              <a:gd name="connsiteX123" fmla="*/ 4319209 w 12192000"/>
              <a:gd name="connsiteY123" fmla="*/ 1834833 h 2237474"/>
              <a:gd name="connsiteX124" fmla="*/ 4290981 w 12192000"/>
              <a:gd name="connsiteY124" fmla="*/ 1839677 h 2237474"/>
              <a:gd name="connsiteX125" fmla="*/ 4285792 w 12192000"/>
              <a:gd name="connsiteY125" fmla="*/ 1836231 h 2237474"/>
              <a:gd name="connsiteX126" fmla="*/ 4238372 w 12192000"/>
              <a:gd name="connsiteY126" fmla="*/ 1851480 h 2237474"/>
              <a:gd name="connsiteX127" fmla="*/ 4232517 w 12192000"/>
              <a:gd name="connsiteY127" fmla="*/ 1852567 h 2237474"/>
              <a:gd name="connsiteX128" fmla="*/ 4191732 w 12192000"/>
              <a:gd name="connsiteY128" fmla="*/ 1857328 h 2237474"/>
              <a:gd name="connsiteX129" fmla="*/ 4065532 w 12192000"/>
              <a:gd name="connsiteY129" fmla="*/ 1855477 h 2237474"/>
              <a:gd name="connsiteX130" fmla="*/ 4028460 w 12192000"/>
              <a:gd name="connsiteY130" fmla="*/ 1855137 h 2237474"/>
              <a:gd name="connsiteX131" fmla="*/ 4002267 w 12192000"/>
              <a:gd name="connsiteY131" fmla="*/ 1852352 h 2237474"/>
              <a:gd name="connsiteX132" fmla="*/ 3931396 w 12192000"/>
              <a:gd name="connsiteY132" fmla="*/ 1858915 h 2237474"/>
              <a:gd name="connsiteX133" fmla="*/ 3812162 w 12192000"/>
              <a:gd name="connsiteY133" fmla="*/ 1875501 h 2237474"/>
              <a:gd name="connsiteX134" fmla="*/ 3729530 w 12192000"/>
              <a:gd name="connsiteY134" fmla="*/ 1864513 h 2237474"/>
              <a:gd name="connsiteX135" fmla="*/ 3680177 w 12192000"/>
              <a:gd name="connsiteY135" fmla="*/ 1881552 h 2237474"/>
              <a:gd name="connsiteX136" fmla="*/ 3567259 w 12192000"/>
              <a:gd name="connsiteY136" fmla="*/ 1893482 h 2237474"/>
              <a:gd name="connsiteX137" fmla="*/ 3405770 w 12192000"/>
              <a:gd name="connsiteY137" fmla="*/ 1904591 h 2237474"/>
              <a:gd name="connsiteX138" fmla="*/ 3280097 w 12192000"/>
              <a:gd name="connsiteY138" fmla="*/ 1919610 h 2237474"/>
              <a:gd name="connsiteX139" fmla="*/ 3123424 w 12192000"/>
              <a:gd name="connsiteY139" fmla="*/ 1952930 h 2237474"/>
              <a:gd name="connsiteX140" fmla="*/ 3009910 w 12192000"/>
              <a:gd name="connsiteY140" fmla="*/ 1957866 h 2237474"/>
              <a:gd name="connsiteX141" fmla="*/ 2995934 w 12192000"/>
              <a:gd name="connsiteY141" fmla="*/ 1967085 h 2237474"/>
              <a:gd name="connsiteX142" fmla="*/ 2980071 w 12192000"/>
              <a:gd name="connsiteY142" fmla="*/ 1972988 h 2237474"/>
              <a:gd name="connsiteX143" fmla="*/ 2978094 w 12192000"/>
              <a:gd name="connsiteY143" fmla="*/ 1972369 h 2237474"/>
              <a:gd name="connsiteX144" fmla="*/ 2942858 w 12192000"/>
              <a:gd name="connsiteY144" fmla="*/ 1981367 h 2237474"/>
              <a:gd name="connsiteX145" fmla="*/ 2875436 w 12192000"/>
              <a:gd name="connsiteY145" fmla="*/ 1996977 h 2237474"/>
              <a:gd name="connsiteX146" fmla="*/ 2874892 w 12192000"/>
              <a:gd name="connsiteY146" fmla="*/ 1996085 h 2237474"/>
              <a:gd name="connsiteX147" fmla="*/ 2864145 w 12192000"/>
              <a:gd name="connsiteY147" fmla="*/ 1994061 h 2237474"/>
              <a:gd name="connsiteX148" fmla="*/ 2843662 w 12192000"/>
              <a:gd name="connsiteY148" fmla="*/ 1992498 h 2237474"/>
              <a:gd name="connsiteX149" fmla="*/ 2796128 w 12192000"/>
              <a:gd name="connsiteY149" fmla="*/ 1976403 h 2237474"/>
              <a:gd name="connsiteX150" fmla="*/ 2756784 w 12192000"/>
              <a:gd name="connsiteY150" fmla="*/ 1985116 h 2237474"/>
              <a:gd name="connsiteX151" fmla="*/ 2748833 w 12192000"/>
              <a:gd name="connsiteY151" fmla="*/ 1986323 h 2237474"/>
              <a:gd name="connsiteX152" fmla="*/ 2748661 w 12192000"/>
              <a:gd name="connsiteY152" fmla="*/ 1986122 h 2237474"/>
              <a:gd name="connsiteX153" fmla="*/ 2740251 w 12192000"/>
              <a:gd name="connsiteY153" fmla="*/ 1986946 h 2237474"/>
              <a:gd name="connsiteX154" fmla="*/ 2718916 w 12192000"/>
              <a:gd name="connsiteY154" fmla="*/ 1990867 h 2237474"/>
              <a:gd name="connsiteX155" fmla="*/ 2713522 w 12192000"/>
              <a:gd name="connsiteY155" fmla="*/ 1990173 h 2237474"/>
              <a:gd name="connsiteX156" fmla="*/ 2680597 w 12192000"/>
              <a:gd name="connsiteY156" fmla="*/ 1984996 h 2237474"/>
              <a:gd name="connsiteX157" fmla="*/ 2578178 w 12192000"/>
              <a:gd name="connsiteY157" fmla="*/ 1990531 h 2237474"/>
              <a:gd name="connsiteX158" fmla="*/ 2476147 w 12192000"/>
              <a:gd name="connsiteY158" fmla="*/ 1998305 h 2237474"/>
              <a:gd name="connsiteX159" fmla="*/ 2373568 w 12192000"/>
              <a:gd name="connsiteY159" fmla="*/ 2003219 h 2237474"/>
              <a:gd name="connsiteX160" fmla="*/ 2321399 w 12192000"/>
              <a:gd name="connsiteY160" fmla="*/ 1989467 h 2237474"/>
              <a:gd name="connsiteX161" fmla="*/ 2315525 w 12192000"/>
              <a:gd name="connsiteY161" fmla="*/ 1989708 h 2237474"/>
              <a:gd name="connsiteX162" fmla="*/ 2300792 w 12192000"/>
              <a:gd name="connsiteY162" fmla="*/ 1994290 h 2237474"/>
              <a:gd name="connsiteX163" fmla="*/ 2295469 w 12192000"/>
              <a:gd name="connsiteY163" fmla="*/ 1996659 h 2237474"/>
              <a:gd name="connsiteX164" fmla="*/ 2287219 w 12192000"/>
              <a:gd name="connsiteY164" fmla="*/ 1998750 h 2237474"/>
              <a:gd name="connsiteX165" fmla="*/ 2286948 w 12192000"/>
              <a:gd name="connsiteY165" fmla="*/ 1998596 h 2237474"/>
              <a:gd name="connsiteX166" fmla="*/ 2243069 w 12192000"/>
              <a:gd name="connsiteY166" fmla="*/ 2015111 h 2237474"/>
              <a:gd name="connsiteX167" fmla="*/ 2186609 w 12192000"/>
              <a:gd name="connsiteY167" fmla="*/ 2008263 h 2237474"/>
              <a:gd name="connsiteX168" fmla="*/ 2164831 w 12192000"/>
              <a:gd name="connsiteY168" fmla="*/ 2010143 h 2237474"/>
              <a:gd name="connsiteX169" fmla="*/ 2152836 w 12192000"/>
              <a:gd name="connsiteY169" fmla="*/ 2010048 h 2237474"/>
              <a:gd name="connsiteX170" fmla="*/ 2117102 w 12192000"/>
              <a:gd name="connsiteY170" fmla="*/ 2023004 h 2237474"/>
              <a:gd name="connsiteX171" fmla="*/ 2111935 w 12192000"/>
              <a:gd name="connsiteY171" fmla="*/ 2023163 h 2237474"/>
              <a:gd name="connsiteX172" fmla="*/ 2089991 w 12192000"/>
              <a:gd name="connsiteY172" fmla="*/ 2034193 h 2237474"/>
              <a:gd name="connsiteX173" fmla="*/ 2058061 w 12192000"/>
              <a:gd name="connsiteY173" fmla="*/ 2047942 h 2237474"/>
              <a:gd name="connsiteX174" fmla="*/ 2055737 w 12192000"/>
              <a:gd name="connsiteY174" fmla="*/ 2047704 h 2237474"/>
              <a:gd name="connsiteX175" fmla="*/ 2042244 w 12192000"/>
              <a:gd name="connsiteY175" fmla="*/ 2055560 h 2237474"/>
              <a:gd name="connsiteX176" fmla="*/ 1976224 w 12192000"/>
              <a:gd name="connsiteY176" fmla="*/ 2074257 h 2237474"/>
              <a:gd name="connsiteX177" fmla="*/ 1877728 w 12192000"/>
              <a:gd name="connsiteY177" fmla="*/ 2101004 h 2237474"/>
              <a:gd name="connsiteX178" fmla="*/ 1759056 w 12192000"/>
              <a:gd name="connsiteY178" fmla="*/ 2125608 h 2237474"/>
              <a:gd name="connsiteX179" fmla="*/ 1637948 w 12192000"/>
              <a:gd name="connsiteY179" fmla="*/ 2172597 h 2237474"/>
              <a:gd name="connsiteX180" fmla="*/ 1434549 w 12192000"/>
              <a:gd name="connsiteY180" fmla="*/ 2234522 h 2237474"/>
              <a:gd name="connsiteX181" fmla="*/ 1398481 w 12192000"/>
              <a:gd name="connsiteY181" fmla="*/ 2237074 h 2237474"/>
              <a:gd name="connsiteX182" fmla="*/ 1398407 w 12192000"/>
              <a:gd name="connsiteY182" fmla="*/ 2237095 h 2237474"/>
              <a:gd name="connsiteX183" fmla="*/ 1370962 w 12192000"/>
              <a:gd name="connsiteY183" fmla="*/ 2237474 h 2237474"/>
              <a:gd name="connsiteX184" fmla="*/ 1356367 w 12192000"/>
              <a:gd name="connsiteY184" fmla="*/ 2235089 h 2237474"/>
              <a:gd name="connsiteX185" fmla="*/ 1324828 w 12192000"/>
              <a:gd name="connsiteY185" fmla="*/ 2231968 h 2237474"/>
              <a:gd name="connsiteX186" fmla="*/ 1297744 w 12192000"/>
              <a:gd name="connsiteY186" fmla="*/ 2235849 h 2237474"/>
              <a:gd name="connsiteX187" fmla="*/ 1286236 w 12192000"/>
              <a:gd name="connsiteY187" fmla="*/ 2233135 h 2237474"/>
              <a:gd name="connsiteX188" fmla="*/ 1283504 w 12192000"/>
              <a:gd name="connsiteY188" fmla="*/ 2233797 h 2237474"/>
              <a:gd name="connsiteX189" fmla="*/ 1279765 w 12192000"/>
              <a:gd name="connsiteY189" fmla="*/ 2229639 h 2237474"/>
              <a:gd name="connsiteX190" fmla="*/ 1195347 w 12192000"/>
              <a:gd name="connsiteY190" fmla="*/ 2212354 h 2237474"/>
              <a:gd name="connsiteX191" fmla="*/ 970251 w 12192000"/>
              <a:gd name="connsiteY191" fmla="*/ 2221029 h 2237474"/>
              <a:gd name="connsiteX192" fmla="*/ 812914 w 12192000"/>
              <a:gd name="connsiteY192" fmla="*/ 2202752 h 2237474"/>
              <a:gd name="connsiteX193" fmla="*/ 800195 w 12192000"/>
              <a:gd name="connsiteY193" fmla="*/ 2209407 h 2237474"/>
              <a:gd name="connsiteX194" fmla="*/ 784978 w 12192000"/>
              <a:gd name="connsiteY194" fmla="*/ 2212360 h 2237474"/>
              <a:gd name="connsiteX195" fmla="*/ 681987 w 12192000"/>
              <a:gd name="connsiteY195" fmla="*/ 2216757 h 2237474"/>
              <a:gd name="connsiteX196" fmla="*/ 669923 w 12192000"/>
              <a:gd name="connsiteY196" fmla="*/ 2211682 h 2237474"/>
              <a:gd name="connsiteX197" fmla="*/ 648680 w 12192000"/>
              <a:gd name="connsiteY197" fmla="*/ 2206229 h 2237474"/>
              <a:gd name="connsiteX198" fmla="*/ 597225 w 12192000"/>
              <a:gd name="connsiteY198" fmla="*/ 2180999 h 2237474"/>
              <a:gd name="connsiteX199" fmla="*/ 558449 w 12192000"/>
              <a:gd name="connsiteY199" fmla="*/ 2182346 h 2237474"/>
              <a:gd name="connsiteX200" fmla="*/ 550517 w 12192000"/>
              <a:gd name="connsiteY200" fmla="*/ 2182060 h 2237474"/>
              <a:gd name="connsiteX201" fmla="*/ 550309 w 12192000"/>
              <a:gd name="connsiteY201" fmla="*/ 2181825 h 2237474"/>
              <a:gd name="connsiteX202" fmla="*/ 541836 w 12192000"/>
              <a:gd name="connsiteY202" fmla="*/ 2181063 h 2237474"/>
              <a:gd name="connsiteX203" fmla="*/ 536057 w 12192000"/>
              <a:gd name="connsiteY203" fmla="*/ 2181537 h 2237474"/>
              <a:gd name="connsiteX204" fmla="*/ 520671 w 12192000"/>
              <a:gd name="connsiteY204" fmla="*/ 2180980 h 2237474"/>
              <a:gd name="connsiteX205" fmla="*/ 515024 w 12192000"/>
              <a:gd name="connsiteY205" fmla="*/ 2179258 h 2237474"/>
              <a:gd name="connsiteX206" fmla="*/ 512278 w 12192000"/>
              <a:gd name="connsiteY206" fmla="*/ 2176369 h 2237474"/>
              <a:gd name="connsiteX207" fmla="*/ 480419 w 12192000"/>
              <a:gd name="connsiteY207" fmla="*/ 2167807 h 2237474"/>
              <a:gd name="connsiteX208" fmla="*/ 413835 w 12192000"/>
              <a:gd name="connsiteY208" fmla="*/ 2156783 h 2237474"/>
              <a:gd name="connsiteX209" fmla="*/ 376513 w 12192000"/>
              <a:gd name="connsiteY209" fmla="*/ 2154014 h 2237474"/>
              <a:gd name="connsiteX210" fmla="*/ 273386 w 12192000"/>
              <a:gd name="connsiteY210" fmla="*/ 2142551 h 2237474"/>
              <a:gd name="connsiteX211" fmla="*/ 169207 w 12192000"/>
              <a:gd name="connsiteY211" fmla="*/ 2128100 h 2237474"/>
              <a:gd name="connsiteX212" fmla="*/ 93149 w 12192000"/>
              <a:gd name="connsiteY212" fmla="*/ 2105324 h 2237474"/>
              <a:gd name="connsiteX213" fmla="*/ 88109 w 12192000"/>
              <a:gd name="connsiteY213" fmla="*/ 2106704 h 2237474"/>
              <a:gd name="connsiteX214" fmla="*/ 80022 w 12192000"/>
              <a:gd name="connsiteY214" fmla="*/ 2107254 h 2237474"/>
              <a:gd name="connsiteX215" fmla="*/ 79717 w 12192000"/>
              <a:gd name="connsiteY215" fmla="*/ 2107046 h 2237474"/>
              <a:gd name="connsiteX216" fmla="*/ 72352 w 12192000"/>
              <a:gd name="connsiteY216" fmla="*/ 2107991 h 2237474"/>
              <a:gd name="connsiteX217" fmla="*/ 37645 w 12192000"/>
              <a:gd name="connsiteY217" fmla="*/ 2115401 h 2237474"/>
              <a:gd name="connsiteX218" fmla="*/ 4572 w 12192000"/>
              <a:gd name="connsiteY218" fmla="*/ 2111091 h 2237474"/>
              <a:gd name="connsiteX219" fmla="*/ 0 w 12192000"/>
              <a:gd name="connsiteY219" fmla="*/ 2110468 h 2237474"/>
              <a:gd name="connsiteX220" fmla="*/ 0 w 12192000"/>
              <a:gd name="connsiteY22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00499 w 12192000"/>
              <a:gd name="connsiteY34" fmla="*/ 954680 h 2237474"/>
              <a:gd name="connsiteX35" fmla="*/ 9428195 w 12192000"/>
              <a:gd name="connsiteY35" fmla="*/ 986225 h 2237474"/>
              <a:gd name="connsiteX36" fmla="*/ 9410017 w 12192000"/>
              <a:gd name="connsiteY36" fmla="*/ 993931 h 2237474"/>
              <a:gd name="connsiteX37" fmla="*/ 9392919 w 12192000"/>
              <a:gd name="connsiteY37" fmla="*/ 994656 h 2237474"/>
              <a:gd name="connsiteX38" fmla="*/ 9278619 w 12192000"/>
              <a:gd name="connsiteY38" fmla="*/ 1011878 h 2237474"/>
              <a:gd name="connsiteX39" fmla="*/ 9268019 w 12192000"/>
              <a:gd name="connsiteY39" fmla="*/ 1007442 h 2237474"/>
              <a:gd name="connsiteX40" fmla="*/ 9234662 w 12192000"/>
              <a:gd name="connsiteY40" fmla="*/ 1023056 h 2237474"/>
              <a:gd name="connsiteX41" fmla="*/ 9181033 w 12192000"/>
              <a:gd name="connsiteY41" fmla="*/ 1037921 h 2237474"/>
              <a:gd name="connsiteX42" fmla="*/ 9155969 w 12192000"/>
              <a:gd name="connsiteY42" fmla="*/ 1046804 h 2237474"/>
              <a:gd name="connsiteX43" fmla="*/ 9133985 w 12192000"/>
              <a:gd name="connsiteY43" fmla="*/ 1046450 h 2237474"/>
              <a:gd name="connsiteX44" fmla="*/ 9012987 w 12192000"/>
              <a:gd name="connsiteY44" fmla="*/ 1061986 h 2237474"/>
              <a:gd name="connsiteX45" fmla="*/ 8968445 w 12192000"/>
              <a:gd name="connsiteY45" fmla="*/ 1052169 h 2237474"/>
              <a:gd name="connsiteX46" fmla="*/ 8958984 w 12192000"/>
              <a:gd name="connsiteY46" fmla="*/ 1057212 h 2237474"/>
              <a:gd name="connsiteX47" fmla="*/ 8886001 w 12192000"/>
              <a:gd name="connsiteY47" fmla="*/ 1067468 h 2237474"/>
              <a:gd name="connsiteX48" fmla="*/ 8838610 w 12192000"/>
              <a:gd name="connsiteY48" fmla="*/ 1075091 h 2237474"/>
              <a:gd name="connsiteX49" fmla="*/ 8750383 w 12192000"/>
              <a:gd name="connsiteY49" fmla="*/ 1097387 h 2237474"/>
              <a:gd name="connsiteX50" fmla="*/ 8697365 w 12192000"/>
              <a:gd name="connsiteY50" fmla="*/ 1105869 h 2237474"/>
              <a:gd name="connsiteX51" fmla="*/ 8665605 w 12192000"/>
              <a:gd name="connsiteY51" fmla="*/ 1110791 h 2237474"/>
              <a:gd name="connsiteX52" fmla="*/ 8584946 w 12192000"/>
              <a:gd name="connsiteY52" fmla="*/ 1135226 h 2237474"/>
              <a:gd name="connsiteX53" fmla="*/ 8460755 w 12192000"/>
              <a:gd name="connsiteY53" fmla="*/ 1203427 h 2237474"/>
              <a:gd name="connsiteX54" fmla="*/ 8419755 w 12192000"/>
              <a:gd name="connsiteY54" fmla="*/ 1216260 h 2237474"/>
              <a:gd name="connsiteX55" fmla="*/ 8411626 w 12192000"/>
              <a:gd name="connsiteY55" fmla="*/ 1214397 h 2237474"/>
              <a:gd name="connsiteX56" fmla="*/ 8363469 w 12192000"/>
              <a:gd name="connsiteY56" fmla="*/ 1246658 h 2237474"/>
              <a:gd name="connsiteX57" fmla="*/ 8275497 w 12192000"/>
              <a:gd name="connsiteY57" fmla="*/ 1264396 h 2237474"/>
              <a:gd name="connsiteX58" fmla="*/ 8206287 w 12192000"/>
              <a:gd name="connsiteY58" fmla="*/ 1273060 h 2237474"/>
              <a:gd name="connsiteX59" fmla="*/ 8168705 w 12192000"/>
              <a:gd name="connsiteY59" fmla="*/ 1279956 h 2237474"/>
              <a:gd name="connsiteX60" fmla="*/ 8139997 w 12192000"/>
              <a:gd name="connsiteY60" fmla="*/ 1282713 h 2237474"/>
              <a:gd name="connsiteX61" fmla="*/ 8074238 w 12192000"/>
              <a:gd name="connsiteY61" fmla="*/ 1301895 h 2237474"/>
              <a:gd name="connsiteX62" fmla="*/ 7968292 w 12192000"/>
              <a:gd name="connsiteY62" fmla="*/ 1338779 h 2237474"/>
              <a:gd name="connsiteX63" fmla="*/ 7945122 w 12192000"/>
              <a:gd name="connsiteY63" fmla="*/ 1345477 h 2237474"/>
              <a:gd name="connsiteX64" fmla="*/ 7902328 w 12192000"/>
              <a:gd name="connsiteY64" fmla="*/ 1345865 h 2237474"/>
              <a:gd name="connsiteX65" fmla="*/ 7875879 w 12192000"/>
              <a:gd name="connsiteY65" fmla="*/ 1345646 h 2237474"/>
              <a:gd name="connsiteX66" fmla="*/ 7840612 w 12192000"/>
              <a:gd name="connsiteY66" fmla="*/ 1369373 h 2237474"/>
              <a:gd name="connsiteX67" fmla="*/ 7786819 w 12192000"/>
              <a:gd name="connsiteY67" fmla="*/ 1378970 h 2237474"/>
              <a:gd name="connsiteX68" fmla="*/ 7548172 w 12192000"/>
              <a:gd name="connsiteY68" fmla="*/ 1417460 h 2237474"/>
              <a:gd name="connsiteX69" fmla="*/ 7483437 w 12192000"/>
              <a:gd name="connsiteY69" fmla="*/ 1478152 h 2237474"/>
              <a:gd name="connsiteX70" fmla="*/ 7377870 w 12192000"/>
              <a:gd name="connsiteY70" fmla="*/ 1523319 h 2237474"/>
              <a:gd name="connsiteX71" fmla="*/ 7230737 w 12192000"/>
              <a:gd name="connsiteY71" fmla="*/ 1562633 h 2237474"/>
              <a:gd name="connsiteX72" fmla="*/ 7224458 w 12192000"/>
              <a:gd name="connsiteY72" fmla="*/ 1573008 h 2237474"/>
              <a:gd name="connsiteX73" fmla="*/ 7213486 w 12192000"/>
              <a:gd name="connsiteY73" fmla="*/ 1580987 h 2237474"/>
              <a:gd name="connsiteX74" fmla="*/ 7183121 w 12192000"/>
              <a:gd name="connsiteY74" fmla="*/ 1595162 h 2237474"/>
              <a:gd name="connsiteX75" fmla="*/ 7164601 w 12192000"/>
              <a:gd name="connsiteY75" fmla="*/ 1606490 h 2237474"/>
              <a:gd name="connsiteX76" fmla="*/ 7114651 w 12192000"/>
              <a:gd name="connsiteY76" fmla="*/ 1620959 h 2237474"/>
              <a:gd name="connsiteX77" fmla="*/ 7092727 w 12192000"/>
              <a:gd name="connsiteY77" fmla="*/ 1623628 h 2237474"/>
              <a:gd name="connsiteX78" fmla="*/ 7031309 w 12192000"/>
              <a:gd name="connsiteY78" fmla="*/ 1619451 h 2237474"/>
              <a:gd name="connsiteX79" fmla="*/ 6999084 w 12192000"/>
              <a:gd name="connsiteY79" fmla="*/ 1634317 h 2237474"/>
              <a:gd name="connsiteX80" fmla="*/ 6992107 w 12192000"/>
              <a:gd name="connsiteY80" fmla="*/ 1636860 h 2237474"/>
              <a:gd name="connsiteX81" fmla="*/ 6991765 w 12192000"/>
              <a:gd name="connsiteY81" fmla="*/ 1636725 h 2237474"/>
              <a:gd name="connsiteX82" fmla="*/ 6900177 w 12192000"/>
              <a:gd name="connsiteY82" fmla="*/ 1636016 h 2237474"/>
              <a:gd name="connsiteX83" fmla="*/ 6795372 w 12192000"/>
              <a:gd name="connsiteY83" fmla="*/ 1644845 h 2237474"/>
              <a:gd name="connsiteX84" fmla="*/ 6692251 w 12192000"/>
              <a:gd name="connsiteY84" fmla="*/ 1656357 h 2237474"/>
              <a:gd name="connsiteX85" fmla="*/ 6655235 w 12192000"/>
              <a:gd name="connsiteY85" fmla="*/ 1661869 h 2237474"/>
              <a:gd name="connsiteX86" fmla="*/ 6587857 w 12192000"/>
              <a:gd name="connsiteY86" fmla="*/ 1665769 h 2237474"/>
              <a:gd name="connsiteX87" fmla="*/ 6554894 w 12192000"/>
              <a:gd name="connsiteY87" fmla="*/ 1664428 h 2237474"/>
              <a:gd name="connsiteX88" fmla="*/ 6516595 w 12192000"/>
              <a:gd name="connsiteY88" fmla="*/ 1667475 h 2237474"/>
              <a:gd name="connsiteX89" fmla="*/ 6508541 w 12192000"/>
              <a:gd name="connsiteY89" fmla="*/ 1668757 h 2237474"/>
              <a:gd name="connsiteX90" fmla="*/ 6471012 w 12192000"/>
              <a:gd name="connsiteY90" fmla="*/ 1678604 h 2237474"/>
              <a:gd name="connsiteX91" fmla="*/ 6415265 w 12192000"/>
              <a:gd name="connsiteY91" fmla="*/ 1665317 h 2237474"/>
              <a:gd name="connsiteX92" fmla="*/ 6364035 w 12192000"/>
              <a:gd name="connsiteY92" fmla="*/ 1667683 h 2237474"/>
              <a:gd name="connsiteX93" fmla="*/ 6280959 w 12192000"/>
              <a:gd name="connsiteY93" fmla="*/ 1689329 h 2237474"/>
              <a:gd name="connsiteX94" fmla="*/ 6243319 w 12192000"/>
              <a:gd name="connsiteY94" fmla="*/ 1695560 h 2237474"/>
              <a:gd name="connsiteX95" fmla="*/ 6098321 w 12192000"/>
              <a:gd name="connsiteY95" fmla="*/ 1721646 h 2237474"/>
              <a:gd name="connsiteX96" fmla="*/ 5880652 w 12192000"/>
              <a:gd name="connsiteY96" fmla="*/ 1779643 h 2237474"/>
              <a:gd name="connsiteX97" fmla="*/ 5785959 w 12192000"/>
              <a:gd name="connsiteY97" fmla="*/ 1775307 h 2237474"/>
              <a:gd name="connsiteX98" fmla="*/ 5643534 w 12192000"/>
              <a:gd name="connsiteY98" fmla="*/ 1802919 h 2237474"/>
              <a:gd name="connsiteX99" fmla="*/ 5518799 w 12192000"/>
              <a:gd name="connsiteY99" fmla="*/ 1818312 h 2237474"/>
              <a:gd name="connsiteX100" fmla="*/ 5505014 w 12192000"/>
              <a:gd name="connsiteY100" fmla="*/ 1819259 h 2237474"/>
              <a:gd name="connsiteX101" fmla="*/ 5453307 w 12192000"/>
              <a:gd name="connsiteY101" fmla="*/ 1815450 h 2237474"/>
              <a:gd name="connsiteX102" fmla="*/ 5364192 w 12192000"/>
              <a:gd name="connsiteY102" fmla="*/ 1826074 h 2237474"/>
              <a:gd name="connsiteX103" fmla="*/ 5350380 w 12192000"/>
              <a:gd name="connsiteY103" fmla="*/ 1830891 h 2237474"/>
              <a:gd name="connsiteX104" fmla="*/ 5259633 w 12192000"/>
              <a:gd name="connsiteY104" fmla="*/ 1837160 h 2237474"/>
              <a:gd name="connsiteX105" fmla="*/ 5197513 w 12192000"/>
              <a:gd name="connsiteY105" fmla="*/ 1844718 h 2237474"/>
              <a:gd name="connsiteX106" fmla="*/ 5168852 w 12192000"/>
              <a:gd name="connsiteY106" fmla="*/ 1844846 h 2237474"/>
              <a:gd name="connsiteX107" fmla="*/ 5114927 w 12192000"/>
              <a:gd name="connsiteY107" fmla="*/ 1847827 h 2237474"/>
              <a:gd name="connsiteX108" fmla="*/ 5108970 w 12192000"/>
              <a:gd name="connsiteY108" fmla="*/ 1847935 h 2237474"/>
              <a:gd name="connsiteX109" fmla="*/ 5067961 w 12192000"/>
              <a:gd name="connsiteY109" fmla="*/ 1845917 h 2237474"/>
              <a:gd name="connsiteX110" fmla="*/ 5007075 w 12192000"/>
              <a:gd name="connsiteY110" fmla="*/ 1838626 h 2237474"/>
              <a:gd name="connsiteX111" fmla="*/ 4944087 w 12192000"/>
              <a:gd name="connsiteY111" fmla="*/ 1823332 h 2237474"/>
              <a:gd name="connsiteX112" fmla="*/ 4907662 w 12192000"/>
              <a:gd name="connsiteY112" fmla="*/ 1816900 h 2237474"/>
              <a:gd name="connsiteX113" fmla="*/ 4882386 w 12192000"/>
              <a:gd name="connsiteY113" fmla="*/ 1809844 h 2237474"/>
              <a:gd name="connsiteX114" fmla="*/ 4811440 w 12192000"/>
              <a:gd name="connsiteY114" fmla="*/ 1804655 h 2237474"/>
              <a:gd name="connsiteX115" fmla="*/ 4691075 w 12192000"/>
              <a:gd name="connsiteY115" fmla="*/ 1801389 h 2237474"/>
              <a:gd name="connsiteX116" fmla="*/ 4611738 w 12192000"/>
              <a:gd name="connsiteY116" fmla="*/ 1776964 h 2237474"/>
              <a:gd name="connsiteX117" fmla="*/ 4560070 w 12192000"/>
              <a:gd name="connsiteY117" fmla="*/ 1785640 h 2237474"/>
              <a:gd name="connsiteX118" fmla="*/ 4536503 w 12192000"/>
              <a:gd name="connsiteY118" fmla="*/ 1785334 h 2237474"/>
              <a:gd name="connsiteX119" fmla="*/ 4513724 w 12192000"/>
              <a:gd name="connsiteY119" fmla="*/ 1791996 h 2237474"/>
              <a:gd name="connsiteX120" fmla="*/ 4459810 w 12192000"/>
              <a:gd name="connsiteY120" fmla="*/ 1797886 h 2237474"/>
              <a:gd name="connsiteX121" fmla="*/ 4379064 w 12192000"/>
              <a:gd name="connsiteY121" fmla="*/ 1817177 h 2237474"/>
              <a:gd name="connsiteX122" fmla="*/ 4319209 w 12192000"/>
              <a:gd name="connsiteY122" fmla="*/ 1834833 h 2237474"/>
              <a:gd name="connsiteX123" fmla="*/ 4290981 w 12192000"/>
              <a:gd name="connsiteY123" fmla="*/ 1839677 h 2237474"/>
              <a:gd name="connsiteX124" fmla="*/ 4285792 w 12192000"/>
              <a:gd name="connsiteY124" fmla="*/ 1836231 h 2237474"/>
              <a:gd name="connsiteX125" fmla="*/ 4238372 w 12192000"/>
              <a:gd name="connsiteY125" fmla="*/ 1851480 h 2237474"/>
              <a:gd name="connsiteX126" fmla="*/ 4232517 w 12192000"/>
              <a:gd name="connsiteY126" fmla="*/ 1852567 h 2237474"/>
              <a:gd name="connsiteX127" fmla="*/ 4191732 w 12192000"/>
              <a:gd name="connsiteY127" fmla="*/ 1857328 h 2237474"/>
              <a:gd name="connsiteX128" fmla="*/ 4065532 w 12192000"/>
              <a:gd name="connsiteY128" fmla="*/ 1855477 h 2237474"/>
              <a:gd name="connsiteX129" fmla="*/ 4028460 w 12192000"/>
              <a:gd name="connsiteY129" fmla="*/ 1855137 h 2237474"/>
              <a:gd name="connsiteX130" fmla="*/ 4002267 w 12192000"/>
              <a:gd name="connsiteY130" fmla="*/ 1852352 h 2237474"/>
              <a:gd name="connsiteX131" fmla="*/ 3931396 w 12192000"/>
              <a:gd name="connsiteY131" fmla="*/ 1858915 h 2237474"/>
              <a:gd name="connsiteX132" fmla="*/ 3812162 w 12192000"/>
              <a:gd name="connsiteY132" fmla="*/ 1875501 h 2237474"/>
              <a:gd name="connsiteX133" fmla="*/ 3729530 w 12192000"/>
              <a:gd name="connsiteY133" fmla="*/ 1864513 h 2237474"/>
              <a:gd name="connsiteX134" fmla="*/ 3680177 w 12192000"/>
              <a:gd name="connsiteY134" fmla="*/ 1881552 h 2237474"/>
              <a:gd name="connsiteX135" fmla="*/ 3567259 w 12192000"/>
              <a:gd name="connsiteY135" fmla="*/ 1893482 h 2237474"/>
              <a:gd name="connsiteX136" fmla="*/ 3405770 w 12192000"/>
              <a:gd name="connsiteY136" fmla="*/ 1904591 h 2237474"/>
              <a:gd name="connsiteX137" fmla="*/ 3280097 w 12192000"/>
              <a:gd name="connsiteY137" fmla="*/ 1919610 h 2237474"/>
              <a:gd name="connsiteX138" fmla="*/ 3123424 w 12192000"/>
              <a:gd name="connsiteY138" fmla="*/ 1952930 h 2237474"/>
              <a:gd name="connsiteX139" fmla="*/ 3009910 w 12192000"/>
              <a:gd name="connsiteY139" fmla="*/ 1957866 h 2237474"/>
              <a:gd name="connsiteX140" fmla="*/ 2995934 w 12192000"/>
              <a:gd name="connsiteY140" fmla="*/ 1967085 h 2237474"/>
              <a:gd name="connsiteX141" fmla="*/ 2980071 w 12192000"/>
              <a:gd name="connsiteY141" fmla="*/ 1972988 h 2237474"/>
              <a:gd name="connsiteX142" fmla="*/ 2978094 w 12192000"/>
              <a:gd name="connsiteY142" fmla="*/ 1972369 h 2237474"/>
              <a:gd name="connsiteX143" fmla="*/ 2942858 w 12192000"/>
              <a:gd name="connsiteY143" fmla="*/ 1981367 h 2237474"/>
              <a:gd name="connsiteX144" fmla="*/ 2875436 w 12192000"/>
              <a:gd name="connsiteY144" fmla="*/ 1996977 h 2237474"/>
              <a:gd name="connsiteX145" fmla="*/ 2874892 w 12192000"/>
              <a:gd name="connsiteY145" fmla="*/ 1996085 h 2237474"/>
              <a:gd name="connsiteX146" fmla="*/ 2864145 w 12192000"/>
              <a:gd name="connsiteY146" fmla="*/ 1994061 h 2237474"/>
              <a:gd name="connsiteX147" fmla="*/ 2843662 w 12192000"/>
              <a:gd name="connsiteY147" fmla="*/ 1992498 h 2237474"/>
              <a:gd name="connsiteX148" fmla="*/ 2796128 w 12192000"/>
              <a:gd name="connsiteY148" fmla="*/ 1976403 h 2237474"/>
              <a:gd name="connsiteX149" fmla="*/ 2756784 w 12192000"/>
              <a:gd name="connsiteY149" fmla="*/ 1985116 h 2237474"/>
              <a:gd name="connsiteX150" fmla="*/ 2748833 w 12192000"/>
              <a:gd name="connsiteY150" fmla="*/ 1986323 h 2237474"/>
              <a:gd name="connsiteX151" fmla="*/ 2748661 w 12192000"/>
              <a:gd name="connsiteY151" fmla="*/ 1986122 h 2237474"/>
              <a:gd name="connsiteX152" fmla="*/ 2740251 w 12192000"/>
              <a:gd name="connsiteY152" fmla="*/ 1986946 h 2237474"/>
              <a:gd name="connsiteX153" fmla="*/ 2718916 w 12192000"/>
              <a:gd name="connsiteY153" fmla="*/ 1990867 h 2237474"/>
              <a:gd name="connsiteX154" fmla="*/ 2713522 w 12192000"/>
              <a:gd name="connsiteY154" fmla="*/ 1990173 h 2237474"/>
              <a:gd name="connsiteX155" fmla="*/ 2680597 w 12192000"/>
              <a:gd name="connsiteY155" fmla="*/ 1984996 h 2237474"/>
              <a:gd name="connsiteX156" fmla="*/ 2578178 w 12192000"/>
              <a:gd name="connsiteY156" fmla="*/ 1990531 h 2237474"/>
              <a:gd name="connsiteX157" fmla="*/ 2476147 w 12192000"/>
              <a:gd name="connsiteY157" fmla="*/ 1998305 h 2237474"/>
              <a:gd name="connsiteX158" fmla="*/ 2373568 w 12192000"/>
              <a:gd name="connsiteY158" fmla="*/ 2003219 h 2237474"/>
              <a:gd name="connsiteX159" fmla="*/ 2321399 w 12192000"/>
              <a:gd name="connsiteY159" fmla="*/ 1989467 h 2237474"/>
              <a:gd name="connsiteX160" fmla="*/ 2315525 w 12192000"/>
              <a:gd name="connsiteY160" fmla="*/ 1989708 h 2237474"/>
              <a:gd name="connsiteX161" fmla="*/ 2300792 w 12192000"/>
              <a:gd name="connsiteY161" fmla="*/ 1994290 h 2237474"/>
              <a:gd name="connsiteX162" fmla="*/ 2295469 w 12192000"/>
              <a:gd name="connsiteY162" fmla="*/ 1996659 h 2237474"/>
              <a:gd name="connsiteX163" fmla="*/ 2287219 w 12192000"/>
              <a:gd name="connsiteY163" fmla="*/ 1998750 h 2237474"/>
              <a:gd name="connsiteX164" fmla="*/ 2286948 w 12192000"/>
              <a:gd name="connsiteY164" fmla="*/ 1998596 h 2237474"/>
              <a:gd name="connsiteX165" fmla="*/ 2243069 w 12192000"/>
              <a:gd name="connsiteY165" fmla="*/ 2015111 h 2237474"/>
              <a:gd name="connsiteX166" fmla="*/ 2186609 w 12192000"/>
              <a:gd name="connsiteY166" fmla="*/ 2008263 h 2237474"/>
              <a:gd name="connsiteX167" fmla="*/ 2164831 w 12192000"/>
              <a:gd name="connsiteY167" fmla="*/ 2010143 h 2237474"/>
              <a:gd name="connsiteX168" fmla="*/ 2152836 w 12192000"/>
              <a:gd name="connsiteY168" fmla="*/ 2010048 h 2237474"/>
              <a:gd name="connsiteX169" fmla="*/ 2117102 w 12192000"/>
              <a:gd name="connsiteY169" fmla="*/ 2023004 h 2237474"/>
              <a:gd name="connsiteX170" fmla="*/ 2111935 w 12192000"/>
              <a:gd name="connsiteY170" fmla="*/ 2023163 h 2237474"/>
              <a:gd name="connsiteX171" fmla="*/ 2089991 w 12192000"/>
              <a:gd name="connsiteY171" fmla="*/ 2034193 h 2237474"/>
              <a:gd name="connsiteX172" fmla="*/ 2058061 w 12192000"/>
              <a:gd name="connsiteY172" fmla="*/ 2047942 h 2237474"/>
              <a:gd name="connsiteX173" fmla="*/ 2055737 w 12192000"/>
              <a:gd name="connsiteY173" fmla="*/ 2047704 h 2237474"/>
              <a:gd name="connsiteX174" fmla="*/ 2042244 w 12192000"/>
              <a:gd name="connsiteY174" fmla="*/ 2055560 h 2237474"/>
              <a:gd name="connsiteX175" fmla="*/ 1976224 w 12192000"/>
              <a:gd name="connsiteY175" fmla="*/ 2074257 h 2237474"/>
              <a:gd name="connsiteX176" fmla="*/ 1877728 w 12192000"/>
              <a:gd name="connsiteY176" fmla="*/ 2101004 h 2237474"/>
              <a:gd name="connsiteX177" fmla="*/ 1759056 w 12192000"/>
              <a:gd name="connsiteY177" fmla="*/ 2125608 h 2237474"/>
              <a:gd name="connsiteX178" fmla="*/ 1637948 w 12192000"/>
              <a:gd name="connsiteY178" fmla="*/ 2172597 h 2237474"/>
              <a:gd name="connsiteX179" fmla="*/ 1434549 w 12192000"/>
              <a:gd name="connsiteY179" fmla="*/ 2234522 h 2237474"/>
              <a:gd name="connsiteX180" fmla="*/ 1398481 w 12192000"/>
              <a:gd name="connsiteY180" fmla="*/ 2237074 h 2237474"/>
              <a:gd name="connsiteX181" fmla="*/ 1398407 w 12192000"/>
              <a:gd name="connsiteY181" fmla="*/ 2237095 h 2237474"/>
              <a:gd name="connsiteX182" fmla="*/ 1370962 w 12192000"/>
              <a:gd name="connsiteY182" fmla="*/ 2237474 h 2237474"/>
              <a:gd name="connsiteX183" fmla="*/ 1356367 w 12192000"/>
              <a:gd name="connsiteY183" fmla="*/ 2235089 h 2237474"/>
              <a:gd name="connsiteX184" fmla="*/ 1324828 w 12192000"/>
              <a:gd name="connsiteY184" fmla="*/ 2231968 h 2237474"/>
              <a:gd name="connsiteX185" fmla="*/ 1297744 w 12192000"/>
              <a:gd name="connsiteY185" fmla="*/ 2235849 h 2237474"/>
              <a:gd name="connsiteX186" fmla="*/ 1286236 w 12192000"/>
              <a:gd name="connsiteY186" fmla="*/ 2233135 h 2237474"/>
              <a:gd name="connsiteX187" fmla="*/ 1283504 w 12192000"/>
              <a:gd name="connsiteY187" fmla="*/ 2233797 h 2237474"/>
              <a:gd name="connsiteX188" fmla="*/ 1279765 w 12192000"/>
              <a:gd name="connsiteY188" fmla="*/ 2229639 h 2237474"/>
              <a:gd name="connsiteX189" fmla="*/ 1195347 w 12192000"/>
              <a:gd name="connsiteY189" fmla="*/ 2212354 h 2237474"/>
              <a:gd name="connsiteX190" fmla="*/ 970251 w 12192000"/>
              <a:gd name="connsiteY190" fmla="*/ 2221029 h 2237474"/>
              <a:gd name="connsiteX191" fmla="*/ 812914 w 12192000"/>
              <a:gd name="connsiteY191" fmla="*/ 2202752 h 2237474"/>
              <a:gd name="connsiteX192" fmla="*/ 800195 w 12192000"/>
              <a:gd name="connsiteY192" fmla="*/ 2209407 h 2237474"/>
              <a:gd name="connsiteX193" fmla="*/ 784978 w 12192000"/>
              <a:gd name="connsiteY193" fmla="*/ 2212360 h 2237474"/>
              <a:gd name="connsiteX194" fmla="*/ 681987 w 12192000"/>
              <a:gd name="connsiteY194" fmla="*/ 2216757 h 2237474"/>
              <a:gd name="connsiteX195" fmla="*/ 669923 w 12192000"/>
              <a:gd name="connsiteY195" fmla="*/ 2211682 h 2237474"/>
              <a:gd name="connsiteX196" fmla="*/ 648680 w 12192000"/>
              <a:gd name="connsiteY196" fmla="*/ 2206229 h 2237474"/>
              <a:gd name="connsiteX197" fmla="*/ 597225 w 12192000"/>
              <a:gd name="connsiteY197" fmla="*/ 2180999 h 2237474"/>
              <a:gd name="connsiteX198" fmla="*/ 558449 w 12192000"/>
              <a:gd name="connsiteY198" fmla="*/ 2182346 h 2237474"/>
              <a:gd name="connsiteX199" fmla="*/ 550517 w 12192000"/>
              <a:gd name="connsiteY199" fmla="*/ 2182060 h 2237474"/>
              <a:gd name="connsiteX200" fmla="*/ 550309 w 12192000"/>
              <a:gd name="connsiteY200" fmla="*/ 2181825 h 2237474"/>
              <a:gd name="connsiteX201" fmla="*/ 541836 w 12192000"/>
              <a:gd name="connsiteY201" fmla="*/ 2181063 h 2237474"/>
              <a:gd name="connsiteX202" fmla="*/ 536057 w 12192000"/>
              <a:gd name="connsiteY202" fmla="*/ 2181537 h 2237474"/>
              <a:gd name="connsiteX203" fmla="*/ 520671 w 12192000"/>
              <a:gd name="connsiteY203" fmla="*/ 2180980 h 2237474"/>
              <a:gd name="connsiteX204" fmla="*/ 515024 w 12192000"/>
              <a:gd name="connsiteY204" fmla="*/ 2179258 h 2237474"/>
              <a:gd name="connsiteX205" fmla="*/ 512278 w 12192000"/>
              <a:gd name="connsiteY205" fmla="*/ 2176369 h 2237474"/>
              <a:gd name="connsiteX206" fmla="*/ 480419 w 12192000"/>
              <a:gd name="connsiteY206" fmla="*/ 2167807 h 2237474"/>
              <a:gd name="connsiteX207" fmla="*/ 413835 w 12192000"/>
              <a:gd name="connsiteY207" fmla="*/ 2156783 h 2237474"/>
              <a:gd name="connsiteX208" fmla="*/ 376513 w 12192000"/>
              <a:gd name="connsiteY208" fmla="*/ 2154014 h 2237474"/>
              <a:gd name="connsiteX209" fmla="*/ 273386 w 12192000"/>
              <a:gd name="connsiteY209" fmla="*/ 2142551 h 2237474"/>
              <a:gd name="connsiteX210" fmla="*/ 169207 w 12192000"/>
              <a:gd name="connsiteY210" fmla="*/ 2128100 h 2237474"/>
              <a:gd name="connsiteX211" fmla="*/ 93149 w 12192000"/>
              <a:gd name="connsiteY211" fmla="*/ 2105324 h 2237474"/>
              <a:gd name="connsiteX212" fmla="*/ 88109 w 12192000"/>
              <a:gd name="connsiteY212" fmla="*/ 2106704 h 2237474"/>
              <a:gd name="connsiteX213" fmla="*/ 80022 w 12192000"/>
              <a:gd name="connsiteY213" fmla="*/ 2107254 h 2237474"/>
              <a:gd name="connsiteX214" fmla="*/ 79717 w 12192000"/>
              <a:gd name="connsiteY214" fmla="*/ 2107046 h 2237474"/>
              <a:gd name="connsiteX215" fmla="*/ 72352 w 12192000"/>
              <a:gd name="connsiteY215" fmla="*/ 2107991 h 2237474"/>
              <a:gd name="connsiteX216" fmla="*/ 37645 w 12192000"/>
              <a:gd name="connsiteY216" fmla="*/ 2115401 h 2237474"/>
              <a:gd name="connsiteX217" fmla="*/ 4572 w 12192000"/>
              <a:gd name="connsiteY217" fmla="*/ 2111091 h 2237474"/>
              <a:gd name="connsiteX218" fmla="*/ 0 w 12192000"/>
              <a:gd name="connsiteY218" fmla="*/ 2110468 h 2237474"/>
              <a:gd name="connsiteX219" fmla="*/ 0 w 12192000"/>
              <a:gd name="connsiteY21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61459 w 12192000"/>
              <a:gd name="connsiteY27" fmla="*/ 862394 h 2237474"/>
              <a:gd name="connsiteX28" fmla="*/ 9705768 w 12192000"/>
              <a:gd name="connsiteY28" fmla="*/ 894610 h 2237474"/>
              <a:gd name="connsiteX29" fmla="*/ 9683005 w 12192000"/>
              <a:gd name="connsiteY29" fmla="*/ 894128 h 2237474"/>
              <a:gd name="connsiteX30" fmla="*/ 9594438 w 12192000"/>
              <a:gd name="connsiteY30" fmla="*/ 919051 h 2237474"/>
              <a:gd name="connsiteX31" fmla="*/ 9577033 w 12192000"/>
              <a:gd name="connsiteY31" fmla="*/ 922857 h 2237474"/>
              <a:gd name="connsiteX32" fmla="*/ 9544189 w 12192000"/>
              <a:gd name="connsiteY32" fmla="*/ 938966 h 2237474"/>
              <a:gd name="connsiteX33" fmla="*/ 9500499 w 12192000"/>
              <a:gd name="connsiteY33" fmla="*/ 954680 h 2237474"/>
              <a:gd name="connsiteX34" fmla="*/ 9428195 w 12192000"/>
              <a:gd name="connsiteY34" fmla="*/ 986225 h 2237474"/>
              <a:gd name="connsiteX35" fmla="*/ 9410017 w 12192000"/>
              <a:gd name="connsiteY35" fmla="*/ 993931 h 2237474"/>
              <a:gd name="connsiteX36" fmla="*/ 9392919 w 12192000"/>
              <a:gd name="connsiteY36" fmla="*/ 994656 h 2237474"/>
              <a:gd name="connsiteX37" fmla="*/ 9278619 w 12192000"/>
              <a:gd name="connsiteY37" fmla="*/ 1011878 h 2237474"/>
              <a:gd name="connsiteX38" fmla="*/ 9268019 w 12192000"/>
              <a:gd name="connsiteY38" fmla="*/ 1007442 h 2237474"/>
              <a:gd name="connsiteX39" fmla="*/ 9234662 w 12192000"/>
              <a:gd name="connsiteY39" fmla="*/ 1023056 h 2237474"/>
              <a:gd name="connsiteX40" fmla="*/ 9181033 w 12192000"/>
              <a:gd name="connsiteY40" fmla="*/ 1037921 h 2237474"/>
              <a:gd name="connsiteX41" fmla="*/ 9155969 w 12192000"/>
              <a:gd name="connsiteY41" fmla="*/ 1046804 h 2237474"/>
              <a:gd name="connsiteX42" fmla="*/ 9133985 w 12192000"/>
              <a:gd name="connsiteY42" fmla="*/ 1046450 h 2237474"/>
              <a:gd name="connsiteX43" fmla="*/ 9012987 w 12192000"/>
              <a:gd name="connsiteY43" fmla="*/ 1061986 h 2237474"/>
              <a:gd name="connsiteX44" fmla="*/ 8968445 w 12192000"/>
              <a:gd name="connsiteY44" fmla="*/ 1052169 h 2237474"/>
              <a:gd name="connsiteX45" fmla="*/ 8958984 w 12192000"/>
              <a:gd name="connsiteY45" fmla="*/ 1057212 h 2237474"/>
              <a:gd name="connsiteX46" fmla="*/ 8886001 w 12192000"/>
              <a:gd name="connsiteY46" fmla="*/ 1067468 h 2237474"/>
              <a:gd name="connsiteX47" fmla="*/ 8838610 w 12192000"/>
              <a:gd name="connsiteY47" fmla="*/ 1075091 h 2237474"/>
              <a:gd name="connsiteX48" fmla="*/ 8750383 w 12192000"/>
              <a:gd name="connsiteY48" fmla="*/ 1097387 h 2237474"/>
              <a:gd name="connsiteX49" fmla="*/ 8697365 w 12192000"/>
              <a:gd name="connsiteY49" fmla="*/ 1105869 h 2237474"/>
              <a:gd name="connsiteX50" fmla="*/ 8665605 w 12192000"/>
              <a:gd name="connsiteY50" fmla="*/ 1110791 h 2237474"/>
              <a:gd name="connsiteX51" fmla="*/ 8584946 w 12192000"/>
              <a:gd name="connsiteY51" fmla="*/ 1135226 h 2237474"/>
              <a:gd name="connsiteX52" fmla="*/ 8460755 w 12192000"/>
              <a:gd name="connsiteY52" fmla="*/ 1203427 h 2237474"/>
              <a:gd name="connsiteX53" fmla="*/ 8419755 w 12192000"/>
              <a:gd name="connsiteY53" fmla="*/ 1216260 h 2237474"/>
              <a:gd name="connsiteX54" fmla="*/ 8411626 w 12192000"/>
              <a:gd name="connsiteY54" fmla="*/ 1214397 h 2237474"/>
              <a:gd name="connsiteX55" fmla="*/ 8363469 w 12192000"/>
              <a:gd name="connsiteY55" fmla="*/ 1246658 h 2237474"/>
              <a:gd name="connsiteX56" fmla="*/ 8275497 w 12192000"/>
              <a:gd name="connsiteY56" fmla="*/ 1264396 h 2237474"/>
              <a:gd name="connsiteX57" fmla="*/ 8206287 w 12192000"/>
              <a:gd name="connsiteY57" fmla="*/ 1273060 h 2237474"/>
              <a:gd name="connsiteX58" fmla="*/ 8168705 w 12192000"/>
              <a:gd name="connsiteY58" fmla="*/ 1279956 h 2237474"/>
              <a:gd name="connsiteX59" fmla="*/ 8139997 w 12192000"/>
              <a:gd name="connsiteY59" fmla="*/ 1282713 h 2237474"/>
              <a:gd name="connsiteX60" fmla="*/ 8074238 w 12192000"/>
              <a:gd name="connsiteY60" fmla="*/ 1301895 h 2237474"/>
              <a:gd name="connsiteX61" fmla="*/ 7968292 w 12192000"/>
              <a:gd name="connsiteY61" fmla="*/ 1338779 h 2237474"/>
              <a:gd name="connsiteX62" fmla="*/ 7945122 w 12192000"/>
              <a:gd name="connsiteY62" fmla="*/ 1345477 h 2237474"/>
              <a:gd name="connsiteX63" fmla="*/ 7902328 w 12192000"/>
              <a:gd name="connsiteY63" fmla="*/ 1345865 h 2237474"/>
              <a:gd name="connsiteX64" fmla="*/ 7875879 w 12192000"/>
              <a:gd name="connsiteY64" fmla="*/ 1345646 h 2237474"/>
              <a:gd name="connsiteX65" fmla="*/ 7840612 w 12192000"/>
              <a:gd name="connsiteY65" fmla="*/ 1369373 h 2237474"/>
              <a:gd name="connsiteX66" fmla="*/ 7786819 w 12192000"/>
              <a:gd name="connsiteY66" fmla="*/ 1378970 h 2237474"/>
              <a:gd name="connsiteX67" fmla="*/ 7548172 w 12192000"/>
              <a:gd name="connsiteY67" fmla="*/ 1417460 h 2237474"/>
              <a:gd name="connsiteX68" fmla="*/ 7483437 w 12192000"/>
              <a:gd name="connsiteY68" fmla="*/ 1478152 h 2237474"/>
              <a:gd name="connsiteX69" fmla="*/ 7377870 w 12192000"/>
              <a:gd name="connsiteY69" fmla="*/ 1523319 h 2237474"/>
              <a:gd name="connsiteX70" fmla="*/ 7230737 w 12192000"/>
              <a:gd name="connsiteY70" fmla="*/ 1562633 h 2237474"/>
              <a:gd name="connsiteX71" fmla="*/ 7224458 w 12192000"/>
              <a:gd name="connsiteY71" fmla="*/ 1573008 h 2237474"/>
              <a:gd name="connsiteX72" fmla="*/ 7213486 w 12192000"/>
              <a:gd name="connsiteY72" fmla="*/ 1580987 h 2237474"/>
              <a:gd name="connsiteX73" fmla="*/ 7183121 w 12192000"/>
              <a:gd name="connsiteY73" fmla="*/ 1595162 h 2237474"/>
              <a:gd name="connsiteX74" fmla="*/ 7164601 w 12192000"/>
              <a:gd name="connsiteY74" fmla="*/ 1606490 h 2237474"/>
              <a:gd name="connsiteX75" fmla="*/ 7114651 w 12192000"/>
              <a:gd name="connsiteY75" fmla="*/ 1620959 h 2237474"/>
              <a:gd name="connsiteX76" fmla="*/ 7092727 w 12192000"/>
              <a:gd name="connsiteY76" fmla="*/ 1623628 h 2237474"/>
              <a:gd name="connsiteX77" fmla="*/ 7031309 w 12192000"/>
              <a:gd name="connsiteY77" fmla="*/ 1619451 h 2237474"/>
              <a:gd name="connsiteX78" fmla="*/ 6999084 w 12192000"/>
              <a:gd name="connsiteY78" fmla="*/ 1634317 h 2237474"/>
              <a:gd name="connsiteX79" fmla="*/ 6992107 w 12192000"/>
              <a:gd name="connsiteY79" fmla="*/ 1636860 h 2237474"/>
              <a:gd name="connsiteX80" fmla="*/ 6991765 w 12192000"/>
              <a:gd name="connsiteY80" fmla="*/ 1636725 h 2237474"/>
              <a:gd name="connsiteX81" fmla="*/ 6900177 w 12192000"/>
              <a:gd name="connsiteY81" fmla="*/ 1636016 h 2237474"/>
              <a:gd name="connsiteX82" fmla="*/ 6795372 w 12192000"/>
              <a:gd name="connsiteY82" fmla="*/ 1644845 h 2237474"/>
              <a:gd name="connsiteX83" fmla="*/ 6692251 w 12192000"/>
              <a:gd name="connsiteY83" fmla="*/ 1656357 h 2237474"/>
              <a:gd name="connsiteX84" fmla="*/ 6655235 w 12192000"/>
              <a:gd name="connsiteY84" fmla="*/ 1661869 h 2237474"/>
              <a:gd name="connsiteX85" fmla="*/ 6587857 w 12192000"/>
              <a:gd name="connsiteY85" fmla="*/ 1665769 h 2237474"/>
              <a:gd name="connsiteX86" fmla="*/ 6554894 w 12192000"/>
              <a:gd name="connsiteY86" fmla="*/ 1664428 h 2237474"/>
              <a:gd name="connsiteX87" fmla="*/ 6516595 w 12192000"/>
              <a:gd name="connsiteY87" fmla="*/ 1667475 h 2237474"/>
              <a:gd name="connsiteX88" fmla="*/ 6508541 w 12192000"/>
              <a:gd name="connsiteY88" fmla="*/ 1668757 h 2237474"/>
              <a:gd name="connsiteX89" fmla="*/ 6471012 w 12192000"/>
              <a:gd name="connsiteY89" fmla="*/ 1678604 h 2237474"/>
              <a:gd name="connsiteX90" fmla="*/ 6415265 w 12192000"/>
              <a:gd name="connsiteY90" fmla="*/ 1665317 h 2237474"/>
              <a:gd name="connsiteX91" fmla="*/ 6364035 w 12192000"/>
              <a:gd name="connsiteY91" fmla="*/ 1667683 h 2237474"/>
              <a:gd name="connsiteX92" fmla="*/ 6280959 w 12192000"/>
              <a:gd name="connsiteY92" fmla="*/ 1689329 h 2237474"/>
              <a:gd name="connsiteX93" fmla="*/ 6243319 w 12192000"/>
              <a:gd name="connsiteY93" fmla="*/ 1695560 h 2237474"/>
              <a:gd name="connsiteX94" fmla="*/ 6098321 w 12192000"/>
              <a:gd name="connsiteY94" fmla="*/ 1721646 h 2237474"/>
              <a:gd name="connsiteX95" fmla="*/ 5880652 w 12192000"/>
              <a:gd name="connsiteY95" fmla="*/ 1779643 h 2237474"/>
              <a:gd name="connsiteX96" fmla="*/ 5785959 w 12192000"/>
              <a:gd name="connsiteY96" fmla="*/ 1775307 h 2237474"/>
              <a:gd name="connsiteX97" fmla="*/ 5643534 w 12192000"/>
              <a:gd name="connsiteY97" fmla="*/ 1802919 h 2237474"/>
              <a:gd name="connsiteX98" fmla="*/ 5518799 w 12192000"/>
              <a:gd name="connsiteY98" fmla="*/ 1818312 h 2237474"/>
              <a:gd name="connsiteX99" fmla="*/ 5505014 w 12192000"/>
              <a:gd name="connsiteY99" fmla="*/ 1819259 h 2237474"/>
              <a:gd name="connsiteX100" fmla="*/ 5453307 w 12192000"/>
              <a:gd name="connsiteY100" fmla="*/ 1815450 h 2237474"/>
              <a:gd name="connsiteX101" fmla="*/ 5364192 w 12192000"/>
              <a:gd name="connsiteY101" fmla="*/ 1826074 h 2237474"/>
              <a:gd name="connsiteX102" fmla="*/ 5350380 w 12192000"/>
              <a:gd name="connsiteY102" fmla="*/ 1830891 h 2237474"/>
              <a:gd name="connsiteX103" fmla="*/ 5259633 w 12192000"/>
              <a:gd name="connsiteY103" fmla="*/ 1837160 h 2237474"/>
              <a:gd name="connsiteX104" fmla="*/ 5197513 w 12192000"/>
              <a:gd name="connsiteY104" fmla="*/ 1844718 h 2237474"/>
              <a:gd name="connsiteX105" fmla="*/ 5168852 w 12192000"/>
              <a:gd name="connsiteY105" fmla="*/ 1844846 h 2237474"/>
              <a:gd name="connsiteX106" fmla="*/ 5114927 w 12192000"/>
              <a:gd name="connsiteY106" fmla="*/ 1847827 h 2237474"/>
              <a:gd name="connsiteX107" fmla="*/ 5108970 w 12192000"/>
              <a:gd name="connsiteY107" fmla="*/ 1847935 h 2237474"/>
              <a:gd name="connsiteX108" fmla="*/ 5067961 w 12192000"/>
              <a:gd name="connsiteY108" fmla="*/ 1845917 h 2237474"/>
              <a:gd name="connsiteX109" fmla="*/ 5007075 w 12192000"/>
              <a:gd name="connsiteY109" fmla="*/ 1838626 h 2237474"/>
              <a:gd name="connsiteX110" fmla="*/ 4944087 w 12192000"/>
              <a:gd name="connsiteY110" fmla="*/ 1823332 h 2237474"/>
              <a:gd name="connsiteX111" fmla="*/ 4907662 w 12192000"/>
              <a:gd name="connsiteY111" fmla="*/ 1816900 h 2237474"/>
              <a:gd name="connsiteX112" fmla="*/ 4882386 w 12192000"/>
              <a:gd name="connsiteY112" fmla="*/ 1809844 h 2237474"/>
              <a:gd name="connsiteX113" fmla="*/ 4811440 w 12192000"/>
              <a:gd name="connsiteY113" fmla="*/ 1804655 h 2237474"/>
              <a:gd name="connsiteX114" fmla="*/ 4691075 w 12192000"/>
              <a:gd name="connsiteY114" fmla="*/ 1801389 h 2237474"/>
              <a:gd name="connsiteX115" fmla="*/ 4611738 w 12192000"/>
              <a:gd name="connsiteY115" fmla="*/ 1776964 h 2237474"/>
              <a:gd name="connsiteX116" fmla="*/ 4560070 w 12192000"/>
              <a:gd name="connsiteY116" fmla="*/ 1785640 h 2237474"/>
              <a:gd name="connsiteX117" fmla="*/ 4536503 w 12192000"/>
              <a:gd name="connsiteY117" fmla="*/ 1785334 h 2237474"/>
              <a:gd name="connsiteX118" fmla="*/ 4513724 w 12192000"/>
              <a:gd name="connsiteY118" fmla="*/ 1791996 h 2237474"/>
              <a:gd name="connsiteX119" fmla="*/ 4459810 w 12192000"/>
              <a:gd name="connsiteY119" fmla="*/ 1797886 h 2237474"/>
              <a:gd name="connsiteX120" fmla="*/ 4379064 w 12192000"/>
              <a:gd name="connsiteY120" fmla="*/ 1817177 h 2237474"/>
              <a:gd name="connsiteX121" fmla="*/ 4319209 w 12192000"/>
              <a:gd name="connsiteY121" fmla="*/ 1834833 h 2237474"/>
              <a:gd name="connsiteX122" fmla="*/ 4290981 w 12192000"/>
              <a:gd name="connsiteY122" fmla="*/ 1839677 h 2237474"/>
              <a:gd name="connsiteX123" fmla="*/ 4285792 w 12192000"/>
              <a:gd name="connsiteY123" fmla="*/ 1836231 h 2237474"/>
              <a:gd name="connsiteX124" fmla="*/ 4238372 w 12192000"/>
              <a:gd name="connsiteY124" fmla="*/ 1851480 h 2237474"/>
              <a:gd name="connsiteX125" fmla="*/ 4232517 w 12192000"/>
              <a:gd name="connsiteY125" fmla="*/ 1852567 h 2237474"/>
              <a:gd name="connsiteX126" fmla="*/ 4191732 w 12192000"/>
              <a:gd name="connsiteY126" fmla="*/ 1857328 h 2237474"/>
              <a:gd name="connsiteX127" fmla="*/ 4065532 w 12192000"/>
              <a:gd name="connsiteY127" fmla="*/ 1855477 h 2237474"/>
              <a:gd name="connsiteX128" fmla="*/ 4028460 w 12192000"/>
              <a:gd name="connsiteY128" fmla="*/ 1855137 h 2237474"/>
              <a:gd name="connsiteX129" fmla="*/ 4002267 w 12192000"/>
              <a:gd name="connsiteY129" fmla="*/ 1852352 h 2237474"/>
              <a:gd name="connsiteX130" fmla="*/ 3931396 w 12192000"/>
              <a:gd name="connsiteY130" fmla="*/ 1858915 h 2237474"/>
              <a:gd name="connsiteX131" fmla="*/ 3812162 w 12192000"/>
              <a:gd name="connsiteY131" fmla="*/ 1875501 h 2237474"/>
              <a:gd name="connsiteX132" fmla="*/ 3729530 w 12192000"/>
              <a:gd name="connsiteY132" fmla="*/ 1864513 h 2237474"/>
              <a:gd name="connsiteX133" fmla="*/ 3680177 w 12192000"/>
              <a:gd name="connsiteY133" fmla="*/ 1881552 h 2237474"/>
              <a:gd name="connsiteX134" fmla="*/ 3567259 w 12192000"/>
              <a:gd name="connsiteY134" fmla="*/ 1893482 h 2237474"/>
              <a:gd name="connsiteX135" fmla="*/ 3405770 w 12192000"/>
              <a:gd name="connsiteY135" fmla="*/ 1904591 h 2237474"/>
              <a:gd name="connsiteX136" fmla="*/ 3280097 w 12192000"/>
              <a:gd name="connsiteY136" fmla="*/ 1919610 h 2237474"/>
              <a:gd name="connsiteX137" fmla="*/ 3123424 w 12192000"/>
              <a:gd name="connsiteY137" fmla="*/ 1952930 h 2237474"/>
              <a:gd name="connsiteX138" fmla="*/ 3009910 w 12192000"/>
              <a:gd name="connsiteY138" fmla="*/ 1957866 h 2237474"/>
              <a:gd name="connsiteX139" fmla="*/ 2995934 w 12192000"/>
              <a:gd name="connsiteY139" fmla="*/ 1967085 h 2237474"/>
              <a:gd name="connsiteX140" fmla="*/ 2980071 w 12192000"/>
              <a:gd name="connsiteY140" fmla="*/ 1972988 h 2237474"/>
              <a:gd name="connsiteX141" fmla="*/ 2978094 w 12192000"/>
              <a:gd name="connsiteY141" fmla="*/ 1972369 h 2237474"/>
              <a:gd name="connsiteX142" fmla="*/ 2942858 w 12192000"/>
              <a:gd name="connsiteY142" fmla="*/ 1981367 h 2237474"/>
              <a:gd name="connsiteX143" fmla="*/ 2875436 w 12192000"/>
              <a:gd name="connsiteY143" fmla="*/ 1996977 h 2237474"/>
              <a:gd name="connsiteX144" fmla="*/ 2874892 w 12192000"/>
              <a:gd name="connsiteY144" fmla="*/ 1996085 h 2237474"/>
              <a:gd name="connsiteX145" fmla="*/ 2864145 w 12192000"/>
              <a:gd name="connsiteY145" fmla="*/ 1994061 h 2237474"/>
              <a:gd name="connsiteX146" fmla="*/ 2843662 w 12192000"/>
              <a:gd name="connsiteY146" fmla="*/ 1992498 h 2237474"/>
              <a:gd name="connsiteX147" fmla="*/ 2796128 w 12192000"/>
              <a:gd name="connsiteY147" fmla="*/ 1976403 h 2237474"/>
              <a:gd name="connsiteX148" fmla="*/ 2756784 w 12192000"/>
              <a:gd name="connsiteY148" fmla="*/ 1985116 h 2237474"/>
              <a:gd name="connsiteX149" fmla="*/ 2748833 w 12192000"/>
              <a:gd name="connsiteY149" fmla="*/ 1986323 h 2237474"/>
              <a:gd name="connsiteX150" fmla="*/ 2748661 w 12192000"/>
              <a:gd name="connsiteY150" fmla="*/ 1986122 h 2237474"/>
              <a:gd name="connsiteX151" fmla="*/ 2740251 w 12192000"/>
              <a:gd name="connsiteY151" fmla="*/ 1986946 h 2237474"/>
              <a:gd name="connsiteX152" fmla="*/ 2718916 w 12192000"/>
              <a:gd name="connsiteY152" fmla="*/ 1990867 h 2237474"/>
              <a:gd name="connsiteX153" fmla="*/ 2713522 w 12192000"/>
              <a:gd name="connsiteY153" fmla="*/ 1990173 h 2237474"/>
              <a:gd name="connsiteX154" fmla="*/ 2680597 w 12192000"/>
              <a:gd name="connsiteY154" fmla="*/ 1984996 h 2237474"/>
              <a:gd name="connsiteX155" fmla="*/ 2578178 w 12192000"/>
              <a:gd name="connsiteY155" fmla="*/ 1990531 h 2237474"/>
              <a:gd name="connsiteX156" fmla="*/ 2476147 w 12192000"/>
              <a:gd name="connsiteY156" fmla="*/ 1998305 h 2237474"/>
              <a:gd name="connsiteX157" fmla="*/ 2373568 w 12192000"/>
              <a:gd name="connsiteY157" fmla="*/ 2003219 h 2237474"/>
              <a:gd name="connsiteX158" fmla="*/ 2321399 w 12192000"/>
              <a:gd name="connsiteY158" fmla="*/ 1989467 h 2237474"/>
              <a:gd name="connsiteX159" fmla="*/ 2315525 w 12192000"/>
              <a:gd name="connsiteY159" fmla="*/ 1989708 h 2237474"/>
              <a:gd name="connsiteX160" fmla="*/ 2300792 w 12192000"/>
              <a:gd name="connsiteY160" fmla="*/ 1994290 h 2237474"/>
              <a:gd name="connsiteX161" fmla="*/ 2295469 w 12192000"/>
              <a:gd name="connsiteY161" fmla="*/ 1996659 h 2237474"/>
              <a:gd name="connsiteX162" fmla="*/ 2287219 w 12192000"/>
              <a:gd name="connsiteY162" fmla="*/ 1998750 h 2237474"/>
              <a:gd name="connsiteX163" fmla="*/ 2286948 w 12192000"/>
              <a:gd name="connsiteY163" fmla="*/ 1998596 h 2237474"/>
              <a:gd name="connsiteX164" fmla="*/ 2243069 w 12192000"/>
              <a:gd name="connsiteY164" fmla="*/ 2015111 h 2237474"/>
              <a:gd name="connsiteX165" fmla="*/ 2186609 w 12192000"/>
              <a:gd name="connsiteY165" fmla="*/ 2008263 h 2237474"/>
              <a:gd name="connsiteX166" fmla="*/ 2164831 w 12192000"/>
              <a:gd name="connsiteY166" fmla="*/ 2010143 h 2237474"/>
              <a:gd name="connsiteX167" fmla="*/ 2152836 w 12192000"/>
              <a:gd name="connsiteY167" fmla="*/ 2010048 h 2237474"/>
              <a:gd name="connsiteX168" fmla="*/ 2117102 w 12192000"/>
              <a:gd name="connsiteY168" fmla="*/ 2023004 h 2237474"/>
              <a:gd name="connsiteX169" fmla="*/ 2111935 w 12192000"/>
              <a:gd name="connsiteY169" fmla="*/ 2023163 h 2237474"/>
              <a:gd name="connsiteX170" fmla="*/ 2089991 w 12192000"/>
              <a:gd name="connsiteY170" fmla="*/ 2034193 h 2237474"/>
              <a:gd name="connsiteX171" fmla="*/ 2058061 w 12192000"/>
              <a:gd name="connsiteY171" fmla="*/ 2047942 h 2237474"/>
              <a:gd name="connsiteX172" fmla="*/ 2055737 w 12192000"/>
              <a:gd name="connsiteY172" fmla="*/ 2047704 h 2237474"/>
              <a:gd name="connsiteX173" fmla="*/ 2042244 w 12192000"/>
              <a:gd name="connsiteY173" fmla="*/ 2055560 h 2237474"/>
              <a:gd name="connsiteX174" fmla="*/ 1976224 w 12192000"/>
              <a:gd name="connsiteY174" fmla="*/ 2074257 h 2237474"/>
              <a:gd name="connsiteX175" fmla="*/ 1877728 w 12192000"/>
              <a:gd name="connsiteY175" fmla="*/ 2101004 h 2237474"/>
              <a:gd name="connsiteX176" fmla="*/ 1759056 w 12192000"/>
              <a:gd name="connsiteY176" fmla="*/ 2125608 h 2237474"/>
              <a:gd name="connsiteX177" fmla="*/ 1637948 w 12192000"/>
              <a:gd name="connsiteY177" fmla="*/ 2172597 h 2237474"/>
              <a:gd name="connsiteX178" fmla="*/ 1434549 w 12192000"/>
              <a:gd name="connsiteY178" fmla="*/ 2234522 h 2237474"/>
              <a:gd name="connsiteX179" fmla="*/ 1398481 w 12192000"/>
              <a:gd name="connsiteY179" fmla="*/ 2237074 h 2237474"/>
              <a:gd name="connsiteX180" fmla="*/ 1398407 w 12192000"/>
              <a:gd name="connsiteY180" fmla="*/ 2237095 h 2237474"/>
              <a:gd name="connsiteX181" fmla="*/ 1370962 w 12192000"/>
              <a:gd name="connsiteY181" fmla="*/ 2237474 h 2237474"/>
              <a:gd name="connsiteX182" fmla="*/ 1356367 w 12192000"/>
              <a:gd name="connsiteY182" fmla="*/ 2235089 h 2237474"/>
              <a:gd name="connsiteX183" fmla="*/ 1324828 w 12192000"/>
              <a:gd name="connsiteY183" fmla="*/ 2231968 h 2237474"/>
              <a:gd name="connsiteX184" fmla="*/ 1297744 w 12192000"/>
              <a:gd name="connsiteY184" fmla="*/ 2235849 h 2237474"/>
              <a:gd name="connsiteX185" fmla="*/ 1286236 w 12192000"/>
              <a:gd name="connsiteY185" fmla="*/ 2233135 h 2237474"/>
              <a:gd name="connsiteX186" fmla="*/ 1283504 w 12192000"/>
              <a:gd name="connsiteY186" fmla="*/ 2233797 h 2237474"/>
              <a:gd name="connsiteX187" fmla="*/ 1279765 w 12192000"/>
              <a:gd name="connsiteY187" fmla="*/ 2229639 h 2237474"/>
              <a:gd name="connsiteX188" fmla="*/ 1195347 w 12192000"/>
              <a:gd name="connsiteY188" fmla="*/ 2212354 h 2237474"/>
              <a:gd name="connsiteX189" fmla="*/ 970251 w 12192000"/>
              <a:gd name="connsiteY189" fmla="*/ 2221029 h 2237474"/>
              <a:gd name="connsiteX190" fmla="*/ 812914 w 12192000"/>
              <a:gd name="connsiteY190" fmla="*/ 2202752 h 2237474"/>
              <a:gd name="connsiteX191" fmla="*/ 800195 w 12192000"/>
              <a:gd name="connsiteY191" fmla="*/ 2209407 h 2237474"/>
              <a:gd name="connsiteX192" fmla="*/ 784978 w 12192000"/>
              <a:gd name="connsiteY192" fmla="*/ 2212360 h 2237474"/>
              <a:gd name="connsiteX193" fmla="*/ 681987 w 12192000"/>
              <a:gd name="connsiteY193" fmla="*/ 2216757 h 2237474"/>
              <a:gd name="connsiteX194" fmla="*/ 669923 w 12192000"/>
              <a:gd name="connsiteY194" fmla="*/ 2211682 h 2237474"/>
              <a:gd name="connsiteX195" fmla="*/ 648680 w 12192000"/>
              <a:gd name="connsiteY195" fmla="*/ 2206229 h 2237474"/>
              <a:gd name="connsiteX196" fmla="*/ 597225 w 12192000"/>
              <a:gd name="connsiteY196" fmla="*/ 2180999 h 2237474"/>
              <a:gd name="connsiteX197" fmla="*/ 558449 w 12192000"/>
              <a:gd name="connsiteY197" fmla="*/ 2182346 h 2237474"/>
              <a:gd name="connsiteX198" fmla="*/ 550517 w 12192000"/>
              <a:gd name="connsiteY198" fmla="*/ 2182060 h 2237474"/>
              <a:gd name="connsiteX199" fmla="*/ 550309 w 12192000"/>
              <a:gd name="connsiteY199" fmla="*/ 2181825 h 2237474"/>
              <a:gd name="connsiteX200" fmla="*/ 541836 w 12192000"/>
              <a:gd name="connsiteY200" fmla="*/ 2181063 h 2237474"/>
              <a:gd name="connsiteX201" fmla="*/ 536057 w 12192000"/>
              <a:gd name="connsiteY201" fmla="*/ 2181537 h 2237474"/>
              <a:gd name="connsiteX202" fmla="*/ 520671 w 12192000"/>
              <a:gd name="connsiteY202" fmla="*/ 2180980 h 2237474"/>
              <a:gd name="connsiteX203" fmla="*/ 515024 w 12192000"/>
              <a:gd name="connsiteY203" fmla="*/ 2179258 h 2237474"/>
              <a:gd name="connsiteX204" fmla="*/ 512278 w 12192000"/>
              <a:gd name="connsiteY204" fmla="*/ 2176369 h 2237474"/>
              <a:gd name="connsiteX205" fmla="*/ 480419 w 12192000"/>
              <a:gd name="connsiteY205" fmla="*/ 2167807 h 2237474"/>
              <a:gd name="connsiteX206" fmla="*/ 413835 w 12192000"/>
              <a:gd name="connsiteY206" fmla="*/ 2156783 h 2237474"/>
              <a:gd name="connsiteX207" fmla="*/ 376513 w 12192000"/>
              <a:gd name="connsiteY207" fmla="*/ 2154014 h 2237474"/>
              <a:gd name="connsiteX208" fmla="*/ 273386 w 12192000"/>
              <a:gd name="connsiteY208" fmla="*/ 2142551 h 2237474"/>
              <a:gd name="connsiteX209" fmla="*/ 169207 w 12192000"/>
              <a:gd name="connsiteY209" fmla="*/ 2128100 h 2237474"/>
              <a:gd name="connsiteX210" fmla="*/ 93149 w 12192000"/>
              <a:gd name="connsiteY210" fmla="*/ 2105324 h 2237474"/>
              <a:gd name="connsiteX211" fmla="*/ 88109 w 12192000"/>
              <a:gd name="connsiteY211" fmla="*/ 2106704 h 2237474"/>
              <a:gd name="connsiteX212" fmla="*/ 80022 w 12192000"/>
              <a:gd name="connsiteY212" fmla="*/ 2107254 h 2237474"/>
              <a:gd name="connsiteX213" fmla="*/ 79717 w 12192000"/>
              <a:gd name="connsiteY213" fmla="*/ 2107046 h 2237474"/>
              <a:gd name="connsiteX214" fmla="*/ 72352 w 12192000"/>
              <a:gd name="connsiteY214" fmla="*/ 2107991 h 2237474"/>
              <a:gd name="connsiteX215" fmla="*/ 37645 w 12192000"/>
              <a:gd name="connsiteY215" fmla="*/ 2115401 h 2237474"/>
              <a:gd name="connsiteX216" fmla="*/ 4572 w 12192000"/>
              <a:gd name="connsiteY216" fmla="*/ 2111091 h 2237474"/>
              <a:gd name="connsiteX217" fmla="*/ 0 w 12192000"/>
              <a:gd name="connsiteY217" fmla="*/ 2110468 h 2237474"/>
              <a:gd name="connsiteX218" fmla="*/ 0 w 12192000"/>
              <a:gd name="connsiteY21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78288 w 12192000"/>
              <a:gd name="connsiteY25" fmla="*/ 854362 h 2237474"/>
              <a:gd name="connsiteX26" fmla="*/ 9761459 w 12192000"/>
              <a:gd name="connsiteY26" fmla="*/ 862394 h 2237474"/>
              <a:gd name="connsiteX27" fmla="*/ 9705768 w 12192000"/>
              <a:gd name="connsiteY27" fmla="*/ 894610 h 2237474"/>
              <a:gd name="connsiteX28" fmla="*/ 9683005 w 12192000"/>
              <a:gd name="connsiteY28" fmla="*/ 894128 h 2237474"/>
              <a:gd name="connsiteX29" fmla="*/ 9594438 w 12192000"/>
              <a:gd name="connsiteY29" fmla="*/ 919051 h 2237474"/>
              <a:gd name="connsiteX30" fmla="*/ 9577033 w 12192000"/>
              <a:gd name="connsiteY30" fmla="*/ 922857 h 2237474"/>
              <a:gd name="connsiteX31" fmla="*/ 9544189 w 12192000"/>
              <a:gd name="connsiteY31" fmla="*/ 938966 h 2237474"/>
              <a:gd name="connsiteX32" fmla="*/ 9500499 w 12192000"/>
              <a:gd name="connsiteY32" fmla="*/ 954680 h 2237474"/>
              <a:gd name="connsiteX33" fmla="*/ 9428195 w 12192000"/>
              <a:gd name="connsiteY33" fmla="*/ 986225 h 2237474"/>
              <a:gd name="connsiteX34" fmla="*/ 9410017 w 12192000"/>
              <a:gd name="connsiteY34" fmla="*/ 993931 h 2237474"/>
              <a:gd name="connsiteX35" fmla="*/ 9392919 w 12192000"/>
              <a:gd name="connsiteY35" fmla="*/ 994656 h 2237474"/>
              <a:gd name="connsiteX36" fmla="*/ 9278619 w 12192000"/>
              <a:gd name="connsiteY36" fmla="*/ 1011878 h 2237474"/>
              <a:gd name="connsiteX37" fmla="*/ 9268019 w 12192000"/>
              <a:gd name="connsiteY37" fmla="*/ 1007442 h 2237474"/>
              <a:gd name="connsiteX38" fmla="*/ 9234662 w 12192000"/>
              <a:gd name="connsiteY38" fmla="*/ 1023056 h 2237474"/>
              <a:gd name="connsiteX39" fmla="*/ 9181033 w 12192000"/>
              <a:gd name="connsiteY39" fmla="*/ 1037921 h 2237474"/>
              <a:gd name="connsiteX40" fmla="*/ 9155969 w 12192000"/>
              <a:gd name="connsiteY40" fmla="*/ 1046804 h 2237474"/>
              <a:gd name="connsiteX41" fmla="*/ 9133985 w 12192000"/>
              <a:gd name="connsiteY41" fmla="*/ 1046450 h 2237474"/>
              <a:gd name="connsiteX42" fmla="*/ 9012987 w 12192000"/>
              <a:gd name="connsiteY42" fmla="*/ 1061986 h 2237474"/>
              <a:gd name="connsiteX43" fmla="*/ 8968445 w 12192000"/>
              <a:gd name="connsiteY43" fmla="*/ 1052169 h 2237474"/>
              <a:gd name="connsiteX44" fmla="*/ 8958984 w 12192000"/>
              <a:gd name="connsiteY44" fmla="*/ 1057212 h 2237474"/>
              <a:gd name="connsiteX45" fmla="*/ 8886001 w 12192000"/>
              <a:gd name="connsiteY45" fmla="*/ 1067468 h 2237474"/>
              <a:gd name="connsiteX46" fmla="*/ 8838610 w 12192000"/>
              <a:gd name="connsiteY46" fmla="*/ 1075091 h 2237474"/>
              <a:gd name="connsiteX47" fmla="*/ 8750383 w 12192000"/>
              <a:gd name="connsiteY47" fmla="*/ 1097387 h 2237474"/>
              <a:gd name="connsiteX48" fmla="*/ 8697365 w 12192000"/>
              <a:gd name="connsiteY48" fmla="*/ 1105869 h 2237474"/>
              <a:gd name="connsiteX49" fmla="*/ 8665605 w 12192000"/>
              <a:gd name="connsiteY49" fmla="*/ 1110791 h 2237474"/>
              <a:gd name="connsiteX50" fmla="*/ 8584946 w 12192000"/>
              <a:gd name="connsiteY50" fmla="*/ 1135226 h 2237474"/>
              <a:gd name="connsiteX51" fmla="*/ 8460755 w 12192000"/>
              <a:gd name="connsiteY51" fmla="*/ 1203427 h 2237474"/>
              <a:gd name="connsiteX52" fmla="*/ 8419755 w 12192000"/>
              <a:gd name="connsiteY52" fmla="*/ 1216260 h 2237474"/>
              <a:gd name="connsiteX53" fmla="*/ 8411626 w 12192000"/>
              <a:gd name="connsiteY53" fmla="*/ 1214397 h 2237474"/>
              <a:gd name="connsiteX54" fmla="*/ 8363469 w 12192000"/>
              <a:gd name="connsiteY54" fmla="*/ 1246658 h 2237474"/>
              <a:gd name="connsiteX55" fmla="*/ 8275497 w 12192000"/>
              <a:gd name="connsiteY55" fmla="*/ 1264396 h 2237474"/>
              <a:gd name="connsiteX56" fmla="*/ 8206287 w 12192000"/>
              <a:gd name="connsiteY56" fmla="*/ 1273060 h 2237474"/>
              <a:gd name="connsiteX57" fmla="*/ 8168705 w 12192000"/>
              <a:gd name="connsiteY57" fmla="*/ 1279956 h 2237474"/>
              <a:gd name="connsiteX58" fmla="*/ 8139997 w 12192000"/>
              <a:gd name="connsiteY58" fmla="*/ 1282713 h 2237474"/>
              <a:gd name="connsiteX59" fmla="*/ 8074238 w 12192000"/>
              <a:gd name="connsiteY59" fmla="*/ 1301895 h 2237474"/>
              <a:gd name="connsiteX60" fmla="*/ 7968292 w 12192000"/>
              <a:gd name="connsiteY60" fmla="*/ 1338779 h 2237474"/>
              <a:gd name="connsiteX61" fmla="*/ 7945122 w 12192000"/>
              <a:gd name="connsiteY61" fmla="*/ 1345477 h 2237474"/>
              <a:gd name="connsiteX62" fmla="*/ 7902328 w 12192000"/>
              <a:gd name="connsiteY62" fmla="*/ 1345865 h 2237474"/>
              <a:gd name="connsiteX63" fmla="*/ 7875879 w 12192000"/>
              <a:gd name="connsiteY63" fmla="*/ 1345646 h 2237474"/>
              <a:gd name="connsiteX64" fmla="*/ 7840612 w 12192000"/>
              <a:gd name="connsiteY64" fmla="*/ 1369373 h 2237474"/>
              <a:gd name="connsiteX65" fmla="*/ 7786819 w 12192000"/>
              <a:gd name="connsiteY65" fmla="*/ 1378970 h 2237474"/>
              <a:gd name="connsiteX66" fmla="*/ 7548172 w 12192000"/>
              <a:gd name="connsiteY66" fmla="*/ 1417460 h 2237474"/>
              <a:gd name="connsiteX67" fmla="*/ 7483437 w 12192000"/>
              <a:gd name="connsiteY67" fmla="*/ 1478152 h 2237474"/>
              <a:gd name="connsiteX68" fmla="*/ 7377870 w 12192000"/>
              <a:gd name="connsiteY68" fmla="*/ 1523319 h 2237474"/>
              <a:gd name="connsiteX69" fmla="*/ 7230737 w 12192000"/>
              <a:gd name="connsiteY69" fmla="*/ 1562633 h 2237474"/>
              <a:gd name="connsiteX70" fmla="*/ 7224458 w 12192000"/>
              <a:gd name="connsiteY70" fmla="*/ 1573008 h 2237474"/>
              <a:gd name="connsiteX71" fmla="*/ 7213486 w 12192000"/>
              <a:gd name="connsiteY71" fmla="*/ 1580987 h 2237474"/>
              <a:gd name="connsiteX72" fmla="*/ 7183121 w 12192000"/>
              <a:gd name="connsiteY72" fmla="*/ 1595162 h 2237474"/>
              <a:gd name="connsiteX73" fmla="*/ 7164601 w 12192000"/>
              <a:gd name="connsiteY73" fmla="*/ 1606490 h 2237474"/>
              <a:gd name="connsiteX74" fmla="*/ 7114651 w 12192000"/>
              <a:gd name="connsiteY74" fmla="*/ 1620959 h 2237474"/>
              <a:gd name="connsiteX75" fmla="*/ 7092727 w 12192000"/>
              <a:gd name="connsiteY75" fmla="*/ 1623628 h 2237474"/>
              <a:gd name="connsiteX76" fmla="*/ 7031309 w 12192000"/>
              <a:gd name="connsiteY76" fmla="*/ 1619451 h 2237474"/>
              <a:gd name="connsiteX77" fmla="*/ 6999084 w 12192000"/>
              <a:gd name="connsiteY77" fmla="*/ 1634317 h 2237474"/>
              <a:gd name="connsiteX78" fmla="*/ 6992107 w 12192000"/>
              <a:gd name="connsiteY78" fmla="*/ 1636860 h 2237474"/>
              <a:gd name="connsiteX79" fmla="*/ 6991765 w 12192000"/>
              <a:gd name="connsiteY79" fmla="*/ 1636725 h 2237474"/>
              <a:gd name="connsiteX80" fmla="*/ 6900177 w 12192000"/>
              <a:gd name="connsiteY80" fmla="*/ 1636016 h 2237474"/>
              <a:gd name="connsiteX81" fmla="*/ 6795372 w 12192000"/>
              <a:gd name="connsiteY81" fmla="*/ 1644845 h 2237474"/>
              <a:gd name="connsiteX82" fmla="*/ 6692251 w 12192000"/>
              <a:gd name="connsiteY82" fmla="*/ 1656357 h 2237474"/>
              <a:gd name="connsiteX83" fmla="*/ 6655235 w 12192000"/>
              <a:gd name="connsiteY83" fmla="*/ 1661869 h 2237474"/>
              <a:gd name="connsiteX84" fmla="*/ 6587857 w 12192000"/>
              <a:gd name="connsiteY84" fmla="*/ 1665769 h 2237474"/>
              <a:gd name="connsiteX85" fmla="*/ 6554894 w 12192000"/>
              <a:gd name="connsiteY85" fmla="*/ 1664428 h 2237474"/>
              <a:gd name="connsiteX86" fmla="*/ 6516595 w 12192000"/>
              <a:gd name="connsiteY86" fmla="*/ 1667475 h 2237474"/>
              <a:gd name="connsiteX87" fmla="*/ 6508541 w 12192000"/>
              <a:gd name="connsiteY87" fmla="*/ 1668757 h 2237474"/>
              <a:gd name="connsiteX88" fmla="*/ 6471012 w 12192000"/>
              <a:gd name="connsiteY88" fmla="*/ 1678604 h 2237474"/>
              <a:gd name="connsiteX89" fmla="*/ 6415265 w 12192000"/>
              <a:gd name="connsiteY89" fmla="*/ 1665317 h 2237474"/>
              <a:gd name="connsiteX90" fmla="*/ 6364035 w 12192000"/>
              <a:gd name="connsiteY90" fmla="*/ 1667683 h 2237474"/>
              <a:gd name="connsiteX91" fmla="*/ 6280959 w 12192000"/>
              <a:gd name="connsiteY91" fmla="*/ 1689329 h 2237474"/>
              <a:gd name="connsiteX92" fmla="*/ 6243319 w 12192000"/>
              <a:gd name="connsiteY92" fmla="*/ 1695560 h 2237474"/>
              <a:gd name="connsiteX93" fmla="*/ 6098321 w 12192000"/>
              <a:gd name="connsiteY93" fmla="*/ 1721646 h 2237474"/>
              <a:gd name="connsiteX94" fmla="*/ 5880652 w 12192000"/>
              <a:gd name="connsiteY94" fmla="*/ 1779643 h 2237474"/>
              <a:gd name="connsiteX95" fmla="*/ 5785959 w 12192000"/>
              <a:gd name="connsiteY95" fmla="*/ 1775307 h 2237474"/>
              <a:gd name="connsiteX96" fmla="*/ 5643534 w 12192000"/>
              <a:gd name="connsiteY96" fmla="*/ 1802919 h 2237474"/>
              <a:gd name="connsiteX97" fmla="*/ 5518799 w 12192000"/>
              <a:gd name="connsiteY97" fmla="*/ 1818312 h 2237474"/>
              <a:gd name="connsiteX98" fmla="*/ 5505014 w 12192000"/>
              <a:gd name="connsiteY98" fmla="*/ 1819259 h 2237474"/>
              <a:gd name="connsiteX99" fmla="*/ 5453307 w 12192000"/>
              <a:gd name="connsiteY99" fmla="*/ 1815450 h 2237474"/>
              <a:gd name="connsiteX100" fmla="*/ 5364192 w 12192000"/>
              <a:gd name="connsiteY100" fmla="*/ 1826074 h 2237474"/>
              <a:gd name="connsiteX101" fmla="*/ 5350380 w 12192000"/>
              <a:gd name="connsiteY101" fmla="*/ 1830891 h 2237474"/>
              <a:gd name="connsiteX102" fmla="*/ 5259633 w 12192000"/>
              <a:gd name="connsiteY102" fmla="*/ 1837160 h 2237474"/>
              <a:gd name="connsiteX103" fmla="*/ 5197513 w 12192000"/>
              <a:gd name="connsiteY103" fmla="*/ 1844718 h 2237474"/>
              <a:gd name="connsiteX104" fmla="*/ 5168852 w 12192000"/>
              <a:gd name="connsiteY104" fmla="*/ 1844846 h 2237474"/>
              <a:gd name="connsiteX105" fmla="*/ 5114927 w 12192000"/>
              <a:gd name="connsiteY105" fmla="*/ 1847827 h 2237474"/>
              <a:gd name="connsiteX106" fmla="*/ 5108970 w 12192000"/>
              <a:gd name="connsiteY106" fmla="*/ 1847935 h 2237474"/>
              <a:gd name="connsiteX107" fmla="*/ 5067961 w 12192000"/>
              <a:gd name="connsiteY107" fmla="*/ 1845917 h 2237474"/>
              <a:gd name="connsiteX108" fmla="*/ 5007075 w 12192000"/>
              <a:gd name="connsiteY108" fmla="*/ 1838626 h 2237474"/>
              <a:gd name="connsiteX109" fmla="*/ 4944087 w 12192000"/>
              <a:gd name="connsiteY109" fmla="*/ 1823332 h 2237474"/>
              <a:gd name="connsiteX110" fmla="*/ 4907662 w 12192000"/>
              <a:gd name="connsiteY110" fmla="*/ 1816900 h 2237474"/>
              <a:gd name="connsiteX111" fmla="*/ 4882386 w 12192000"/>
              <a:gd name="connsiteY111" fmla="*/ 1809844 h 2237474"/>
              <a:gd name="connsiteX112" fmla="*/ 4811440 w 12192000"/>
              <a:gd name="connsiteY112" fmla="*/ 1804655 h 2237474"/>
              <a:gd name="connsiteX113" fmla="*/ 4691075 w 12192000"/>
              <a:gd name="connsiteY113" fmla="*/ 1801389 h 2237474"/>
              <a:gd name="connsiteX114" fmla="*/ 4611738 w 12192000"/>
              <a:gd name="connsiteY114" fmla="*/ 1776964 h 2237474"/>
              <a:gd name="connsiteX115" fmla="*/ 4560070 w 12192000"/>
              <a:gd name="connsiteY115" fmla="*/ 1785640 h 2237474"/>
              <a:gd name="connsiteX116" fmla="*/ 4536503 w 12192000"/>
              <a:gd name="connsiteY116" fmla="*/ 1785334 h 2237474"/>
              <a:gd name="connsiteX117" fmla="*/ 4513724 w 12192000"/>
              <a:gd name="connsiteY117" fmla="*/ 1791996 h 2237474"/>
              <a:gd name="connsiteX118" fmla="*/ 4459810 w 12192000"/>
              <a:gd name="connsiteY118" fmla="*/ 1797886 h 2237474"/>
              <a:gd name="connsiteX119" fmla="*/ 4379064 w 12192000"/>
              <a:gd name="connsiteY119" fmla="*/ 1817177 h 2237474"/>
              <a:gd name="connsiteX120" fmla="*/ 4319209 w 12192000"/>
              <a:gd name="connsiteY120" fmla="*/ 1834833 h 2237474"/>
              <a:gd name="connsiteX121" fmla="*/ 4290981 w 12192000"/>
              <a:gd name="connsiteY121" fmla="*/ 1839677 h 2237474"/>
              <a:gd name="connsiteX122" fmla="*/ 4285792 w 12192000"/>
              <a:gd name="connsiteY122" fmla="*/ 1836231 h 2237474"/>
              <a:gd name="connsiteX123" fmla="*/ 4238372 w 12192000"/>
              <a:gd name="connsiteY123" fmla="*/ 1851480 h 2237474"/>
              <a:gd name="connsiteX124" fmla="*/ 4232517 w 12192000"/>
              <a:gd name="connsiteY124" fmla="*/ 1852567 h 2237474"/>
              <a:gd name="connsiteX125" fmla="*/ 4191732 w 12192000"/>
              <a:gd name="connsiteY125" fmla="*/ 1857328 h 2237474"/>
              <a:gd name="connsiteX126" fmla="*/ 4065532 w 12192000"/>
              <a:gd name="connsiteY126" fmla="*/ 1855477 h 2237474"/>
              <a:gd name="connsiteX127" fmla="*/ 4028460 w 12192000"/>
              <a:gd name="connsiteY127" fmla="*/ 1855137 h 2237474"/>
              <a:gd name="connsiteX128" fmla="*/ 4002267 w 12192000"/>
              <a:gd name="connsiteY128" fmla="*/ 1852352 h 2237474"/>
              <a:gd name="connsiteX129" fmla="*/ 3931396 w 12192000"/>
              <a:gd name="connsiteY129" fmla="*/ 1858915 h 2237474"/>
              <a:gd name="connsiteX130" fmla="*/ 3812162 w 12192000"/>
              <a:gd name="connsiteY130" fmla="*/ 1875501 h 2237474"/>
              <a:gd name="connsiteX131" fmla="*/ 3729530 w 12192000"/>
              <a:gd name="connsiteY131" fmla="*/ 1864513 h 2237474"/>
              <a:gd name="connsiteX132" fmla="*/ 3680177 w 12192000"/>
              <a:gd name="connsiteY132" fmla="*/ 1881552 h 2237474"/>
              <a:gd name="connsiteX133" fmla="*/ 3567259 w 12192000"/>
              <a:gd name="connsiteY133" fmla="*/ 1893482 h 2237474"/>
              <a:gd name="connsiteX134" fmla="*/ 3405770 w 12192000"/>
              <a:gd name="connsiteY134" fmla="*/ 1904591 h 2237474"/>
              <a:gd name="connsiteX135" fmla="*/ 3280097 w 12192000"/>
              <a:gd name="connsiteY135" fmla="*/ 1919610 h 2237474"/>
              <a:gd name="connsiteX136" fmla="*/ 3123424 w 12192000"/>
              <a:gd name="connsiteY136" fmla="*/ 1952930 h 2237474"/>
              <a:gd name="connsiteX137" fmla="*/ 3009910 w 12192000"/>
              <a:gd name="connsiteY137" fmla="*/ 1957866 h 2237474"/>
              <a:gd name="connsiteX138" fmla="*/ 2995934 w 12192000"/>
              <a:gd name="connsiteY138" fmla="*/ 1967085 h 2237474"/>
              <a:gd name="connsiteX139" fmla="*/ 2980071 w 12192000"/>
              <a:gd name="connsiteY139" fmla="*/ 1972988 h 2237474"/>
              <a:gd name="connsiteX140" fmla="*/ 2978094 w 12192000"/>
              <a:gd name="connsiteY140" fmla="*/ 1972369 h 2237474"/>
              <a:gd name="connsiteX141" fmla="*/ 2942858 w 12192000"/>
              <a:gd name="connsiteY141" fmla="*/ 1981367 h 2237474"/>
              <a:gd name="connsiteX142" fmla="*/ 2875436 w 12192000"/>
              <a:gd name="connsiteY142" fmla="*/ 1996977 h 2237474"/>
              <a:gd name="connsiteX143" fmla="*/ 2874892 w 12192000"/>
              <a:gd name="connsiteY143" fmla="*/ 1996085 h 2237474"/>
              <a:gd name="connsiteX144" fmla="*/ 2864145 w 12192000"/>
              <a:gd name="connsiteY144" fmla="*/ 1994061 h 2237474"/>
              <a:gd name="connsiteX145" fmla="*/ 2843662 w 12192000"/>
              <a:gd name="connsiteY145" fmla="*/ 1992498 h 2237474"/>
              <a:gd name="connsiteX146" fmla="*/ 2796128 w 12192000"/>
              <a:gd name="connsiteY146" fmla="*/ 1976403 h 2237474"/>
              <a:gd name="connsiteX147" fmla="*/ 2756784 w 12192000"/>
              <a:gd name="connsiteY147" fmla="*/ 1985116 h 2237474"/>
              <a:gd name="connsiteX148" fmla="*/ 2748833 w 12192000"/>
              <a:gd name="connsiteY148" fmla="*/ 1986323 h 2237474"/>
              <a:gd name="connsiteX149" fmla="*/ 2748661 w 12192000"/>
              <a:gd name="connsiteY149" fmla="*/ 1986122 h 2237474"/>
              <a:gd name="connsiteX150" fmla="*/ 2740251 w 12192000"/>
              <a:gd name="connsiteY150" fmla="*/ 1986946 h 2237474"/>
              <a:gd name="connsiteX151" fmla="*/ 2718916 w 12192000"/>
              <a:gd name="connsiteY151" fmla="*/ 1990867 h 2237474"/>
              <a:gd name="connsiteX152" fmla="*/ 2713522 w 12192000"/>
              <a:gd name="connsiteY152" fmla="*/ 1990173 h 2237474"/>
              <a:gd name="connsiteX153" fmla="*/ 2680597 w 12192000"/>
              <a:gd name="connsiteY153" fmla="*/ 1984996 h 2237474"/>
              <a:gd name="connsiteX154" fmla="*/ 2578178 w 12192000"/>
              <a:gd name="connsiteY154" fmla="*/ 1990531 h 2237474"/>
              <a:gd name="connsiteX155" fmla="*/ 2476147 w 12192000"/>
              <a:gd name="connsiteY155" fmla="*/ 1998305 h 2237474"/>
              <a:gd name="connsiteX156" fmla="*/ 2373568 w 12192000"/>
              <a:gd name="connsiteY156" fmla="*/ 2003219 h 2237474"/>
              <a:gd name="connsiteX157" fmla="*/ 2321399 w 12192000"/>
              <a:gd name="connsiteY157" fmla="*/ 1989467 h 2237474"/>
              <a:gd name="connsiteX158" fmla="*/ 2315525 w 12192000"/>
              <a:gd name="connsiteY158" fmla="*/ 1989708 h 2237474"/>
              <a:gd name="connsiteX159" fmla="*/ 2300792 w 12192000"/>
              <a:gd name="connsiteY159" fmla="*/ 1994290 h 2237474"/>
              <a:gd name="connsiteX160" fmla="*/ 2295469 w 12192000"/>
              <a:gd name="connsiteY160" fmla="*/ 1996659 h 2237474"/>
              <a:gd name="connsiteX161" fmla="*/ 2287219 w 12192000"/>
              <a:gd name="connsiteY161" fmla="*/ 1998750 h 2237474"/>
              <a:gd name="connsiteX162" fmla="*/ 2286948 w 12192000"/>
              <a:gd name="connsiteY162" fmla="*/ 1998596 h 2237474"/>
              <a:gd name="connsiteX163" fmla="*/ 2243069 w 12192000"/>
              <a:gd name="connsiteY163" fmla="*/ 2015111 h 2237474"/>
              <a:gd name="connsiteX164" fmla="*/ 2186609 w 12192000"/>
              <a:gd name="connsiteY164" fmla="*/ 2008263 h 2237474"/>
              <a:gd name="connsiteX165" fmla="*/ 2164831 w 12192000"/>
              <a:gd name="connsiteY165" fmla="*/ 2010143 h 2237474"/>
              <a:gd name="connsiteX166" fmla="*/ 2152836 w 12192000"/>
              <a:gd name="connsiteY166" fmla="*/ 2010048 h 2237474"/>
              <a:gd name="connsiteX167" fmla="*/ 2117102 w 12192000"/>
              <a:gd name="connsiteY167" fmla="*/ 2023004 h 2237474"/>
              <a:gd name="connsiteX168" fmla="*/ 2111935 w 12192000"/>
              <a:gd name="connsiteY168" fmla="*/ 2023163 h 2237474"/>
              <a:gd name="connsiteX169" fmla="*/ 2089991 w 12192000"/>
              <a:gd name="connsiteY169" fmla="*/ 2034193 h 2237474"/>
              <a:gd name="connsiteX170" fmla="*/ 2058061 w 12192000"/>
              <a:gd name="connsiteY170" fmla="*/ 2047942 h 2237474"/>
              <a:gd name="connsiteX171" fmla="*/ 2055737 w 12192000"/>
              <a:gd name="connsiteY171" fmla="*/ 2047704 h 2237474"/>
              <a:gd name="connsiteX172" fmla="*/ 2042244 w 12192000"/>
              <a:gd name="connsiteY172" fmla="*/ 2055560 h 2237474"/>
              <a:gd name="connsiteX173" fmla="*/ 1976224 w 12192000"/>
              <a:gd name="connsiteY173" fmla="*/ 2074257 h 2237474"/>
              <a:gd name="connsiteX174" fmla="*/ 1877728 w 12192000"/>
              <a:gd name="connsiteY174" fmla="*/ 2101004 h 2237474"/>
              <a:gd name="connsiteX175" fmla="*/ 1759056 w 12192000"/>
              <a:gd name="connsiteY175" fmla="*/ 2125608 h 2237474"/>
              <a:gd name="connsiteX176" fmla="*/ 1637948 w 12192000"/>
              <a:gd name="connsiteY176" fmla="*/ 2172597 h 2237474"/>
              <a:gd name="connsiteX177" fmla="*/ 1434549 w 12192000"/>
              <a:gd name="connsiteY177" fmla="*/ 2234522 h 2237474"/>
              <a:gd name="connsiteX178" fmla="*/ 1398481 w 12192000"/>
              <a:gd name="connsiteY178" fmla="*/ 2237074 h 2237474"/>
              <a:gd name="connsiteX179" fmla="*/ 1398407 w 12192000"/>
              <a:gd name="connsiteY179" fmla="*/ 2237095 h 2237474"/>
              <a:gd name="connsiteX180" fmla="*/ 1370962 w 12192000"/>
              <a:gd name="connsiteY180" fmla="*/ 2237474 h 2237474"/>
              <a:gd name="connsiteX181" fmla="*/ 1356367 w 12192000"/>
              <a:gd name="connsiteY181" fmla="*/ 2235089 h 2237474"/>
              <a:gd name="connsiteX182" fmla="*/ 1324828 w 12192000"/>
              <a:gd name="connsiteY182" fmla="*/ 2231968 h 2237474"/>
              <a:gd name="connsiteX183" fmla="*/ 1297744 w 12192000"/>
              <a:gd name="connsiteY183" fmla="*/ 2235849 h 2237474"/>
              <a:gd name="connsiteX184" fmla="*/ 1286236 w 12192000"/>
              <a:gd name="connsiteY184" fmla="*/ 2233135 h 2237474"/>
              <a:gd name="connsiteX185" fmla="*/ 1283504 w 12192000"/>
              <a:gd name="connsiteY185" fmla="*/ 2233797 h 2237474"/>
              <a:gd name="connsiteX186" fmla="*/ 1279765 w 12192000"/>
              <a:gd name="connsiteY186" fmla="*/ 2229639 h 2237474"/>
              <a:gd name="connsiteX187" fmla="*/ 1195347 w 12192000"/>
              <a:gd name="connsiteY187" fmla="*/ 2212354 h 2237474"/>
              <a:gd name="connsiteX188" fmla="*/ 970251 w 12192000"/>
              <a:gd name="connsiteY188" fmla="*/ 2221029 h 2237474"/>
              <a:gd name="connsiteX189" fmla="*/ 812914 w 12192000"/>
              <a:gd name="connsiteY189" fmla="*/ 2202752 h 2237474"/>
              <a:gd name="connsiteX190" fmla="*/ 800195 w 12192000"/>
              <a:gd name="connsiteY190" fmla="*/ 2209407 h 2237474"/>
              <a:gd name="connsiteX191" fmla="*/ 784978 w 12192000"/>
              <a:gd name="connsiteY191" fmla="*/ 2212360 h 2237474"/>
              <a:gd name="connsiteX192" fmla="*/ 681987 w 12192000"/>
              <a:gd name="connsiteY192" fmla="*/ 2216757 h 2237474"/>
              <a:gd name="connsiteX193" fmla="*/ 669923 w 12192000"/>
              <a:gd name="connsiteY193" fmla="*/ 2211682 h 2237474"/>
              <a:gd name="connsiteX194" fmla="*/ 648680 w 12192000"/>
              <a:gd name="connsiteY194" fmla="*/ 2206229 h 2237474"/>
              <a:gd name="connsiteX195" fmla="*/ 597225 w 12192000"/>
              <a:gd name="connsiteY195" fmla="*/ 2180999 h 2237474"/>
              <a:gd name="connsiteX196" fmla="*/ 558449 w 12192000"/>
              <a:gd name="connsiteY196" fmla="*/ 2182346 h 2237474"/>
              <a:gd name="connsiteX197" fmla="*/ 550517 w 12192000"/>
              <a:gd name="connsiteY197" fmla="*/ 2182060 h 2237474"/>
              <a:gd name="connsiteX198" fmla="*/ 550309 w 12192000"/>
              <a:gd name="connsiteY198" fmla="*/ 2181825 h 2237474"/>
              <a:gd name="connsiteX199" fmla="*/ 541836 w 12192000"/>
              <a:gd name="connsiteY199" fmla="*/ 2181063 h 2237474"/>
              <a:gd name="connsiteX200" fmla="*/ 536057 w 12192000"/>
              <a:gd name="connsiteY200" fmla="*/ 2181537 h 2237474"/>
              <a:gd name="connsiteX201" fmla="*/ 520671 w 12192000"/>
              <a:gd name="connsiteY201" fmla="*/ 2180980 h 2237474"/>
              <a:gd name="connsiteX202" fmla="*/ 515024 w 12192000"/>
              <a:gd name="connsiteY202" fmla="*/ 2179258 h 2237474"/>
              <a:gd name="connsiteX203" fmla="*/ 512278 w 12192000"/>
              <a:gd name="connsiteY203" fmla="*/ 2176369 h 2237474"/>
              <a:gd name="connsiteX204" fmla="*/ 480419 w 12192000"/>
              <a:gd name="connsiteY204" fmla="*/ 2167807 h 2237474"/>
              <a:gd name="connsiteX205" fmla="*/ 413835 w 12192000"/>
              <a:gd name="connsiteY205" fmla="*/ 2156783 h 2237474"/>
              <a:gd name="connsiteX206" fmla="*/ 376513 w 12192000"/>
              <a:gd name="connsiteY206" fmla="*/ 2154014 h 2237474"/>
              <a:gd name="connsiteX207" fmla="*/ 273386 w 12192000"/>
              <a:gd name="connsiteY207" fmla="*/ 2142551 h 2237474"/>
              <a:gd name="connsiteX208" fmla="*/ 169207 w 12192000"/>
              <a:gd name="connsiteY208" fmla="*/ 2128100 h 2237474"/>
              <a:gd name="connsiteX209" fmla="*/ 93149 w 12192000"/>
              <a:gd name="connsiteY209" fmla="*/ 2105324 h 2237474"/>
              <a:gd name="connsiteX210" fmla="*/ 88109 w 12192000"/>
              <a:gd name="connsiteY210" fmla="*/ 2106704 h 2237474"/>
              <a:gd name="connsiteX211" fmla="*/ 80022 w 12192000"/>
              <a:gd name="connsiteY211" fmla="*/ 2107254 h 2237474"/>
              <a:gd name="connsiteX212" fmla="*/ 79717 w 12192000"/>
              <a:gd name="connsiteY212" fmla="*/ 2107046 h 2237474"/>
              <a:gd name="connsiteX213" fmla="*/ 72352 w 12192000"/>
              <a:gd name="connsiteY213" fmla="*/ 2107991 h 2237474"/>
              <a:gd name="connsiteX214" fmla="*/ 37645 w 12192000"/>
              <a:gd name="connsiteY214" fmla="*/ 2115401 h 2237474"/>
              <a:gd name="connsiteX215" fmla="*/ 4572 w 12192000"/>
              <a:gd name="connsiteY215" fmla="*/ 2111091 h 2237474"/>
              <a:gd name="connsiteX216" fmla="*/ 0 w 12192000"/>
              <a:gd name="connsiteY216" fmla="*/ 2110468 h 2237474"/>
              <a:gd name="connsiteX217" fmla="*/ 0 w 12192000"/>
              <a:gd name="connsiteY21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092727 w 12192000"/>
              <a:gd name="connsiteY72" fmla="*/ 1623628 h 2237474"/>
              <a:gd name="connsiteX73" fmla="*/ 7031309 w 12192000"/>
              <a:gd name="connsiteY73" fmla="*/ 1619451 h 2237474"/>
              <a:gd name="connsiteX74" fmla="*/ 6999084 w 12192000"/>
              <a:gd name="connsiteY74" fmla="*/ 1634317 h 2237474"/>
              <a:gd name="connsiteX75" fmla="*/ 6992107 w 12192000"/>
              <a:gd name="connsiteY75" fmla="*/ 1636860 h 2237474"/>
              <a:gd name="connsiteX76" fmla="*/ 6991765 w 12192000"/>
              <a:gd name="connsiteY76" fmla="*/ 1636725 h 2237474"/>
              <a:gd name="connsiteX77" fmla="*/ 6900177 w 12192000"/>
              <a:gd name="connsiteY77" fmla="*/ 1636016 h 2237474"/>
              <a:gd name="connsiteX78" fmla="*/ 6795372 w 12192000"/>
              <a:gd name="connsiteY78" fmla="*/ 1644845 h 2237474"/>
              <a:gd name="connsiteX79" fmla="*/ 6692251 w 12192000"/>
              <a:gd name="connsiteY79" fmla="*/ 1656357 h 2237474"/>
              <a:gd name="connsiteX80" fmla="*/ 6655235 w 12192000"/>
              <a:gd name="connsiteY80" fmla="*/ 1661869 h 2237474"/>
              <a:gd name="connsiteX81" fmla="*/ 6587857 w 12192000"/>
              <a:gd name="connsiteY81" fmla="*/ 1665769 h 2237474"/>
              <a:gd name="connsiteX82" fmla="*/ 6554894 w 12192000"/>
              <a:gd name="connsiteY82" fmla="*/ 1664428 h 2237474"/>
              <a:gd name="connsiteX83" fmla="*/ 6516595 w 12192000"/>
              <a:gd name="connsiteY83" fmla="*/ 1667475 h 2237474"/>
              <a:gd name="connsiteX84" fmla="*/ 6508541 w 12192000"/>
              <a:gd name="connsiteY84" fmla="*/ 1668757 h 2237474"/>
              <a:gd name="connsiteX85" fmla="*/ 6471012 w 12192000"/>
              <a:gd name="connsiteY85" fmla="*/ 1678604 h 2237474"/>
              <a:gd name="connsiteX86" fmla="*/ 6415265 w 12192000"/>
              <a:gd name="connsiteY86" fmla="*/ 1665317 h 2237474"/>
              <a:gd name="connsiteX87" fmla="*/ 6364035 w 12192000"/>
              <a:gd name="connsiteY87" fmla="*/ 1667683 h 2237474"/>
              <a:gd name="connsiteX88" fmla="*/ 6280959 w 12192000"/>
              <a:gd name="connsiteY88" fmla="*/ 1689329 h 2237474"/>
              <a:gd name="connsiteX89" fmla="*/ 6243319 w 12192000"/>
              <a:gd name="connsiteY89" fmla="*/ 1695560 h 2237474"/>
              <a:gd name="connsiteX90" fmla="*/ 6098321 w 12192000"/>
              <a:gd name="connsiteY90" fmla="*/ 1721646 h 2237474"/>
              <a:gd name="connsiteX91" fmla="*/ 5880652 w 12192000"/>
              <a:gd name="connsiteY91" fmla="*/ 1779643 h 2237474"/>
              <a:gd name="connsiteX92" fmla="*/ 5785959 w 12192000"/>
              <a:gd name="connsiteY92" fmla="*/ 1775307 h 2237474"/>
              <a:gd name="connsiteX93" fmla="*/ 5643534 w 12192000"/>
              <a:gd name="connsiteY93" fmla="*/ 1802919 h 2237474"/>
              <a:gd name="connsiteX94" fmla="*/ 5518799 w 12192000"/>
              <a:gd name="connsiteY94" fmla="*/ 1818312 h 2237474"/>
              <a:gd name="connsiteX95" fmla="*/ 5505014 w 12192000"/>
              <a:gd name="connsiteY95" fmla="*/ 1819259 h 2237474"/>
              <a:gd name="connsiteX96" fmla="*/ 5453307 w 12192000"/>
              <a:gd name="connsiteY96" fmla="*/ 1815450 h 2237474"/>
              <a:gd name="connsiteX97" fmla="*/ 5364192 w 12192000"/>
              <a:gd name="connsiteY97" fmla="*/ 1826074 h 2237474"/>
              <a:gd name="connsiteX98" fmla="*/ 5350380 w 12192000"/>
              <a:gd name="connsiteY98" fmla="*/ 1830891 h 2237474"/>
              <a:gd name="connsiteX99" fmla="*/ 5259633 w 12192000"/>
              <a:gd name="connsiteY99" fmla="*/ 1837160 h 2237474"/>
              <a:gd name="connsiteX100" fmla="*/ 5197513 w 12192000"/>
              <a:gd name="connsiteY100" fmla="*/ 1844718 h 2237474"/>
              <a:gd name="connsiteX101" fmla="*/ 5168852 w 12192000"/>
              <a:gd name="connsiteY101" fmla="*/ 1844846 h 2237474"/>
              <a:gd name="connsiteX102" fmla="*/ 5114927 w 12192000"/>
              <a:gd name="connsiteY102" fmla="*/ 1847827 h 2237474"/>
              <a:gd name="connsiteX103" fmla="*/ 5108970 w 12192000"/>
              <a:gd name="connsiteY103" fmla="*/ 1847935 h 2237474"/>
              <a:gd name="connsiteX104" fmla="*/ 5067961 w 12192000"/>
              <a:gd name="connsiteY104" fmla="*/ 1845917 h 2237474"/>
              <a:gd name="connsiteX105" fmla="*/ 5007075 w 12192000"/>
              <a:gd name="connsiteY105" fmla="*/ 1838626 h 2237474"/>
              <a:gd name="connsiteX106" fmla="*/ 4944087 w 12192000"/>
              <a:gd name="connsiteY106" fmla="*/ 1823332 h 2237474"/>
              <a:gd name="connsiteX107" fmla="*/ 4907662 w 12192000"/>
              <a:gd name="connsiteY107" fmla="*/ 1816900 h 2237474"/>
              <a:gd name="connsiteX108" fmla="*/ 4882386 w 12192000"/>
              <a:gd name="connsiteY108" fmla="*/ 1809844 h 2237474"/>
              <a:gd name="connsiteX109" fmla="*/ 4811440 w 12192000"/>
              <a:gd name="connsiteY109" fmla="*/ 1804655 h 2237474"/>
              <a:gd name="connsiteX110" fmla="*/ 4691075 w 12192000"/>
              <a:gd name="connsiteY110" fmla="*/ 1801389 h 2237474"/>
              <a:gd name="connsiteX111" fmla="*/ 4611738 w 12192000"/>
              <a:gd name="connsiteY111" fmla="*/ 1776964 h 2237474"/>
              <a:gd name="connsiteX112" fmla="*/ 4560070 w 12192000"/>
              <a:gd name="connsiteY112" fmla="*/ 1785640 h 2237474"/>
              <a:gd name="connsiteX113" fmla="*/ 4536503 w 12192000"/>
              <a:gd name="connsiteY113" fmla="*/ 1785334 h 2237474"/>
              <a:gd name="connsiteX114" fmla="*/ 4513724 w 12192000"/>
              <a:gd name="connsiteY114" fmla="*/ 1791996 h 2237474"/>
              <a:gd name="connsiteX115" fmla="*/ 4459810 w 12192000"/>
              <a:gd name="connsiteY115" fmla="*/ 1797886 h 2237474"/>
              <a:gd name="connsiteX116" fmla="*/ 4379064 w 12192000"/>
              <a:gd name="connsiteY116" fmla="*/ 1817177 h 2237474"/>
              <a:gd name="connsiteX117" fmla="*/ 4319209 w 12192000"/>
              <a:gd name="connsiteY117" fmla="*/ 1834833 h 2237474"/>
              <a:gd name="connsiteX118" fmla="*/ 4290981 w 12192000"/>
              <a:gd name="connsiteY118" fmla="*/ 1839677 h 2237474"/>
              <a:gd name="connsiteX119" fmla="*/ 4285792 w 12192000"/>
              <a:gd name="connsiteY119" fmla="*/ 1836231 h 2237474"/>
              <a:gd name="connsiteX120" fmla="*/ 4238372 w 12192000"/>
              <a:gd name="connsiteY120" fmla="*/ 1851480 h 2237474"/>
              <a:gd name="connsiteX121" fmla="*/ 4232517 w 12192000"/>
              <a:gd name="connsiteY121" fmla="*/ 1852567 h 2237474"/>
              <a:gd name="connsiteX122" fmla="*/ 4191732 w 12192000"/>
              <a:gd name="connsiteY122" fmla="*/ 1857328 h 2237474"/>
              <a:gd name="connsiteX123" fmla="*/ 4065532 w 12192000"/>
              <a:gd name="connsiteY123" fmla="*/ 1855477 h 2237474"/>
              <a:gd name="connsiteX124" fmla="*/ 4028460 w 12192000"/>
              <a:gd name="connsiteY124" fmla="*/ 1855137 h 2237474"/>
              <a:gd name="connsiteX125" fmla="*/ 4002267 w 12192000"/>
              <a:gd name="connsiteY125" fmla="*/ 1852352 h 2237474"/>
              <a:gd name="connsiteX126" fmla="*/ 3931396 w 12192000"/>
              <a:gd name="connsiteY126" fmla="*/ 1858915 h 2237474"/>
              <a:gd name="connsiteX127" fmla="*/ 3812162 w 12192000"/>
              <a:gd name="connsiteY127" fmla="*/ 1875501 h 2237474"/>
              <a:gd name="connsiteX128" fmla="*/ 3729530 w 12192000"/>
              <a:gd name="connsiteY128" fmla="*/ 1864513 h 2237474"/>
              <a:gd name="connsiteX129" fmla="*/ 3680177 w 12192000"/>
              <a:gd name="connsiteY129" fmla="*/ 1881552 h 2237474"/>
              <a:gd name="connsiteX130" fmla="*/ 3567259 w 12192000"/>
              <a:gd name="connsiteY130" fmla="*/ 1893482 h 2237474"/>
              <a:gd name="connsiteX131" fmla="*/ 3405770 w 12192000"/>
              <a:gd name="connsiteY131" fmla="*/ 1904591 h 2237474"/>
              <a:gd name="connsiteX132" fmla="*/ 3280097 w 12192000"/>
              <a:gd name="connsiteY132" fmla="*/ 1919610 h 2237474"/>
              <a:gd name="connsiteX133" fmla="*/ 3123424 w 12192000"/>
              <a:gd name="connsiteY133" fmla="*/ 1952930 h 2237474"/>
              <a:gd name="connsiteX134" fmla="*/ 3009910 w 12192000"/>
              <a:gd name="connsiteY134" fmla="*/ 1957866 h 2237474"/>
              <a:gd name="connsiteX135" fmla="*/ 2995934 w 12192000"/>
              <a:gd name="connsiteY135" fmla="*/ 1967085 h 2237474"/>
              <a:gd name="connsiteX136" fmla="*/ 2980071 w 12192000"/>
              <a:gd name="connsiteY136" fmla="*/ 1972988 h 2237474"/>
              <a:gd name="connsiteX137" fmla="*/ 2978094 w 12192000"/>
              <a:gd name="connsiteY137" fmla="*/ 1972369 h 2237474"/>
              <a:gd name="connsiteX138" fmla="*/ 2942858 w 12192000"/>
              <a:gd name="connsiteY138" fmla="*/ 1981367 h 2237474"/>
              <a:gd name="connsiteX139" fmla="*/ 2875436 w 12192000"/>
              <a:gd name="connsiteY139" fmla="*/ 1996977 h 2237474"/>
              <a:gd name="connsiteX140" fmla="*/ 2874892 w 12192000"/>
              <a:gd name="connsiteY140" fmla="*/ 1996085 h 2237474"/>
              <a:gd name="connsiteX141" fmla="*/ 2864145 w 12192000"/>
              <a:gd name="connsiteY141" fmla="*/ 1994061 h 2237474"/>
              <a:gd name="connsiteX142" fmla="*/ 2843662 w 12192000"/>
              <a:gd name="connsiteY142" fmla="*/ 1992498 h 2237474"/>
              <a:gd name="connsiteX143" fmla="*/ 2796128 w 12192000"/>
              <a:gd name="connsiteY143" fmla="*/ 1976403 h 2237474"/>
              <a:gd name="connsiteX144" fmla="*/ 2756784 w 12192000"/>
              <a:gd name="connsiteY144" fmla="*/ 1985116 h 2237474"/>
              <a:gd name="connsiteX145" fmla="*/ 2748833 w 12192000"/>
              <a:gd name="connsiteY145" fmla="*/ 1986323 h 2237474"/>
              <a:gd name="connsiteX146" fmla="*/ 2748661 w 12192000"/>
              <a:gd name="connsiteY146" fmla="*/ 1986122 h 2237474"/>
              <a:gd name="connsiteX147" fmla="*/ 2740251 w 12192000"/>
              <a:gd name="connsiteY147" fmla="*/ 1986946 h 2237474"/>
              <a:gd name="connsiteX148" fmla="*/ 2718916 w 12192000"/>
              <a:gd name="connsiteY148" fmla="*/ 1990867 h 2237474"/>
              <a:gd name="connsiteX149" fmla="*/ 2713522 w 12192000"/>
              <a:gd name="connsiteY149" fmla="*/ 1990173 h 2237474"/>
              <a:gd name="connsiteX150" fmla="*/ 2680597 w 12192000"/>
              <a:gd name="connsiteY150" fmla="*/ 1984996 h 2237474"/>
              <a:gd name="connsiteX151" fmla="*/ 2578178 w 12192000"/>
              <a:gd name="connsiteY151" fmla="*/ 1990531 h 2237474"/>
              <a:gd name="connsiteX152" fmla="*/ 2476147 w 12192000"/>
              <a:gd name="connsiteY152" fmla="*/ 1998305 h 2237474"/>
              <a:gd name="connsiteX153" fmla="*/ 2373568 w 12192000"/>
              <a:gd name="connsiteY153" fmla="*/ 2003219 h 2237474"/>
              <a:gd name="connsiteX154" fmla="*/ 2321399 w 12192000"/>
              <a:gd name="connsiteY154" fmla="*/ 1989467 h 2237474"/>
              <a:gd name="connsiteX155" fmla="*/ 2315525 w 12192000"/>
              <a:gd name="connsiteY155" fmla="*/ 1989708 h 2237474"/>
              <a:gd name="connsiteX156" fmla="*/ 2300792 w 12192000"/>
              <a:gd name="connsiteY156" fmla="*/ 1994290 h 2237474"/>
              <a:gd name="connsiteX157" fmla="*/ 2295469 w 12192000"/>
              <a:gd name="connsiteY157" fmla="*/ 1996659 h 2237474"/>
              <a:gd name="connsiteX158" fmla="*/ 2287219 w 12192000"/>
              <a:gd name="connsiteY158" fmla="*/ 1998750 h 2237474"/>
              <a:gd name="connsiteX159" fmla="*/ 2286948 w 12192000"/>
              <a:gd name="connsiteY159" fmla="*/ 1998596 h 2237474"/>
              <a:gd name="connsiteX160" fmla="*/ 2243069 w 12192000"/>
              <a:gd name="connsiteY160" fmla="*/ 2015111 h 2237474"/>
              <a:gd name="connsiteX161" fmla="*/ 2186609 w 12192000"/>
              <a:gd name="connsiteY161" fmla="*/ 2008263 h 2237474"/>
              <a:gd name="connsiteX162" fmla="*/ 2164831 w 12192000"/>
              <a:gd name="connsiteY162" fmla="*/ 2010143 h 2237474"/>
              <a:gd name="connsiteX163" fmla="*/ 2152836 w 12192000"/>
              <a:gd name="connsiteY163" fmla="*/ 2010048 h 2237474"/>
              <a:gd name="connsiteX164" fmla="*/ 2117102 w 12192000"/>
              <a:gd name="connsiteY164" fmla="*/ 2023004 h 2237474"/>
              <a:gd name="connsiteX165" fmla="*/ 2111935 w 12192000"/>
              <a:gd name="connsiteY165" fmla="*/ 2023163 h 2237474"/>
              <a:gd name="connsiteX166" fmla="*/ 2089991 w 12192000"/>
              <a:gd name="connsiteY166" fmla="*/ 2034193 h 2237474"/>
              <a:gd name="connsiteX167" fmla="*/ 2058061 w 12192000"/>
              <a:gd name="connsiteY167" fmla="*/ 2047942 h 2237474"/>
              <a:gd name="connsiteX168" fmla="*/ 2055737 w 12192000"/>
              <a:gd name="connsiteY168" fmla="*/ 2047704 h 2237474"/>
              <a:gd name="connsiteX169" fmla="*/ 2042244 w 12192000"/>
              <a:gd name="connsiteY169" fmla="*/ 2055560 h 2237474"/>
              <a:gd name="connsiteX170" fmla="*/ 1976224 w 12192000"/>
              <a:gd name="connsiteY170" fmla="*/ 2074257 h 2237474"/>
              <a:gd name="connsiteX171" fmla="*/ 1877728 w 12192000"/>
              <a:gd name="connsiteY171" fmla="*/ 2101004 h 2237474"/>
              <a:gd name="connsiteX172" fmla="*/ 1759056 w 12192000"/>
              <a:gd name="connsiteY172" fmla="*/ 2125608 h 2237474"/>
              <a:gd name="connsiteX173" fmla="*/ 1637948 w 12192000"/>
              <a:gd name="connsiteY173" fmla="*/ 2172597 h 2237474"/>
              <a:gd name="connsiteX174" fmla="*/ 1434549 w 12192000"/>
              <a:gd name="connsiteY174" fmla="*/ 2234522 h 2237474"/>
              <a:gd name="connsiteX175" fmla="*/ 1398481 w 12192000"/>
              <a:gd name="connsiteY175" fmla="*/ 2237074 h 2237474"/>
              <a:gd name="connsiteX176" fmla="*/ 1398407 w 12192000"/>
              <a:gd name="connsiteY176" fmla="*/ 2237095 h 2237474"/>
              <a:gd name="connsiteX177" fmla="*/ 1370962 w 12192000"/>
              <a:gd name="connsiteY177" fmla="*/ 2237474 h 2237474"/>
              <a:gd name="connsiteX178" fmla="*/ 1356367 w 12192000"/>
              <a:gd name="connsiteY178" fmla="*/ 2235089 h 2237474"/>
              <a:gd name="connsiteX179" fmla="*/ 1324828 w 12192000"/>
              <a:gd name="connsiteY179" fmla="*/ 2231968 h 2237474"/>
              <a:gd name="connsiteX180" fmla="*/ 1297744 w 12192000"/>
              <a:gd name="connsiteY180" fmla="*/ 2235849 h 2237474"/>
              <a:gd name="connsiteX181" fmla="*/ 1286236 w 12192000"/>
              <a:gd name="connsiteY181" fmla="*/ 2233135 h 2237474"/>
              <a:gd name="connsiteX182" fmla="*/ 1283504 w 12192000"/>
              <a:gd name="connsiteY182" fmla="*/ 2233797 h 2237474"/>
              <a:gd name="connsiteX183" fmla="*/ 1279765 w 12192000"/>
              <a:gd name="connsiteY183" fmla="*/ 2229639 h 2237474"/>
              <a:gd name="connsiteX184" fmla="*/ 1195347 w 12192000"/>
              <a:gd name="connsiteY184" fmla="*/ 2212354 h 2237474"/>
              <a:gd name="connsiteX185" fmla="*/ 970251 w 12192000"/>
              <a:gd name="connsiteY185" fmla="*/ 2221029 h 2237474"/>
              <a:gd name="connsiteX186" fmla="*/ 812914 w 12192000"/>
              <a:gd name="connsiteY186" fmla="*/ 2202752 h 2237474"/>
              <a:gd name="connsiteX187" fmla="*/ 800195 w 12192000"/>
              <a:gd name="connsiteY187" fmla="*/ 2209407 h 2237474"/>
              <a:gd name="connsiteX188" fmla="*/ 784978 w 12192000"/>
              <a:gd name="connsiteY188" fmla="*/ 2212360 h 2237474"/>
              <a:gd name="connsiteX189" fmla="*/ 681987 w 12192000"/>
              <a:gd name="connsiteY189" fmla="*/ 2216757 h 2237474"/>
              <a:gd name="connsiteX190" fmla="*/ 669923 w 12192000"/>
              <a:gd name="connsiteY190" fmla="*/ 2211682 h 2237474"/>
              <a:gd name="connsiteX191" fmla="*/ 648680 w 12192000"/>
              <a:gd name="connsiteY191" fmla="*/ 2206229 h 2237474"/>
              <a:gd name="connsiteX192" fmla="*/ 597225 w 12192000"/>
              <a:gd name="connsiteY192" fmla="*/ 2180999 h 2237474"/>
              <a:gd name="connsiteX193" fmla="*/ 558449 w 12192000"/>
              <a:gd name="connsiteY193" fmla="*/ 2182346 h 2237474"/>
              <a:gd name="connsiteX194" fmla="*/ 550517 w 12192000"/>
              <a:gd name="connsiteY194" fmla="*/ 2182060 h 2237474"/>
              <a:gd name="connsiteX195" fmla="*/ 550309 w 12192000"/>
              <a:gd name="connsiteY195" fmla="*/ 2181825 h 2237474"/>
              <a:gd name="connsiteX196" fmla="*/ 541836 w 12192000"/>
              <a:gd name="connsiteY196" fmla="*/ 2181063 h 2237474"/>
              <a:gd name="connsiteX197" fmla="*/ 536057 w 12192000"/>
              <a:gd name="connsiteY197" fmla="*/ 2181537 h 2237474"/>
              <a:gd name="connsiteX198" fmla="*/ 520671 w 12192000"/>
              <a:gd name="connsiteY198" fmla="*/ 2180980 h 2237474"/>
              <a:gd name="connsiteX199" fmla="*/ 515024 w 12192000"/>
              <a:gd name="connsiteY199" fmla="*/ 2179258 h 2237474"/>
              <a:gd name="connsiteX200" fmla="*/ 512278 w 12192000"/>
              <a:gd name="connsiteY200" fmla="*/ 2176369 h 2237474"/>
              <a:gd name="connsiteX201" fmla="*/ 480419 w 12192000"/>
              <a:gd name="connsiteY201" fmla="*/ 2167807 h 2237474"/>
              <a:gd name="connsiteX202" fmla="*/ 413835 w 12192000"/>
              <a:gd name="connsiteY202" fmla="*/ 2156783 h 2237474"/>
              <a:gd name="connsiteX203" fmla="*/ 376513 w 12192000"/>
              <a:gd name="connsiteY203" fmla="*/ 2154014 h 2237474"/>
              <a:gd name="connsiteX204" fmla="*/ 273386 w 12192000"/>
              <a:gd name="connsiteY204" fmla="*/ 2142551 h 2237474"/>
              <a:gd name="connsiteX205" fmla="*/ 169207 w 12192000"/>
              <a:gd name="connsiteY205" fmla="*/ 2128100 h 2237474"/>
              <a:gd name="connsiteX206" fmla="*/ 93149 w 12192000"/>
              <a:gd name="connsiteY206" fmla="*/ 2105324 h 2237474"/>
              <a:gd name="connsiteX207" fmla="*/ 88109 w 12192000"/>
              <a:gd name="connsiteY207" fmla="*/ 2106704 h 2237474"/>
              <a:gd name="connsiteX208" fmla="*/ 80022 w 12192000"/>
              <a:gd name="connsiteY208" fmla="*/ 2107254 h 2237474"/>
              <a:gd name="connsiteX209" fmla="*/ 79717 w 12192000"/>
              <a:gd name="connsiteY209" fmla="*/ 2107046 h 2237474"/>
              <a:gd name="connsiteX210" fmla="*/ 72352 w 12192000"/>
              <a:gd name="connsiteY210" fmla="*/ 2107991 h 2237474"/>
              <a:gd name="connsiteX211" fmla="*/ 37645 w 12192000"/>
              <a:gd name="connsiteY211" fmla="*/ 2115401 h 2237474"/>
              <a:gd name="connsiteX212" fmla="*/ 4572 w 12192000"/>
              <a:gd name="connsiteY212" fmla="*/ 2111091 h 2237474"/>
              <a:gd name="connsiteX213" fmla="*/ 0 w 12192000"/>
              <a:gd name="connsiteY213" fmla="*/ 2110468 h 2237474"/>
              <a:gd name="connsiteX214" fmla="*/ 0 w 12192000"/>
              <a:gd name="connsiteY21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87857 w 12192000"/>
              <a:gd name="connsiteY80" fmla="*/ 1665769 h 2237474"/>
              <a:gd name="connsiteX81" fmla="*/ 6554894 w 12192000"/>
              <a:gd name="connsiteY81" fmla="*/ 1664428 h 2237474"/>
              <a:gd name="connsiteX82" fmla="*/ 6516595 w 12192000"/>
              <a:gd name="connsiteY82" fmla="*/ 1667475 h 2237474"/>
              <a:gd name="connsiteX83" fmla="*/ 6508541 w 12192000"/>
              <a:gd name="connsiteY83" fmla="*/ 1668757 h 2237474"/>
              <a:gd name="connsiteX84" fmla="*/ 6471012 w 12192000"/>
              <a:gd name="connsiteY84" fmla="*/ 1678604 h 2237474"/>
              <a:gd name="connsiteX85" fmla="*/ 6415265 w 12192000"/>
              <a:gd name="connsiteY85" fmla="*/ 1665317 h 2237474"/>
              <a:gd name="connsiteX86" fmla="*/ 6364035 w 12192000"/>
              <a:gd name="connsiteY86" fmla="*/ 1667683 h 2237474"/>
              <a:gd name="connsiteX87" fmla="*/ 6280959 w 12192000"/>
              <a:gd name="connsiteY87" fmla="*/ 1689329 h 2237474"/>
              <a:gd name="connsiteX88" fmla="*/ 6243319 w 12192000"/>
              <a:gd name="connsiteY88" fmla="*/ 1695560 h 2237474"/>
              <a:gd name="connsiteX89" fmla="*/ 6098321 w 12192000"/>
              <a:gd name="connsiteY89" fmla="*/ 1721646 h 2237474"/>
              <a:gd name="connsiteX90" fmla="*/ 5880652 w 12192000"/>
              <a:gd name="connsiteY90" fmla="*/ 1779643 h 2237474"/>
              <a:gd name="connsiteX91" fmla="*/ 5785959 w 12192000"/>
              <a:gd name="connsiteY91" fmla="*/ 1775307 h 2237474"/>
              <a:gd name="connsiteX92" fmla="*/ 5643534 w 12192000"/>
              <a:gd name="connsiteY92" fmla="*/ 1802919 h 2237474"/>
              <a:gd name="connsiteX93" fmla="*/ 5518799 w 12192000"/>
              <a:gd name="connsiteY93" fmla="*/ 1818312 h 2237474"/>
              <a:gd name="connsiteX94" fmla="*/ 5505014 w 12192000"/>
              <a:gd name="connsiteY94" fmla="*/ 1819259 h 2237474"/>
              <a:gd name="connsiteX95" fmla="*/ 5453307 w 12192000"/>
              <a:gd name="connsiteY95" fmla="*/ 1815450 h 2237474"/>
              <a:gd name="connsiteX96" fmla="*/ 5364192 w 12192000"/>
              <a:gd name="connsiteY96" fmla="*/ 1826074 h 2237474"/>
              <a:gd name="connsiteX97" fmla="*/ 5350380 w 12192000"/>
              <a:gd name="connsiteY97" fmla="*/ 1830891 h 2237474"/>
              <a:gd name="connsiteX98" fmla="*/ 5259633 w 12192000"/>
              <a:gd name="connsiteY98" fmla="*/ 1837160 h 2237474"/>
              <a:gd name="connsiteX99" fmla="*/ 5197513 w 12192000"/>
              <a:gd name="connsiteY99" fmla="*/ 1844718 h 2237474"/>
              <a:gd name="connsiteX100" fmla="*/ 5168852 w 12192000"/>
              <a:gd name="connsiteY100" fmla="*/ 1844846 h 2237474"/>
              <a:gd name="connsiteX101" fmla="*/ 5114927 w 12192000"/>
              <a:gd name="connsiteY101" fmla="*/ 1847827 h 2237474"/>
              <a:gd name="connsiteX102" fmla="*/ 5108970 w 12192000"/>
              <a:gd name="connsiteY102" fmla="*/ 1847935 h 2237474"/>
              <a:gd name="connsiteX103" fmla="*/ 5067961 w 12192000"/>
              <a:gd name="connsiteY103" fmla="*/ 1845917 h 2237474"/>
              <a:gd name="connsiteX104" fmla="*/ 5007075 w 12192000"/>
              <a:gd name="connsiteY104" fmla="*/ 1838626 h 2237474"/>
              <a:gd name="connsiteX105" fmla="*/ 4944087 w 12192000"/>
              <a:gd name="connsiteY105" fmla="*/ 1823332 h 2237474"/>
              <a:gd name="connsiteX106" fmla="*/ 4907662 w 12192000"/>
              <a:gd name="connsiteY106" fmla="*/ 1816900 h 2237474"/>
              <a:gd name="connsiteX107" fmla="*/ 4882386 w 12192000"/>
              <a:gd name="connsiteY107" fmla="*/ 1809844 h 2237474"/>
              <a:gd name="connsiteX108" fmla="*/ 4811440 w 12192000"/>
              <a:gd name="connsiteY108" fmla="*/ 1804655 h 2237474"/>
              <a:gd name="connsiteX109" fmla="*/ 4691075 w 12192000"/>
              <a:gd name="connsiteY109" fmla="*/ 1801389 h 2237474"/>
              <a:gd name="connsiteX110" fmla="*/ 4611738 w 12192000"/>
              <a:gd name="connsiteY110" fmla="*/ 1776964 h 2237474"/>
              <a:gd name="connsiteX111" fmla="*/ 4560070 w 12192000"/>
              <a:gd name="connsiteY111" fmla="*/ 1785640 h 2237474"/>
              <a:gd name="connsiteX112" fmla="*/ 4536503 w 12192000"/>
              <a:gd name="connsiteY112" fmla="*/ 1785334 h 2237474"/>
              <a:gd name="connsiteX113" fmla="*/ 4513724 w 12192000"/>
              <a:gd name="connsiteY113" fmla="*/ 1791996 h 2237474"/>
              <a:gd name="connsiteX114" fmla="*/ 4459810 w 12192000"/>
              <a:gd name="connsiteY114" fmla="*/ 1797886 h 2237474"/>
              <a:gd name="connsiteX115" fmla="*/ 4379064 w 12192000"/>
              <a:gd name="connsiteY115" fmla="*/ 1817177 h 2237474"/>
              <a:gd name="connsiteX116" fmla="*/ 4319209 w 12192000"/>
              <a:gd name="connsiteY116" fmla="*/ 1834833 h 2237474"/>
              <a:gd name="connsiteX117" fmla="*/ 4290981 w 12192000"/>
              <a:gd name="connsiteY117" fmla="*/ 1839677 h 2237474"/>
              <a:gd name="connsiteX118" fmla="*/ 4285792 w 12192000"/>
              <a:gd name="connsiteY118" fmla="*/ 1836231 h 2237474"/>
              <a:gd name="connsiteX119" fmla="*/ 4238372 w 12192000"/>
              <a:gd name="connsiteY119" fmla="*/ 1851480 h 2237474"/>
              <a:gd name="connsiteX120" fmla="*/ 4232517 w 12192000"/>
              <a:gd name="connsiteY120" fmla="*/ 1852567 h 2237474"/>
              <a:gd name="connsiteX121" fmla="*/ 4191732 w 12192000"/>
              <a:gd name="connsiteY121" fmla="*/ 1857328 h 2237474"/>
              <a:gd name="connsiteX122" fmla="*/ 4065532 w 12192000"/>
              <a:gd name="connsiteY122" fmla="*/ 1855477 h 2237474"/>
              <a:gd name="connsiteX123" fmla="*/ 4028460 w 12192000"/>
              <a:gd name="connsiteY123" fmla="*/ 1855137 h 2237474"/>
              <a:gd name="connsiteX124" fmla="*/ 4002267 w 12192000"/>
              <a:gd name="connsiteY124" fmla="*/ 1852352 h 2237474"/>
              <a:gd name="connsiteX125" fmla="*/ 3931396 w 12192000"/>
              <a:gd name="connsiteY125" fmla="*/ 1858915 h 2237474"/>
              <a:gd name="connsiteX126" fmla="*/ 3812162 w 12192000"/>
              <a:gd name="connsiteY126" fmla="*/ 1875501 h 2237474"/>
              <a:gd name="connsiteX127" fmla="*/ 3729530 w 12192000"/>
              <a:gd name="connsiteY127" fmla="*/ 1864513 h 2237474"/>
              <a:gd name="connsiteX128" fmla="*/ 3680177 w 12192000"/>
              <a:gd name="connsiteY128" fmla="*/ 1881552 h 2237474"/>
              <a:gd name="connsiteX129" fmla="*/ 3567259 w 12192000"/>
              <a:gd name="connsiteY129" fmla="*/ 1893482 h 2237474"/>
              <a:gd name="connsiteX130" fmla="*/ 3405770 w 12192000"/>
              <a:gd name="connsiteY130" fmla="*/ 1904591 h 2237474"/>
              <a:gd name="connsiteX131" fmla="*/ 3280097 w 12192000"/>
              <a:gd name="connsiteY131" fmla="*/ 1919610 h 2237474"/>
              <a:gd name="connsiteX132" fmla="*/ 3123424 w 12192000"/>
              <a:gd name="connsiteY132" fmla="*/ 1952930 h 2237474"/>
              <a:gd name="connsiteX133" fmla="*/ 3009910 w 12192000"/>
              <a:gd name="connsiteY133" fmla="*/ 1957866 h 2237474"/>
              <a:gd name="connsiteX134" fmla="*/ 2995934 w 12192000"/>
              <a:gd name="connsiteY134" fmla="*/ 1967085 h 2237474"/>
              <a:gd name="connsiteX135" fmla="*/ 2980071 w 12192000"/>
              <a:gd name="connsiteY135" fmla="*/ 1972988 h 2237474"/>
              <a:gd name="connsiteX136" fmla="*/ 2978094 w 12192000"/>
              <a:gd name="connsiteY136" fmla="*/ 1972369 h 2237474"/>
              <a:gd name="connsiteX137" fmla="*/ 2942858 w 12192000"/>
              <a:gd name="connsiteY137" fmla="*/ 1981367 h 2237474"/>
              <a:gd name="connsiteX138" fmla="*/ 2875436 w 12192000"/>
              <a:gd name="connsiteY138" fmla="*/ 1996977 h 2237474"/>
              <a:gd name="connsiteX139" fmla="*/ 2874892 w 12192000"/>
              <a:gd name="connsiteY139" fmla="*/ 1996085 h 2237474"/>
              <a:gd name="connsiteX140" fmla="*/ 2864145 w 12192000"/>
              <a:gd name="connsiteY140" fmla="*/ 1994061 h 2237474"/>
              <a:gd name="connsiteX141" fmla="*/ 2843662 w 12192000"/>
              <a:gd name="connsiteY141" fmla="*/ 1992498 h 2237474"/>
              <a:gd name="connsiteX142" fmla="*/ 2796128 w 12192000"/>
              <a:gd name="connsiteY142" fmla="*/ 1976403 h 2237474"/>
              <a:gd name="connsiteX143" fmla="*/ 2756784 w 12192000"/>
              <a:gd name="connsiteY143" fmla="*/ 1985116 h 2237474"/>
              <a:gd name="connsiteX144" fmla="*/ 2748833 w 12192000"/>
              <a:gd name="connsiteY144" fmla="*/ 1986323 h 2237474"/>
              <a:gd name="connsiteX145" fmla="*/ 2748661 w 12192000"/>
              <a:gd name="connsiteY145" fmla="*/ 1986122 h 2237474"/>
              <a:gd name="connsiteX146" fmla="*/ 2740251 w 12192000"/>
              <a:gd name="connsiteY146" fmla="*/ 1986946 h 2237474"/>
              <a:gd name="connsiteX147" fmla="*/ 2718916 w 12192000"/>
              <a:gd name="connsiteY147" fmla="*/ 1990867 h 2237474"/>
              <a:gd name="connsiteX148" fmla="*/ 2713522 w 12192000"/>
              <a:gd name="connsiteY148" fmla="*/ 1990173 h 2237474"/>
              <a:gd name="connsiteX149" fmla="*/ 2680597 w 12192000"/>
              <a:gd name="connsiteY149" fmla="*/ 1984996 h 2237474"/>
              <a:gd name="connsiteX150" fmla="*/ 2578178 w 12192000"/>
              <a:gd name="connsiteY150" fmla="*/ 1990531 h 2237474"/>
              <a:gd name="connsiteX151" fmla="*/ 2476147 w 12192000"/>
              <a:gd name="connsiteY151" fmla="*/ 1998305 h 2237474"/>
              <a:gd name="connsiteX152" fmla="*/ 2373568 w 12192000"/>
              <a:gd name="connsiteY152" fmla="*/ 2003219 h 2237474"/>
              <a:gd name="connsiteX153" fmla="*/ 2321399 w 12192000"/>
              <a:gd name="connsiteY153" fmla="*/ 1989467 h 2237474"/>
              <a:gd name="connsiteX154" fmla="*/ 2315525 w 12192000"/>
              <a:gd name="connsiteY154" fmla="*/ 1989708 h 2237474"/>
              <a:gd name="connsiteX155" fmla="*/ 2300792 w 12192000"/>
              <a:gd name="connsiteY155" fmla="*/ 1994290 h 2237474"/>
              <a:gd name="connsiteX156" fmla="*/ 2295469 w 12192000"/>
              <a:gd name="connsiteY156" fmla="*/ 1996659 h 2237474"/>
              <a:gd name="connsiteX157" fmla="*/ 2287219 w 12192000"/>
              <a:gd name="connsiteY157" fmla="*/ 1998750 h 2237474"/>
              <a:gd name="connsiteX158" fmla="*/ 2286948 w 12192000"/>
              <a:gd name="connsiteY158" fmla="*/ 1998596 h 2237474"/>
              <a:gd name="connsiteX159" fmla="*/ 2243069 w 12192000"/>
              <a:gd name="connsiteY159" fmla="*/ 2015111 h 2237474"/>
              <a:gd name="connsiteX160" fmla="*/ 2186609 w 12192000"/>
              <a:gd name="connsiteY160" fmla="*/ 2008263 h 2237474"/>
              <a:gd name="connsiteX161" fmla="*/ 2164831 w 12192000"/>
              <a:gd name="connsiteY161" fmla="*/ 2010143 h 2237474"/>
              <a:gd name="connsiteX162" fmla="*/ 2152836 w 12192000"/>
              <a:gd name="connsiteY162" fmla="*/ 2010048 h 2237474"/>
              <a:gd name="connsiteX163" fmla="*/ 2117102 w 12192000"/>
              <a:gd name="connsiteY163" fmla="*/ 2023004 h 2237474"/>
              <a:gd name="connsiteX164" fmla="*/ 2111935 w 12192000"/>
              <a:gd name="connsiteY164" fmla="*/ 2023163 h 2237474"/>
              <a:gd name="connsiteX165" fmla="*/ 2089991 w 12192000"/>
              <a:gd name="connsiteY165" fmla="*/ 2034193 h 2237474"/>
              <a:gd name="connsiteX166" fmla="*/ 2058061 w 12192000"/>
              <a:gd name="connsiteY166" fmla="*/ 2047942 h 2237474"/>
              <a:gd name="connsiteX167" fmla="*/ 2055737 w 12192000"/>
              <a:gd name="connsiteY167" fmla="*/ 2047704 h 2237474"/>
              <a:gd name="connsiteX168" fmla="*/ 2042244 w 12192000"/>
              <a:gd name="connsiteY168" fmla="*/ 2055560 h 2237474"/>
              <a:gd name="connsiteX169" fmla="*/ 1976224 w 12192000"/>
              <a:gd name="connsiteY169" fmla="*/ 2074257 h 2237474"/>
              <a:gd name="connsiteX170" fmla="*/ 1877728 w 12192000"/>
              <a:gd name="connsiteY170" fmla="*/ 2101004 h 2237474"/>
              <a:gd name="connsiteX171" fmla="*/ 1759056 w 12192000"/>
              <a:gd name="connsiteY171" fmla="*/ 2125608 h 2237474"/>
              <a:gd name="connsiteX172" fmla="*/ 1637948 w 12192000"/>
              <a:gd name="connsiteY172" fmla="*/ 2172597 h 2237474"/>
              <a:gd name="connsiteX173" fmla="*/ 1434549 w 12192000"/>
              <a:gd name="connsiteY173" fmla="*/ 2234522 h 2237474"/>
              <a:gd name="connsiteX174" fmla="*/ 1398481 w 12192000"/>
              <a:gd name="connsiteY174" fmla="*/ 2237074 h 2237474"/>
              <a:gd name="connsiteX175" fmla="*/ 1398407 w 12192000"/>
              <a:gd name="connsiteY175" fmla="*/ 2237095 h 2237474"/>
              <a:gd name="connsiteX176" fmla="*/ 1370962 w 12192000"/>
              <a:gd name="connsiteY176" fmla="*/ 2237474 h 2237474"/>
              <a:gd name="connsiteX177" fmla="*/ 1356367 w 12192000"/>
              <a:gd name="connsiteY177" fmla="*/ 2235089 h 2237474"/>
              <a:gd name="connsiteX178" fmla="*/ 1324828 w 12192000"/>
              <a:gd name="connsiteY178" fmla="*/ 2231968 h 2237474"/>
              <a:gd name="connsiteX179" fmla="*/ 1297744 w 12192000"/>
              <a:gd name="connsiteY179" fmla="*/ 2235849 h 2237474"/>
              <a:gd name="connsiteX180" fmla="*/ 1286236 w 12192000"/>
              <a:gd name="connsiteY180" fmla="*/ 2233135 h 2237474"/>
              <a:gd name="connsiteX181" fmla="*/ 1283504 w 12192000"/>
              <a:gd name="connsiteY181" fmla="*/ 2233797 h 2237474"/>
              <a:gd name="connsiteX182" fmla="*/ 1279765 w 12192000"/>
              <a:gd name="connsiteY182" fmla="*/ 2229639 h 2237474"/>
              <a:gd name="connsiteX183" fmla="*/ 1195347 w 12192000"/>
              <a:gd name="connsiteY183" fmla="*/ 2212354 h 2237474"/>
              <a:gd name="connsiteX184" fmla="*/ 970251 w 12192000"/>
              <a:gd name="connsiteY184" fmla="*/ 2221029 h 2237474"/>
              <a:gd name="connsiteX185" fmla="*/ 812914 w 12192000"/>
              <a:gd name="connsiteY185" fmla="*/ 2202752 h 2237474"/>
              <a:gd name="connsiteX186" fmla="*/ 800195 w 12192000"/>
              <a:gd name="connsiteY186" fmla="*/ 2209407 h 2237474"/>
              <a:gd name="connsiteX187" fmla="*/ 784978 w 12192000"/>
              <a:gd name="connsiteY187" fmla="*/ 2212360 h 2237474"/>
              <a:gd name="connsiteX188" fmla="*/ 681987 w 12192000"/>
              <a:gd name="connsiteY188" fmla="*/ 2216757 h 2237474"/>
              <a:gd name="connsiteX189" fmla="*/ 669923 w 12192000"/>
              <a:gd name="connsiteY189" fmla="*/ 2211682 h 2237474"/>
              <a:gd name="connsiteX190" fmla="*/ 648680 w 12192000"/>
              <a:gd name="connsiteY190" fmla="*/ 2206229 h 2237474"/>
              <a:gd name="connsiteX191" fmla="*/ 597225 w 12192000"/>
              <a:gd name="connsiteY191" fmla="*/ 2180999 h 2237474"/>
              <a:gd name="connsiteX192" fmla="*/ 558449 w 12192000"/>
              <a:gd name="connsiteY192" fmla="*/ 2182346 h 2237474"/>
              <a:gd name="connsiteX193" fmla="*/ 550517 w 12192000"/>
              <a:gd name="connsiteY193" fmla="*/ 2182060 h 2237474"/>
              <a:gd name="connsiteX194" fmla="*/ 550309 w 12192000"/>
              <a:gd name="connsiteY194" fmla="*/ 2181825 h 2237474"/>
              <a:gd name="connsiteX195" fmla="*/ 541836 w 12192000"/>
              <a:gd name="connsiteY195" fmla="*/ 2181063 h 2237474"/>
              <a:gd name="connsiteX196" fmla="*/ 536057 w 12192000"/>
              <a:gd name="connsiteY196" fmla="*/ 2181537 h 2237474"/>
              <a:gd name="connsiteX197" fmla="*/ 520671 w 12192000"/>
              <a:gd name="connsiteY197" fmla="*/ 2180980 h 2237474"/>
              <a:gd name="connsiteX198" fmla="*/ 515024 w 12192000"/>
              <a:gd name="connsiteY198" fmla="*/ 2179258 h 2237474"/>
              <a:gd name="connsiteX199" fmla="*/ 512278 w 12192000"/>
              <a:gd name="connsiteY199" fmla="*/ 2176369 h 2237474"/>
              <a:gd name="connsiteX200" fmla="*/ 480419 w 12192000"/>
              <a:gd name="connsiteY200" fmla="*/ 2167807 h 2237474"/>
              <a:gd name="connsiteX201" fmla="*/ 413835 w 12192000"/>
              <a:gd name="connsiteY201" fmla="*/ 2156783 h 2237474"/>
              <a:gd name="connsiteX202" fmla="*/ 376513 w 12192000"/>
              <a:gd name="connsiteY202" fmla="*/ 2154014 h 2237474"/>
              <a:gd name="connsiteX203" fmla="*/ 273386 w 12192000"/>
              <a:gd name="connsiteY203" fmla="*/ 2142551 h 2237474"/>
              <a:gd name="connsiteX204" fmla="*/ 169207 w 12192000"/>
              <a:gd name="connsiteY204" fmla="*/ 2128100 h 2237474"/>
              <a:gd name="connsiteX205" fmla="*/ 93149 w 12192000"/>
              <a:gd name="connsiteY205" fmla="*/ 2105324 h 2237474"/>
              <a:gd name="connsiteX206" fmla="*/ 88109 w 12192000"/>
              <a:gd name="connsiteY206" fmla="*/ 2106704 h 2237474"/>
              <a:gd name="connsiteX207" fmla="*/ 80022 w 12192000"/>
              <a:gd name="connsiteY207" fmla="*/ 2107254 h 2237474"/>
              <a:gd name="connsiteX208" fmla="*/ 79717 w 12192000"/>
              <a:gd name="connsiteY208" fmla="*/ 2107046 h 2237474"/>
              <a:gd name="connsiteX209" fmla="*/ 72352 w 12192000"/>
              <a:gd name="connsiteY209" fmla="*/ 2107991 h 2237474"/>
              <a:gd name="connsiteX210" fmla="*/ 37645 w 12192000"/>
              <a:gd name="connsiteY210" fmla="*/ 2115401 h 2237474"/>
              <a:gd name="connsiteX211" fmla="*/ 4572 w 12192000"/>
              <a:gd name="connsiteY211" fmla="*/ 2111091 h 2237474"/>
              <a:gd name="connsiteX212" fmla="*/ 0 w 12192000"/>
              <a:gd name="connsiteY212" fmla="*/ 2110468 h 2237474"/>
              <a:gd name="connsiteX213" fmla="*/ 0 w 12192000"/>
              <a:gd name="connsiteY21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54894 w 12192000"/>
              <a:gd name="connsiteY80" fmla="*/ 1664428 h 2237474"/>
              <a:gd name="connsiteX81" fmla="*/ 6516595 w 12192000"/>
              <a:gd name="connsiteY81" fmla="*/ 1667475 h 2237474"/>
              <a:gd name="connsiteX82" fmla="*/ 6508541 w 12192000"/>
              <a:gd name="connsiteY82" fmla="*/ 1668757 h 2237474"/>
              <a:gd name="connsiteX83" fmla="*/ 6471012 w 12192000"/>
              <a:gd name="connsiteY83" fmla="*/ 1678604 h 2237474"/>
              <a:gd name="connsiteX84" fmla="*/ 6415265 w 12192000"/>
              <a:gd name="connsiteY84" fmla="*/ 1665317 h 2237474"/>
              <a:gd name="connsiteX85" fmla="*/ 6364035 w 12192000"/>
              <a:gd name="connsiteY85" fmla="*/ 1667683 h 2237474"/>
              <a:gd name="connsiteX86" fmla="*/ 6280959 w 12192000"/>
              <a:gd name="connsiteY86" fmla="*/ 1689329 h 2237474"/>
              <a:gd name="connsiteX87" fmla="*/ 6243319 w 12192000"/>
              <a:gd name="connsiteY87" fmla="*/ 1695560 h 2237474"/>
              <a:gd name="connsiteX88" fmla="*/ 6098321 w 12192000"/>
              <a:gd name="connsiteY88" fmla="*/ 1721646 h 2237474"/>
              <a:gd name="connsiteX89" fmla="*/ 5880652 w 12192000"/>
              <a:gd name="connsiteY89" fmla="*/ 1779643 h 2237474"/>
              <a:gd name="connsiteX90" fmla="*/ 5785959 w 12192000"/>
              <a:gd name="connsiteY90" fmla="*/ 1775307 h 2237474"/>
              <a:gd name="connsiteX91" fmla="*/ 5643534 w 12192000"/>
              <a:gd name="connsiteY91" fmla="*/ 1802919 h 2237474"/>
              <a:gd name="connsiteX92" fmla="*/ 5518799 w 12192000"/>
              <a:gd name="connsiteY92" fmla="*/ 1818312 h 2237474"/>
              <a:gd name="connsiteX93" fmla="*/ 5505014 w 12192000"/>
              <a:gd name="connsiteY93" fmla="*/ 1819259 h 2237474"/>
              <a:gd name="connsiteX94" fmla="*/ 5453307 w 12192000"/>
              <a:gd name="connsiteY94" fmla="*/ 1815450 h 2237474"/>
              <a:gd name="connsiteX95" fmla="*/ 5364192 w 12192000"/>
              <a:gd name="connsiteY95" fmla="*/ 1826074 h 2237474"/>
              <a:gd name="connsiteX96" fmla="*/ 5350380 w 12192000"/>
              <a:gd name="connsiteY96" fmla="*/ 1830891 h 2237474"/>
              <a:gd name="connsiteX97" fmla="*/ 5259633 w 12192000"/>
              <a:gd name="connsiteY97" fmla="*/ 1837160 h 2237474"/>
              <a:gd name="connsiteX98" fmla="*/ 5197513 w 12192000"/>
              <a:gd name="connsiteY98" fmla="*/ 1844718 h 2237474"/>
              <a:gd name="connsiteX99" fmla="*/ 5168852 w 12192000"/>
              <a:gd name="connsiteY99" fmla="*/ 1844846 h 2237474"/>
              <a:gd name="connsiteX100" fmla="*/ 5114927 w 12192000"/>
              <a:gd name="connsiteY100" fmla="*/ 1847827 h 2237474"/>
              <a:gd name="connsiteX101" fmla="*/ 5108970 w 12192000"/>
              <a:gd name="connsiteY101" fmla="*/ 1847935 h 2237474"/>
              <a:gd name="connsiteX102" fmla="*/ 5067961 w 12192000"/>
              <a:gd name="connsiteY102" fmla="*/ 1845917 h 2237474"/>
              <a:gd name="connsiteX103" fmla="*/ 5007075 w 12192000"/>
              <a:gd name="connsiteY103" fmla="*/ 1838626 h 2237474"/>
              <a:gd name="connsiteX104" fmla="*/ 4944087 w 12192000"/>
              <a:gd name="connsiteY104" fmla="*/ 1823332 h 2237474"/>
              <a:gd name="connsiteX105" fmla="*/ 4907662 w 12192000"/>
              <a:gd name="connsiteY105" fmla="*/ 1816900 h 2237474"/>
              <a:gd name="connsiteX106" fmla="*/ 4882386 w 12192000"/>
              <a:gd name="connsiteY106" fmla="*/ 1809844 h 2237474"/>
              <a:gd name="connsiteX107" fmla="*/ 4811440 w 12192000"/>
              <a:gd name="connsiteY107" fmla="*/ 1804655 h 2237474"/>
              <a:gd name="connsiteX108" fmla="*/ 4691075 w 12192000"/>
              <a:gd name="connsiteY108" fmla="*/ 1801389 h 2237474"/>
              <a:gd name="connsiteX109" fmla="*/ 4611738 w 12192000"/>
              <a:gd name="connsiteY109" fmla="*/ 1776964 h 2237474"/>
              <a:gd name="connsiteX110" fmla="*/ 4560070 w 12192000"/>
              <a:gd name="connsiteY110" fmla="*/ 1785640 h 2237474"/>
              <a:gd name="connsiteX111" fmla="*/ 4536503 w 12192000"/>
              <a:gd name="connsiteY111" fmla="*/ 1785334 h 2237474"/>
              <a:gd name="connsiteX112" fmla="*/ 4513724 w 12192000"/>
              <a:gd name="connsiteY112" fmla="*/ 1791996 h 2237474"/>
              <a:gd name="connsiteX113" fmla="*/ 4459810 w 12192000"/>
              <a:gd name="connsiteY113" fmla="*/ 1797886 h 2237474"/>
              <a:gd name="connsiteX114" fmla="*/ 4379064 w 12192000"/>
              <a:gd name="connsiteY114" fmla="*/ 1817177 h 2237474"/>
              <a:gd name="connsiteX115" fmla="*/ 4319209 w 12192000"/>
              <a:gd name="connsiteY115" fmla="*/ 1834833 h 2237474"/>
              <a:gd name="connsiteX116" fmla="*/ 4290981 w 12192000"/>
              <a:gd name="connsiteY116" fmla="*/ 1839677 h 2237474"/>
              <a:gd name="connsiteX117" fmla="*/ 4285792 w 12192000"/>
              <a:gd name="connsiteY117" fmla="*/ 1836231 h 2237474"/>
              <a:gd name="connsiteX118" fmla="*/ 4238372 w 12192000"/>
              <a:gd name="connsiteY118" fmla="*/ 1851480 h 2237474"/>
              <a:gd name="connsiteX119" fmla="*/ 4232517 w 12192000"/>
              <a:gd name="connsiteY119" fmla="*/ 1852567 h 2237474"/>
              <a:gd name="connsiteX120" fmla="*/ 4191732 w 12192000"/>
              <a:gd name="connsiteY120" fmla="*/ 1857328 h 2237474"/>
              <a:gd name="connsiteX121" fmla="*/ 4065532 w 12192000"/>
              <a:gd name="connsiteY121" fmla="*/ 1855477 h 2237474"/>
              <a:gd name="connsiteX122" fmla="*/ 4028460 w 12192000"/>
              <a:gd name="connsiteY122" fmla="*/ 1855137 h 2237474"/>
              <a:gd name="connsiteX123" fmla="*/ 4002267 w 12192000"/>
              <a:gd name="connsiteY123" fmla="*/ 1852352 h 2237474"/>
              <a:gd name="connsiteX124" fmla="*/ 3931396 w 12192000"/>
              <a:gd name="connsiteY124" fmla="*/ 1858915 h 2237474"/>
              <a:gd name="connsiteX125" fmla="*/ 3812162 w 12192000"/>
              <a:gd name="connsiteY125" fmla="*/ 1875501 h 2237474"/>
              <a:gd name="connsiteX126" fmla="*/ 3729530 w 12192000"/>
              <a:gd name="connsiteY126" fmla="*/ 1864513 h 2237474"/>
              <a:gd name="connsiteX127" fmla="*/ 3680177 w 12192000"/>
              <a:gd name="connsiteY127" fmla="*/ 1881552 h 2237474"/>
              <a:gd name="connsiteX128" fmla="*/ 3567259 w 12192000"/>
              <a:gd name="connsiteY128" fmla="*/ 1893482 h 2237474"/>
              <a:gd name="connsiteX129" fmla="*/ 3405770 w 12192000"/>
              <a:gd name="connsiteY129" fmla="*/ 1904591 h 2237474"/>
              <a:gd name="connsiteX130" fmla="*/ 3280097 w 12192000"/>
              <a:gd name="connsiteY130" fmla="*/ 1919610 h 2237474"/>
              <a:gd name="connsiteX131" fmla="*/ 3123424 w 12192000"/>
              <a:gd name="connsiteY131" fmla="*/ 1952930 h 2237474"/>
              <a:gd name="connsiteX132" fmla="*/ 3009910 w 12192000"/>
              <a:gd name="connsiteY132" fmla="*/ 1957866 h 2237474"/>
              <a:gd name="connsiteX133" fmla="*/ 2995934 w 12192000"/>
              <a:gd name="connsiteY133" fmla="*/ 1967085 h 2237474"/>
              <a:gd name="connsiteX134" fmla="*/ 2980071 w 12192000"/>
              <a:gd name="connsiteY134" fmla="*/ 1972988 h 2237474"/>
              <a:gd name="connsiteX135" fmla="*/ 2978094 w 12192000"/>
              <a:gd name="connsiteY135" fmla="*/ 1972369 h 2237474"/>
              <a:gd name="connsiteX136" fmla="*/ 2942858 w 12192000"/>
              <a:gd name="connsiteY136" fmla="*/ 1981367 h 2237474"/>
              <a:gd name="connsiteX137" fmla="*/ 2875436 w 12192000"/>
              <a:gd name="connsiteY137" fmla="*/ 1996977 h 2237474"/>
              <a:gd name="connsiteX138" fmla="*/ 2874892 w 12192000"/>
              <a:gd name="connsiteY138" fmla="*/ 1996085 h 2237474"/>
              <a:gd name="connsiteX139" fmla="*/ 2864145 w 12192000"/>
              <a:gd name="connsiteY139" fmla="*/ 1994061 h 2237474"/>
              <a:gd name="connsiteX140" fmla="*/ 2843662 w 12192000"/>
              <a:gd name="connsiteY140" fmla="*/ 1992498 h 2237474"/>
              <a:gd name="connsiteX141" fmla="*/ 2796128 w 12192000"/>
              <a:gd name="connsiteY141" fmla="*/ 1976403 h 2237474"/>
              <a:gd name="connsiteX142" fmla="*/ 2756784 w 12192000"/>
              <a:gd name="connsiteY142" fmla="*/ 1985116 h 2237474"/>
              <a:gd name="connsiteX143" fmla="*/ 2748833 w 12192000"/>
              <a:gd name="connsiteY143" fmla="*/ 1986323 h 2237474"/>
              <a:gd name="connsiteX144" fmla="*/ 2748661 w 12192000"/>
              <a:gd name="connsiteY144" fmla="*/ 1986122 h 2237474"/>
              <a:gd name="connsiteX145" fmla="*/ 2740251 w 12192000"/>
              <a:gd name="connsiteY145" fmla="*/ 1986946 h 2237474"/>
              <a:gd name="connsiteX146" fmla="*/ 2718916 w 12192000"/>
              <a:gd name="connsiteY146" fmla="*/ 1990867 h 2237474"/>
              <a:gd name="connsiteX147" fmla="*/ 2713522 w 12192000"/>
              <a:gd name="connsiteY147" fmla="*/ 1990173 h 2237474"/>
              <a:gd name="connsiteX148" fmla="*/ 2680597 w 12192000"/>
              <a:gd name="connsiteY148" fmla="*/ 1984996 h 2237474"/>
              <a:gd name="connsiteX149" fmla="*/ 2578178 w 12192000"/>
              <a:gd name="connsiteY149" fmla="*/ 1990531 h 2237474"/>
              <a:gd name="connsiteX150" fmla="*/ 2476147 w 12192000"/>
              <a:gd name="connsiteY150" fmla="*/ 1998305 h 2237474"/>
              <a:gd name="connsiteX151" fmla="*/ 2373568 w 12192000"/>
              <a:gd name="connsiteY151" fmla="*/ 2003219 h 2237474"/>
              <a:gd name="connsiteX152" fmla="*/ 2321399 w 12192000"/>
              <a:gd name="connsiteY152" fmla="*/ 1989467 h 2237474"/>
              <a:gd name="connsiteX153" fmla="*/ 2315525 w 12192000"/>
              <a:gd name="connsiteY153" fmla="*/ 1989708 h 2237474"/>
              <a:gd name="connsiteX154" fmla="*/ 2300792 w 12192000"/>
              <a:gd name="connsiteY154" fmla="*/ 1994290 h 2237474"/>
              <a:gd name="connsiteX155" fmla="*/ 2295469 w 12192000"/>
              <a:gd name="connsiteY155" fmla="*/ 1996659 h 2237474"/>
              <a:gd name="connsiteX156" fmla="*/ 2287219 w 12192000"/>
              <a:gd name="connsiteY156" fmla="*/ 1998750 h 2237474"/>
              <a:gd name="connsiteX157" fmla="*/ 2286948 w 12192000"/>
              <a:gd name="connsiteY157" fmla="*/ 1998596 h 2237474"/>
              <a:gd name="connsiteX158" fmla="*/ 2243069 w 12192000"/>
              <a:gd name="connsiteY158" fmla="*/ 2015111 h 2237474"/>
              <a:gd name="connsiteX159" fmla="*/ 2186609 w 12192000"/>
              <a:gd name="connsiteY159" fmla="*/ 2008263 h 2237474"/>
              <a:gd name="connsiteX160" fmla="*/ 2164831 w 12192000"/>
              <a:gd name="connsiteY160" fmla="*/ 2010143 h 2237474"/>
              <a:gd name="connsiteX161" fmla="*/ 2152836 w 12192000"/>
              <a:gd name="connsiteY161" fmla="*/ 2010048 h 2237474"/>
              <a:gd name="connsiteX162" fmla="*/ 2117102 w 12192000"/>
              <a:gd name="connsiteY162" fmla="*/ 2023004 h 2237474"/>
              <a:gd name="connsiteX163" fmla="*/ 2111935 w 12192000"/>
              <a:gd name="connsiteY163" fmla="*/ 2023163 h 2237474"/>
              <a:gd name="connsiteX164" fmla="*/ 2089991 w 12192000"/>
              <a:gd name="connsiteY164" fmla="*/ 2034193 h 2237474"/>
              <a:gd name="connsiteX165" fmla="*/ 2058061 w 12192000"/>
              <a:gd name="connsiteY165" fmla="*/ 2047942 h 2237474"/>
              <a:gd name="connsiteX166" fmla="*/ 2055737 w 12192000"/>
              <a:gd name="connsiteY166" fmla="*/ 2047704 h 2237474"/>
              <a:gd name="connsiteX167" fmla="*/ 2042244 w 12192000"/>
              <a:gd name="connsiteY167" fmla="*/ 2055560 h 2237474"/>
              <a:gd name="connsiteX168" fmla="*/ 1976224 w 12192000"/>
              <a:gd name="connsiteY168" fmla="*/ 2074257 h 2237474"/>
              <a:gd name="connsiteX169" fmla="*/ 1877728 w 12192000"/>
              <a:gd name="connsiteY169" fmla="*/ 2101004 h 2237474"/>
              <a:gd name="connsiteX170" fmla="*/ 1759056 w 12192000"/>
              <a:gd name="connsiteY170" fmla="*/ 2125608 h 2237474"/>
              <a:gd name="connsiteX171" fmla="*/ 1637948 w 12192000"/>
              <a:gd name="connsiteY171" fmla="*/ 2172597 h 2237474"/>
              <a:gd name="connsiteX172" fmla="*/ 1434549 w 12192000"/>
              <a:gd name="connsiteY172" fmla="*/ 2234522 h 2237474"/>
              <a:gd name="connsiteX173" fmla="*/ 1398481 w 12192000"/>
              <a:gd name="connsiteY173" fmla="*/ 2237074 h 2237474"/>
              <a:gd name="connsiteX174" fmla="*/ 1398407 w 12192000"/>
              <a:gd name="connsiteY174" fmla="*/ 2237095 h 2237474"/>
              <a:gd name="connsiteX175" fmla="*/ 1370962 w 12192000"/>
              <a:gd name="connsiteY175" fmla="*/ 2237474 h 2237474"/>
              <a:gd name="connsiteX176" fmla="*/ 1356367 w 12192000"/>
              <a:gd name="connsiteY176" fmla="*/ 2235089 h 2237474"/>
              <a:gd name="connsiteX177" fmla="*/ 1324828 w 12192000"/>
              <a:gd name="connsiteY177" fmla="*/ 2231968 h 2237474"/>
              <a:gd name="connsiteX178" fmla="*/ 1297744 w 12192000"/>
              <a:gd name="connsiteY178" fmla="*/ 2235849 h 2237474"/>
              <a:gd name="connsiteX179" fmla="*/ 1286236 w 12192000"/>
              <a:gd name="connsiteY179" fmla="*/ 2233135 h 2237474"/>
              <a:gd name="connsiteX180" fmla="*/ 1283504 w 12192000"/>
              <a:gd name="connsiteY180" fmla="*/ 2233797 h 2237474"/>
              <a:gd name="connsiteX181" fmla="*/ 1279765 w 12192000"/>
              <a:gd name="connsiteY181" fmla="*/ 2229639 h 2237474"/>
              <a:gd name="connsiteX182" fmla="*/ 1195347 w 12192000"/>
              <a:gd name="connsiteY182" fmla="*/ 2212354 h 2237474"/>
              <a:gd name="connsiteX183" fmla="*/ 970251 w 12192000"/>
              <a:gd name="connsiteY183" fmla="*/ 2221029 h 2237474"/>
              <a:gd name="connsiteX184" fmla="*/ 812914 w 12192000"/>
              <a:gd name="connsiteY184" fmla="*/ 2202752 h 2237474"/>
              <a:gd name="connsiteX185" fmla="*/ 800195 w 12192000"/>
              <a:gd name="connsiteY185" fmla="*/ 2209407 h 2237474"/>
              <a:gd name="connsiteX186" fmla="*/ 784978 w 12192000"/>
              <a:gd name="connsiteY186" fmla="*/ 2212360 h 2237474"/>
              <a:gd name="connsiteX187" fmla="*/ 681987 w 12192000"/>
              <a:gd name="connsiteY187" fmla="*/ 2216757 h 2237474"/>
              <a:gd name="connsiteX188" fmla="*/ 669923 w 12192000"/>
              <a:gd name="connsiteY188" fmla="*/ 2211682 h 2237474"/>
              <a:gd name="connsiteX189" fmla="*/ 648680 w 12192000"/>
              <a:gd name="connsiteY189" fmla="*/ 2206229 h 2237474"/>
              <a:gd name="connsiteX190" fmla="*/ 597225 w 12192000"/>
              <a:gd name="connsiteY190" fmla="*/ 2180999 h 2237474"/>
              <a:gd name="connsiteX191" fmla="*/ 558449 w 12192000"/>
              <a:gd name="connsiteY191" fmla="*/ 2182346 h 2237474"/>
              <a:gd name="connsiteX192" fmla="*/ 550517 w 12192000"/>
              <a:gd name="connsiteY192" fmla="*/ 2182060 h 2237474"/>
              <a:gd name="connsiteX193" fmla="*/ 550309 w 12192000"/>
              <a:gd name="connsiteY193" fmla="*/ 2181825 h 2237474"/>
              <a:gd name="connsiteX194" fmla="*/ 541836 w 12192000"/>
              <a:gd name="connsiteY194" fmla="*/ 2181063 h 2237474"/>
              <a:gd name="connsiteX195" fmla="*/ 536057 w 12192000"/>
              <a:gd name="connsiteY195" fmla="*/ 2181537 h 2237474"/>
              <a:gd name="connsiteX196" fmla="*/ 520671 w 12192000"/>
              <a:gd name="connsiteY196" fmla="*/ 2180980 h 2237474"/>
              <a:gd name="connsiteX197" fmla="*/ 515024 w 12192000"/>
              <a:gd name="connsiteY197" fmla="*/ 2179258 h 2237474"/>
              <a:gd name="connsiteX198" fmla="*/ 512278 w 12192000"/>
              <a:gd name="connsiteY198" fmla="*/ 2176369 h 2237474"/>
              <a:gd name="connsiteX199" fmla="*/ 480419 w 12192000"/>
              <a:gd name="connsiteY199" fmla="*/ 2167807 h 2237474"/>
              <a:gd name="connsiteX200" fmla="*/ 413835 w 12192000"/>
              <a:gd name="connsiteY200" fmla="*/ 2156783 h 2237474"/>
              <a:gd name="connsiteX201" fmla="*/ 376513 w 12192000"/>
              <a:gd name="connsiteY201" fmla="*/ 2154014 h 2237474"/>
              <a:gd name="connsiteX202" fmla="*/ 273386 w 12192000"/>
              <a:gd name="connsiteY202" fmla="*/ 2142551 h 2237474"/>
              <a:gd name="connsiteX203" fmla="*/ 169207 w 12192000"/>
              <a:gd name="connsiteY203" fmla="*/ 2128100 h 2237474"/>
              <a:gd name="connsiteX204" fmla="*/ 93149 w 12192000"/>
              <a:gd name="connsiteY204" fmla="*/ 2105324 h 2237474"/>
              <a:gd name="connsiteX205" fmla="*/ 88109 w 12192000"/>
              <a:gd name="connsiteY205" fmla="*/ 2106704 h 2237474"/>
              <a:gd name="connsiteX206" fmla="*/ 80022 w 12192000"/>
              <a:gd name="connsiteY206" fmla="*/ 2107254 h 2237474"/>
              <a:gd name="connsiteX207" fmla="*/ 79717 w 12192000"/>
              <a:gd name="connsiteY207" fmla="*/ 2107046 h 2237474"/>
              <a:gd name="connsiteX208" fmla="*/ 72352 w 12192000"/>
              <a:gd name="connsiteY208" fmla="*/ 2107991 h 2237474"/>
              <a:gd name="connsiteX209" fmla="*/ 37645 w 12192000"/>
              <a:gd name="connsiteY209" fmla="*/ 2115401 h 2237474"/>
              <a:gd name="connsiteX210" fmla="*/ 4572 w 12192000"/>
              <a:gd name="connsiteY210" fmla="*/ 2111091 h 2237474"/>
              <a:gd name="connsiteX211" fmla="*/ 0 w 12192000"/>
              <a:gd name="connsiteY211" fmla="*/ 2110468 h 2237474"/>
              <a:gd name="connsiteX212" fmla="*/ 0 w 12192000"/>
              <a:gd name="connsiteY21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415265 w 12192000"/>
              <a:gd name="connsiteY83" fmla="*/ 1665317 h 2237474"/>
              <a:gd name="connsiteX84" fmla="*/ 6364035 w 12192000"/>
              <a:gd name="connsiteY84" fmla="*/ 1667683 h 2237474"/>
              <a:gd name="connsiteX85" fmla="*/ 6280959 w 12192000"/>
              <a:gd name="connsiteY85" fmla="*/ 1689329 h 2237474"/>
              <a:gd name="connsiteX86" fmla="*/ 6243319 w 12192000"/>
              <a:gd name="connsiteY86" fmla="*/ 1695560 h 2237474"/>
              <a:gd name="connsiteX87" fmla="*/ 6098321 w 12192000"/>
              <a:gd name="connsiteY87" fmla="*/ 1721646 h 2237474"/>
              <a:gd name="connsiteX88" fmla="*/ 5880652 w 12192000"/>
              <a:gd name="connsiteY88" fmla="*/ 1779643 h 2237474"/>
              <a:gd name="connsiteX89" fmla="*/ 5785959 w 12192000"/>
              <a:gd name="connsiteY89" fmla="*/ 1775307 h 2237474"/>
              <a:gd name="connsiteX90" fmla="*/ 5643534 w 12192000"/>
              <a:gd name="connsiteY90" fmla="*/ 1802919 h 2237474"/>
              <a:gd name="connsiteX91" fmla="*/ 5518799 w 12192000"/>
              <a:gd name="connsiteY91" fmla="*/ 1818312 h 2237474"/>
              <a:gd name="connsiteX92" fmla="*/ 5505014 w 12192000"/>
              <a:gd name="connsiteY92" fmla="*/ 1819259 h 2237474"/>
              <a:gd name="connsiteX93" fmla="*/ 5453307 w 12192000"/>
              <a:gd name="connsiteY93" fmla="*/ 1815450 h 2237474"/>
              <a:gd name="connsiteX94" fmla="*/ 5364192 w 12192000"/>
              <a:gd name="connsiteY94" fmla="*/ 1826074 h 2237474"/>
              <a:gd name="connsiteX95" fmla="*/ 5350380 w 12192000"/>
              <a:gd name="connsiteY95" fmla="*/ 1830891 h 2237474"/>
              <a:gd name="connsiteX96" fmla="*/ 5259633 w 12192000"/>
              <a:gd name="connsiteY96" fmla="*/ 1837160 h 2237474"/>
              <a:gd name="connsiteX97" fmla="*/ 5197513 w 12192000"/>
              <a:gd name="connsiteY97" fmla="*/ 1844718 h 2237474"/>
              <a:gd name="connsiteX98" fmla="*/ 5168852 w 12192000"/>
              <a:gd name="connsiteY98" fmla="*/ 1844846 h 2237474"/>
              <a:gd name="connsiteX99" fmla="*/ 5114927 w 12192000"/>
              <a:gd name="connsiteY99" fmla="*/ 1847827 h 2237474"/>
              <a:gd name="connsiteX100" fmla="*/ 5108970 w 12192000"/>
              <a:gd name="connsiteY100" fmla="*/ 1847935 h 2237474"/>
              <a:gd name="connsiteX101" fmla="*/ 5067961 w 12192000"/>
              <a:gd name="connsiteY101" fmla="*/ 1845917 h 2237474"/>
              <a:gd name="connsiteX102" fmla="*/ 5007075 w 12192000"/>
              <a:gd name="connsiteY102" fmla="*/ 1838626 h 2237474"/>
              <a:gd name="connsiteX103" fmla="*/ 4944087 w 12192000"/>
              <a:gd name="connsiteY103" fmla="*/ 1823332 h 2237474"/>
              <a:gd name="connsiteX104" fmla="*/ 4907662 w 12192000"/>
              <a:gd name="connsiteY104" fmla="*/ 1816900 h 2237474"/>
              <a:gd name="connsiteX105" fmla="*/ 4882386 w 12192000"/>
              <a:gd name="connsiteY105" fmla="*/ 1809844 h 2237474"/>
              <a:gd name="connsiteX106" fmla="*/ 4811440 w 12192000"/>
              <a:gd name="connsiteY106" fmla="*/ 1804655 h 2237474"/>
              <a:gd name="connsiteX107" fmla="*/ 4691075 w 12192000"/>
              <a:gd name="connsiteY107" fmla="*/ 1801389 h 2237474"/>
              <a:gd name="connsiteX108" fmla="*/ 4611738 w 12192000"/>
              <a:gd name="connsiteY108" fmla="*/ 1776964 h 2237474"/>
              <a:gd name="connsiteX109" fmla="*/ 4560070 w 12192000"/>
              <a:gd name="connsiteY109" fmla="*/ 1785640 h 2237474"/>
              <a:gd name="connsiteX110" fmla="*/ 4536503 w 12192000"/>
              <a:gd name="connsiteY110" fmla="*/ 1785334 h 2237474"/>
              <a:gd name="connsiteX111" fmla="*/ 4513724 w 12192000"/>
              <a:gd name="connsiteY111" fmla="*/ 1791996 h 2237474"/>
              <a:gd name="connsiteX112" fmla="*/ 4459810 w 12192000"/>
              <a:gd name="connsiteY112" fmla="*/ 1797886 h 2237474"/>
              <a:gd name="connsiteX113" fmla="*/ 4379064 w 12192000"/>
              <a:gd name="connsiteY113" fmla="*/ 1817177 h 2237474"/>
              <a:gd name="connsiteX114" fmla="*/ 4319209 w 12192000"/>
              <a:gd name="connsiteY114" fmla="*/ 1834833 h 2237474"/>
              <a:gd name="connsiteX115" fmla="*/ 4290981 w 12192000"/>
              <a:gd name="connsiteY115" fmla="*/ 1839677 h 2237474"/>
              <a:gd name="connsiteX116" fmla="*/ 4285792 w 12192000"/>
              <a:gd name="connsiteY116" fmla="*/ 1836231 h 2237474"/>
              <a:gd name="connsiteX117" fmla="*/ 4238372 w 12192000"/>
              <a:gd name="connsiteY117" fmla="*/ 1851480 h 2237474"/>
              <a:gd name="connsiteX118" fmla="*/ 4232517 w 12192000"/>
              <a:gd name="connsiteY118" fmla="*/ 1852567 h 2237474"/>
              <a:gd name="connsiteX119" fmla="*/ 4191732 w 12192000"/>
              <a:gd name="connsiteY119" fmla="*/ 1857328 h 2237474"/>
              <a:gd name="connsiteX120" fmla="*/ 4065532 w 12192000"/>
              <a:gd name="connsiteY120" fmla="*/ 1855477 h 2237474"/>
              <a:gd name="connsiteX121" fmla="*/ 4028460 w 12192000"/>
              <a:gd name="connsiteY121" fmla="*/ 1855137 h 2237474"/>
              <a:gd name="connsiteX122" fmla="*/ 4002267 w 12192000"/>
              <a:gd name="connsiteY122" fmla="*/ 1852352 h 2237474"/>
              <a:gd name="connsiteX123" fmla="*/ 3931396 w 12192000"/>
              <a:gd name="connsiteY123" fmla="*/ 1858915 h 2237474"/>
              <a:gd name="connsiteX124" fmla="*/ 3812162 w 12192000"/>
              <a:gd name="connsiteY124" fmla="*/ 1875501 h 2237474"/>
              <a:gd name="connsiteX125" fmla="*/ 3729530 w 12192000"/>
              <a:gd name="connsiteY125" fmla="*/ 1864513 h 2237474"/>
              <a:gd name="connsiteX126" fmla="*/ 3680177 w 12192000"/>
              <a:gd name="connsiteY126" fmla="*/ 1881552 h 2237474"/>
              <a:gd name="connsiteX127" fmla="*/ 3567259 w 12192000"/>
              <a:gd name="connsiteY127" fmla="*/ 1893482 h 2237474"/>
              <a:gd name="connsiteX128" fmla="*/ 3405770 w 12192000"/>
              <a:gd name="connsiteY128" fmla="*/ 1904591 h 2237474"/>
              <a:gd name="connsiteX129" fmla="*/ 3280097 w 12192000"/>
              <a:gd name="connsiteY129" fmla="*/ 1919610 h 2237474"/>
              <a:gd name="connsiteX130" fmla="*/ 3123424 w 12192000"/>
              <a:gd name="connsiteY130" fmla="*/ 1952930 h 2237474"/>
              <a:gd name="connsiteX131" fmla="*/ 3009910 w 12192000"/>
              <a:gd name="connsiteY131" fmla="*/ 1957866 h 2237474"/>
              <a:gd name="connsiteX132" fmla="*/ 2995934 w 12192000"/>
              <a:gd name="connsiteY132" fmla="*/ 1967085 h 2237474"/>
              <a:gd name="connsiteX133" fmla="*/ 2980071 w 12192000"/>
              <a:gd name="connsiteY133" fmla="*/ 1972988 h 2237474"/>
              <a:gd name="connsiteX134" fmla="*/ 2978094 w 12192000"/>
              <a:gd name="connsiteY134" fmla="*/ 1972369 h 2237474"/>
              <a:gd name="connsiteX135" fmla="*/ 2942858 w 12192000"/>
              <a:gd name="connsiteY135" fmla="*/ 1981367 h 2237474"/>
              <a:gd name="connsiteX136" fmla="*/ 2875436 w 12192000"/>
              <a:gd name="connsiteY136" fmla="*/ 1996977 h 2237474"/>
              <a:gd name="connsiteX137" fmla="*/ 2874892 w 12192000"/>
              <a:gd name="connsiteY137" fmla="*/ 1996085 h 2237474"/>
              <a:gd name="connsiteX138" fmla="*/ 2864145 w 12192000"/>
              <a:gd name="connsiteY138" fmla="*/ 1994061 h 2237474"/>
              <a:gd name="connsiteX139" fmla="*/ 2843662 w 12192000"/>
              <a:gd name="connsiteY139" fmla="*/ 1992498 h 2237474"/>
              <a:gd name="connsiteX140" fmla="*/ 2796128 w 12192000"/>
              <a:gd name="connsiteY140" fmla="*/ 1976403 h 2237474"/>
              <a:gd name="connsiteX141" fmla="*/ 2756784 w 12192000"/>
              <a:gd name="connsiteY141" fmla="*/ 1985116 h 2237474"/>
              <a:gd name="connsiteX142" fmla="*/ 2748833 w 12192000"/>
              <a:gd name="connsiteY142" fmla="*/ 1986323 h 2237474"/>
              <a:gd name="connsiteX143" fmla="*/ 2748661 w 12192000"/>
              <a:gd name="connsiteY143" fmla="*/ 1986122 h 2237474"/>
              <a:gd name="connsiteX144" fmla="*/ 2740251 w 12192000"/>
              <a:gd name="connsiteY144" fmla="*/ 1986946 h 2237474"/>
              <a:gd name="connsiteX145" fmla="*/ 2718916 w 12192000"/>
              <a:gd name="connsiteY145" fmla="*/ 1990867 h 2237474"/>
              <a:gd name="connsiteX146" fmla="*/ 2713522 w 12192000"/>
              <a:gd name="connsiteY146" fmla="*/ 1990173 h 2237474"/>
              <a:gd name="connsiteX147" fmla="*/ 2680597 w 12192000"/>
              <a:gd name="connsiteY147" fmla="*/ 1984996 h 2237474"/>
              <a:gd name="connsiteX148" fmla="*/ 2578178 w 12192000"/>
              <a:gd name="connsiteY148" fmla="*/ 1990531 h 2237474"/>
              <a:gd name="connsiteX149" fmla="*/ 2476147 w 12192000"/>
              <a:gd name="connsiteY149" fmla="*/ 1998305 h 2237474"/>
              <a:gd name="connsiteX150" fmla="*/ 2373568 w 12192000"/>
              <a:gd name="connsiteY150" fmla="*/ 2003219 h 2237474"/>
              <a:gd name="connsiteX151" fmla="*/ 2321399 w 12192000"/>
              <a:gd name="connsiteY151" fmla="*/ 1989467 h 2237474"/>
              <a:gd name="connsiteX152" fmla="*/ 2315525 w 12192000"/>
              <a:gd name="connsiteY152" fmla="*/ 1989708 h 2237474"/>
              <a:gd name="connsiteX153" fmla="*/ 2300792 w 12192000"/>
              <a:gd name="connsiteY153" fmla="*/ 1994290 h 2237474"/>
              <a:gd name="connsiteX154" fmla="*/ 2295469 w 12192000"/>
              <a:gd name="connsiteY154" fmla="*/ 1996659 h 2237474"/>
              <a:gd name="connsiteX155" fmla="*/ 2287219 w 12192000"/>
              <a:gd name="connsiteY155" fmla="*/ 1998750 h 2237474"/>
              <a:gd name="connsiteX156" fmla="*/ 2286948 w 12192000"/>
              <a:gd name="connsiteY156" fmla="*/ 1998596 h 2237474"/>
              <a:gd name="connsiteX157" fmla="*/ 2243069 w 12192000"/>
              <a:gd name="connsiteY157" fmla="*/ 2015111 h 2237474"/>
              <a:gd name="connsiteX158" fmla="*/ 2186609 w 12192000"/>
              <a:gd name="connsiteY158" fmla="*/ 2008263 h 2237474"/>
              <a:gd name="connsiteX159" fmla="*/ 2164831 w 12192000"/>
              <a:gd name="connsiteY159" fmla="*/ 2010143 h 2237474"/>
              <a:gd name="connsiteX160" fmla="*/ 2152836 w 12192000"/>
              <a:gd name="connsiteY160" fmla="*/ 2010048 h 2237474"/>
              <a:gd name="connsiteX161" fmla="*/ 2117102 w 12192000"/>
              <a:gd name="connsiteY161" fmla="*/ 2023004 h 2237474"/>
              <a:gd name="connsiteX162" fmla="*/ 2111935 w 12192000"/>
              <a:gd name="connsiteY162" fmla="*/ 2023163 h 2237474"/>
              <a:gd name="connsiteX163" fmla="*/ 2089991 w 12192000"/>
              <a:gd name="connsiteY163" fmla="*/ 2034193 h 2237474"/>
              <a:gd name="connsiteX164" fmla="*/ 2058061 w 12192000"/>
              <a:gd name="connsiteY164" fmla="*/ 2047942 h 2237474"/>
              <a:gd name="connsiteX165" fmla="*/ 2055737 w 12192000"/>
              <a:gd name="connsiteY165" fmla="*/ 2047704 h 2237474"/>
              <a:gd name="connsiteX166" fmla="*/ 2042244 w 12192000"/>
              <a:gd name="connsiteY166" fmla="*/ 2055560 h 2237474"/>
              <a:gd name="connsiteX167" fmla="*/ 1976224 w 12192000"/>
              <a:gd name="connsiteY167" fmla="*/ 2074257 h 2237474"/>
              <a:gd name="connsiteX168" fmla="*/ 1877728 w 12192000"/>
              <a:gd name="connsiteY168" fmla="*/ 2101004 h 2237474"/>
              <a:gd name="connsiteX169" fmla="*/ 1759056 w 12192000"/>
              <a:gd name="connsiteY169" fmla="*/ 2125608 h 2237474"/>
              <a:gd name="connsiteX170" fmla="*/ 1637948 w 12192000"/>
              <a:gd name="connsiteY170" fmla="*/ 2172597 h 2237474"/>
              <a:gd name="connsiteX171" fmla="*/ 1434549 w 12192000"/>
              <a:gd name="connsiteY171" fmla="*/ 2234522 h 2237474"/>
              <a:gd name="connsiteX172" fmla="*/ 1398481 w 12192000"/>
              <a:gd name="connsiteY172" fmla="*/ 2237074 h 2237474"/>
              <a:gd name="connsiteX173" fmla="*/ 1398407 w 12192000"/>
              <a:gd name="connsiteY173" fmla="*/ 2237095 h 2237474"/>
              <a:gd name="connsiteX174" fmla="*/ 1370962 w 12192000"/>
              <a:gd name="connsiteY174" fmla="*/ 2237474 h 2237474"/>
              <a:gd name="connsiteX175" fmla="*/ 1356367 w 12192000"/>
              <a:gd name="connsiteY175" fmla="*/ 2235089 h 2237474"/>
              <a:gd name="connsiteX176" fmla="*/ 1324828 w 12192000"/>
              <a:gd name="connsiteY176" fmla="*/ 2231968 h 2237474"/>
              <a:gd name="connsiteX177" fmla="*/ 1297744 w 12192000"/>
              <a:gd name="connsiteY177" fmla="*/ 2235849 h 2237474"/>
              <a:gd name="connsiteX178" fmla="*/ 1286236 w 12192000"/>
              <a:gd name="connsiteY178" fmla="*/ 2233135 h 2237474"/>
              <a:gd name="connsiteX179" fmla="*/ 1283504 w 12192000"/>
              <a:gd name="connsiteY179" fmla="*/ 2233797 h 2237474"/>
              <a:gd name="connsiteX180" fmla="*/ 1279765 w 12192000"/>
              <a:gd name="connsiteY180" fmla="*/ 2229639 h 2237474"/>
              <a:gd name="connsiteX181" fmla="*/ 1195347 w 12192000"/>
              <a:gd name="connsiteY181" fmla="*/ 2212354 h 2237474"/>
              <a:gd name="connsiteX182" fmla="*/ 970251 w 12192000"/>
              <a:gd name="connsiteY182" fmla="*/ 2221029 h 2237474"/>
              <a:gd name="connsiteX183" fmla="*/ 812914 w 12192000"/>
              <a:gd name="connsiteY183" fmla="*/ 2202752 h 2237474"/>
              <a:gd name="connsiteX184" fmla="*/ 800195 w 12192000"/>
              <a:gd name="connsiteY184" fmla="*/ 2209407 h 2237474"/>
              <a:gd name="connsiteX185" fmla="*/ 784978 w 12192000"/>
              <a:gd name="connsiteY185" fmla="*/ 2212360 h 2237474"/>
              <a:gd name="connsiteX186" fmla="*/ 681987 w 12192000"/>
              <a:gd name="connsiteY186" fmla="*/ 2216757 h 2237474"/>
              <a:gd name="connsiteX187" fmla="*/ 669923 w 12192000"/>
              <a:gd name="connsiteY187" fmla="*/ 2211682 h 2237474"/>
              <a:gd name="connsiteX188" fmla="*/ 648680 w 12192000"/>
              <a:gd name="connsiteY188" fmla="*/ 2206229 h 2237474"/>
              <a:gd name="connsiteX189" fmla="*/ 597225 w 12192000"/>
              <a:gd name="connsiteY189" fmla="*/ 2180999 h 2237474"/>
              <a:gd name="connsiteX190" fmla="*/ 558449 w 12192000"/>
              <a:gd name="connsiteY190" fmla="*/ 2182346 h 2237474"/>
              <a:gd name="connsiteX191" fmla="*/ 550517 w 12192000"/>
              <a:gd name="connsiteY191" fmla="*/ 2182060 h 2237474"/>
              <a:gd name="connsiteX192" fmla="*/ 550309 w 12192000"/>
              <a:gd name="connsiteY192" fmla="*/ 2181825 h 2237474"/>
              <a:gd name="connsiteX193" fmla="*/ 541836 w 12192000"/>
              <a:gd name="connsiteY193" fmla="*/ 2181063 h 2237474"/>
              <a:gd name="connsiteX194" fmla="*/ 536057 w 12192000"/>
              <a:gd name="connsiteY194" fmla="*/ 2181537 h 2237474"/>
              <a:gd name="connsiteX195" fmla="*/ 520671 w 12192000"/>
              <a:gd name="connsiteY195" fmla="*/ 2180980 h 2237474"/>
              <a:gd name="connsiteX196" fmla="*/ 515024 w 12192000"/>
              <a:gd name="connsiteY196" fmla="*/ 2179258 h 2237474"/>
              <a:gd name="connsiteX197" fmla="*/ 512278 w 12192000"/>
              <a:gd name="connsiteY197" fmla="*/ 2176369 h 2237474"/>
              <a:gd name="connsiteX198" fmla="*/ 480419 w 12192000"/>
              <a:gd name="connsiteY198" fmla="*/ 2167807 h 2237474"/>
              <a:gd name="connsiteX199" fmla="*/ 413835 w 12192000"/>
              <a:gd name="connsiteY199" fmla="*/ 2156783 h 2237474"/>
              <a:gd name="connsiteX200" fmla="*/ 376513 w 12192000"/>
              <a:gd name="connsiteY200" fmla="*/ 2154014 h 2237474"/>
              <a:gd name="connsiteX201" fmla="*/ 273386 w 12192000"/>
              <a:gd name="connsiteY201" fmla="*/ 2142551 h 2237474"/>
              <a:gd name="connsiteX202" fmla="*/ 169207 w 12192000"/>
              <a:gd name="connsiteY202" fmla="*/ 2128100 h 2237474"/>
              <a:gd name="connsiteX203" fmla="*/ 93149 w 12192000"/>
              <a:gd name="connsiteY203" fmla="*/ 2105324 h 2237474"/>
              <a:gd name="connsiteX204" fmla="*/ 88109 w 12192000"/>
              <a:gd name="connsiteY204" fmla="*/ 2106704 h 2237474"/>
              <a:gd name="connsiteX205" fmla="*/ 80022 w 12192000"/>
              <a:gd name="connsiteY205" fmla="*/ 2107254 h 2237474"/>
              <a:gd name="connsiteX206" fmla="*/ 79717 w 12192000"/>
              <a:gd name="connsiteY206" fmla="*/ 2107046 h 2237474"/>
              <a:gd name="connsiteX207" fmla="*/ 72352 w 12192000"/>
              <a:gd name="connsiteY207" fmla="*/ 2107991 h 2237474"/>
              <a:gd name="connsiteX208" fmla="*/ 37645 w 12192000"/>
              <a:gd name="connsiteY208" fmla="*/ 2115401 h 2237474"/>
              <a:gd name="connsiteX209" fmla="*/ 4572 w 12192000"/>
              <a:gd name="connsiteY209" fmla="*/ 2111091 h 2237474"/>
              <a:gd name="connsiteX210" fmla="*/ 0 w 12192000"/>
              <a:gd name="connsiteY210" fmla="*/ 2110468 h 2237474"/>
              <a:gd name="connsiteX211" fmla="*/ 0 w 12192000"/>
              <a:gd name="connsiteY21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364035 w 12192000"/>
              <a:gd name="connsiteY83" fmla="*/ 1667683 h 2237474"/>
              <a:gd name="connsiteX84" fmla="*/ 6280959 w 12192000"/>
              <a:gd name="connsiteY84" fmla="*/ 1689329 h 2237474"/>
              <a:gd name="connsiteX85" fmla="*/ 6243319 w 12192000"/>
              <a:gd name="connsiteY85" fmla="*/ 1695560 h 2237474"/>
              <a:gd name="connsiteX86" fmla="*/ 6098321 w 12192000"/>
              <a:gd name="connsiteY86" fmla="*/ 1721646 h 2237474"/>
              <a:gd name="connsiteX87" fmla="*/ 5880652 w 12192000"/>
              <a:gd name="connsiteY87" fmla="*/ 1779643 h 2237474"/>
              <a:gd name="connsiteX88" fmla="*/ 5785959 w 12192000"/>
              <a:gd name="connsiteY88" fmla="*/ 1775307 h 2237474"/>
              <a:gd name="connsiteX89" fmla="*/ 5643534 w 12192000"/>
              <a:gd name="connsiteY89" fmla="*/ 1802919 h 2237474"/>
              <a:gd name="connsiteX90" fmla="*/ 5518799 w 12192000"/>
              <a:gd name="connsiteY90" fmla="*/ 1818312 h 2237474"/>
              <a:gd name="connsiteX91" fmla="*/ 5505014 w 12192000"/>
              <a:gd name="connsiteY91" fmla="*/ 1819259 h 2237474"/>
              <a:gd name="connsiteX92" fmla="*/ 5453307 w 12192000"/>
              <a:gd name="connsiteY92" fmla="*/ 1815450 h 2237474"/>
              <a:gd name="connsiteX93" fmla="*/ 5364192 w 12192000"/>
              <a:gd name="connsiteY93" fmla="*/ 1826074 h 2237474"/>
              <a:gd name="connsiteX94" fmla="*/ 5350380 w 12192000"/>
              <a:gd name="connsiteY94" fmla="*/ 1830891 h 2237474"/>
              <a:gd name="connsiteX95" fmla="*/ 5259633 w 12192000"/>
              <a:gd name="connsiteY95" fmla="*/ 1837160 h 2237474"/>
              <a:gd name="connsiteX96" fmla="*/ 5197513 w 12192000"/>
              <a:gd name="connsiteY96" fmla="*/ 1844718 h 2237474"/>
              <a:gd name="connsiteX97" fmla="*/ 5168852 w 12192000"/>
              <a:gd name="connsiteY97" fmla="*/ 1844846 h 2237474"/>
              <a:gd name="connsiteX98" fmla="*/ 5114927 w 12192000"/>
              <a:gd name="connsiteY98" fmla="*/ 1847827 h 2237474"/>
              <a:gd name="connsiteX99" fmla="*/ 5108970 w 12192000"/>
              <a:gd name="connsiteY99" fmla="*/ 1847935 h 2237474"/>
              <a:gd name="connsiteX100" fmla="*/ 5067961 w 12192000"/>
              <a:gd name="connsiteY100" fmla="*/ 1845917 h 2237474"/>
              <a:gd name="connsiteX101" fmla="*/ 5007075 w 12192000"/>
              <a:gd name="connsiteY101" fmla="*/ 1838626 h 2237474"/>
              <a:gd name="connsiteX102" fmla="*/ 4944087 w 12192000"/>
              <a:gd name="connsiteY102" fmla="*/ 1823332 h 2237474"/>
              <a:gd name="connsiteX103" fmla="*/ 4907662 w 12192000"/>
              <a:gd name="connsiteY103" fmla="*/ 1816900 h 2237474"/>
              <a:gd name="connsiteX104" fmla="*/ 4882386 w 12192000"/>
              <a:gd name="connsiteY104" fmla="*/ 1809844 h 2237474"/>
              <a:gd name="connsiteX105" fmla="*/ 4811440 w 12192000"/>
              <a:gd name="connsiteY105" fmla="*/ 1804655 h 2237474"/>
              <a:gd name="connsiteX106" fmla="*/ 4691075 w 12192000"/>
              <a:gd name="connsiteY106" fmla="*/ 1801389 h 2237474"/>
              <a:gd name="connsiteX107" fmla="*/ 4611738 w 12192000"/>
              <a:gd name="connsiteY107" fmla="*/ 1776964 h 2237474"/>
              <a:gd name="connsiteX108" fmla="*/ 4560070 w 12192000"/>
              <a:gd name="connsiteY108" fmla="*/ 1785640 h 2237474"/>
              <a:gd name="connsiteX109" fmla="*/ 4536503 w 12192000"/>
              <a:gd name="connsiteY109" fmla="*/ 1785334 h 2237474"/>
              <a:gd name="connsiteX110" fmla="*/ 4513724 w 12192000"/>
              <a:gd name="connsiteY110" fmla="*/ 1791996 h 2237474"/>
              <a:gd name="connsiteX111" fmla="*/ 4459810 w 12192000"/>
              <a:gd name="connsiteY111" fmla="*/ 1797886 h 2237474"/>
              <a:gd name="connsiteX112" fmla="*/ 4379064 w 12192000"/>
              <a:gd name="connsiteY112" fmla="*/ 1817177 h 2237474"/>
              <a:gd name="connsiteX113" fmla="*/ 4319209 w 12192000"/>
              <a:gd name="connsiteY113" fmla="*/ 1834833 h 2237474"/>
              <a:gd name="connsiteX114" fmla="*/ 4290981 w 12192000"/>
              <a:gd name="connsiteY114" fmla="*/ 1839677 h 2237474"/>
              <a:gd name="connsiteX115" fmla="*/ 4285792 w 12192000"/>
              <a:gd name="connsiteY115" fmla="*/ 1836231 h 2237474"/>
              <a:gd name="connsiteX116" fmla="*/ 4238372 w 12192000"/>
              <a:gd name="connsiteY116" fmla="*/ 1851480 h 2237474"/>
              <a:gd name="connsiteX117" fmla="*/ 4232517 w 12192000"/>
              <a:gd name="connsiteY117" fmla="*/ 1852567 h 2237474"/>
              <a:gd name="connsiteX118" fmla="*/ 4191732 w 12192000"/>
              <a:gd name="connsiteY118" fmla="*/ 1857328 h 2237474"/>
              <a:gd name="connsiteX119" fmla="*/ 4065532 w 12192000"/>
              <a:gd name="connsiteY119" fmla="*/ 1855477 h 2237474"/>
              <a:gd name="connsiteX120" fmla="*/ 4028460 w 12192000"/>
              <a:gd name="connsiteY120" fmla="*/ 1855137 h 2237474"/>
              <a:gd name="connsiteX121" fmla="*/ 4002267 w 12192000"/>
              <a:gd name="connsiteY121" fmla="*/ 1852352 h 2237474"/>
              <a:gd name="connsiteX122" fmla="*/ 3931396 w 12192000"/>
              <a:gd name="connsiteY122" fmla="*/ 1858915 h 2237474"/>
              <a:gd name="connsiteX123" fmla="*/ 3812162 w 12192000"/>
              <a:gd name="connsiteY123" fmla="*/ 1875501 h 2237474"/>
              <a:gd name="connsiteX124" fmla="*/ 3729530 w 12192000"/>
              <a:gd name="connsiteY124" fmla="*/ 1864513 h 2237474"/>
              <a:gd name="connsiteX125" fmla="*/ 3680177 w 12192000"/>
              <a:gd name="connsiteY125" fmla="*/ 1881552 h 2237474"/>
              <a:gd name="connsiteX126" fmla="*/ 3567259 w 12192000"/>
              <a:gd name="connsiteY126" fmla="*/ 1893482 h 2237474"/>
              <a:gd name="connsiteX127" fmla="*/ 3405770 w 12192000"/>
              <a:gd name="connsiteY127" fmla="*/ 1904591 h 2237474"/>
              <a:gd name="connsiteX128" fmla="*/ 3280097 w 12192000"/>
              <a:gd name="connsiteY128" fmla="*/ 1919610 h 2237474"/>
              <a:gd name="connsiteX129" fmla="*/ 3123424 w 12192000"/>
              <a:gd name="connsiteY129" fmla="*/ 1952930 h 2237474"/>
              <a:gd name="connsiteX130" fmla="*/ 3009910 w 12192000"/>
              <a:gd name="connsiteY130" fmla="*/ 1957866 h 2237474"/>
              <a:gd name="connsiteX131" fmla="*/ 2995934 w 12192000"/>
              <a:gd name="connsiteY131" fmla="*/ 1967085 h 2237474"/>
              <a:gd name="connsiteX132" fmla="*/ 2980071 w 12192000"/>
              <a:gd name="connsiteY132" fmla="*/ 1972988 h 2237474"/>
              <a:gd name="connsiteX133" fmla="*/ 2978094 w 12192000"/>
              <a:gd name="connsiteY133" fmla="*/ 1972369 h 2237474"/>
              <a:gd name="connsiteX134" fmla="*/ 2942858 w 12192000"/>
              <a:gd name="connsiteY134" fmla="*/ 1981367 h 2237474"/>
              <a:gd name="connsiteX135" fmla="*/ 2875436 w 12192000"/>
              <a:gd name="connsiteY135" fmla="*/ 1996977 h 2237474"/>
              <a:gd name="connsiteX136" fmla="*/ 2874892 w 12192000"/>
              <a:gd name="connsiteY136" fmla="*/ 1996085 h 2237474"/>
              <a:gd name="connsiteX137" fmla="*/ 2864145 w 12192000"/>
              <a:gd name="connsiteY137" fmla="*/ 1994061 h 2237474"/>
              <a:gd name="connsiteX138" fmla="*/ 2843662 w 12192000"/>
              <a:gd name="connsiteY138" fmla="*/ 1992498 h 2237474"/>
              <a:gd name="connsiteX139" fmla="*/ 2796128 w 12192000"/>
              <a:gd name="connsiteY139" fmla="*/ 1976403 h 2237474"/>
              <a:gd name="connsiteX140" fmla="*/ 2756784 w 12192000"/>
              <a:gd name="connsiteY140" fmla="*/ 1985116 h 2237474"/>
              <a:gd name="connsiteX141" fmla="*/ 2748833 w 12192000"/>
              <a:gd name="connsiteY141" fmla="*/ 1986323 h 2237474"/>
              <a:gd name="connsiteX142" fmla="*/ 2748661 w 12192000"/>
              <a:gd name="connsiteY142" fmla="*/ 1986122 h 2237474"/>
              <a:gd name="connsiteX143" fmla="*/ 2740251 w 12192000"/>
              <a:gd name="connsiteY143" fmla="*/ 1986946 h 2237474"/>
              <a:gd name="connsiteX144" fmla="*/ 2718916 w 12192000"/>
              <a:gd name="connsiteY144" fmla="*/ 1990867 h 2237474"/>
              <a:gd name="connsiteX145" fmla="*/ 2713522 w 12192000"/>
              <a:gd name="connsiteY145" fmla="*/ 1990173 h 2237474"/>
              <a:gd name="connsiteX146" fmla="*/ 2680597 w 12192000"/>
              <a:gd name="connsiteY146" fmla="*/ 1984996 h 2237474"/>
              <a:gd name="connsiteX147" fmla="*/ 2578178 w 12192000"/>
              <a:gd name="connsiteY147" fmla="*/ 1990531 h 2237474"/>
              <a:gd name="connsiteX148" fmla="*/ 2476147 w 12192000"/>
              <a:gd name="connsiteY148" fmla="*/ 1998305 h 2237474"/>
              <a:gd name="connsiteX149" fmla="*/ 2373568 w 12192000"/>
              <a:gd name="connsiteY149" fmla="*/ 2003219 h 2237474"/>
              <a:gd name="connsiteX150" fmla="*/ 2321399 w 12192000"/>
              <a:gd name="connsiteY150" fmla="*/ 1989467 h 2237474"/>
              <a:gd name="connsiteX151" fmla="*/ 2315525 w 12192000"/>
              <a:gd name="connsiteY151" fmla="*/ 1989708 h 2237474"/>
              <a:gd name="connsiteX152" fmla="*/ 2300792 w 12192000"/>
              <a:gd name="connsiteY152" fmla="*/ 1994290 h 2237474"/>
              <a:gd name="connsiteX153" fmla="*/ 2295469 w 12192000"/>
              <a:gd name="connsiteY153" fmla="*/ 1996659 h 2237474"/>
              <a:gd name="connsiteX154" fmla="*/ 2287219 w 12192000"/>
              <a:gd name="connsiteY154" fmla="*/ 1998750 h 2237474"/>
              <a:gd name="connsiteX155" fmla="*/ 2286948 w 12192000"/>
              <a:gd name="connsiteY155" fmla="*/ 1998596 h 2237474"/>
              <a:gd name="connsiteX156" fmla="*/ 2243069 w 12192000"/>
              <a:gd name="connsiteY156" fmla="*/ 2015111 h 2237474"/>
              <a:gd name="connsiteX157" fmla="*/ 2186609 w 12192000"/>
              <a:gd name="connsiteY157" fmla="*/ 2008263 h 2237474"/>
              <a:gd name="connsiteX158" fmla="*/ 2164831 w 12192000"/>
              <a:gd name="connsiteY158" fmla="*/ 2010143 h 2237474"/>
              <a:gd name="connsiteX159" fmla="*/ 2152836 w 12192000"/>
              <a:gd name="connsiteY159" fmla="*/ 2010048 h 2237474"/>
              <a:gd name="connsiteX160" fmla="*/ 2117102 w 12192000"/>
              <a:gd name="connsiteY160" fmla="*/ 2023004 h 2237474"/>
              <a:gd name="connsiteX161" fmla="*/ 2111935 w 12192000"/>
              <a:gd name="connsiteY161" fmla="*/ 2023163 h 2237474"/>
              <a:gd name="connsiteX162" fmla="*/ 2089991 w 12192000"/>
              <a:gd name="connsiteY162" fmla="*/ 2034193 h 2237474"/>
              <a:gd name="connsiteX163" fmla="*/ 2058061 w 12192000"/>
              <a:gd name="connsiteY163" fmla="*/ 2047942 h 2237474"/>
              <a:gd name="connsiteX164" fmla="*/ 2055737 w 12192000"/>
              <a:gd name="connsiteY164" fmla="*/ 2047704 h 2237474"/>
              <a:gd name="connsiteX165" fmla="*/ 2042244 w 12192000"/>
              <a:gd name="connsiteY165" fmla="*/ 2055560 h 2237474"/>
              <a:gd name="connsiteX166" fmla="*/ 1976224 w 12192000"/>
              <a:gd name="connsiteY166" fmla="*/ 2074257 h 2237474"/>
              <a:gd name="connsiteX167" fmla="*/ 1877728 w 12192000"/>
              <a:gd name="connsiteY167" fmla="*/ 2101004 h 2237474"/>
              <a:gd name="connsiteX168" fmla="*/ 1759056 w 12192000"/>
              <a:gd name="connsiteY168" fmla="*/ 2125608 h 2237474"/>
              <a:gd name="connsiteX169" fmla="*/ 1637948 w 12192000"/>
              <a:gd name="connsiteY169" fmla="*/ 2172597 h 2237474"/>
              <a:gd name="connsiteX170" fmla="*/ 1434549 w 12192000"/>
              <a:gd name="connsiteY170" fmla="*/ 2234522 h 2237474"/>
              <a:gd name="connsiteX171" fmla="*/ 1398481 w 12192000"/>
              <a:gd name="connsiteY171" fmla="*/ 2237074 h 2237474"/>
              <a:gd name="connsiteX172" fmla="*/ 1398407 w 12192000"/>
              <a:gd name="connsiteY172" fmla="*/ 2237095 h 2237474"/>
              <a:gd name="connsiteX173" fmla="*/ 1370962 w 12192000"/>
              <a:gd name="connsiteY173" fmla="*/ 2237474 h 2237474"/>
              <a:gd name="connsiteX174" fmla="*/ 1356367 w 12192000"/>
              <a:gd name="connsiteY174" fmla="*/ 2235089 h 2237474"/>
              <a:gd name="connsiteX175" fmla="*/ 1324828 w 12192000"/>
              <a:gd name="connsiteY175" fmla="*/ 2231968 h 2237474"/>
              <a:gd name="connsiteX176" fmla="*/ 1297744 w 12192000"/>
              <a:gd name="connsiteY176" fmla="*/ 2235849 h 2237474"/>
              <a:gd name="connsiteX177" fmla="*/ 1286236 w 12192000"/>
              <a:gd name="connsiteY177" fmla="*/ 2233135 h 2237474"/>
              <a:gd name="connsiteX178" fmla="*/ 1283504 w 12192000"/>
              <a:gd name="connsiteY178" fmla="*/ 2233797 h 2237474"/>
              <a:gd name="connsiteX179" fmla="*/ 1279765 w 12192000"/>
              <a:gd name="connsiteY179" fmla="*/ 2229639 h 2237474"/>
              <a:gd name="connsiteX180" fmla="*/ 1195347 w 12192000"/>
              <a:gd name="connsiteY180" fmla="*/ 2212354 h 2237474"/>
              <a:gd name="connsiteX181" fmla="*/ 970251 w 12192000"/>
              <a:gd name="connsiteY181" fmla="*/ 2221029 h 2237474"/>
              <a:gd name="connsiteX182" fmla="*/ 812914 w 12192000"/>
              <a:gd name="connsiteY182" fmla="*/ 2202752 h 2237474"/>
              <a:gd name="connsiteX183" fmla="*/ 800195 w 12192000"/>
              <a:gd name="connsiteY183" fmla="*/ 2209407 h 2237474"/>
              <a:gd name="connsiteX184" fmla="*/ 784978 w 12192000"/>
              <a:gd name="connsiteY184" fmla="*/ 2212360 h 2237474"/>
              <a:gd name="connsiteX185" fmla="*/ 681987 w 12192000"/>
              <a:gd name="connsiteY185" fmla="*/ 2216757 h 2237474"/>
              <a:gd name="connsiteX186" fmla="*/ 669923 w 12192000"/>
              <a:gd name="connsiteY186" fmla="*/ 2211682 h 2237474"/>
              <a:gd name="connsiteX187" fmla="*/ 648680 w 12192000"/>
              <a:gd name="connsiteY187" fmla="*/ 2206229 h 2237474"/>
              <a:gd name="connsiteX188" fmla="*/ 597225 w 12192000"/>
              <a:gd name="connsiteY188" fmla="*/ 2180999 h 2237474"/>
              <a:gd name="connsiteX189" fmla="*/ 558449 w 12192000"/>
              <a:gd name="connsiteY189" fmla="*/ 2182346 h 2237474"/>
              <a:gd name="connsiteX190" fmla="*/ 550517 w 12192000"/>
              <a:gd name="connsiteY190" fmla="*/ 2182060 h 2237474"/>
              <a:gd name="connsiteX191" fmla="*/ 550309 w 12192000"/>
              <a:gd name="connsiteY191" fmla="*/ 2181825 h 2237474"/>
              <a:gd name="connsiteX192" fmla="*/ 541836 w 12192000"/>
              <a:gd name="connsiteY192" fmla="*/ 2181063 h 2237474"/>
              <a:gd name="connsiteX193" fmla="*/ 536057 w 12192000"/>
              <a:gd name="connsiteY193" fmla="*/ 2181537 h 2237474"/>
              <a:gd name="connsiteX194" fmla="*/ 520671 w 12192000"/>
              <a:gd name="connsiteY194" fmla="*/ 2180980 h 2237474"/>
              <a:gd name="connsiteX195" fmla="*/ 515024 w 12192000"/>
              <a:gd name="connsiteY195" fmla="*/ 2179258 h 2237474"/>
              <a:gd name="connsiteX196" fmla="*/ 512278 w 12192000"/>
              <a:gd name="connsiteY196" fmla="*/ 2176369 h 2237474"/>
              <a:gd name="connsiteX197" fmla="*/ 480419 w 12192000"/>
              <a:gd name="connsiteY197" fmla="*/ 2167807 h 2237474"/>
              <a:gd name="connsiteX198" fmla="*/ 413835 w 12192000"/>
              <a:gd name="connsiteY198" fmla="*/ 2156783 h 2237474"/>
              <a:gd name="connsiteX199" fmla="*/ 376513 w 12192000"/>
              <a:gd name="connsiteY199" fmla="*/ 2154014 h 2237474"/>
              <a:gd name="connsiteX200" fmla="*/ 273386 w 12192000"/>
              <a:gd name="connsiteY200" fmla="*/ 2142551 h 2237474"/>
              <a:gd name="connsiteX201" fmla="*/ 169207 w 12192000"/>
              <a:gd name="connsiteY201" fmla="*/ 2128100 h 2237474"/>
              <a:gd name="connsiteX202" fmla="*/ 93149 w 12192000"/>
              <a:gd name="connsiteY202" fmla="*/ 2105324 h 2237474"/>
              <a:gd name="connsiteX203" fmla="*/ 88109 w 12192000"/>
              <a:gd name="connsiteY203" fmla="*/ 2106704 h 2237474"/>
              <a:gd name="connsiteX204" fmla="*/ 80022 w 12192000"/>
              <a:gd name="connsiteY204" fmla="*/ 2107254 h 2237474"/>
              <a:gd name="connsiteX205" fmla="*/ 79717 w 12192000"/>
              <a:gd name="connsiteY205" fmla="*/ 2107046 h 2237474"/>
              <a:gd name="connsiteX206" fmla="*/ 72352 w 12192000"/>
              <a:gd name="connsiteY206" fmla="*/ 2107991 h 2237474"/>
              <a:gd name="connsiteX207" fmla="*/ 37645 w 12192000"/>
              <a:gd name="connsiteY207" fmla="*/ 2115401 h 2237474"/>
              <a:gd name="connsiteX208" fmla="*/ 4572 w 12192000"/>
              <a:gd name="connsiteY208" fmla="*/ 2111091 h 2237474"/>
              <a:gd name="connsiteX209" fmla="*/ 0 w 12192000"/>
              <a:gd name="connsiteY209" fmla="*/ 2110468 h 2237474"/>
              <a:gd name="connsiteX210" fmla="*/ 0 w 12192000"/>
              <a:gd name="connsiteY21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45122 w 12192000"/>
              <a:gd name="connsiteY58" fmla="*/ 1345477 h 2237474"/>
              <a:gd name="connsiteX59" fmla="*/ 7902328 w 12192000"/>
              <a:gd name="connsiteY59" fmla="*/ 1345865 h 2237474"/>
              <a:gd name="connsiteX60" fmla="*/ 7875879 w 12192000"/>
              <a:gd name="connsiteY60" fmla="*/ 1345646 h 2237474"/>
              <a:gd name="connsiteX61" fmla="*/ 7840612 w 12192000"/>
              <a:gd name="connsiteY61" fmla="*/ 1369373 h 2237474"/>
              <a:gd name="connsiteX62" fmla="*/ 7786819 w 12192000"/>
              <a:gd name="connsiteY62" fmla="*/ 1378970 h 2237474"/>
              <a:gd name="connsiteX63" fmla="*/ 7548172 w 12192000"/>
              <a:gd name="connsiteY63" fmla="*/ 1417460 h 2237474"/>
              <a:gd name="connsiteX64" fmla="*/ 7483437 w 12192000"/>
              <a:gd name="connsiteY64" fmla="*/ 1478152 h 2237474"/>
              <a:gd name="connsiteX65" fmla="*/ 7377870 w 12192000"/>
              <a:gd name="connsiteY65" fmla="*/ 1523319 h 2237474"/>
              <a:gd name="connsiteX66" fmla="*/ 7230737 w 12192000"/>
              <a:gd name="connsiteY66" fmla="*/ 1562633 h 2237474"/>
              <a:gd name="connsiteX67" fmla="*/ 7224458 w 12192000"/>
              <a:gd name="connsiteY67" fmla="*/ 1573008 h 2237474"/>
              <a:gd name="connsiteX68" fmla="*/ 7183121 w 12192000"/>
              <a:gd name="connsiteY68" fmla="*/ 1595162 h 2237474"/>
              <a:gd name="connsiteX69" fmla="*/ 7164601 w 12192000"/>
              <a:gd name="connsiteY69" fmla="*/ 1606490 h 2237474"/>
              <a:gd name="connsiteX70" fmla="*/ 7092727 w 12192000"/>
              <a:gd name="connsiteY70" fmla="*/ 1623628 h 2237474"/>
              <a:gd name="connsiteX71" fmla="*/ 7031309 w 12192000"/>
              <a:gd name="connsiteY71" fmla="*/ 1619451 h 2237474"/>
              <a:gd name="connsiteX72" fmla="*/ 6999084 w 12192000"/>
              <a:gd name="connsiteY72" fmla="*/ 1634317 h 2237474"/>
              <a:gd name="connsiteX73" fmla="*/ 6992107 w 12192000"/>
              <a:gd name="connsiteY73" fmla="*/ 1636860 h 2237474"/>
              <a:gd name="connsiteX74" fmla="*/ 6900177 w 12192000"/>
              <a:gd name="connsiteY74" fmla="*/ 1636016 h 2237474"/>
              <a:gd name="connsiteX75" fmla="*/ 6795372 w 12192000"/>
              <a:gd name="connsiteY75" fmla="*/ 1644845 h 2237474"/>
              <a:gd name="connsiteX76" fmla="*/ 6692251 w 12192000"/>
              <a:gd name="connsiteY76" fmla="*/ 1656357 h 2237474"/>
              <a:gd name="connsiteX77" fmla="*/ 6655235 w 12192000"/>
              <a:gd name="connsiteY77" fmla="*/ 1661869 h 2237474"/>
              <a:gd name="connsiteX78" fmla="*/ 6554894 w 12192000"/>
              <a:gd name="connsiteY78" fmla="*/ 1664428 h 2237474"/>
              <a:gd name="connsiteX79" fmla="*/ 6516595 w 12192000"/>
              <a:gd name="connsiteY79" fmla="*/ 1667475 h 2237474"/>
              <a:gd name="connsiteX80" fmla="*/ 6508541 w 12192000"/>
              <a:gd name="connsiteY80" fmla="*/ 1668757 h 2237474"/>
              <a:gd name="connsiteX81" fmla="*/ 6471012 w 12192000"/>
              <a:gd name="connsiteY81" fmla="*/ 1678604 h 2237474"/>
              <a:gd name="connsiteX82" fmla="*/ 6364035 w 12192000"/>
              <a:gd name="connsiteY82" fmla="*/ 1667683 h 2237474"/>
              <a:gd name="connsiteX83" fmla="*/ 6280959 w 12192000"/>
              <a:gd name="connsiteY83" fmla="*/ 1689329 h 2237474"/>
              <a:gd name="connsiteX84" fmla="*/ 6243319 w 12192000"/>
              <a:gd name="connsiteY84" fmla="*/ 1695560 h 2237474"/>
              <a:gd name="connsiteX85" fmla="*/ 6098321 w 12192000"/>
              <a:gd name="connsiteY85" fmla="*/ 1721646 h 2237474"/>
              <a:gd name="connsiteX86" fmla="*/ 5880652 w 12192000"/>
              <a:gd name="connsiteY86" fmla="*/ 1779643 h 2237474"/>
              <a:gd name="connsiteX87" fmla="*/ 5785959 w 12192000"/>
              <a:gd name="connsiteY87" fmla="*/ 1775307 h 2237474"/>
              <a:gd name="connsiteX88" fmla="*/ 5643534 w 12192000"/>
              <a:gd name="connsiteY88" fmla="*/ 1802919 h 2237474"/>
              <a:gd name="connsiteX89" fmla="*/ 5518799 w 12192000"/>
              <a:gd name="connsiteY89" fmla="*/ 1818312 h 2237474"/>
              <a:gd name="connsiteX90" fmla="*/ 5505014 w 12192000"/>
              <a:gd name="connsiteY90" fmla="*/ 1819259 h 2237474"/>
              <a:gd name="connsiteX91" fmla="*/ 5453307 w 12192000"/>
              <a:gd name="connsiteY91" fmla="*/ 1815450 h 2237474"/>
              <a:gd name="connsiteX92" fmla="*/ 5364192 w 12192000"/>
              <a:gd name="connsiteY92" fmla="*/ 1826074 h 2237474"/>
              <a:gd name="connsiteX93" fmla="*/ 5350380 w 12192000"/>
              <a:gd name="connsiteY93" fmla="*/ 1830891 h 2237474"/>
              <a:gd name="connsiteX94" fmla="*/ 5259633 w 12192000"/>
              <a:gd name="connsiteY94" fmla="*/ 1837160 h 2237474"/>
              <a:gd name="connsiteX95" fmla="*/ 5197513 w 12192000"/>
              <a:gd name="connsiteY95" fmla="*/ 1844718 h 2237474"/>
              <a:gd name="connsiteX96" fmla="*/ 5168852 w 12192000"/>
              <a:gd name="connsiteY96" fmla="*/ 1844846 h 2237474"/>
              <a:gd name="connsiteX97" fmla="*/ 5114927 w 12192000"/>
              <a:gd name="connsiteY97" fmla="*/ 1847827 h 2237474"/>
              <a:gd name="connsiteX98" fmla="*/ 5108970 w 12192000"/>
              <a:gd name="connsiteY98" fmla="*/ 1847935 h 2237474"/>
              <a:gd name="connsiteX99" fmla="*/ 5067961 w 12192000"/>
              <a:gd name="connsiteY99" fmla="*/ 1845917 h 2237474"/>
              <a:gd name="connsiteX100" fmla="*/ 5007075 w 12192000"/>
              <a:gd name="connsiteY100" fmla="*/ 1838626 h 2237474"/>
              <a:gd name="connsiteX101" fmla="*/ 4944087 w 12192000"/>
              <a:gd name="connsiteY101" fmla="*/ 1823332 h 2237474"/>
              <a:gd name="connsiteX102" fmla="*/ 4907662 w 12192000"/>
              <a:gd name="connsiteY102" fmla="*/ 1816900 h 2237474"/>
              <a:gd name="connsiteX103" fmla="*/ 4882386 w 12192000"/>
              <a:gd name="connsiteY103" fmla="*/ 1809844 h 2237474"/>
              <a:gd name="connsiteX104" fmla="*/ 4811440 w 12192000"/>
              <a:gd name="connsiteY104" fmla="*/ 1804655 h 2237474"/>
              <a:gd name="connsiteX105" fmla="*/ 4691075 w 12192000"/>
              <a:gd name="connsiteY105" fmla="*/ 1801389 h 2237474"/>
              <a:gd name="connsiteX106" fmla="*/ 4611738 w 12192000"/>
              <a:gd name="connsiteY106" fmla="*/ 1776964 h 2237474"/>
              <a:gd name="connsiteX107" fmla="*/ 4560070 w 12192000"/>
              <a:gd name="connsiteY107" fmla="*/ 1785640 h 2237474"/>
              <a:gd name="connsiteX108" fmla="*/ 4536503 w 12192000"/>
              <a:gd name="connsiteY108" fmla="*/ 1785334 h 2237474"/>
              <a:gd name="connsiteX109" fmla="*/ 4513724 w 12192000"/>
              <a:gd name="connsiteY109" fmla="*/ 1791996 h 2237474"/>
              <a:gd name="connsiteX110" fmla="*/ 4459810 w 12192000"/>
              <a:gd name="connsiteY110" fmla="*/ 1797886 h 2237474"/>
              <a:gd name="connsiteX111" fmla="*/ 4379064 w 12192000"/>
              <a:gd name="connsiteY111" fmla="*/ 1817177 h 2237474"/>
              <a:gd name="connsiteX112" fmla="*/ 4319209 w 12192000"/>
              <a:gd name="connsiteY112" fmla="*/ 1834833 h 2237474"/>
              <a:gd name="connsiteX113" fmla="*/ 4290981 w 12192000"/>
              <a:gd name="connsiteY113" fmla="*/ 1839677 h 2237474"/>
              <a:gd name="connsiteX114" fmla="*/ 4285792 w 12192000"/>
              <a:gd name="connsiteY114" fmla="*/ 1836231 h 2237474"/>
              <a:gd name="connsiteX115" fmla="*/ 4238372 w 12192000"/>
              <a:gd name="connsiteY115" fmla="*/ 1851480 h 2237474"/>
              <a:gd name="connsiteX116" fmla="*/ 4232517 w 12192000"/>
              <a:gd name="connsiteY116" fmla="*/ 1852567 h 2237474"/>
              <a:gd name="connsiteX117" fmla="*/ 4191732 w 12192000"/>
              <a:gd name="connsiteY117" fmla="*/ 1857328 h 2237474"/>
              <a:gd name="connsiteX118" fmla="*/ 4065532 w 12192000"/>
              <a:gd name="connsiteY118" fmla="*/ 1855477 h 2237474"/>
              <a:gd name="connsiteX119" fmla="*/ 4028460 w 12192000"/>
              <a:gd name="connsiteY119" fmla="*/ 1855137 h 2237474"/>
              <a:gd name="connsiteX120" fmla="*/ 4002267 w 12192000"/>
              <a:gd name="connsiteY120" fmla="*/ 1852352 h 2237474"/>
              <a:gd name="connsiteX121" fmla="*/ 3931396 w 12192000"/>
              <a:gd name="connsiteY121" fmla="*/ 1858915 h 2237474"/>
              <a:gd name="connsiteX122" fmla="*/ 3812162 w 12192000"/>
              <a:gd name="connsiteY122" fmla="*/ 1875501 h 2237474"/>
              <a:gd name="connsiteX123" fmla="*/ 3729530 w 12192000"/>
              <a:gd name="connsiteY123" fmla="*/ 1864513 h 2237474"/>
              <a:gd name="connsiteX124" fmla="*/ 3680177 w 12192000"/>
              <a:gd name="connsiteY124" fmla="*/ 1881552 h 2237474"/>
              <a:gd name="connsiteX125" fmla="*/ 3567259 w 12192000"/>
              <a:gd name="connsiteY125" fmla="*/ 1893482 h 2237474"/>
              <a:gd name="connsiteX126" fmla="*/ 3405770 w 12192000"/>
              <a:gd name="connsiteY126" fmla="*/ 1904591 h 2237474"/>
              <a:gd name="connsiteX127" fmla="*/ 3280097 w 12192000"/>
              <a:gd name="connsiteY127" fmla="*/ 1919610 h 2237474"/>
              <a:gd name="connsiteX128" fmla="*/ 3123424 w 12192000"/>
              <a:gd name="connsiteY128" fmla="*/ 1952930 h 2237474"/>
              <a:gd name="connsiteX129" fmla="*/ 3009910 w 12192000"/>
              <a:gd name="connsiteY129" fmla="*/ 1957866 h 2237474"/>
              <a:gd name="connsiteX130" fmla="*/ 2995934 w 12192000"/>
              <a:gd name="connsiteY130" fmla="*/ 1967085 h 2237474"/>
              <a:gd name="connsiteX131" fmla="*/ 2980071 w 12192000"/>
              <a:gd name="connsiteY131" fmla="*/ 1972988 h 2237474"/>
              <a:gd name="connsiteX132" fmla="*/ 2978094 w 12192000"/>
              <a:gd name="connsiteY132" fmla="*/ 1972369 h 2237474"/>
              <a:gd name="connsiteX133" fmla="*/ 2942858 w 12192000"/>
              <a:gd name="connsiteY133" fmla="*/ 1981367 h 2237474"/>
              <a:gd name="connsiteX134" fmla="*/ 2875436 w 12192000"/>
              <a:gd name="connsiteY134" fmla="*/ 1996977 h 2237474"/>
              <a:gd name="connsiteX135" fmla="*/ 2874892 w 12192000"/>
              <a:gd name="connsiteY135" fmla="*/ 1996085 h 2237474"/>
              <a:gd name="connsiteX136" fmla="*/ 2864145 w 12192000"/>
              <a:gd name="connsiteY136" fmla="*/ 1994061 h 2237474"/>
              <a:gd name="connsiteX137" fmla="*/ 2843662 w 12192000"/>
              <a:gd name="connsiteY137" fmla="*/ 1992498 h 2237474"/>
              <a:gd name="connsiteX138" fmla="*/ 2796128 w 12192000"/>
              <a:gd name="connsiteY138" fmla="*/ 1976403 h 2237474"/>
              <a:gd name="connsiteX139" fmla="*/ 2756784 w 12192000"/>
              <a:gd name="connsiteY139" fmla="*/ 1985116 h 2237474"/>
              <a:gd name="connsiteX140" fmla="*/ 2748833 w 12192000"/>
              <a:gd name="connsiteY140" fmla="*/ 1986323 h 2237474"/>
              <a:gd name="connsiteX141" fmla="*/ 2748661 w 12192000"/>
              <a:gd name="connsiteY141" fmla="*/ 1986122 h 2237474"/>
              <a:gd name="connsiteX142" fmla="*/ 2740251 w 12192000"/>
              <a:gd name="connsiteY142" fmla="*/ 1986946 h 2237474"/>
              <a:gd name="connsiteX143" fmla="*/ 2718916 w 12192000"/>
              <a:gd name="connsiteY143" fmla="*/ 1990867 h 2237474"/>
              <a:gd name="connsiteX144" fmla="*/ 2713522 w 12192000"/>
              <a:gd name="connsiteY144" fmla="*/ 1990173 h 2237474"/>
              <a:gd name="connsiteX145" fmla="*/ 2680597 w 12192000"/>
              <a:gd name="connsiteY145" fmla="*/ 1984996 h 2237474"/>
              <a:gd name="connsiteX146" fmla="*/ 2578178 w 12192000"/>
              <a:gd name="connsiteY146" fmla="*/ 1990531 h 2237474"/>
              <a:gd name="connsiteX147" fmla="*/ 2476147 w 12192000"/>
              <a:gd name="connsiteY147" fmla="*/ 1998305 h 2237474"/>
              <a:gd name="connsiteX148" fmla="*/ 2373568 w 12192000"/>
              <a:gd name="connsiteY148" fmla="*/ 2003219 h 2237474"/>
              <a:gd name="connsiteX149" fmla="*/ 2321399 w 12192000"/>
              <a:gd name="connsiteY149" fmla="*/ 1989467 h 2237474"/>
              <a:gd name="connsiteX150" fmla="*/ 2315525 w 12192000"/>
              <a:gd name="connsiteY150" fmla="*/ 1989708 h 2237474"/>
              <a:gd name="connsiteX151" fmla="*/ 2300792 w 12192000"/>
              <a:gd name="connsiteY151" fmla="*/ 1994290 h 2237474"/>
              <a:gd name="connsiteX152" fmla="*/ 2295469 w 12192000"/>
              <a:gd name="connsiteY152" fmla="*/ 1996659 h 2237474"/>
              <a:gd name="connsiteX153" fmla="*/ 2287219 w 12192000"/>
              <a:gd name="connsiteY153" fmla="*/ 1998750 h 2237474"/>
              <a:gd name="connsiteX154" fmla="*/ 2286948 w 12192000"/>
              <a:gd name="connsiteY154" fmla="*/ 1998596 h 2237474"/>
              <a:gd name="connsiteX155" fmla="*/ 2243069 w 12192000"/>
              <a:gd name="connsiteY155" fmla="*/ 2015111 h 2237474"/>
              <a:gd name="connsiteX156" fmla="*/ 2186609 w 12192000"/>
              <a:gd name="connsiteY156" fmla="*/ 2008263 h 2237474"/>
              <a:gd name="connsiteX157" fmla="*/ 2164831 w 12192000"/>
              <a:gd name="connsiteY157" fmla="*/ 2010143 h 2237474"/>
              <a:gd name="connsiteX158" fmla="*/ 2152836 w 12192000"/>
              <a:gd name="connsiteY158" fmla="*/ 2010048 h 2237474"/>
              <a:gd name="connsiteX159" fmla="*/ 2117102 w 12192000"/>
              <a:gd name="connsiteY159" fmla="*/ 2023004 h 2237474"/>
              <a:gd name="connsiteX160" fmla="*/ 2111935 w 12192000"/>
              <a:gd name="connsiteY160" fmla="*/ 2023163 h 2237474"/>
              <a:gd name="connsiteX161" fmla="*/ 2089991 w 12192000"/>
              <a:gd name="connsiteY161" fmla="*/ 2034193 h 2237474"/>
              <a:gd name="connsiteX162" fmla="*/ 2058061 w 12192000"/>
              <a:gd name="connsiteY162" fmla="*/ 2047942 h 2237474"/>
              <a:gd name="connsiteX163" fmla="*/ 2055737 w 12192000"/>
              <a:gd name="connsiteY163" fmla="*/ 2047704 h 2237474"/>
              <a:gd name="connsiteX164" fmla="*/ 2042244 w 12192000"/>
              <a:gd name="connsiteY164" fmla="*/ 2055560 h 2237474"/>
              <a:gd name="connsiteX165" fmla="*/ 1976224 w 12192000"/>
              <a:gd name="connsiteY165" fmla="*/ 2074257 h 2237474"/>
              <a:gd name="connsiteX166" fmla="*/ 1877728 w 12192000"/>
              <a:gd name="connsiteY166" fmla="*/ 2101004 h 2237474"/>
              <a:gd name="connsiteX167" fmla="*/ 1759056 w 12192000"/>
              <a:gd name="connsiteY167" fmla="*/ 2125608 h 2237474"/>
              <a:gd name="connsiteX168" fmla="*/ 1637948 w 12192000"/>
              <a:gd name="connsiteY168" fmla="*/ 2172597 h 2237474"/>
              <a:gd name="connsiteX169" fmla="*/ 1434549 w 12192000"/>
              <a:gd name="connsiteY169" fmla="*/ 2234522 h 2237474"/>
              <a:gd name="connsiteX170" fmla="*/ 1398481 w 12192000"/>
              <a:gd name="connsiteY170" fmla="*/ 2237074 h 2237474"/>
              <a:gd name="connsiteX171" fmla="*/ 1398407 w 12192000"/>
              <a:gd name="connsiteY171" fmla="*/ 2237095 h 2237474"/>
              <a:gd name="connsiteX172" fmla="*/ 1370962 w 12192000"/>
              <a:gd name="connsiteY172" fmla="*/ 2237474 h 2237474"/>
              <a:gd name="connsiteX173" fmla="*/ 1356367 w 12192000"/>
              <a:gd name="connsiteY173" fmla="*/ 2235089 h 2237474"/>
              <a:gd name="connsiteX174" fmla="*/ 1324828 w 12192000"/>
              <a:gd name="connsiteY174" fmla="*/ 2231968 h 2237474"/>
              <a:gd name="connsiteX175" fmla="*/ 1297744 w 12192000"/>
              <a:gd name="connsiteY175" fmla="*/ 2235849 h 2237474"/>
              <a:gd name="connsiteX176" fmla="*/ 1286236 w 12192000"/>
              <a:gd name="connsiteY176" fmla="*/ 2233135 h 2237474"/>
              <a:gd name="connsiteX177" fmla="*/ 1283504 w 12192000"/>
              <a:gd name="connsiteY177" fmla="*/ 2233797 h 2237474"/>
              <a:gd name="connsiteX178" fmla="*/ 1279765 w 12192000"/>
              <a:gd name="connsiteY178" fmla="*/ 2229639 h 2237474"/>
              <a:gd name="connsiteX179" fmla="*/ 1195347 w 12192000"/>
              <a:gd name="connsiteY179" fmla="*/ 2212354 h 2237474"/>
              <a:gd name="connsiteX180" fmla="*/ 970251 w 12192000"/>
              <a:gd name="connsiteY180" fmla="*/ 2221029 h 2237474"/>
              <a:gd name="connsiteX181" fmla="*/ 812914 w 12192000"/>
              <a:gd name="connsiteY181" fmla="*/ 2202752 h 2237474"/>
              <a:gd name="connsiteX182" fmla="*/ 800195 w 12192000"/>
              <a:gd name="connsiteY182" fmla="*/ 2209407 h 2237474"/>
              <a:gd name="connsiteX183" fmla="*/ 784978 w 12192000"/>
              <a:gd name="connsiteY183" fmla="*/ 2212360 h 2237474"/>
              <a:gd name="connsiteX184" fmla="*/ 681987 w 12192000"/>
              <a:gd name="connsiteY184" fmla="*/ 2216757 h 2237474"/>
              <a:gd name="connsiteX185" fmla="*/ 669923 w 12192000"/>
              <a:gd name="connsiteY185" fmla="*/ 2211682 h 2237474"/>
              <a:gd name="connsiteX186" fmla="*/ 648680 w 12192000"/>
              <a:gd name="connsiteY186" fmla="*/ 2206229 h 2237474"/>
              <a:gd name="connsiteX187" fmla="*/ 597225 w 12192000"/>
              <a:gd name="connsiteY187" fmla="*/ 2180999 h 2237474"/>
              <a:gd name="connsiteX188" fmla="*/ 558449 w 12192000"/>
              <a:gd name="connsiteY188" fmla="*/ 2182346 h 2237474"/>
              <a:gd name="connsiteX189" fmla="*/ 550517 w 12192000"/>
              <a:gd name="connsiteY189" fmla="*/ 2182060 h 2237474"/>
              <a:gd name="connsiteX190" fmla="*/ 550309 w 12192000"/>
              <a:gd name="connsiteY190" fmla="*/ 2181825 h 2237474"/>
              <a:gd name="connsiteX191" fmla="*/ 541836 w 12192000"/>
              <a:gd name="connsiteY191" fmla="*/ 2181063 h 2237474"/>
              <a:gd name="connsiteX192" fmla="*/ 536057 w 12192000"/>
              <a:gd name="connsiteY192" fmla="*/ 2181537 h 2237474"/>
              <a:gd name="connsiteX193" fmla="*/ 520671 w 12192000"/>
              <a:gd name="connsiteY193" fmla="*/ 2180980 h 2237474"/>
              <a:gd name="connsiteX194" fmla="*/ 515024 w 12192000"/>
              <a:gd name="connsiteY194" fmla="*/ 2179258 h 2237474"/>
              <a:gd name="connsiteX195" fmla="*/ 512278 w 12192000"/>
              <a:gd name="connsiteY195" fmla="*/ 2176369 h 2237474"/>
              <a:gd name="connsiteX196" fmla="*/ 480419 w 12192000"/>
              <a:gd name="connsiteY196" fmla="*/ 2167807 h 2237474"/>
              <a:gd name="connsiteX197" fmla="*/ 413835 w 12192000"/>
              <a:gd name="connsiteY197" fmla="*/ 2156783 h 2237474"/>
              <a:gd name="connsiteX198" fmla="*/ 376513 w 12192000"/>
              <a:gd name="connsiteY198" fmla="*/ 2154014 h 2237474"/>
              <a:gd name="connsiteX199" fmla="*/ 273386 w 12192000"/>
              <a:gd name="connsiteY199" fmla="*/ 2142551 h 2237474"/>
              <a:gd name="connsiteX200" fmla="*/ 169207 w 12192000"/>
              <a:gd name="connsiteY200" fmla="*/ 2128100 h 2237474"/>
              <a:gd name="connsiteX201" fmla="*/ 93149 w 12192000"/>
              <a:gd name="connsiteY201" fmla="*/ 2105324 h 2237474"/>
              <a:gd name="connsiteX202" fmla="*/ 88109 w 12192000"/>
              <a:gd name="connsiteY202" fmla="*/ 2106704 h 2237474"/>
              <a:gd name="connsiteX203" fmla="*/ 80022 w 12192000"/>
              <a:gd name="connsiteY203" fmla="*/ 2107254 h 2237474"/>
              <a:gd name="connsiteX204" fmla="*/ 79717 w 12192000"/>
              <a:gd name="connsiteY204" fmla="*/ 2107046 h 2237474"/>
              <a:gd name="connsiteX205" fmla="*/ 72352 w 12192000"/>
              <a:gd name="connsiteY205" fmla="*/ 2107991 h 2237474"/>
              <a:gd name="connsiteX206" fmla="*/ 37645 w 12192000"/>
              <a:gd name="connsiteY206" fmla="*/ 2115401 h 2237474"/>
              <a:gd name="connsiteX207" fmla="*/ 4572 w 12192000"/>
              <a:gd name="connsiteY207" fmla="*/ 2111091 h 2237474"/>
              <a:gd name="connsiteX208" fmla="*/ 0 w 12192000"/>
              <a:gd name="connsiteY208" fmla="*/ 2110468 h 2237474"/>
              <a:gd name="connsiteX209" fmla="*/ 0 w 12192000"/>
              <a:gd name="connsiteY20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02328 w 12192000"/>
              <a:gd name="connsiteY58" fmla="*/ 1345865 h 2237474"/>
              <a:gd name="connsiteX59" fmla="*/ 7875879 w 12192000"/>
              <a:gd name="connsiteY59" fmla="*/ 1345646 h 2237474"/>
              <a:gd name="connsiteX60" fmla="*/ 7840612 w 12192000"/>
              <a:gd name="connsiteY60" fmla="*/ 1369373 h 2237474"/>
              <a:gd name="connsiteX61" fmla="*/ 7786819 w 12192000"/>
              <a:gd name="connsiteY61" fmla="*/ 1378970 h 2237474"/>
              <a:gd name="connsiteX62" fmla="*/ 7548172 w 12192000"/>
              <a:gd name="connsiteY62" fmla="*/ 1417460 h 2237474"/>
              <a:gd name="connsiteX63" fmla="*/ 7483437 w 12192000"/>
              <a:gd name="connsiteY63" fmla="*/ 1478152 h 2237474"/>
              <a:gd name="connsiteX64" fmla="*/ 7377870 w 12192000"/>
              <a:gd name="connsiteY64" fmla="*/ 1523319 h 2237474"/>
              <a:gd name="connsiteX65" fmla="*/ 7230737 w 12192000"/>
              <a:gd name="connsiteY65" fmla="*/ 1562633 h 2237474"/>
              <a:gd name="connsiteX66" fmla="*/ 7224458 w 12192000"/>
              <a:gd name="connsiteY66" fmla="*/ 1573008 h 2237474"/>
              <a:gd name="connsiteX67" fmla="*/ 7183121 w 12192000"/>
              <a:gd name="connsiteY67" fmla="*/ 1595162 h 2237474"/>
              <a:gd name="connsiteX68" fmla="*/ 7164601 w 12192000"/>
              <a:gd name="connsiteY68" fmla="*/ 1606490 h 2237474"/>
              <a:gd name="connsiteX69" fmla="*/ 7092727 w 12192000"/>
              <a:gd name="connsiteY69" fmla="*/ 1623628 h 2237474"/>
              <a:gd name="connsiteX70" fmla="*/ 7031309 w 12192000"/>
              <a:gd name="connsiteY70" fmla="*/ 1619451 h 2237474"/>
              <a:gd name="connsiteX71" fmla="*/ 6999084 w 12192000"/>
              <a:gd name="connsiteY71" fmla="*/ 1634317 h 2237474"/>
              <a:gd name="connsiteX72" fmla="*/ 6992107 w 12192000"/>
              <a:gd name="connsiteY72" fmla="*/ 1636860 h 2237474"/>
              <a:gd name="connsiteX73" fmla="*/ 6900177 w 12192000"/>
              <a:gd name="connsiteY73" fmla="*/ 1636016 h 2237474"/>
              <a:gd name="connsiteX74" fmla="*/ 6795372 w 12192000"/>
              <a:gd name="connsiteY74" fmla="*/ 1644845 h 2237474"/>
              <a:gd name="connsiteX75" fmla="*/ 6692251 w 12192000"/>
              <a:gd name="connsiteY75" fmla="*/ 1656357 h 2237474"/>
              <a:gd name="connsiteX76" fmla="*/ 6655235 w 12192000"/>
              <a:gd name="connsiteY76" fmla="*/ 1661869 h 2237474"/>
              <a:gd name="connsiteX77" fmla="*/ 6554894 w 12192000"/>
              <a:gd name="connsiteY77" fmla="*/ 1664428 h 2237474"/>
              <a:gd name="connsiteX78" fmla="*/ 6516595 w 12192000"/>
              <a:gd name="connsiteY78" fmla="*/ 1667475 h 2237474"/>
              <a:gd name="connsiteX79" fmla="*/ 6508541 w 12192000"/>
              <a:gd name="connsiteY79" fmla="*/ 1668757 h 2237474"/>
              <a:gd name="connsiteX80" fmla="*/ 6471012 w 12192000"/>
              <a:gd name="connsiteY80" fmla="*/ 1678604 h 2237474"/>
              <a:gd name="connsiteX81" fmla="*/ 6364035 w 12192000"/>
              <a:gd name="connsiteY81" fmla="*/ 1667683 h 2237474"/>
              <a:gd name="connsiteX82" fmla="*/ 6280959 w 12192000"/>
              <a:gd name="connsiteY82" fmla="*/ 1689329 h 2237474"/>
              <a:gd name="connsiteX83" fmla="*/ 6243319 w 12192000"/>
              <a:gd name="connsiteY83" fmla="*/ 1695560 h 2237474"/>
              <a:gd name="connsiteX84" fmla="*/ 6098321 w 12192000"/>
              <a:gd name="connsiteY84" fmla="*/ 1721646 h 2237474"/>
              <a:gd name="connsiteX85" fmla="*/ 5880652 w 12192000"/>
              <a:gd name="connsiteY85" fmla="*/ 1779643 h 2237474"/>
              <a:gd name="connsiteX86" fmla="*/ 5785959 w 12192000"/>
              <a:gd name="connsiteY86" fmla="*/ 1775307 h 2237474"/>
              <a:gd name="connsiteX87" fmla="*/ 5643534 w 12192000"/>
              <a:gd name="connsiteY87" fmla="*/ 1802919 h 2237474"/>
              <a:gd name="connsiteX88" fmla="*/ 5518799 w 12192000"/>
              <a:gd name="connsiteY88" fmla="*/ 1818312 h 2237474"/>
              <a:gd name="connsiteX89" fmla="*/ 5505014 w 12192000"/>
              <a:gd name="connsiteY89" fmla="*/ 1819259 h 2237474"/>
              <a:gd name="connsiteX90" fmla="*/ 5453307 w 12192000"/>
              <a:gd name="connsiteY90" fmla="*/ 1815450 h 2237474"/>
              <a:gd name="connsiteX91" fmla="*/ 5364192 w 12192000"/>
              <a:gd name="connsiteY91" fmla="*/ 1826074 h 2237474"/>
              <a:gd name="connsiteX92" fmla="*/ 5350380 w 12192000"/>
              <a:gd name="connsiteY92" fmla="*/ 1830891 h 2237474"/>
              <a:gd name="connsiteX93" fmla="*/ 5259633 w 12192000"/>
              <a:gd name="connsiteY93" fmla="*/ 1837160 h 2237474"/>
              <a:gd name="connsiteX94" fmla="*/ 5197513 w 12192000"/>
              <a:gd name="connsiteY94" fmla="*/ 1844718 h 2237474"/>
              <a:gd name="connsiteX95" fmla="*/ 5168852 w 12192000"/>
              <a:gd name="connsiteY95" fmla="*/ 1844846 h 2237474"/>
              <a:gd name="connsiteX96" fmla="*/ 5114927 w 12192000"/>
              <a:gd name="connsiteY96" fmla="*/ 1847827 h 2237474"/>
              <a:gd name="connsiteX97" fmla="*/ 5108970 w 12192000"/>
              <a:gd name="connsiteY97" fmla="*/ 1847935 h 2237474"/>
              <a:gd name="connsiteX98" fmla="*/ 5067961 w 12192000"/>
              <a:gd name="connsiteY98" fmla="*/ 1845917 h 2237474"/>
              <a:gd name="connsiteX99" fmla="*/ 5007075 w 12192000"/>
              <a:gd name="connsiteY99" fmla="*/ 1838626 h 2237474"/>
              <a:gd name="connsiteX100" fmla="*/ 4944087 w 12192000"/>
              <a:gd name="connsiteY100" fmla="*/ 1823332 h 2237474"/>
              <a:gd name="connsiteX101" fmla="*/ 4907662 w 12192000"/>
              <a:gd name="connsiteY101" fmla="*/ 1816900 h 2237474"/>
              <a:gd name="connsiteX102" fmla="*/ 4882386 w 12192000"/>
              <a:gd name="connsiteY102" fmla="*/ 1809844 h 2237474"/>
              <a:gd name="connsiteX103" fmla="*/ 4811440 w 12192000"/>
              <a:gd name="connsiteY103" fmla="*/ 1804655 h 2237474"/>
              <a:gd name="connsiteX104" fmla="*/ 4691075 w 12192000"/>
              <a:gd name="connsiteY104" fmla="*/ 1801389 h 2237474"/>
              <a:gd name="connsiteX105" fmla="*/ 4611738 w 12192000"/>
              <a:gd name="connsiteY105" fmla="*/ 1776964 h 2237474"/>
              <a:gd name="connsiteX106" fmla="*/ 4560070 w 12192000"/>
              <a:gd name="connsiteY106" fmla="*/ 1785640 h 2237474"/>
              <a:gd name="connsiteX107" fmla="*/ 4536503 w 12192000"/>
              <a:gd name="connsiteY107" fmla="*/ 1785334 h 2237474"/>
              <a:gd name="connsiteX108" fmla="*/ 4513724 w 12192000"/>
              <a:gd name="connsiteY108" fmla="*/ 1791996 h 2237474"/>
              <a:gd name="connsiteX109" fmla="*/ 4459810 w 12192000"/>
              <a:gd name="connsiteY109" fmla="*/ 1797886 h 2237474"/>
              <a:gd name="connsiteX110" fmla="*/ 4379064 w 12192000"/>
              <a:gd name="connsiteY110" fmla="*/ 1817177 h 2237474"/>
              <a:gd name="connsiteX111" fmla="*/ 4319209 w 12192000"/>
              <a:gd name="connsiteY111" fmla="*/ 1834833 h 2237474"/>
              <a:gd name="connsiteX112" fmla="*/ 4290981 w 12192000"/>
              <a:gd name="connsiteY112" fmla="*/ 1839677 h 2237474"/>
              <a:gd name="connsiteX113" fmla="*/ 4285792 w 12192000"/>
              <a:gd name="connsiteY113" fmla="*/ 1836231 h 2237474"/>
              <a:gd name="connsiteX114" fmla="*/ 4238372 w 12192000"/>
              <a:gd name="connsiteY114" fmla="*/ 1851480 h 2237474"/>
              <a:gd name="connsiteX115" fmla="*/ 4232517 w 12192000"/>
              <a:gd name="connsiteY115" fmla="*/ 1852567 h 2237474"/>
              <a:gd name="connsiteX116" fmla="*/ 4191732 w 12192000"/>
              <a:gd name="connsiteY116" fmla="*/ 1857328 h 2237474"/>
              <a:gd name="connsiteX117" fmla="*/ 4065532 w 12192000"/>
              <a:gd name="connsiteY117" fmla="*/ 1855477 h 2237474"/>
              <a:gd name="connsiteX118" fmla="*/ 4028460 w 12192000"/>
              <a:gd name="connsiteY118" fmla="*/ 1855137 h 2237474"/>
              <a:gd name="connsiteX119" fmla="*/ 4002267 w 12192000"/>
              <a:gd name="connsiteY119" fmla="*/ 1852352 h 2237474"/>
              <a:gd name="connsiteX120" fmla="*/ 3931396 w 12192000"/>
              <a:gd name="connsiteY120" fmla="*/ 1858915 h 2237474"/>
              <a:gd name="connsiteX121" fmla="*/ 3812162 w 12192000"/>
              <a:gd name="connsiteY121" fmla="*/ 1875501 h 2237474"/>
              <a:gd name="connsiteX122" fmla="*/ 3729530 w 12192000"/>
              <a:gd name="connsiteY122" fmla="*/ 1864513 h 2237474"/>
              <a:gd name="connsiteX123" fmla="*/ 3680177 w 12192000"/>
              <a:gd name="connsiteY123" fmla="*/ 1881552 h 2237474"/>
              <a:gd name="connsiteX124" fmla="*/ 3567259 w 12192000"/>
              <a:gd name="connsiteY124" fmla="*/ 1893482 h 2237474"/>
              <a:gd name="connsiteX125" fmla="*/ 3405770 w 12192000"/>
              <a:gd name="connsiteY125" fmla="*/ 1904591 h 2237474"/>
              <a:gd name="connsiteX126" fmla="*/ 3280097 w 12192000"/>
              <a:gd name="connsiteY126" fmla="*/ 1919610 h 2237474"/>
              <a:gd name="connsiteX127" fmla="*/ 3123424 w 12192000"/>
              <a:gd name="connsiteY127" fmla="*/ 1952930 h 2237474"/>
              <a:gd name="connsiteX128" fmla="*/ 3009910 w 12192000"/>
              <a:gd name="connsiteY128" fmla="*/ 1957866 h 2237474"/>
              <a:gd name="connsiteX129" fmla="*/ 2995934 w 12192000"/>
              <a:gd name="connsiteY129" fmla="*/ 1967085 h 2237474"/>
              <a:gd name="connsiteX130" fmla="*/ 2980071 w 12192000"/>
              <a:gd name="connsiteY130" fmla="*/ 1972988 h 2237474"/>
              <a:gd name="connsiteX131" fmla="*/ 2978094 w 12192000"/>
              <a:gd name="connsiteY131" fmla="*/ 1972369 h 2237474"/>
              <a:gd name="connsiteX132" fmla="*/ 2942858 w 12192000"/>
              <a:gd name="connsiteY132" fmla="*/ 1981367 h 2237474"/>
              <a:gd name="connsiteX133" fmla="*/ 2875436 w 12192000"/>
              <a:gd name="connsiteY133" fmla="*/ 1996977 h 2237474"/>
              <a:gd name="connsiteX134" fmla="*/ 2874892 w 12192000"/>
              <a:gd name="connsiteY134" fmla="*/ 1996085 h 2237474"/>
              <a:gd name="connsiteX135" fmla="*/ 2864145 w 12192000"/>
              <a:gd name="connsiteY135" fmla="*/ 1994061 h 2237474"/>
              <a:gd name="connsiteX136" fmla="*/ 2843662 w 12192000"/>
              <a:gd name="connsiteY136" fmla="*/ 1992498 h 2237474"/>
              <a:gd name="connsiteX137" fmla="*/ 2796128 w 12192000"/>
              <a:gd name="connsiteY137" fmla="*/ 1976403 h 2237474"/>
              <a:gd name="connsiteX138" fmla="*/ 2756784 w 12192000"/>
              <a:gd name="connsiteY138" fmla="*/ 1985116 h 2237474"/>
              <a:gd name="connsiteX139" fmla="*/ 2748833 w 12192000"/>
              <a:gd name="connsiteY139" fmla="*/ 1986323 h 2237474"/>
              <a:gd name="connsiteX140" fmla="*/ 2748661 w 12192000"/>
              <a:gd name="connsiteY140" fmla="*/ 1986122 h 2237474"/>
              <a:gd name="connsiteX141" fmla="*/ 2740251 w 12192000"/>
              <a:gd name="connsiteY141" fmla="*/ 1986946 h 2237474"/>
              <a:gd name="connsiteX142" fmla="*/ 2718916 w 12192000"/>
              <a:gd name="connsiteY142" fmla="*/ 1990867 h 2237474"/>
              <a:gd name="connsiteX143" fmla="*/ 2713522 w 12192000"/>
              <a:gd name="connsiteY143" fmla="*/ 1990173 h 2237474"/>
              <a:gd name="connsiteX144" fmla="*/ 2680597 w 12192000"/>
              <a:gd name="connsiteY144" fmla="*/ 1984996 h 2237474"/>
              <a:gd name="connsiteX145" fmla="*/ 2578178 w 12192000"/>
              <a:gd name="connsiteY145" fmla="*/ 1990531 h 2237474"/>
              <a:gd name="connsiteX146" fmla="*/ 2476147 w 12192000"/>
              <a:gd name="connsiteY146" fmla="*/ 1998305 h 2237474"/>
              <a:gd name="connsiteX147" fmla="*/ 2373568 w 12192000"/>
              <a:gd name="connsiteY147" fmla="*/ 2003219 h 2237474"/>
              <a:gd name="connsiteX148" fmla="*/ 2321399 w 12192000"/>
              <a:gd name="connsiteY148" fmla="*/ 1989467 h 2237474"/>
              <a:gd name="connsiteX149" fmla="*/ 2315525 w 12192000"/>
              <a:gd name="connsiteY149" fmla="*/ 1989708 h 2237474"/>
              <a:gd name="connsiteX150" fmla="*/ 2300792 w 12192000"/>
              <a:gd name="connsiteY150" fmla="*/ 1994290 h 2237474"/>
              <a:gd name="connsiteX151" fmla="*/ 2295469 w 12192000"/>
              <a:gd name="connsiteY151" fmla="*/ 1996659 h 2237474"/>
              <a:gd name="connsiteX152" fmla="*/ 2287219 w 12192000"/>
              <a:gd name="connsiteY152" fmla="*/ 1998750 h 2237474"/>
              <a:gd name="connsiteX153" fmla="*/ 2286948 w 12192000"/>
              <a:gd name="connsiteY153" fmla="*/ 1998596 h 2237474"/>
              <a:gd name="connsiteX154" fmla="*/ 2243069 w 12192000"/>
              <a:gd name="connsiteY154" fmla="*/ 2015111 h 2237474"/>
              <a:gd name="connsiteX155" fmla="*/ 2186609 w 12192000"/>
              <a:gd name="connsiteY155" fmla="*/ 2008263 h 2237474"/>
              <a:gd name="connsiteX156" fmla="*/ 2164831 w 12192000"/>
              <a:gd name="connsiteY156" fmla="*/ 2010143 h 2237474"/>
              <a:gd name="connsiteX157" fmla="*/ 2152836 w 12192000"/>
              <a:gd name="connsiteY157" fmla="*/ 2010048 h 2237474"/>
              <a:gd name="connsiteX158" fmla="*/ 2117102 w 12192000"/>
              <a:gd name="connsiteY158" fmla="*/ 2023004 h 2237474"/>
              <a:gd name="connsiteX159" fmla="*/ 2111935 w 12192000"/>
              <a:gd name="connsiteY159" fmla="*/ 2023163 h 2237474"/>
              <a:gd name="connsiteX160" fmla="*/ 2089991 w 12192000"/>
              <a:gd name="connsiteY160" fmla="*/ 2034193 h 2237474"/>
              <a:gd name="connsiteX161" fmla="*/ 2058061 w 12192000"/>
              <a:gd name="connsiteY161" fmla="*/ 2047942 h 2237474"/>
              <a:gd name="connsiteX162" fmla="*/ 2055737 w 12192000"/>
              <a:gd name="connsiteY162" fmla="*/ 2047704 h 2237474"/>
              <a:gd name="connsiteX163" fmla="*/ 2042244 w 12192000"/>
              <a:gd name="connsiteY163" fmla="*/ 2055560 h 2237474"/>
              <a:gd name="connsiteX164" fmla="*/ 1976224 w 12192000"/>
              <a:gd name="connsiteY164" fmla="*/ 2074257 h 2237474"/>
              <a:gd name="connsiteX165" fmla="*/ 1877728 w 12192000"/>
              <a:gd name="connsiteY165" fmla="*/ 2101004 h 2237474"/>
              <a:gd name="connsiteX166" fmla="*/ 1759056 w 12192000"/>
              <a:gd name="connsiteY166" fmla="*/ 2125608 h 2237474"/>
              <a:gd name="connsiteX167" fmla="*/ 1637948 w 12192000"/>
              <a:gd name="connsiteY167" fmla="*/ 2172597 h 2237474"/>
              <a:gd name="connsiteX168" fmla="*/ 1434549 w 12192000"/>
              <a:gd name="connsiteY168" fmla="*/ 2234522 h 2237474"/>
              <a:gd name="connsiteX169" fmla="*/ 1398481 w 12192000"/>
              <a:gd name="connsiteY169" fmla="*/ 2237074 h 2237474"/>
              <a:gd name="connsiteX170" fmla="*/ 1398407 w 12192000"/>
              <a:gd name="connsiteY170" fmla="*/ 2237095 h 2237474"/>
              <a:gd name="connsiteX171" fmla="*/ 1370962 w 12192000"/>
              <a:gd name="connsiteY171" fmla="*/ 2237474 h 2237474"/>
              <a:gd name="connsiteX172" fmla="*/ 1356367 w 12192000"/>
              <a:gd name="connsiteY172" fmla="*/ 2235089 h 2237474"/>
              <a:gd name="connsiteX173" fmla="*/ 1324828 w 12192000"/>
              <a:gd name="connsiteY173" fmla="*/ 2231968 h 2237474"/>
              <a:gd name="connsiteX174" fmla="*/ 1297744 w 12192000"/>
              <a:gd name="connsiteY174" fmla="*/ 2235849 h 2237474"/>
              <a:gd name="connsiteX175" fmla="*/ 1286236 w 12192000"/>
              <a:gd name="connsiteY175" fmla="*/ 2233135 h 2237474"/>
              <a:gd name="connsiteX176" fmla="*/ 1283504 w 12192000"/>
              <a:gd name="connsiteY176" fmla="*/ 2233797 h 2237474"/>
              <a:gd name="connsiteX177" fmla="*/ 1279765 w 12192000"/>
              <a:gd name="connsiteY177" fmla="*/ 2229639 h 2237474"/>
              <a:gd name="connsiteX178" fmla="*/ 1195347 w 12192000"/>
              <a:gd name="connsiteY178" fmla="*/ 2212354 h 2237474"/>
              <a:gd name="connsiteX179" fmla="*/ 970251 w 12192000"/>
              <a:gd name="connsiteY179" fmla="*/ 2221029 h 2237474"/>
              <a:gd name="connsiteX180" fmla="*/ 812914 w 12192000"/>
              <a:gd name="connsiteY180" fmla="*/ 2202752 h 2237474"/>
              <a:gd name="connsiteX181" fmla="*/ 800195 w 12192000"/>
              <a:gd name="connsiteY181" fmla="*/ 2209407 h 2237474"/>
              <a:gd name="connsiteX182" fmla="*/ 784978 w 12192000"/>
              <a:gd name="connsiteY182" fmla="*/ 2212360 h 2237474"/>
              <a:gd name="connsiteX183" fmla="*/ 681987 w 12192000"/>
              <a:gd name="connsiteY183" fmla="*/ 2216757 h 2237474"/>
              <a:gd name="connsiteX184" fmla="*/ 669923 w 12192000"/>
              <a:gd name="connsiteY184" fmla="*/ 2211682 h 2237474"/>
              <a:gd name="connsiteX185" fmla="*/ 648680 w 12192000"/>
              <a:gd name="connsiteY185" fmla="*/ 2206229 h 2237474"/>
              <a:gd name="connsiteX186" fmla="*/ 597225 w 12192000"/>
              <a:gd name="connsiteY186" fmla="*/ 2180999 h 2237474"/>
              <a:gd name="connsiteX187" fmla="*/ 558449 w 12192000"/>
              <a:gd name="connsiteY187" fmla="*/ 2182346 h 2237474"/>
              <a:gd name="connsiteX188" fmla="*/ 550517 w 12192000"/>
              <a:gd name="connsiteY188" fmla="*/ 2182060 h 2237474"/>
              <a:gd name="connsiteX189" fmla="*/ 550309 w 12192000"/>
              <a:gd name="connsiteY189" fmla="*/ 2181825 h 2237474"/>
              <a:gd name="connsiteX190" fmla="*/ 541836 w 12192000"/>
              <a:gd name="connsiteY190" fmla="*/ 2181063 h 2237474"/>
              <a:gd name="connsiteX191" fmla="*/ 536057 w 12192000"/>
              <a:gd name="connsiteY191" fmla="*/ 2181537 h 2237474"/>
              <a:gd name="connsiteX192" fmla="*/ 520671 w 12192000"/>
              <a:gd name="connsiteY192" fmla="*/ 2180980 h 2237474"/>
              <a:gd name="connsiteX193" fmla="*/ 515024 w 12192000"/>
              <a:gd name="connsiteY193" fmla="*/ 2179258 h 2237474"/>
              <a:gd name="connsiteX194" fmla="*/ 512278 w 12192000"/>
              <a:gd name="connsiteY194" fmla="*/ 2176369 h 2237474"/>
              <a:gd name="connsiteX195" fmla="*/ 480419 w 12192000"/>
              <a:gd name="connsiteY195" fmla="*/ 2167807 h 2237474"/>
              <a:gd name="connsiteX196" fmla="*/ 413835 w 12192000"/>
              <a:gd name="connsiteY196" fmla="*/ 2156783 h 2237474"/>
              <a:gd name="connsiteX197" fmla="*/ 376513 w 12192000"/>
              <a:gd name="connsiteY197" fmla="*/ 2154014 h 2237474"/>
              <a:gd name="connsiteX198" fmla="*/ 273386 w 12192000"/>
              <a:gd name="connsiteY198" fmla="*/ 2142551 h 2237474"/>
              <a:gd name="connsiteX199" fmla="*/ 169207 w 12192000"/>
              <a:gd name="connsiteY199" fmla="*/ 2128100 h 2237474"/>
              <a:gd name="connsiteX200" fmla="*/ 93149 w 12192000"/>
              <a:gd name="connsiteY200" fmla="*/ 2105324 h 2237474"/>
              <a:gd name="connsiteX201" fmla="*/ 88109 w 12192000"/>
              <a:gd name="connsiteY201" fmla="*/ 2106704 h 2237474"/>
              <a:gd name="connsiteX202" fmla="*/ 80022 w 12192000"/>
              <a:gd name="connsiteY202" fmla="*/ 2107254 h 2237474"/>
              <a:gd name="connsiteX203" fmla="*/ 79717 w 12192000"/>
              <a:gd name="connsiteY203" fmla="*/ 2107046 h 2237474"/>
              <a:gd name="connsiteX204" fmla="*/ 72352 w 12192000"/>
              <a:gd name="connsiteY204" fmla="*/ 2107991 h 2237474"/>
              <a:gd name="connsiteX205" fmla="*/ 37645 w 12192000"/>
              <a:gd name="connsiteY205" fmla="*/ 2115401 h 2237474"/>
              <a:gd name="connsiteX206" fmla="*/ 4572 w 12192000"/>
              <a:gd name="connsiteY206" fmla="*/ 2111091 h 2237474"/>
              <a:gd name="connsiteX207" fmla="*/ 0 w 12192000"/>
              <a:gd name="connsiteY207" fmla="*/ 2110468 h 2237474"/>
              <a:gd name="connsiteX208" fmla="*/ 0 w 12192000"/>
              <a:gd name="connsiteY20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05768 w 12192000"/>
              <a:gd name="connsiteY24" fmla="*/ 894610 h 2237474"/>
              <a:gd name="connsiteX25" fmla="*/ 9683005 w 12192000"/>
              <a:gd name="connsiteY25" fmla="*/ 894128 h 2237474"/>
              <a:gd name="connsiteX26" fmla="*/ 9594438 w 12192000"/>
              <a:gd name="connsiteY26" fmla="*/ 919051 h 2237474"/>
              <a:gd name="connsiteX27" fmla="*/ 9577033 w 12192000"/>
              <a:gd name="connsiteY27" fmla="*/ 922857 h 2237474"/>
              <a:gd name="connsiteX28" fmla="*/ 9544189 w 12192000"/>
              <a:gd name="connsiteY28" fmla="*/ 938966 h 2237474"/>
              <a:gd name="connsiteX29" fmla="*/ 9500499 w 12192000"/>
              <a:gd name="connsiteY29" fmla="*/ 954680 h 2237474"/>
              <a:gd name="connsiteX30" fmla="*/ 9428195 w 12192000"/>
              <a:gd name="connsiteY30" fmla="*/ 986225 h 2237474"/>
              <a:gd name="connsiteX31" fmla="*/ 9410017 w 12192000"/>
              <a:gd name="connsiteY31" fmla="*/ 993931 h 2237474"/>
              <a:gd name="connsiteX32" fmla="*/ 9392919 w 12192000"/>
              <a:gd name="connsiteY32" fmla="*/ 994656 h 2237474"/>
              <a:gd name="connsiteX33" fmla="*/ 9278619 w 12192000"/>
              <a:gd name="connsiteY33" fmla="*/ 1011878 h 2237474"/>
              <a:gd name="connsiteX34" fmla="*/ 9268019 w 12192000"/>
              <a:gd name="connsiteY34" fmla="*/ 1007442 h 2237474"/>
              <a:gd name="connsiteX35" fmla="*/ 9234662 w 12192000"/>
              <a:gd name="connsiteY35" fmla="*/ 1023056 h 2237474"/>
              <a:gd name="connsiteX36" fmla="*/ 9181033 w 12192000"/>
              <a:gd name="connsiteY36" fmla="*/ 1037921 h 2237474"/>
              <a:gd name="connsiteX37" fmla="*/ 9155969 w 12192000"/>
              <a:gd name="connsiteY37" fmla="*/ 1046804 h 2237474"/>
              <a:gd name="connsiteX38" fmla="*/ 9133985 w 12192000"/>
              <a:gd name="connsiteY38" fmla="*/ 1046450 h 2237474"/>
              <a:gd name="connsiteX39" fmla="*/ 9012987 w 12192000"/>
              <a:gd name="connsiteY39" fmla="*/ 1061986 h 2237474"/>
              <a:gd name="connsiteX40" fmla="*/ 8968445 w 12192000"/>
              <a:gd name="connsiteY40" fmla="*/ 1052169 h 2237474"/>
              <a:gd name="connsiteX41" fmla="*/ 8958984 w 12192000"/>
              <a:gd name="connsiteY41" fmla="*/ 1057212 h 2237474"/>
              <a:gd name="connsiteX42" fmla="*/ 8886001 w 12192000"/>
              <a:gd name="connsiteY42" fmla="*/ 1067468 h 2237474"/>
              <a:gd name="connsiteX43" fmla="*/ 8838610 w 12192000"/>
              <a:gd name="connsiteY43" fmla="*/ 1075091 h 2237474"/>
              <a:gd name="connsiteX44" fmla="*/ 8750383 w 12192000"/>
              <a:gd name="connsiteY44" fmla="*/ 1097387 h 2237474"/>
              <a:gd name="connsiteX45" fmla="*/ 8665605 w 12192000"/>
              <a:gd name="connsiteY45" fmla="*/ 1110791 h 2237474"/>
              <a:gd name="connsiteX46" fmla="*/ 8584946 w 12192000"/>
              <a:gd name="connsiteY46" fmla="*/ 1135226 h 2237474"/>
              <a:gd name="connsiteX47" fmla="*/ 8460755 w 12192000"/>
              <a:gd name="connsiteY47" fmla="*/ 1203427 h 2237474"/>
              <a:gd name="connsiteX48" fmla="*/ 8419755 w 12192000"/>
              <a:gd name="connsiteY48" fmla="*/ 1216260 h 2237474"/>
              <a:gd name="connsiteX49" fmla="*/ 8411626 w 12192000"/>
              <a:gd name="connsiteY49" fmla="*/ 1214397 h 2237474"/>
              <a:gd name="connsiteX50" fmla="*/ 8363469 w 12192000"/>
              <a:gd name="connsiteY50" fmla="*/ 1246658 h 2237474"/>
              <a:gd name="connsiteX51" fmla="*/ 8275497 w 12192000"/>
              <a:gd name="connsiteY51" fmla="*/ 1264396 h 2237474"/>
              <a:gd name="connsiteX52" fmla="*/ 8206287 w 12192000"/>
              <a:gd name="connsiteY52" fmla="*/ 1273060 h 2237474"/>
              <a:gd name="connsiteX53" fmla="*/ 8168705 w 12192000"/>
              <a:gd name="connsiteY53" fmla="*/ 1279956 h 2237474"/>
              <a:gd name="connsiteX54" fmla="*/ 8139997 w 12192000"/>
              <a:gd name="connsiteY54" fmla="*/ 1282713 h 2237474"/>
              <a:gd name="connsiteX55" fmla="*/ 8074238 w 12192000"/>
              <a:gd name="connsiteY55" fmla="*/ 1301895 h 2237474"/>
              <a:gd name="connsiteX56" fmla="*/ 7968292 w 12192000"/>
              <a:gd name="connsiteY56" fmla="*/ 1338779 h 2237474"/>
              <a:gd name="connsiteX57" fmla="*/ 7902328 w 12192000"/>
              <a:gd name="connsiteY57" fmla="*/ 1345865 h 2237474"/>
              <a:gd name="connsiteX58" fmla="*/ 7875879 w 12192000"/>
              <a:gd name="connsiteY58" fmla="*/ 1345646 h 2237474"/>
              <a:gd name="connsiteX59" fmla="*/ 7840612 w 12192000"/>
              <a:gd name="connsiteY59" fmla="*/ 1369373 h 2237474"/>
              <a:gd name="connsiteX60" fmla="*/ 7786819 w 12192000"/>
              <a:gd name="connsiteY60" fmla="*/ 1378970 h 2237474"/>
              <a:gd name="connsiteX61" fmla="*/ 7548172 w 12192000"/>
              <a:gd name="connsiteY61" fmla="*/ 1417460 h 2237474"/>
              <a:gd name="connsiteX62" fmla="*/ 7483437 w 12192000"/>
              <a:gd name="connsiteY62" fmla="*/ 1478152 h 2237474"/>
              <a:gd name="connsiteX63" fmla="*/ 7377870 w 12192000"/>
              <a:gd name="connsiteY63" fmla="*/ 1523319 h 2237474"/>
              <a:gd name="connsiteX64" fmla="*/ 7230737 w 12192000"/>
              <a:gd name="connsiteY64" fmla="*/ 1562633 h 2237474"/>
              <a:gd name="connsiteX65" fmla="*/ 7224458 w 12192000"/>
              <a:gd name="connsiteY65" fmla="*/ 1573008 h 2237474"/>
              <a:gd name="connsiteX66" fmla="*/ 7183121 w 12192000"/>
              <a:gd name="connsiteY66" fmla="*/ 1595162 h 2237474"/>
              <a:gd name="connsiteX67" fmla="*/ 7164601 w 12192000"/>
              <a:gd name="connsiteY67" fmla="*/ 1606490 h 2237474"/>
              <a:gd name="connsiteX68" fmla="*/ 7092727 w 12192000"/>
              <a:gd name="connsiteY68" fmla="*/ 1623628 h 2237474"/>
              <a:gd name="connsiteX69" fmla="*/ 7031309 w 12192000"/>
              <a:gd name="connsiteY69" fmla="*/ 1619451 h 2237474"/>
              <a:gd name="connsiteX70" fmla="*/ 6999084 w 12192000"/>
              <a:gd name="connsiteY70" fmla="*/ 1634317 h 2237474"/>
              <a:gd name="connsiteX71" fmla="*/ 6992107 w 12192000"/>
              <a:gd name="connsiteY71" fmla="*/ 1636860 h 2237474"/>
              <a:gd name="connsiteX72" fmla="*/ 6900177 w 12192000"/>
              <a:gd name="connsiteY72" fmla="*/ 1636016 h 2237474"/>
              <a:gd name="connsiteX73" fmla="*/ 6795372 w 12192000"/>
              <a:gd name="connsiteY73" fmla="*/ 1644845 h 2237474"/>
              <a:gd name="connsiteX74" fmla="*/ 6692251 w 12192000"/>
              <a:gd name="connsiteY74" fmla="*/ 1656357 h 2237474"/>
              <a:gd name="connsiteX75" fmla="*/ 6655235 w 12192000"/>
              <a:gd name="connsiteY75" fmla="*/ 1661869 h 2237474"/>
              <a:gd name="connsiteX76" fmla="*/ 6554894 w 12192000"/>
              <a:gd name="connsiteY76" fmla="*/ 1664428 h 2237474"/>
              <a:gd name="connsiteX77" fmla="*/ 6516595 w 12192000"/>
              <a:gd name="connsiteY77" fmla="*/ 1667475 h 2237474"/>
              <a:gd name="connsiteX78" fmla="*/ 6508541 w 12192000"/>
              <a:gd name="connsiteY78" fmla="*/ 1668757 h 2237474"/>
              <a:gd name="connsiteX79" fmla="*/ 6471012 w 12192000"/>
              <a:gd name="connsiteY79" fmla="*/ 1678604 h 2237474"/>
              <a:gd name="connsiteX80" fmla="*/ 6364035 w 12192000"/>
              <a:gd name="connsiteY80" fmla="*/ 1667683 h 2237474"/>
              <a:gd name="connsiteX81" fmla="*/ 6280959 w 12192000"/>
              <a:gd name="connsiteY81" fmla="*/ 1689329 h 2237474"/>
              <a:gd name="connsiteX82" fmla="*/ 6243319 w 12192000"/>
              <a:gd name="connsiteY82" fmla="*/ 1695560 h 2237474"/>
              <a:gd name="connsiteX83" fmla="*/ 6098321 w 12192000"/>
              <a:gd name="connsiteY83" fmla="*/ 1721646 h 2237474"/>
              <a:gd name="connsiteX84" fmla="*/ 5880652 w 12192000"/>
              <a:gd name="connsiteY84" fmla="*/ 1779643 h 2237474"/>
              <a:gd name="connsiteX85" fmla="*/ 5785959 w 12192000"/>
              <a:gd name="connsiteY85" fmla="*/ 1775307 h 2237474"/>
              <a:gd name="connsiteX86" fmla="*/ 5643534 w 12192000"/>
              <a:gd name="connsiteY86" fmla="*/ 1802919 h 2237474"/>
              <a:gd name="connsiteX87" fmla="*/ 5518799 w 12192000"/>
              <a:gd name="connsiteY87" fmla="*/ 1818312 h 2237474"/>
              <a:gd name="connsiteX88" fmla="*/ 5505014 w 12192000"/>
              <a:gd name="connsiteY88" fmla="*/ 1819259 h 2237474"/>
              <a:gd name="connsiteX89" fmla="*/ 5453307 w 12192000"/>
              <a:gd name="connsiteY89" fmla="*/ 1815450 h 2237474"/>
              <a:gd name="connsiteX90" fmla="*/ 5364192 w 12192000"/>
              <a:gd name="connsiteY90" fmla="*/ 1826074 h 2237474"/>
              <a:gd name="connsiteX91" fmla="*/ 5350380 w 12192000"/>
              <a:gd name="connsiteY91" fmla="*/ 1830891 h 2237474"/>
              <a:gd name="connsiteX92" fmla="*/ 5259633 w 12192000"/>
              <a:gd name="connsiteY92" fmla="*/ 1837160 h 2237474"/>
              <a:gd name="connsiteX93" fmla="*/ 5197513 w 12192000"/>
              <a:gd name="connsiteY93" fmla="*/ 1844718 h 2237474"/>
              <a:gd name="connsiteX94" fmla="*/ 5168852 w 12192000"/>
              <a:gd name="connsiteY94" fmla="*/ 1844846 h 2237474"/>
              <a:gd name="connsiteX95" fmla="*/ 5114927 w 12192000"/>
              <a:gd name="connsiteY95" fmla="*/ 1847827 h 2237474"/>
              <a:gd name="connsiteX96" fmla="*/ 5108970 w 12192000"/>
              <a:gd name="connsiteY96" fmla="*/ 1847935 h 2237474"/>
              <a:gd name="connsiteX97" fmla="*/ 5067961 w 12192000"/>
              <a:gd name="connsiteY97" fmla="*/ 1845917 h 2237474"/>
              <a:gd name="connsiteX98" fmla="*/ 5007075 w 12192000"/>
              <a:gd name="connsiteY98" fmla="*/ 1838626 h 2237474"/>
              <a:gd name="connsiteX99" fmla="*/ 4944087 w 12192000"/>
              <a:gd name="connsiteY99" fmla="*/ 1823332 h 2237474"/>
              <a:gd name="connsiteX100" fmla="*/ 4907662 w 12192000"/>
              <a:gd name="connsiteY100" fmla="*/ 1816900 h 2237474"/>
              <a:gd name="connsiteX101" fmla="*/ 4882386 w 12192000"/>
              <a:gd name="connsiteY101" fmla="*/ 1809844 h 2237474"/>
              <a:gd name="connsiteX102" fmla="*/ 4811440 w 12192000"/>
              <a:gd name="connsiteY102" fmla="*/ 1804655 h 2237474"/>
              <a:gd name="connsiteX103" fmla="*/ 4691075 w 12192000"/>
              <a:gd name="connsiteY103" fmla="*/ 1801389 h 2237474"/>
              <a:gd name="connsiteX104" fmla="*/ 4611738 w 12192000"/>
              <a:gd name="connsiteY104" fmla="*/ 1776964 h 2237474"/>
              <a:gd name="connsiteX105" fmla="*/ 4560070 w 12192000"/>
              <a:gd name="connsiteY105" fmla="*/ 1785640 h 2237474"/>
              <a:gd name="connsiteX106" fmla="*/ 4536503 w 12192000"/>
              <a:gd name="connsiteY106" fmla="*/ 1785334 h 2237474"/>
              <a:gd name="connsiteX107" fmla="*/ 4513724 w 12192000"/>
              <a:gd name="connsiteY107" fmla="*/ 1791996 h 2237474"/>
              <a:gd name="connsiteX108" fmla="*/ 4459810 w 12192000"/>
              <a:gd name="connsiteY108" fmla="*/ 1797886 h 2237474"/>
              <a:gd name="connsiteX109" fmla="*/ 4379064 w 12192000"/>
              <a:gd name="connsiteY109" fmla="*/ 1817177 h 2237474"/>
              <a:gd name="connsiteX110" fmla="*/ 4319209 w 12192000"/>
              <a:gd name="connsiteY110" fmla="*/ 1834833 h 2237474"/>
              <a:gd name="connsiteX111" fmla="*/ 4290981 w 12192000"/>
              <a:gd name="connsiteY111" fmla="*/ 1839677 h 2237474"/>
              <a:gd name="connsiteX112" fmla="*/ 4285792 w 12192000"/>
              <a:gd name="connsiteY112" fmla="*/ 1836231 h 2237474"/>
              <a:gd name="connsiteX113" fmla="*/ 4238372 w 12192000"/>
              <a:gd name="connsiteY113" fmla="*/ 1851480 h 2237474"/>
              <a:gd name="connsiteX114" fmla="*/ 4232517 w 12192000"/>
              <a:gd name="connsiteY114" fmla="*/ 1852567 h 2237474"/>
              <a:gd name="connsiteX115" fmla="*/ 4191732 w 12192000"/>
              <a:gd name="connsiteY115" fmla="*/ 1857328 h 2237474"/>
              <a:gd name="connsiteX116" fmla="*/ 4065532 w 12192000"/>
              <a:gd name="connsiteY116" fmla="*/ 1855477 h 2237474"/>
              <a:gd name="connsiteX117" fmla="*/ 4028460 w 12192000"/>
              <a:gd name="connsiteY117" fmla="*/ 1855137 h 2237474"/>
              <a:gd name="connsiteX118" fmla="*/ 4002267 w 12192000"/>
              <a:gd name="connsiteY118" fmla="*/ 1852352 h 2237474"/>
              <a:gd name="connsiteX119" fmla="*/ 3931396 w 12192000"/>
              <a:gd name="connsiteY119" fmla="*/ 1858915 h 2237474"/>
              <a:gd name="connsiteX120" fmla="*/ 3812162 w 12192000"/>
              <a:gd name="connsiteY120" fmla="*/ 1875501 h 2237474"/>
              <a:gd name="connsiteX121" fmla="*/ 3729530 w 12192000"/>
              <a:gd name="connsiteY121" fmla="*/ 1864513 h 2237474"/>
              <a:gd name="connsiteX122" fmla="*/ 3680177 w 12192000"/>
              <a:gd name="connsiteY122" fmla="*/ 1881552 h 2237474"/>
              <a:gd name="connsiteX123" fmla="*/ 3567259 w 12192000"/>
              <a:gd name="connsiteY123" fmla="*/ 1893482 h 2237474"/>
              <a:gd name="connsiteX124" fmla="*/ 3405770 w 12192000"/>
              <a:gd name="connsiteY124" fmla="*/ 1904591 h 2237474"/>
              <a:gd name="connsiteX125" fmla="*/ 3280097 w 12192000"/>
              <a:gd name="connsiteY125" fmla="*/ 1919610 h 2237474"/>
              <a:gd name="connsiteX126" fmla="*/ 3123424 w 12192000"/>
              <a:gd name="connsiteY126" fmla="*/ 1952930 h 2237474"/>
              <a:gd name="connsiteX127" fmla="*/ 3009910 w 12192000"/>
              <a:gd name="connsiteY127" fmla="*/ 1957866 h 2237474"/>
              <a:gd name="connsiteX128" fmla="*/ 2995934 w 12192000"/>
              <a:gd name="connsiteY128" fmla="*/ 1967085 h 2237474"/>
              <a:gd name="connsiteX129" fmla="*/ 2980071 w 12192000"/>
              <a:gd name="connsiteY129" fmla="*/ 1972988 h 2237474"/>
              <a:gd name="connsiteX130" fmla="*/ 2978094 w 12192000"/>
              <a:gd name="connsiteY130" fmla="*/ 1972369 h 2237474"/>
              <a:gd name="connsiteX131" fmla="*/ 2942858 w 12192000"/>
              <a:gd name="connsiteY131" fmla="*/ 1981367 h 2237474"/>
              <a:gd name="connsiteX132" fmla="*/ 2875436 w 12192000"/>
              <a:gd name="connsiteY132" fmla="*/ 1996977 h 2237474"/>
              <a:gd name="connsiteX133" fmla="*/ 2874892 w 12192000"/>
              <a:gd name="connsiteY133" fmla="*/ 1996085 h 2237474"/>
              <a:gd name="connsiteX134" fmla="*/ 2864145 w 12192000"/>
              <a:gd name="connsiteY134" fmla="*/ 1994061 h 2237474"/>
              <a:gd name="connsiteX135" fmla="*/ 2843662 w 12192000"/>
              <a:gd name="connsiteY135" fmla="*/ 1992498 h 2237474"/>
              <a:gd name="connsiteX136" fmla="*/ 2796128 w 12192000"/>
              <a:gd name="connsiteY136" fmla="*/ 1976403 h 2237474"/>
              <a:gd name="connsiteX137" fmla="*/ 2756784 w 12192000"/>
              <a:gd name="connsiteY137" fmla="*/ 1985116 h 2237474"/>
              <a:gd name="connsiteX138" fmla="*/ 2748833 w 12192000"/>
              <a:gd name="connsiteY138" fmla="*/ 1986323 h 2237474"/>
              <a:gd name="connsiteX139" fmla="*/ 2748661 w 12192000"/>
              <a:gd name="connsiteY139" fmla="*/ 1986122 h 2237474"/>
              <a:gd name="connsiteX140" fmla="*/ 2740251 w 12192000"/>
              <a:gd name="connsiteY140" fmla="*/ 1986946 h 2237474"/>
              <a:gd name="connsiteX141" fmla="*/ 2718916 w 12192000"/>
              <a:gd name="connsiteY141" fmla="*/ 1990867 h 2237474"/>
              <a:gd name="connsiteX142" fmla="*/ 2713522 w 12192000"/>
              <a:gd name="connsiteY142" fmla="*/ 1990173 h 2237474"/>
              <a:gd name="connsiteX143" fmla="*/ 2680597 w 12192000"/>
              <a:gd name="connsiteY143" fmla="*/ 1984996 h 2237474"/>
              <a:gd name="connsiteX144" fmla="*/ 2578178 w 12192000"/>
              <a:gd name="connsiteY144" fmla="*/ 1990531 h 2237474"/>
              <a:gd name="connsiteX145" fmla="*/ 2476147 w 12192000"/>
              <a:gd name="connsiteY145" fmla="*/ 1998305 h 2237474"/>
              <a:gd name="connsiteX146" fmla="*/ 2373568 w 12192000"/>
              <a:gd name="connsiteY146" fmla="*/ 2003219 h 2237474"/>
              <a:gd name="connsiteX147" fmla="*/ 2321399 w 12192000"/>
              <a:gd name="connsiteY147" fmla="*/ 1989467 h 2237474"/>
              <a:gd name="connsiteX148" fmla="*/ 2315525 w 12192000"/>
              <a:gd name="connsiteY148" fmla="*/ 1989708 h 2237474"/>
              <a:gd name="connsiteX149" fmla="*/ 2300792 w 12192000"/>
              <a:gd name="connsiteY149" fmla="*/ 1994290 h 2237474"/>
              <a:gd name="connsiteX150" fmla="*/ 2295469 w 12192000"/>
              <a:gd name="connsiteY150" fmla="*/ 1996659 h 2237474"/>
              <a:gd name="connsiteX151" fmla="*/ 2287219 w 12192000"/>
              <a:gd name="connsiteY151" fmla="*/ 1998750 h 2237474"/>
              <a:gd name="connsiteX152" fmla="*/ 2286948 w 12192000"/>
              <a:gd name="connsiteY152" fmla="*/ 1998596 h 2237474"/>
              <a:gd name="connsiteX153" fmla="*/ 2243069 w 12192000"/>
              <a:gd name="connsiteY153" fmla="*/ 2015111 h 2237474"/>
              <a:gd name="connsiteX154" fmla="*/ 2186609 w 12192000"/>
              <a:gd name="connsiteY154" fmla="*/ 2008263 h 2237474"/>
              <a:gd name="connsiteX155" fmla="*/ 2164831 w 12192000"/>
              <a:gd name="connsiteY155" fmla="*/ 2010143 h 2237474"/>
              <a:gd name="connsiteX156" fmla="*/ 2152836 w 12192000"/>
              <a:gd name="connsiteY156" fmla="*/ 2010048 h 2237474"/>
              <a:gd name="connsiteX157" fmla="*/ 2117102 w 12192000"/>
              <a:gd name="connsiteY157" fmla="*/ 2023004 h 2237474"/>
              <a:gd name="connsiteX158" fmla="*/ 2111935 w 12192000"/>
              <a:gd name="connsiteY158" fmla="*/ 2023163 h 2237474"/>
              <a:gd name="connsiteX159" fmla="*/ 2089991 w 12192000"/>
              <a:gd name="connsiteY159" fmla="*/ 2034193 h 2237474"/>
              <a:gd name="connsiteX160" fmla="*/ 2058061 w 12192000"/>
              <a:gd name="connsiteY160" fmla="*/ 2047942 h 2237474"/>
              <a:gd name="connsiteX161" fmla="*/ 2055737 w 12192000"/>
              <a:gd name="connsiteY161" fmla="*/ 2047704 h 2237474"/>
              <a:gd name="connsiteX162" fmla="*/ 2042244 w 12192000"/>
              <a:gd name="connsiteY162" fmla="*/ 2055560 h 2237474"/>
              <a:gd name="connsiteX163" fmla="*/ 1976224 w 12192000"/>
              <a:gd name="connsiteY163" fmla="*/ 2074257 h 2237474"/>
              <a:gd name="connsiteX164" fmla="*/ 1877728 w 12192000"/>
              <a:gd name="connsiteY164" fmla="*/ 2101004 h 2237474"/>
              <a:gd name="connsiteX165" fmla="*/ 1759056 w 12192000"/>
              <a:gd name="connsiteY165" fmla="*/ 2125608 h 2237474"/>
              <a:gd name="connsiteX166" fmla="*/ 1637948 w 12192000"/>
              <a:gd name="connsiteY166" fmla="*/ 2172597 h 2237474"/>
              <a:gd name="connsiteX167" fmla="*/ 1434549 w 12192000"/>
              <a:gd name="connsiteY167" fmla="*/ 2234522 h 2237474"/>
              <a:gd name="connsiteX168" fmla="*/ 1398481 w 12192000"/>
              <a:gd name="connsiteY168" fmla="*/ 2237074 h 2237474"/>
              <a:gd name="connsiteX169" fmla="*/ 1398407 w 12192000"/>
              <a:gd name="connsiteY169" fmla="*/ 2237095 h 2237474"/>
              <a:gd name="connsiteX170" fmla="*/ 1370962 w 12192000"/>
              <a:gd name="connsiteY170" fmla="*/ 2237474 h 2237474"/>
              <a:gd name="connsiteX171" fmla="*/ 1356367 w 12192000"/>
              <a:gd name="connsiteY171" fmla="*/ 2235089 h 2237474"/>
              <a:gd name="connsiteX172" fmla="*/ 1324828 w 12192000"/>
              <a:gd name="connsiteY172" fmla="*/ 2231968 h 2237474"/>
              <a:gd name="connsiteX173" fmla="*/ 1297744 w 12192000"/>
              <a:gd name="connsiteY173" fmla="*/ 2235849 h 2237474"/>
              <a:gd name="connsiteX174" fmla="*/ 1286236 w 12192000"/>
              <a:gd name="connsiteY174" fmla="*/ 2233135 h 2237474"/>
              <a:gd name="connsiteX175" fmla="*/ 1283504 w 12192000"/>
              <a:gd name="connsiteY175" fmla="*/ 2233797 h 2237474"/>
              <a:gd name="connsiteX176" fmla="*/ 1279765 w 12192000"/>
              <a:gd name="connsiteY176" fmla="*/ 2229639 h 2237474"/>
              <a:gd name="connsiteX177" fmla="*/ 1195347 w 12192000"/>
              <a:gd name="connsiteY177" fmla="*/ 2212354 h 2237474"/>
              <a:gd name="connsiteX178" fmla="*/ 970251 w 12192000"/>
              <a:gd name="connsiteY178" fmla="*/ 2221029 h 2237474"/>
              <a:gd name="connsiteX179" fmla="*/ 812914 w 12192000"/>
              <a:gd name="connsiteY179" fmla="*/ 2202752 h 2237474"/>
              <a:gd name="connsiteX180" fmla="*/ 800195 w 12192000"/>
              <a:gd name="connsiteY180" fmla="*/ 2209407 h 2237474"/>
              <a:gd name="connsiteX181" fmla="*/ 784978 w 12192000"/>
              <a:gd name="connsiteY181" fmla="*/ 2212360 h 2237474"/>
              <a:gd name="connsiteX182" fmla="*/ 681987 w 12192000"/>
              <a:gd name="connsiteY182" fmla="*/ 2216757 h 2237474"/>
              <a:gd name="connsiteX183" fmla="*/ 669923 w 12192000"/>
              <a:gd name="connsiteY183" fmla="*/ 2211682 h 2237474"/>
              <a:gd name="connsiteX184" fmla="*/ 648680 w 12192000"/>
              <a:gd name="connsiteY184" fmla="*/ 2206229 h 2237474"/>
              <a:gd name="connsiteX185" fmla="*/ 597225 w 12192000"/>
              <a:gd name="connsiteY185" fmla="*/ 2180999 h 2237474"/>
              <a:gd name="connsiteX186" fmla="*/ 558449 w 12192000"/>
              <a:gd name="connsiteY186" fmla="*/ 2182346 h 2237474"/>
              <a:gd name="connsiteX187" fmla="*/ 550517 w 12192000"/>
              <a:gd name="connsiteY187" fmla="*/ 2182060 h 2237474"/>
              <a:gd name="connsiteX188" fmla="*/ 550309 w 12192000"/>
              <a:gd name="connsiteY188" fmla="*/ 2181825 h 2237474"/>
              <a:gd name="connsiteX189" fmla="*/ 541836 w 12192000"/>
              <a:gd name="connsiteY189" fmla="*/ 2181063 h 2237474"/>
              <a:gd name="connsiteX190" fmla="*/ 536057 w 12192000"/>
              <a:gd name="connsiteY190" fmla="*/ 2181537 h 2237474"/>
              <a:gd name="connsiteX191" fmla="*/ 520671 w 12192000"/>
              <a:gd name="connsiteY191" fmla="*/ 2180980 h 2237474"/>
              <a:gd name="connsiteX192" fmla="*/ 515024 w 12192000"/>
              <a:gd name="connsiteY192" fmla="*/ 2179258 h 2237474"/>
              <a:gd name="connsiteX193" fmla="*/ 512278 w 12192000"/>
              <a:gd name="connsiteY193" fmla="*/ 2176369 h 2237474"/>
              <a:gd name="connsiteX194" fmla="*/ 480419 w 12192000"/>
              <a:gd name="connsiteY194" fmla="*/ 2167807 h 2237474"/>
              <a:gd name="connsiteX195" fmla="*/ 413835 w 12192000"/>
              <a:gd name="connsiteY195" fmla="*/ 2156783 h 2237474"/>
              <a:gd name="connsiteX196" fmla="*/ 376513 w 12192000"/>
              <a:gd name="connsiteY196" fmla="*/ 2154014 h 2237474"/>
              <a:gd name="connsiteX197" fmla="*/ 273386 w 12192000"/>
              <a:gd name="connsiteY197" fmla="*/ 2142551 h 2237474"/>
              <a:gd name="connsiteX198" fmla="*/ 169207 w 12192000"/>
              <a:gd name="connsiteY198" fmla="*/ 2128100 h 2237474"/>
              <a:gd name="connsiteX199" fmla="*/ 93149 w 12192000"/>
              <a:gd name="connsiteY199" fmla="*/ 2105324 h 2237474"/>
              <a:gd name="connsiteX200" fmla="*/ 88109 w 12192000"/>
              <a:gd name="connsiteY200" fmla="*/ 2106704 h 2237474"/>
              <a:gd name="connsiteX201" fmla="*/ 80022 w 12192000"/>
              <a:gd name="connsiteY201" fmla="*/ 2107254 h 2237474"/>
              <a:gd name="connsiteX202" fmla="*/ 79717 w 12192000"/>
              <a:gd name="connsiteY202" fmla="*/ 2107046 h 2237474"/>
              <a:gd name="connsiteX203" fmla="*/ 72352 w 12192000"/>
              <a:gd name="connsiteY203" fmla="*/ 2107991 h 2237474"/>
              <a:gd name="connsiteX204" fmla="*/ 37645 w 12192000"/>
              <a:gd name="connsiteY204" fmla="*/ 2115401 h 2237474"/>
              <a:gd name="connsiteX205" fmla="*/ 4572 w 12192000"/>
              <a:gd name="connsiteY205" fmla="*/ 2111091 h 2237474"/>
              <a:gd name="connsiteX206" fmla="*/ 0 w 12192000"/>
              <a:gd name="connsiteY206" fmla="*/ 2110468 h 2237474"/>
              <a:gd name="connsiteX207" fmla="*/ 0 w 12192000"/>
              <a:gd name="connsiteY20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67091 w 12192000"/>
              <a:gd name="connsiteY23" fmla="*/ 870550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834800 w 12192000"/>
              <a:gd name="connsiteY7" fmla="*/ 747840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92107 w 12192000"/>
              <a:gd name="connsiteY68" fmla="*/ 1636860 h 2237474"/>
              <a:gd name="connsiteX69" fmla="*/ 6900177 w 12192000"/>
              <a:gd name="connsiteY69" fmla="*/ 1636016 h 2237474"/>
              <a:gd name="connsiteX70" fmla="*/ 6795372 w 12192000"/>
              <a:gd name="connsiteY70" fmla="*/ 1644845 h 2237474"/>
              <a:gd name="connsiteX71" fmla="*/ 6692251 w 12192000"/>
              <a:gd name="connsiteY71" fmla="*/ 1656357 h 2237474"/>
              <a:gd name="connsiteX72" fmla="*/ 6655235 w 12192000"/>
              <a:gd name="connsiteY72" fmla="*/ 1661869 h 2237474"/>
              <a:gd name="connsiteX73" fmla="*/ 6554894 w 12192000"/>
              <a:gd name="connsiteY73" fmla="*/ 1664428 h 2237474"/>
              <a:gd name="connsiteX74" fmla="*/ 6516595 w 12192000"/>
              <a:gd name="connsiteY74" fmla="*/ 1667475 h 2237474"/>
              <a:gd name="connsiteX75" fmla="*/ 6508541 w 12192000"/>
              <a:gd name="connsiteY75" fmla="*/ 1668757 h 2237474"/>
              <a:gd name="connsiteX76" fmla="*/ 6471012 w 12192000"/>
              <a:gd name="connsiteY76" fmla="*/ 1678604 h 2237474"/>
              <a:gd name="connsiteX77" fmla="*/ 6364035 w 12192000"/>
              <a:gd name="connsiteY77" fmla="*/ 1667683 h 2237474"/>
              <a:gd name="connsiteX78" fmla="*/ 6280959 w 12192000"/>
              <a:gd name="connsiteY78" fmla="*/ 1689329 h 2237474"/>
              <a:gd name="connsiteX79" fmla="*/ 6243319 w 12192000"/>
              <a:gd name="connsiteY79" fmla="*/ 1695560 h 2237474"/>
              <a:gd name="connsiteX80" fmla="*/ 6098321 w 12192000"/>
              <a:gd name="connsiteY80" fmla="*/ 1721646 h 2237474"/>
              <a:gd name="connsiteX81" fmla="*/ 5880652 w 12192000"/>
              <a:gd name="connsiteY81" fmla="*/ 1779643 h 2237474"/>
              <a:gd name="connsiteX82" fmla="*/ 5785959 w 12192000"/>
              <a:gd name="connsiteY82" fmla="*/ 1775307 h 2237474"/>
              <a:gd name="connsiteX83" fmla="*/ 5643534 w 12192000"/>
              <a:gd name="connsiteY83" fmla="*/ 1802919 h 2237474"/>
              <a:gd name="connsiteX84" fmla="*/ 5518799 w 12192000"/>
              <a:gd name="connsiteY84" fmla="*/ 1818312 h 2237474"/>
              <a:gd name="connsiteX85" fmla="*/ 5505014 w 12192000"/>
              <a:gd name="connsiteY85" fmla="*/ 1819259 h 2237474"/>
              <a:gd name="connsiteX86" fmla="*/ 5453307 w 12192000"/>
              <a:gd name="connsiteY86" fmla="*/ 1815450 h 2237474"/>
              <a:gd name="connsiteX87" fmla="*/ 5364192 w 12192000"/>
              <a:gd name="connsiteY87" fmla="*/ 1826074 h 2237474"/>
              <a:gd name="connsiteX88" fmla="*/ 5350380 w 12192000"/>
              <a:gd name="connsiteY88" fmla="*/ 1830891 h 2237474"/>
              <a:gd name="connsiteX89" fmla="*/ 5259633 w 12192000"/>
              <a:gd name="connsiteY89" fmla="*/ 1837160 h 2237474"/>
              <a:gd name="connsiteX90" fmla="*/ 5197513 w 12192000"/>
              <a:gd name="connsiteY90" fmla="*/ 1844718 h 2237474"/>
              <a:gd name="connsiteX91" fmla="*/ 5168852 w 12192000"/>
              <a:gd name="connsiteY91" fmla="*/ 1844846 h 2237474"/>
              <a:gd name="connsiteX92" fmla="*/ 5114927 w 12192000"/>
              <a:gd name="connsiteY92" fmla="*/ 1847827 h 2237474"/>
              <a:gd name="connsiteX93" fmla="*/ 5108970 w 12192000"/>
              <a:gd name="connsiteY93" fmla="*/ 1847935 h 2237474"/>
              <a:gd name="connsiteX94" fmla="*/ 5067961 w 12192000"/>
              <a:gd name="connsiteY94" fmla="*/ 1845917 h 2237474"/>
              <a:gd name="connsiteX95" fmla="*/ 5007075 w 12192000"/>
              <a:gd name="connsiteY95" fmla="*/ 1838626 h 2237474"/>
              <a:gd name="connsiteX96" fmla="*/ 4944087 w 12192000"/>
              <a:gd name="connsiteY96" fmla="*/ 1823332 h 2237474"/>
              <a:gd name="connsiteX97" fmla="*/ 4907662 w 12192000"/>
              <a:gd name="connsiteY97" fmla="*/ 1816900 h 2237474"/>
              <a:gd name="connsiteX98" fmla="*/ 4882386 w 12192000"/>
              <a:gd name="connsiteY98" fmla="*/ 1809844 h 2237474"/>
              <a:gd name="connsiteX99" fmla="*/ 4811440 w 12192000"/>
              <a:gd name="connsiteY99" fmla="*/ 1804655 h 2237474"/>
              <a:gd name="connsiteX100" fmla="*/ 4691075 w 12192000"/>
              <a:gd name="connsiteY100" fmla="*/ 1801389 h 2237474"/>
              <a:gd name="connsiteX101" fmla="*/ 4611738 w 12192000"/>
              <a:gd name="connsiteY101" fmla="*/ 1776964 h 2237474"/>
              <a:gd name="connsiteX102" fmla="*/ 4560070 w 12192000"/>
              <a:gd name="connsiteY102" fmla="*/ 1785640 h 2237474"/>
              <a:gd name="connsiteX103" fmla="*/ 4536503 w 12192000"/>
              <a:gd name="connsiteY103" fmla="*/ 1785334 h 2237474"/>
              <a:gd name="connsiteX104" fmla="*/ 4513724 w 12192000"/>
              <a:gd name="connsiteY104" fmla="*/ 1791996 h 2237474"/>
              <a:gd name="connsiteX105" fmla="*/ 4459810 w 12192000"/>
              <a:gd name="connsiteY105" fmla="*/ 1797886 h 2237474"/>
              <a:gd name="connsiteX106" fmla="*/ 4379064 w 12192000"/>
              <a:gd name="connsiteY106" fmla="*/ 1817177 h 2237474"/>
              <a:gd name="connsiteX107" fmla="*/ 4319209 w 12192000"/>
              <a:gd name="connsiteY107" fmla="*/ 1834833 h 2237474"/>
              <a:gd name="connsiteX108" fmla="*/ 4290981 w 12192000"/>
              <a:gd name="connsiteY108" fmla="*/ 1839677 h 2237474"/>
              <a:gd name="connsiteX109" fmla="*/ 4285792 w 12192000"/>
              <a:gd name="connsiteY109" fmla="*/ 1836231 h 2237474"/>
              <a:gd name="connsiteX110" fmla="*/ 4238372 w 12192000"/>
              <a:gd name="connsiteY110" fmla="*/ 1851480 h 2237474"/>
              <a:gd name="connsiteX111" fmla="*/ 4232517 w 12192000"/>
              <a:gd name="connsiteY111" fmla="*/ 1852567 h 2237474"/>
              <a:gd name="connsiteX112" fmla="*/ 4191732 w 12192000"/>
              <a:gd name="connsiteY112" fmla="*/ 1857328 h 2237474"/>
              <a:gd name="connsiteX113" fmla="*/ 4065532 w 12192000"/>
              <a:gd name="connsiteY113" fmla="*/ 1855477 h 2237474"/>
              <a:gd name="connsiteX114" fmla="*/ 4028460 w 12192000"/>
              <a:gd name="connsiteY114" fmla="*/ 1855137 h 2237474"/>
              <a:gd name="connsiteX115" fmla="*/ 4002267 w 12192000"/>
              <a:gd name="connsiteY115" fmla="*/ 1852352 h 2237474"/>
              <a:gd name="connsiteX116" fmla="*/ 3931396 w 12192000"/>
              <a:gd name="connsiteY116" fmla="*/ 1858915 h 2237474"/>
              <a:gd name="connsiteX117" fmla="*/ 3812162 w 12192000"/>
              <a:gd name="connsiteY117" fmla="*/ 1875501 h 2237474"/>
              <a:gd name="connsiteX118" fmla="*/ 3729530 w 12192000"/>
              <a:gd name="connsiteY118" fmla="*/ 1864513 h 2237474"/>
              <a:gd name="connsiteX119" fmla="*/ 3680177 w 12192000"/>
              <a:gd name="connsiteY119" fmla="*/ 1881552 h 2237474"/>
              <a:gd name="connsiteX120" fmla="*/ 3567259 w 12192000"/>
              <a:gd name="connsiteY120" fmla="*/ 1893482 h 2237474"/>
              <a:gd name="connsiteX121" fmla="*/ 3405770 w 12192000"/>
              <a:gd name="connsiteY121" fmla="*/ 1904591 h 2237474"/>
              <a:gd name="connsiteX122" fmla="*/ 3280097 w 12192000"/>
              <a:gd name="connsiteY122" fmla="*/ 1919610 h 2237474"/>
              <a:gd name="connsiteX123" fmla="*/ 3123424 w 12192000"/>
              <a:gd name="connsiteY123" fmla="*/ 1952930 h 2237474"/>
              <a:gd name="connsiteX124" fmla="*/ 3009910 w 12192000"/>
              <a:gd name="connsiteY124" fmla="*/ 1957866 h 2237474"/>
              <a:gd name="connsiteX125" fmla="*/ 2995934 w 12192000"/>
              <a:gd name="connsiteY125" fmla="*/ 1967085 h 2237474"/>
              <a:gd name="connsiteX126" fmla="*/ 2980071 w 12192000"/>
              <a:gd name="connsiteY126" fmla="*/ 1972988 h 2237474"/>
              <a:gd name="connsiteX127" fmla="*/ 2978094 w 12192000"/>
              <a:gd name="connsiteY127" fmla="*/ 1972369 h 2237474"/>
              <a:gd name="connsiteX128" fmla="*/ 2942858 w 12192000"/>
              <a:gd name="connsiteY128" fmla="*/ 1981367 h 2237474"/>
              <a:gd name="connsiteX129" fmla="*/ 2875436 w 12192000"/>
              <a:gd name="connsiteY129" fmla="*/ 1996977 h 2237474"/>
              <a:gd name="connsiteX130" fmla="*/ 2874892 w 12192000"/>
              <a:gd name="connsiteY130" fmla="*/ 1996085 h 2237474"/>
              <a:gd name="connsiteX131" fmla="*/ 2864145 w 12192000"/>
              <a:gd name="connsiteY131" fmla="*/ 1994061 h 2237474"/>
              <a:gd name="connsiteX132" fmla="*/ 2843662 w 12192000"/>
              <a:gd name="connsiteY132" fmla="*/ 1992498 h 2237474"/>
              <a:gd name="connsiteX133" fmla="*/ 2796128 w 12192000"/>
              <a:gd name="connsiteY133" fmla="*/ 1976403 h 2237474"/>
              <a:gd name="connsiteX134" fmla="*/ 2756784 w 12192000"/>
              <a:gd name="connsiteY134" fmla="*/ 1985116 h 2237474"/>
              <a:gd name="connsiteX135" fmla="*/ 2748833 w 12192000"/>
              <a:gd name="connsiteY135" fmla="*/ 1986323 h 2237474"/>
              <a:gd name="connsiteX136" fmla="*/ 2748661 w 12192000"/>
              <a:gd name="connsiteY136" fmla="*/ 1986122 h 2237474"/>
              <a:gd name="connsiteX137" fmla="*/ 2740251 w 12192000"/>
              <a:gd name="connsiteY137" fmla="*/ 1986946 h 2237474"/>
              <a:gd name="connsiteX138" fmla="*/ 2718916 w 12192000"/>
              <a:gd name="connsiteY138" fmla="*/ 1990867 h 2237474"/>
              <a:gd name="connsiteX139" fmla="*/ 2713522 w 12192000"/>
              <a:gd name="connsiteY139" fmla="*/ 1990173 h 2237474"/>
              <a:gd name="connsiteX140" fmla="*/ 2680597 w 12192000"/>
              <a:gd name="connsiteY140" fmla="*/ 1984996 h 2237474"/>
              <a:gd name="connsiteX141" fmla="*/ 2578178 w 12192000"/>
              <a:gd name="connsiteY141" fmla="*/ 1990531 h 2237474"/>
              <a:gd name="connsiteX142" fmla="*/ 2476147 w 12192000"/>
              <a:gd name="connsiteY142" fmla="*/ 1998305 h 2237474"/>
              <a:gd name="connsiteX143" fmla="*/ 2373568 w 12192000"/>
              <a:gd name="connsiteY143" fmla="*/ 2003219 h 2237474"/>
              <a:gd name="connsiteX144" fmla="*/ 2321399 w 12192000"/>
              <a:gd name="connsiteY144" fmla="*/ 1989467 h 2237474"/>
              <a:gd name="connsiteX145" fmla="*/ 2315525 w 12192000"/>
              <a:gd name="connsiteY145" fmla="*/ 1989708 h 2237474"/>
              <a:gd name="connsiteX146" fmla="*/ 2300792 w 12192000"/>
              <a:gd name="connsiteY146" fmla="*/ 1994290 h 2237474"/>
              <a:gd name="connsiteX147" fmla="*/ 2295469 w 12192000"/>
              <a:gd name="connsiteY147" fmla="*/ 1996659 h 2237474"/>
              <a:gd name="connsiteX148" fmla="*/ 2287219 w 12192000"/>
              <a:gd name="connsiteY148" fmla="*/ 1998750 h 2237474"/>
              <a:gd name="connsiteX149" fmla="*/ 2286948 w 12192000"/>
              <a:gd name="connsiteY149" fmla="*/ 1998596 h 2237474"/>
              <a:gd name="connsiteX150" fmla="*/ 2243069 w 12192000"/>
              <a:gd name="connsiteY150" fmla="*/ 2015111 h 2237474"/>
              <a:gd name="connsiteX151" fmla="*/ 2186609 w 12192000"/>
              <a:gd name="connsiteY151" fmla="*/ 2008263 h 2237474"/>
              <a:gd name="connsiteX152" fmla="*/ 2164831 w 12192000"/>
              <a:gd name="connsiteY152" fmla="*/ 2010143 h 2237474"/>
              <a:gd name="connsiteX153" fmla="*/ 2152836 w 12192000"/>
              <a:gd name="connsiteY153" fmla="*/ 2010048 h 2237474"/>
              <a:gd name="connsiteX154" fmla="*/ 2117102 w 12192000"/>
              <a:gd name="connsiteY154" fmla="*/ 2023004 h 2237474"/>
              <a:gd name="connsiteX155" fmla="*/ 2111935 w 12192000"/>
              <a:gd name="connsiteY155" fmla="*/ 2023163 h 2237474"/>
              <a:gd name="connsiteX156" fmla="*/ 2089991 w 12192000"/>
              <a:gd name="connsiteY156" fmla="*/ 2034193 h 2237474"/>
              <a:gd name="connsiteX157" fmla="*/ 2058061 w 12192000"/>
              <a:gd name="connsiteY157" fmla="*/ 2047942 h 2237474"/>
              <a:gd name="connsiteX158" fmla="*/ 2055737 w 12192000"/>
              <a:gd name="connsiteY158" fmla="*/ 2047704 h 2237474"/>
              <a:gd name="connsiteX159" fmla="*/ 2042244 w 12192000"/>
              <a:gd name="connsiteY159" fmla="*/ 2055560 h 2237474"/>
              <a:gd name="connsiteX160" fmla="*/ 1976224 w 12192000"/>
              <a:gd name="connsiteY160" fmla="*/ 2074257 h 2237474"/>
              <a:gd name="connsiteX161" fmla="*/ 1877728 w 12192000"/>
              <a:gd name="connsiteY161" fmla="*/ 2101004 h 2237474"/>
              <a:gd name="connsiteX162" fmla="*/ 1759056 w 12192000"/>
              <a:gd name="connsiteY162" fmla="*/ 2125608 h 2237474"/>
              <a:gd name="connsiteX163" fmla="*/ 1637948 w 12192000"/>
              <a:gd name="connsiteY163" fmla="*/ 2172597 h 2237474"/>
              <a:gd name="connsiteX164" fmla="*/ 1434549 w 12192000"/>
              <a:gd name="connsiteY164" fmla="*/ 2234522 h 2237474"/>
              <a:gd name="connsiteX165" fmla="*/ 1398481 w 12192000"/>
              <a:gd name="connsiteY165" fmla="*/ 2237074 h 2237474"/>
              <a:gd name="connsiteX166" fmla="*/ 1398407 w 12192000"/>
              <a:gd name="connsiteY166" fmla="*/ 2237095 h 2237474"/>
              <a:gd name="connsiteX167" fmla="*/ 1370962 w 12192000"/>
              <a:gd name="connsiteY167" fmla="*/ 2237474 h 2237474"/>
              <a:gd name="connsiteX168" fmla="*/ 1356367 w 12192000"/>
              <a:gd name="connsiteY168" fmla="*/ 2235089 h 2237474"/>
              <a:gd name="connsiteX169" fmla="*/ 1324828 w 12192000"/>
              <a:gd name="connsiteY169" fmla="*/ 2231968 h 2237474"/>
              <a:gd name="connsiteX170" fmla="*/ 1297744 w 12192000"/>
              <a:gd name="connsiteY170" fmla="*/ 2235849 h 2237474"/>
              <a:gd name="connsiteX171" fmla="*/ 1286236 w 12192000"/>
              <a:gd name="connsiteY171" fmla="*/ 2233135 h 2237474"/>
              <a:gd name="connsiteX172" fmla="*/ 1283504 w 12192000"/>
              <a:gd name="connsiteY172" fmla="*/ 2233797 h 2237474"/>
              <a:gd name="connsiteX173" fmla="*/ 1279765 w 12192000"/>
              <a:gd name="connsiteY173" fmla="*/ 2229639 h 2237474"/>
              <a:gd name="connsiteX174" fmla="*/ 1195347 w 12192000"/>
              <a:gd name="connsiteY174" fmla="*/ 2212354 h 2237474"/>
              <a:gd name="connsiteX175" fmla="*/ 970251 w 12192000"/>
              <a:gd name="connsiteY175" fmla="*/ 2221029 h 2237474"/>
              <a:gd name="connsiteX176" fmla="*/ 812914 w 12192000"/>
              <a:gd name="connsiteY176" fmla="*/ 2202752 h 2237474"/>
              <a:gd name="connsiteX177" fmla="*/ 800195 w 12192000"/>
              <a:gd name="connsiteY177" fmla="*/ 2209407 h 2237474"/>
              <a:gd name="connsiteX178" fmla="*/ 784978 w 12192000"/>
              <a:gd name="connsiteY178" fmla="*/ 2212360 h 2237474"/>
              <a:gd name="connsiteX179" fmla="*/ 681987 w 12192000"/>
              <a:gd name="connsiteY179" fmla="*/ 2216757 h 2237474"/>
              <a:gd name="connsiteX180" fmla="*/ 669923 w 12192000"/>
              <a:gd name="connsiteY180" fmla="*/ 2211682 h 2237474"/>
              <a:gd name="connsiteX181" fmla="*/ 648680 w 12192000"/>
              <a:gd name="connsiteY181" fmla="*/ 2206229 h 2237474"/>
              <a:gd name="connsiteX182" fmla="*/ 597225 w 12192000"/>
              <a:gd name="connsiteY182" fmla="*/ 2180999 h 2237474"/>
              <a:gd name="connsiteX183" fmla="*/ 558449 w 12192000"/>
              <a:gd name="connsiteY183" fmla="*/ 2182346 h 2237474"/>
              <a:gd name="connsiteX184" fmla="*/ 550517 w 12192000"/>
              <a:gd name="connsiteY184" fmla="*/ 2182060 h 2237474"/>
              <a:gd name="connsiteX185" fmla="*/ 550309 w 12192000"/>
              <a:gd name="connsiteY185" fmla="*/ 2181825 h 2237474"/>
              <a:gd name="connsiteX186" fmla="*/ 541836 w 12192000"/>
              <a:gd name="connsiteY186" fmla="*/ 2181063 h 2237474"/>
              <a:gd name="connsiteX187" fmla="*/ 536057 w 12192000"/>
              <a:gd name="connsiteY187" fmla="*/ 2181537 h 2237474"/>
              <a:gd name="connsiteX188" fmla="*/ 520671 w 12192000"/>
              <a:gd name="connsiteY188" fmla="*/ 2180980 h 2237474"/>
              <a:gd name="connsiteX189" fmla="*/ 515024 w 12192000"/>
              <a:gd name="connsiteY189" fmla="*/ 2179258 h 2237474"/>
              <a:gd name="connsiteX190" fmla="*/ 512278 w 12192000"/>
              <a:gd name="connsiteY190" fmla="*/ 2176369 h 2237474"/>
              <a:gd name="connsiteX191" fmla="*/ 480419 w 12192000"/>
              <a:gd name="connsiteY191" fmla="*/ 2167807 h 2237474"/>
              <a:gd name="connsiteX192" fmla="*/ 413835 w 12192000"/>
              <a:gd name="connsiteY192" fmla="*/ 2156783 h 2237474"/>
              <a:gd name="connsiteX193" fmla="*/ 376513 w 12192000"/>
              <a:gd name="connsiteY193" fmla="*/ 2154014 h 2237474"/>
              <a:gd name="connsiteX194" fmla="*/ 273386 w 12192000"/>
              <a:gd name="connsiteY194" fmla="*/ 2142551 h 2237474"/>
              <a:gd name="connsiteX195" fmla="*/ 169207 w 12192000"/>
              <a:gd name="connsiteY195" fmla="*/ 2128100 h 2237474"/>
              <a:gd name="connsiteX196" fmla="*/ 93149 w 12192000"/>
              <a:gd name="connsiteY196" fmla="*/ 2105324 h 2237474"/>
              <a:gd name="connsiteX197" fmla="*/ 88109 w 12192000"/>
              <a:gd name="connsiteY197" fmla="*/ 2106704 h 2237474"/>
              <a:gd name="connsiteX198" fmla="*/ 80022 w 12192000"/>
              <a:gd name="connsiteY198" fmla="*/ 2107254 h 2237474"/>
              <a:gd name="connsiteX199" fmla="*/ 79717 w 12192000"/>
              <a:gd name="connsiteY199" fmla="*/ 2107046 h 2237474"/>
              <a:gd name="connsiteX200" fmla="*/ 72352 w 12192000"/>
              <a:gd name="connsiteY200" fmla="*/ 2107991 h 2237474"/>
              <a:gd name="connsiteX201" fmla="*/ 37645 w 12192000"/>
              <a:gd name="connsiteY201" fmla="*/ 2115401 h 2237474"/>
              <a:gd name="connsiteX202" fmla="*/ 4572 w 12192000"/>
              <a:gd name="connsiteY202" fmla="*/ 2111091 h 2237474"/>
              <a:gd name="connsiteX203" fmla="*/ 0 w 12192000"/>
              <a:gd name="connsiteY203" fmla="*/ 2110468 h 2237474"/>
              <a:gd name="connsiteX204" fmla="*/ 0 w 12192000"/>
              <a:gd name="connsiteY20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00177 w 12192000"/>
              <a:gd name="connsiteY68" fmla="*/ 1636016 h 2237474"/>
              <a:gd name="connsiteX69" fmla="*/ 6795372 w 12192000"/>
              <a:gd name="connsiteY69" fmla="*/ 1644845 h 2237474"/>
              <a:gd name="connsiteX70" fmla="*/ 6692251 w 12192000"/>
              <a:gd name="connsiteY70" fmla="*/ 1656357 h 2237474"/>
              <a:gd name="connsiteX71" fmla="*/ 6655235 w 12192000"/>
              <a:gd name="connsiteY71" fmla="*/ 1661869 h 2237474"/>
              <a:gd name="connsiteX72" fmla="*/ 6554894 w 12192000"/>
              <a:gd name="connsiteY72" fmla="*/ 1664428 h 2237474"/>
              <a:gd name="connsiteX73" fmla="*/ 6516595 w 12192000"/>
              <a:gd name="connsiteY73" fmla="*/ 1667475 h 2237474"/>
              <a:gd name="connsiteX74" fmla="*/ 6508541 w 12192000"/>
              <a:gd name="connsiteY74" fmla="*/ 1668757 h 2237474"/>
              <a:gd name="connsiteX75" fmla="*/ 6471012 w 12192000"/>
              <a:gd name="connsiteY75" fmla="*/ 1678604 h 2237474"/>
              <a:gd name="connsiteX76" fmla="*/ 6364035 w 12192000"/>
              <a:gd name="connsiteY76" fmla="*/ 1667683 h 2237474"/>
              <a:gd name="connsiteX77" fmla="*/ 6280959 w 12192000"/>
              <a:gd name="connsiteY77" fmla="*/ 1689329 h 2237474"/>
              <a:gd name="connsiteX78" fmla="*/ 6243319 w 12192000"/>
              <a:gd name="connsiteY78" fmla="*/ 1695560 h 2237474"/>
              <a:gd name="connsiteX79" fmla="*/ 6098321 w 12192000"/>
              <a:gd name="connsiteY79" fmla="*/ 1721646 h 2237474"/>
              <a:gd name="connsiteX80" fmla="*/ 5880652 w 12192000"/>
              <a:gd name="connsiteY80" fmla="*/ 1779643 h 2237474"/>
              <a:gd name="connsiteX81" fmla="*/ 5785959 w 12192000"/>
              <a:gd name="connsiteY81" fmla="*/ 1775307 h 2237474"/>
              <a:gd name="connsiteX82" fmla="*/ 5643534 w 12192000"/>
              <a:gd name="connsiteY82" fmla="*/ 1802919 h 2237474"/>
              <a:gd name="connsiteX83" fmla="*/ 5518799 w 12192000"/>
              <a:gd name="connsiteY83" fmla="*/ 1818312 h 2237474"/>
              <a:gd name="connsiteX84" fmla="*/ 5505014 w 12192000"/>
              <a:gd name="connsiteY84" fmla="*/ 1819259 h 2237474"/>
              <a:gd name="connsiteX85" fmla="*/ 5453307 w 12192000"/>
              <a:gd name="connsiteY85" fmla="*/ 1815450 h 2237474"/>
              <a:gd name="connsiteX86" fmla="*/ 5364192 w 12192000"/>
              <a:gd name="connsiteY86" fmla="*/ 1826074 h 2237474"/>
              <a:gd name="connsiteX87" fmla="*/ 5350380 w 12192000"/>
              <a:gd name="connsiteY87" fmla="*/ 1830891 h 2237474"/>
              <a:gd name="connsiteX88" fmla="*/ 5259633 w 12192000"/>
              <a:gd name="connsiteY88" fmla="*/ 1837160 h 2237474"/>
              <a:gd name="connsiteX89" fmla="*/ 5197513 w 12192000"/>
              <a:gd name="connsiteY89" fmla="*/ 1844718 h 2237474"/>
              <a:gd name="connsiteX90" fmla="*/ 5168852 w 12192000"/>
              <a:gd name="connsiteY90" fmla="*/ 1844846 h 2237474"/>
              <a:gd name="connsiteX91" fmla="*/ 5114927 w 12192000"/>
              <a:gd name="connsiteY91" fmla="*/ 1847827 h 2237474"/>
              <a:gd name="connsiteX92" fmla="*/ 5108970 w 12192000"/>
              <a:gd name="connsiteY92" fmla="*/ 1847935 h 2237474"/>
              <a:gd name="connsiteX93" fmla="*/ 5067961 w 12192000"/>
              <a:gd name="connsiteY93" fmla="*/ 1845917 h 2237474"/>
              <a:gd name="connsiteX94" fmla="*/ 5007075 w 12192000"/>
              <a:gd name="connsiteY94" fmla="*/ 1838626 h 2237474"/>
              <a:gd name="connsiteX95" fmla="*/ 4944087 w 12192000"/>
              <a:gd name="connsiteY95" fmla="*/ 1823332 h 2237474"/>
              <a:gd name="connsiteX96" fmla="*/ 4907662 w 12192000"/>
              <a:gd name="connsiteY96" fmla="*/ 1816900 h 2237474"/>
              <a:gd name="connsiteX97" fmla="*/ 4882386 w 12192000"/>
              <a:gd name="connsiteY97" fmla="*/ 1809844 h 2237474"/>
              <a:gd name="connsiteX98" fmla="*/ 4811440 w 12192000"/>
              <a:gd name="connsiteY98" fmla="*/ 1804655 h 2237474"/>
              <a:gd name="connsiteX99" fmla="*/ 4691075 w 12192000"/>
              <a:gd name="connsiteY99" fmla="*/ 1801389 h 2237474"/>
              <a:gd name="connsiteX100" fmla="*/ 4611738 w 12192000"/>
              <a:gd name="connsiteY100" fmla="*/ 1776964 h 2237474"/>
              <a:gd name="connsiteX101" fmla="*/ 4560070 w 12192000"/>
              <a:gd name="connsiteY101" fmla="*/ 1785640 h 2237474"/>
              <a:gd name="connsiteX102" fmla="*/ 4536503 w 12192000"/>
              <a:gd name="connsiteY102" fmla="*/ 1785334 h 2237474"/>
              <a:gd name="connsiteX103" fmla="*/ 4513724 w 12192000"/>
              <a:gd name="connsiteY103" fmla="*/ 1791996 h 2237474"/>
              <a:gd name="connsiteX104" fmla="*/ 4459810 w 12192000"/>
              <a:gd name="connsiteY104" fmla="*/ 1797886 h 2237474"/>
              <a:gd name="connsiteX105" fmla="*/ 4379064 w 12192000"/>
              <a:gd name="connsiteY105" fmla="*/ 1817177 h 2237474"/>
              <a:gd name="connsiteX106" fmla="*/ 4319209 w 12192000"/>
              <a:gd name="connsiteY106" fmla="*/ 1834833 h 2237474"/>
              <a:gd name="connsiteX107" fmla="*/ 4290981 w 12192000"/>
              <a:gd name="connsiteY107" fmla="*/ 1839677 h 2237474"/>
              <a:gd name="connsiteX108" fmla="*/ 4285792 w 12192000"/>
              <a:gd name="connsiteY108" fmla="*/ 1836231 h 2237474"/>
              <a:gd name="connsiteX109" fmla="*/ 4238372 w 12192000"/>
              <a:gd name="connsiteY109" fmla="*/ 1851480 h 2237474"/>
              <a:gd name="connsiteX110" fmla="*/ 4232517 w 12192000"/>
              <a:gd name="connsiteY110" fmla="*/ 1852567 h 2237474"/>
              <a:gd name="connsiteX111" fmla="*/ 4191732 w 12192000"/>
              <a:gd name="connsiteY111" fmla="*/ 1857328 h 2237474"/>
              <a:gd name="connsiteX112" fmla="*/ 4065532 w 12192000"/>
              <a:gd name="connsiteY112" fmla="*/ 1855477 h 2237474"/>
              <a:gd name="connsiteX113" fmla="*/ 4028460 w 12192000"/>
              <a:gd name="connsiteY113" fmla="*/ 1855137 h 2237474"/>
              <a:gd name="connsiteX114" fmla="*/ 4002267 w 12192000"/>
              <a:gd name="connsiteY114" fmla="*/ 1852352 h 2237474"/>
              <a:gd name="connsiteX115" fmla="*/ 3931396 w 12192000"/>
              <a:gd name="connsiteY115" fmla="*/ 1858915 h 2237474"/>
              <a:gd name="connsiteX116" fmla="*/ 3812162 w 12192000"/>
              <a:gd name="connsiteY116" fmla="*/ 1875501 h 2237474"/>
              <a:gd name="connsiteX117" fmla="*/ 3729530 w 12192000"/>
              <a:gd name="connsiteY117" fmla="*/ 1864513 h 2237474"/>
              <a:gd name="connsiteX118" fmla="*/ 3680177 w 12192000"/>
              <a:gd name="connsiteY118" fmla="*/ 1881552 h 2237474"/>
              <a:gd name="connsiteX119" fmla="*/ 3567259 w 12192000"/>
              <a:gd name="connsiteY119" fmla="*/ 1893482 h 2237474"/>
              <a:gd name="connsiteX120" fmla="*/ 3405770 w 12192000"/>
              <a:gd name="connsiteY120" fmla="*/ 1904591 h 2237474"/>
              <a:gd name="connsiteX121" fmla="*/ 3280097 w 12192000"/>
              <a:gd name="connsiteY121" fmla="*/ 1919610 h 2237474"/>
              <a:gd name="connsiteX122" fmla="*/ 3123424 w 12192000"/>
              <a:gd name="connsiteY122" fmla="*/ 1952930 h 2237474"/>
              <a:gd name="connsiteX123" fmla="*/ 3009910 w 12192000"/>
              <a:gd name="connsiteY123" fmla="*/ 1957866 h 2237474"/>
              <a:gd name="connsiteX124" fmla="*/ 2995934 w 12192000"/>
              <a:gd name="connsiteY124" fmla="*/ 1967085 h 2237474"/>
              <a:gd name="connsiteX125" fmla="*/ 2980071 w 12192000"/>
              <a:gd name="connsiteY125" fmla="*/ 1972988 h 2237474"/>
              <a:gd name="connsiteX126" fmla="*/ 2978094 w 12192000"/>
              <a:gd name="connsiteY126" fmla="*/ 1972369 h 2237474"/>
              <a:gd name="connsiteX127" fmla="*/ 2942858 w 12192000"/>
              <a:gd name="connsiteY127" fmla="*/ 1981367 h 2237474"/>
              <a:gd name="connsiteX128" fmla="*/ 2875436 w 12192000"/>
              <a:gd name="connsiteY128" fmla="*/ 1996977 h 2237474"/>
              <a:gd name="connsiteX129" fmla="*/ 2874892 w 12192000"/>
              <a:gd name="connsiteY129" fmla="*/ 1996085 h 2237474"/>
              <a:gd name="connsiteX130" fmla="*/ 2864145 w 12192000"/>
              <a:gd name="connsiteY130" fmla="*/ 1994061 h 2237474"/>
              <a:gd name="connsiteX131" fmla="*/ 2843662 w 12192000"/>
              <a:gd name="connsiteY131" fmla="*/ 1992498 h 2237474"/>
              <a:gd name="connsiteX132" fmla="*/ 2796128 w 12192000"/>
              <a:gd name="connsiteY132" fmla="*/ 1976403 h 2237474"/>
              <a:gd name="connsiteX133" fmla="*/ 2756784 w 12192000"/>
              <a:gd name="connsiteY133" fmla="*/ 1985116 h 2237474"/>
              <a:gd name="connsiteX134" fmla="*/ 2748833 w 12192000"/>
              <a:gd name="connsiteY134" fmla="*/ 1986323 h 2237474"/>
              <a:gd name="connsiteX135" fmla="*/ 2748661 w 12192000"/>
              <a:gd name="connsiteY135" fmla="*/ 1986122 h 2237474"/>
              <a:gd name="connsiteX136" fmla="*/ 2740251 w 12192000"/>
              <a:gd name="connsiteY136" fmla="*/ 1986946 h 2237474"/>
              <a:gd name="connsiteX137" fmla="*/ 2718916 w 12192000"/>
              <a:gd name="connsiteY137" fmla="*/ 1990867 h 2237474"/>
              <a:gd name="connsiteX138" fmla="*/ 2713522 w 12192000"/>
              <a:gd name="connsiteY138" fmla="*/ 1990173 h 2237474"/>
              <a:gd name="connsiteX139" fmla="*/ 2680597 w 12192000"/>
              <a:gd name="connsiteY139" fmla="*/ 1984996 h 2237474"/>
              <a:gd name="connsiteX140" fmla="*/ 2578178 w 12192000"/>
              <a:gd name="connsiteY140" fmla="*/ 1990531 h 2237474"/>
              <a:gd name="connsiteX141" fmla="*/ 2476147 w 12192000"/>
              <a:gd name="connsiteY141" fmla="*/ 1998305 h 2237474"/>
              <a:gd name="connsiteX142" fmla="*/ 2373568 w 12192000"/>
              <a:gd name="connsiteY142" fmla="*/ 2003219 h 2237474"/>
              <a:gd name="connsiteX143" fmla="*/ 2321399 w 12192000"/>
              <a:gd name="connsiteY143" fmla="*/ 1989467 h 2237474"/>
              <a:gd name="connsiteX144" fmla="*/ 2315525 w 12192000"/>
              <a:gd name="connsiteY144" fmla="*/ 1989708 h 2237474"/>
              <a:gd name="connsiteX145" fmla="*/ 2300792 w 12192000"/>
              <a:gd name="connsiteY145" fmla="*/ 1994290 h 2237474"/>
              <a:gd name="connsiteX146" fmla="*/ 2295469 w 12192000"/>
              <a:gd name="connsiteY146" fmla="*/ 1996659 h 2237474"/>
              <a:gd name="connsiteX147" fmla="*/ 2287219 w 12192000"/>
              <a:gd name="connsiteY147" fmla="*/ 1998750 h 2237474"/>
              <a:gd name="connsiteX148" fmla="*/ 2286948 w 12192000"/>
              <a:gd name="connsiteY148" fmla="*/ 1998596 h 2237474"/>
              <a:gd name="connsiteX149" fmla="*/ 2243069 w 12192000"/>
              <a:gd name="connsiteY149" fmla="*/ 2015111 h 2237474"/>
              <a:gd name="connsiteX150" fmla="*/ 2186609 w 12192000"/>
              <a:gd name="connsiteY150" fmla="*/ 2008263 h 2237474"/>
              <a:gd name="connsiteX151" fmla="*/ 2164831 w 12192000"/>
              <a:gd name="connsiteY151" fmla="*/ 2010143 h 2237474"/>
              <a:gd name="connsiteX152" fmla="*/ 2152836 w 12192000"/>
              <a:gd name="connsiteY152" fmla="*/ 2010048 h 2237474"/>
              <a:gd name="connsiteX153" fmla="*/ 2117102 w 12192000"/>
              <a:gd name="connsiteY153" fmla="*/ 2023004 h 2237474"/>
              <a:gd name="connsiteX154" fmla="*/ 2111935 w 12192000"/>
              <a:gd name="connsiteY154" fmla="*/ 2023163 h 2237474"/>
              <a:gd name="connsiteX155" fmla="*/ 2089991 w 12192000"/>
              <a:gd name="connsiteY155" fmla="*/ 2034193 h 2237474"/>
              <a:gd name="connsiteX156" fmla="*/ 2058061 w 12192000"/>
              <a:gd name="connsiteY156" fmla="*/ 2047942 h 2237474"/>
              <a:gd name="connsiteX157" fmla="*/ 2055737 w 12192000"/>
              <a:gd name="connsiteY157" fmla="*/ 2047704 h 2237474"/>
              <a:gd name="connsiteX158" fmla="*/ 2042244 w 12192000"/>
              <a:gd name="connsiteY158" fmla="*/ 2055560 h 2237474"/>
              <a:gd name="connsiteX159" fmla="*/ 1976224 w 12192000"/>
              <a:gd name="connsiteY159" fmla="*/ 2074257 h 2237474"/>
              <a:gd name="connsiteX160" fmla="*/ 1877728 w 12192000"/>
              <a:gd name="connsiteY160" fmla="*/ 2101004 h 2237474"/>
              <a:gd name="connsiteX161" fmla="*/ 1759056 w 12192000"/>
              <a:gd name="connsiteY161" fmla="*/ 2125608 h 2237474"/>
              <a:gd name="connsiteX162" fmla="*/ 1637948 w 12192000"/>
              <a:gd name="connsiteY162" fmla="*/ 2172597 h 2237474"/>
              <a:gd name="connsiteX163" fmla="*/ 1434549 w 12192000"/>
              <a:gd name="connsiteY163" fmla="*/ 2234522 h 2237474"/>
              <a:gd name="connsiteX164" fmla="*/ 1398481 w 12192000"/>
              <a:gd name="connsiteY164" fmla="*/ 2237074 h 2237474"/>
              <a:gd name="connsiteX165" fmla="*/ 1398407 w 12192000"/>
              <a:gd name="connsiteY165" fmla="*/ 2237095 h 2237474"/>
              <a:gd name="connsiteX166" fmla="*/ 1370962 w 12192000"/>
              <a:gd name="connsiteY166" fmla="*/ 2237474 h 2237474"/>
              <a:gd name="connsiteX167" fmla="*/ 1356367 w 12192000"/>
              <a:gd name="connsiteY167" fmla="*/ 2235089 h 2237474"/>
              <a:gd name="connsiteX168" fmla="*/ 1324828 w 12192000"/>
              <a:gd name="connsiteY168" fmla="*/ 2231968 h 2237474"/>
              <a:gd name="connsiteX169" fmla="*/ 1297744 w 12192000"/>
              <a:gd name="connsiteY169" fmla="*/ 2235849 h 2237474"/>
              <a:gd name="connsiteX170" fmla="*/ 1286236 w 12192000"/>
              <a:gd name="connsiteY170" fmla="*/ 2233135 h 2237474"/>
              <a:gd name="connsiteX171" fmla="*/ 1283504 w 12192000"/>
              <a:gd name="connsiteY171" fmla="*/ 2233797 h 2237474"/>
              <a:gd name="connsiteX172" fmla="*/ 1279765 w 12192000"/>
              <a:gd name="connsiteY172" fmla="*/ 2229639 h 2237474"/>
              <a:gd name="connsiteX173" fmla="*/ 1195347 w 12192000"/>
              <a:gd name="connsiteY173" fmla="*/ 2212354 h 2237474"/>
              <a:gd name="connsiteX174" fmla="*/ 970251 w 12192000"/>
              <a:gd name="connsiteY174" fmla="*/ 2221029 h 2237474"/>
              <a:gd name="connsiteX175" fmla="*/ 812914 w 12192000"/>
              <a:gd name="connsiteY175" fmla="*/ 2202752 h 2237474"/>
              <a:gd name="connsiteX176" fmla="*/ 800195 w 12192000"/>
              <a:gd name="connsiteY176" fmla="*/ 2209407 h 2237474"/>
              <a:gd name="connsiteX177" fmla="*/ 784978 w 12192000"/>
              <a:gd name="connsiteY177" fmla="*/ 2212360 h 2237474"/>
              <a:gd name="connsiteX178" fmla="*/ 681987 w 12192000"/>
              <a:gd name="connsiteY178" fmla="*/ 2216757 h 2237474"/>
              <a:gd name="connsiteX179" fmla="*/ 669923 w 12192000"/>
              <a:gd name="connsiteY179" fmla="*/ 2211682 h 2237474"/>
              <a:gd name="connsiteX180" fmla="*/ 648680 w 12192000"/>
              <a:gd name="connsiteY180" fmla="*/ 2206229 h 2237474"/>
              <a:gd name="connsiteX181" fmla="*/ 597225 w 12192000"/>
              <a:gd name="connsiteY181" fmla="*/ 2180999 h 2237474"/>
              <a:gd name="connsiteX182" fmla="*/ 558449 w 12192000"/>
              <a:gd name="connsiteY182" fmla="*/ 2182346 h 2237474"/>
              <a:gd name="connsiteX183" fmla="*/ 550517 w 12192000"/>
              <a:gd name="connsiteY183" fmla="*/ 2182060 h 2237474"/>
              <a:gd name="connsiteX184" fmla="*/ 550309 w 12192000"/>
              <a:gd name="connsiteY184" fmla="*/ 2181825 h 2237474"/>
              <a:gd name="connsiteX185" fmla="*/ 541836 w 12192000"/>
              <a:gd name="connsiteY185" fmla="*/ 2181063 h 2237474"/>
              <a:gd name="connsiteX186" fmla="*/ 536057 w 12192000"/>
              <a:gd name="connsiteY186" fmla="*/ 2181537 h 2237474"/>
              <a:gd name="connsiteX187" fmla="*/ 520671 w 12192000"/>
              <a:gd name="connsiteY187" fmla="*/ 2180980 h 2237474"/>
              <a:gd name="connsiteX188" fmla="*/ 515024 w 12192000"/>
              <a:gd name="connsiteY188" fmla="*/ 2179258 h 2237474"/>
              <a:gd name="connsiteX189" fmla="*/ 512278 w 12192000"/>
              <a:gd name="connsiteY189" fmla="*/ 2176369 h 2237474"/>
              <a:gd name="connsiteX190" fmla="*/ 480419 w 12192000"/>
              <a:gd name="connsiteY190" fmla="*/ 2167807 h 2237474"/>
              <a:gd name="connsiteX191" fmla="*/ 413835 w 12192000"/>
              <a:gd name="connsiteY191" fmla="*/ 2156783 h 2237474"/>
              <a:gd name="connsiteX192" fmla="*/ 376513 w 12192000"/>
              <a:gd name="connsiteY192" fmla="*/ 2154014 h 2237474"/>
              <a:gd name="connsiteX193" fmla="*/ 273386 w 12192000"/>
              <a:gd name="connsiteY193" fmla="*/ 2142551 h 2237474"/>
              <a:gd name="connsiteX194" fmla="*/ 169207 w 12192000"/>
              <a:gd name="connsiteY194" fmla="*/ 2128100 h 2237474"/>
              <a:gd name="connsiteX195" fmla="*/ 93149 w 12192000"/>
              <a:gd name="connsiteY195" fmla="*/ 2105324 h 2237474"/>
              <a:gd name="connsiteX196" fmla="*/ 88109 w 12192000"/>
              <a:gd name="connsiteY196" fmla="*/ 2106704 h 2237474"/>
              <a:gd name="connsiteX197" fmla="*/ 80022 w 12192000"/>
              <a:gd name="connsiteY197" fmla="*/ 2107254 h 2237474"/>
              <a:gd name="connsiteX198" fmla="*/ 79717 w 12192000"/>
              <a:gd name="connsiteY198" fmla="*/ 2107046 h 2237474"/>
              <a:gd name="connsiteX199" fmla="*/ 72352 w 12192000"/>
              <a:gd name="connsiteY199" fmla="*/ 2107991 h 2237474"/>
              <a:gd name="connsiteX200" fmla="*/ 37645 w 12192000"/>
              <a:gd name="connsiteY200" fmla="*/ 2115401 h 2237474"/>
              <a:gd name="connsiteX201" fmla="*/ 4572 w 12192000"/>
              <a:gd name="connsiteY201" fmla="*/ 2111091 h 2237474"/>
              <a:gd name="connsiteX202" fmla="*/ 0 w 12192000"/>
              <a:gd name="connsiteY202" fmla="*/ 2110468 h 2237474"/>
              <a:gd name="connsiteX203" fmla="*/ 0 w 12192000"/>
              <a:gd name="connsiteY20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97513 w 12192000"/>
              <a:gd name="connsiteY87" fmla="*/ 1844718 h 2237474"/>
              <a:gd name="connsiteX88" fmla="*/ 5168852 w 12192000"/>
              <a:gd name="connsiteY88" fmla="*/ 1844846 h 2237474"/>
              <a:gd name="connsiteX89" fmla="*/ 5114927 w 12192000"/>
              <a:gd name="connsiteY89" fmla="*/ 1847827 h 2237474"/>
              <a:gd name="connsiteX90" fmla="*/ 5108970 w 12192000"/>
              <a:gd name="connsiteY90" fmla="*/ 1847935 h 2237474"/>
              <a:gd name="connsiteX91" fmla="*/ 5067961 w 12192000"/>
              <a:gd name="connsiteY91" fmla="*/ 1845917 h 2237474"/>
              <a:gd name="connsiteX92" fmla="*/ 5007075 w 12192000"/>
              <a:gd name="connsiteY92" fmla="*/ 1838626 h 2237474"/>
              <a:gd name="connsiteX93" fmla="*/ 4944087 w 12192000"/>
              <a:gd name="connsiteY93" fmla="*/ 1823332 h 2237474"/>
              <a:gd name="connsiteX94" fmla="*/ 4907662 w 12192000"/>
              <a:gd name="connsiteY94" fmla="*/ 1816900 h 2237474"/>
              <a:gd name="connsiteX95" fmla="*/ 4882386 w 12192000"/>
              <a:gd name="connsiteY95" fmla="*/ 1809844 h 2237474"/>
              <a:gd name="connsiteX96" fmla="*/ 4811440 w 12192000"/>
              <a:gd name="connsiteY96" fmla="*/ 1804655 h 2237474"/>
              <a:gd name="connsiteX97" fmla="*/ 4691075 w 12192000"/>
              <a:gd name="connsiteY97" fmla="*/ 1801389 h 2237474"/>
              <a:gd name="connsiteX98" fmla="*/ 4611738 w 12192000"/>
              <a:gd name="connsiteY98" fmla="*/ 1776964 h 2237474"/>
              <a:gd name="connsiteX99" fmla="*/ 4560070 w 12192000"/>
              <a:gd name="connsiteY99" fmla="*/ 1785640 h 2237474"/>
              <a:gd name="connsiteX100" fmla="*/ 4536503 w 12192000"/>
              <a:gd name="connsiteY100" fmla="*/ 1785334 h 2237474"/>
              <a:gd name="connsiteX101" fmla="*/ 4513724 w 12192000"/>
              <a:gd name="connsiteY101" fmla="*/ 1791996 h 2237474"/>
              <a:gd name="connsiteX102" fmla="*/ 4459810 w 12192000"/>
              <a:gd name="connsiteY102" fmla="*/ 1797886 h 2237474"/>
              <a:gd name="connsiteX103" fmla="*/ 4379064 w 12192000"/>
              <a:gd name="connsiteY103" fmla="*/ 1817177 h 2237474"/>
              <a:gd name="connsiteX104" fmla="*/ 4319209 w 12192000"/>
              <a:gd name="connsiteY104" fmla="*/ 1834833 h 2237474"/>
              <a:gd name="connsiteX105" fmla="*/ 4290981 w 12192000"/>
              <a:gd name="connsiteY105" fmla="*/ 1839677 h 2237474"/>
              <a:gd name="connsiteX106" fmla="*/ 4285792 w 12192000"/>
              <a:gd name="connsiteY106" fmla="*/ 1836231 h 2237474"/>
              <a:gd name="connsiteX107" fmla="*/ 4238372 w 12192000"/>
              <a:gd name="connsiteY107" fmla="*/ 1851480 h 2237474"/>
              <a:gd name="connsiteX108" fmla="*/ 4232517 w 12192000"/>
              <a:gd name="connsiteY108" fmla="*/ 1852567 h 2237474"/>
              <a:gd name="connsiteX109" fmla="*/ 4191732 w 12192000"/>
              <a:gd name="connsiteY109" fmla="*/ 1857328 h 2237474"/>
              <a:gd name="connsiteX110" fmla="*/ 4065532 w 12192000"/>
              <a:gd name="connsiteY110" fmla="*/ 1855477 h 2237474"/>
              <a:gd name="connsiteX111" fmla="*/ 4028460 w 12192000"/>
              <a:gd name="connsiteY111" fmla="*/ 1855137 h 2237474"/>
              <a:gd name="connsiteX112" fmla="*/ 4002267 w 12192000"/>
              <a:gd name="connsiteY112" fmla="*/ 1852352 h 2237474"/>
              <a:gd name="connsiteX113" fmla="*/ 3931396 w 12192000"/>
              <a:gd name="connsiteY113" fmla="*/ 1858915 h 2237474"/>
              <a:gd name="connsiteX114" fmla="*/ 3812162 w 12192000"/>
              <a:gd name="connsiteY114" fmla="*/ 1875501 h 2237474"/>
              <a:gd name="connsiteX115" fmla="*/ 3729530 w 12192000"/>
              <a:gd name="connsiteY115" fmla="*/ 1864513 h 2237474"/>
              <a:gd name="connsiteX116" fmla="*/ 3680177 w 12192000"/>
              <a:gd name="connsiteY116" fmla="*/ 1881552 h 2237474"/>
              <a:gd name="connsiteX117" fmla="*/ 3567259 w 12192000"/>
              <a:gd name="connsiteY117" fmla="*/ 1893482 h 2237474"/>
              <a:gd name="connsiteX118" fmla="*/ 3405770 w 12192000"/>
              <a:gd name="connsiteY118" fmla="*/ 1904591 h 2237474"/>
              <a:gd name="connsiteX119" fmla="*/ 3280097 w 12192000"/>
              <a:gd name="connsiteY119" fmla="*/ 1919610 h 2237474"/>
              <a:gd name="connsiteX120" fmla="*/ 3123424 w 12192000"/>
              <a:gd name="connsiteY120" fmla="*/ 1952930 h 2237474"/>
              <a:gd name="connsiteX121" fmla="*/ 3009910 w 12192000"/>
              <a:gd name="connsiteY121" fmla="*/ 1957866 h 2237474"/>
              <a:gd name="connsiteX122" fmla="*/ 2995934 w 12192000"/>
              <a:gd name="connsiteY122" fmla="*/ 1967085 h 2237474"/>
              <a:gd name="connsiteX123" fmla="*/ 2980071 w 12192000"/>
              <a:gd name="connsiteY123" fmla="*/ 1972988 h 2237474"/>
              <a:gd name="connsiteX124" fmla="*/ 2978094 w 12192000"/>
              <a:gd name="connsiteY124" fmla="*/ 1972369 h 2237474"/>
              <a:gd name="connsiteX125" fmla="*/ 2942858 w 12192000"/>
              <a:gd name="connsiteY125" fmla="*/ 1981367 h 2237474"/>
              <a:gd name="connsiteX126" fmla="*/ 2875436 w 12192000"/>
              <a:gd name="connsiteY126" fmla="*/ 1996977 h 2237474"/>
              <a:gd name="connsiteX127" fmla="*/ 2874892 w 12192000"/>
              <a:gd name="connsiteY127" fmla="*/ 1996085 h 2237474"/>
              <a:gd name="connsiteX128" fmla="*/ 2864145 w 12192000"/>
              <a:gd name="connsiteY128" fmla="*/ 1994061 h 2237474"/>
              <a:gd name="connsiteX129" fmla="*/ 2843662 w 12192000"/>
              <a:gd name="connsiteY129" fmla="*/ 1992498 h 2237474"/>
              <a:gd name="connsiteX130" fmla="*/ 2796128 w 12192000"/>
              <a:gd name="connsiteY130" fmla="*/ 1976403 h 2237474"/>
              <a:gd name="connsiteX131" fmla="*/ 2756784 w 12192000"/>
              <a:gd name="connsiteY131" fmla="*/ 1985116 h 2237474"/>
              <a:gd name="connsiteX132" fmla="*/ 2748833 w 12192000"/>
              <a:gd name="connsiteY132" fmla="*/ 1986323 h 2237474"/>
              <a:gd name="connsiteX133" fmla="*/ 2748661 w 12192000"/>
              <a:gd name="connsiteY133" fmla="*/ 1986122 h 2237474"/>
              <a:gd name="connsiteX134" fmla="*/ 2740251 w 12192000"/>
              <a:gd name="connsiteY134" fmla="*/ 1986946 h 2237474"/>
              <a:gd name="connsiteX135" fmla="*/ 2718916 w 12192000"/>
              <a:gd name="connsiteY135" fmla="*/ 1990867 h 2237474"/>
              <a:gd name="connsiteX136" fmla="*/ 2713522 w 12192000"/>
              <a:gd name="connsiteY136" fmla="*/ 1990173 h 2237474"/>
              <a:gd name="connsiteX137" fmla="*/ 2680597 w 12192000"/>
              <a:gd name="connsiteY137" fmla="*/ 1984996 h 2237474"/>
              <a:gd name="connsiteX138" fmla="*/ 2578178 w 12192000"/>
              <a:gd name="connsiteY138" fmla="*/ 1990531 h 2237474"/>
              <a:gd name="connsiteX139" fmla="*/ 2476147 w 12192000"/>
              <a:gd name="connsiteY139" fmla="*/ 1998305 h 2237474"/>
              <a:gd name="connsiteX140" fmla="*/ 2373568 w 12192000"/>
              <a:gd name="connsiteY140" fmla="*/ 2003219 h 2237474"/>
              <a:gd name="connsiteX141" fmla="*/ 2321399 w 12192000"/>
              <a:gd name="connsiteY141" fmla="*/ 1989467 h 2237474"/>
              <a:gd name="connsiteX142" fmla="*/ 2315525 w 12192000"/>
              <a:gd name="connsiteY142" fmla="*/ 1989708 h 2237474"/>
              <a:gd name="connsiteX143" fmla="*/ 2300792 w 12192000"/>
              <a:gd name="connsiteY143" fmla="*/ 1994290 h 2237474"/>
              <a:gd name="connsiteX144" fmla="*/ 2295469 w 12192000"/>
              <a:gd name="connsiteY144" fmla="*/ 1996659 h 2237474"/>
              <a:gd name="connsiteX145" fmla="*/ 2287219 w 12192000"/>
              <a:gd name="connsiteY145" fmla="*/ 1998750 h 2237474"/>
              <a:gd name="connsiteX146" fmla="*/ 2286948 w 12192000"/>
              <a:gd name="connsiteY146" fmla="*/ 1998596 h 2237474"/>
              <a:gd name="connsiteX147" fmla="*/ 2243069 w 12192000"/>
              <a:gd name="connsiteY147" fmla="*/ 2015111 h 2237474"/>
              <a:gd name="connsiteX148" fmla="*/ 2186609 w 12192000"/>
              <a:gd name="connsiteY148" fmla="*/ 2008263 h 2237474"/>
              <a:gd name="connsiteX149" fmla="*/ 2164831 w 12192000"/>
              <a:gd name="connsiteY149" fmla="*/ 2010143 h 2237474"/>
              <a:gd name="connsiteX150" fmla="*/ 2152836 w 12192000"/>
              <a:gd name="connsiteY150" fmla="*/ 2010048 h 2237474"/>
              <a:gd name="connsiteX151" fmla="*/ 2117102 w 12192000"/>
              <a:gd name="connsiteY151" fmla="*/ 2023004 h 2237474"/>
              <a:gd name="connsiteX152" fmla="*/ 2111935 w 12192000"/>
              <a:gd name="connsiteY152" fmla="*/ 2023163 h 2237474"/>
              <a:gd name="connsiteX153" fmla="*/ 2089991 w 12192000"/>
              <a:gd name="connsiteY153" fmla="*/ 2034193 h 2237474"/>
              <a:gd name="connsiteX154" fmla="*/ 2058061 w 12192000"/>
              <a:gd name="connsiteY154" fmla="*/ 2047942 h 2237474"/>
              <a:gd name="connsiteX155" fmla="*/ 2055737 w 12192000"/>
              <a:gd name="connsiteY155" fmla="*/ 2047704 h 2237474"/>
              <a:gd name="connsiteX156" fmla="*/ 2042244 w 12192000"/>
              <a:gd name="connsiteY156" fmla="*/ 2055560 h 2237474"/>
              <a:gd name="connsiteX157" fmla="*/ 1976224 w 12192000"/>
              <a:gd name="connsiteY157" fmla="*/ 2074257 h 2237474"/>
              <a:gd name="connsiteX158" fmla="*/ 1877728 w 12192000"/>
              <a:gd name="connsiteY158" fmla="*/ 2101004 h 2237474"/>
              <a:gd name="connsiteX159" fmla="*/ 1759056 w 12192000"/>
              <a:gd name="connsiteY159" fmla="*/ 2125608 h 2237474"/>
              <a:gd name="connsiteX160" fmla="*/ 1637948 w 12192000"/>
              <a:gd name="connsiteY160" fmla="*/ 2172597 h 2237474"/>
              <a:gd name="connsiteX161" fmla="*/ 1434549 w 12192000"/>
              <a:gd name="connsiteY161" fmla="*/ 2234522 h 2237474"/>
              <a:gd name="connsiteX162" fmla="*/ 1398481 w 12192000"/>
              <a:gd name="connsiteY162" fmla="*/ 2237074 h 2237474"/>
              <a:gd name="connsiteX163" fmla="*/ 1398407 w 12192000"/>
              <a:gd name="connsiteY163" fmla="*/ 2237095 h 2237474"/>
              <a:gd name="connsiteX164" fmla="*/ 1370962 w 12192000"/>
              <a:gd name="connsiteY164" fmla="*/ 2237474 h 2237474"/>
              <a:gd name="connsiteX165" fmla="*/ 1356367 w 12192000"/>
              <a:gd name="connsiteY165" fmla="*/ 2235089 h 2237474"/>
              <a:gd name="connsiteX166" fmla="*/ 1324828 w 12192000"/>
              <a:gd name="connsiteY166" fmla="*/ 2231968 h 2237474"/>
              <a:gd name="connsiteX167" fmla="*/ 1297744 w 12192000"/>
              <a:gd name="connsiteY167" fmla="*/ 2235849 h 2237474"/>
              <a:gd name="connsiteX168" fmla="*/ 1286236 w 12192000"/>
              <a:gd name="connsiteY168" fmla="*/ 2233135 h 2237474"/>
              <a:gd name="connsiteX169" fmla="*/ 1283504 w 12192000"/>
              <a:gd name="connsiteY169" fmla="*/ 2233797 h 2237474"/>
              <a:gd name="connsiteX170" fmla="*/ 1279765 w 12192000"/>
              <a:gd name="connsiteY170" fmla="*/ 2229639 h 2237474"/>
              <a:gd name="connsiteX171" fmla="*/ 1195347 w 12192000"/>
              <a:gd name="connsiteY171" fmla="*/ 2212354 h 2237474"/>
              <a:gd name="connsiteX172" fmla="*/ 970251 w 12192000"/>
              <a:gd name="connsiteY172" fmla="*/ 2221029 h 2237474"/>
              <a:gd name="connsiteX173" fmla="*/ 812914 w 12192000"/>
              <a:gd name="connsiteY173" fmla="*/ 2202752 h 2237474"/>
              <a:gd name="connsiteX174" fmla="*/ 800195 w 12192000"/>
              <a:gd name="connsiteY174" fmla="*/ 2209407 h 2237474"/>
              <a:gd name="connsiteX175" fmla="*/ 784978 w 12192000"/>
              <a:gd name="connsiteY175" fmla="*/ 2212360 h 2237474"/>
              <a:gd name="connsiteX176" fmla="*/ 681987 w 12192000"/>
              <a:gd name="connsiteY176" fmla="*/ 2216757 h 2237474"/>
              <a:gd name="connsiteX177" fmla="*/ 669923 w 12192000"/>
              <a:gd name="connsiteY177" fmla="*/ 2211682 h 2237474"/>
              <a:gd name="connsiteX178" fmla="*/ 648680 w 12192000"/>
              <a:gd name="connsiteY178" fmla="*/ 2206229 h 2237474"/>
              <a:gd name="connsiteX179" fmla="*/ 597225 w 12192000"/>
              <a:gd name="connsiteY179" fmla="*/ 2180999 h 2237474"/>
              <a:gd name="connsiteX180" fmla="*/ 558449 w 12192000"/>
              <a:gd name="connsiteY180" fmla="*/ 2182346 h 2237474"/>
              <a:gd name="connsiteX181" fmla="*/ 550517 w 12192000"/>
              <a:gd name="connsiteY181" fmla="*/ 2182060 h 2237474"/>
              <a:gd name="connsiteX182" fmla="*/ 550309 w 12192000"/>
              <a:gd name="connsiteY182" fmla="*/ 2181825 h 2237474"/>
              <a:gd name="connsiteX183" fmla="*/ 541836 w 12192000"/>
              <a:gd name="connsiteY183" fmla="*/ 2181063 h 2237474"/>
              <a:gd name="connsiteX184" fmla="*/ 536057 w 12192000"/>
              <a:gd name="connsiteY184" fmla="*/ 2181537 h 2237474"/>
              <a:gd name="connsiteX185" fmla="*/ 520671 w 12192000"/>
              <a:gd name="connsiteY185" fmla="*/ 2180980 h 2237474"/>
              <a:gd name="connsiteX186" fmla="*/ 515024 w 12192000"/>
              <a:gd name="connsiteY186" fmla="*/ 2179258 h 2237474"/>
              <a:gd name="connsiteX187" fmla="*/ 512278 w 12192000"/>
              <a:gd name="connsiteY187" fmla="*/ 2176369 h 2237474"/>
              <a:gd name="connsiteX188" fmla="*/ 480419 w 12192000"/>
              <a:gd name="connsiteY188" fmla="*/ 2167807 h 2237474"/>
              <a:gd name="connsiteX189" fmla="*/ 413835 w 12192000"/>
              <a:gd name="connsiteY189" fmla="*/ 2156783 h 2237474"/>
              <a:gd name="connsiteX190" fmla="*/ 376513 w 12192000"/>
              <a:gd name="connsiteY190" fmla="*/ 2154014 h 2237474"/>
              <a:gd name="connsiteX191" fmla="*/ 273386 w 12192000"/>
              <a:gd name="connsiteY191" fmla="*/ 2142551 h 2237474"/>
              <a:gd name="connsiteX192" fmla="*/ 169207 w 12192000"/>
              <a:gd name="connsiteY192" fmla="*/ 2128100 h 2237474"/>
              <a:gd name="connsiteX193" fmla="*/ 93149 w 12192000"/>
              <a:gd name="connsiteY193" fmla="*/ 2105324 h 2237474"/>
              <a:gd name="connsiteX194" fmla="*/ 88109 w 12192000"/>
              <a:gd name="connsiteY194" fmla="*/ 2106704 h 2237474"/>
              <a:gd name="connsiteX195" fmla="*/ 80022 w 12192000"/>
              <a:gd name="connsiteY195" fmla="*/ 2107254 h 2237474"/>
              <a:gd name="connsiteX196" fmla="*/ 79717 w 12192000"/>
              <a:gd name="connsiteY196" fmla="*/ 2107046 h 2237474"/>
              <a:gd name="connsiteX197" fmla="*/ 72352 w 12192000"/>
              <a:gd name="connsiteY197" fmla="*/ 2107991 h 2237474"/>
              <a:gd name="connsiteX198" fmla="*/ 37645 w 12192000"/>
              <a:gd name="connsiteY198" fmla="*/ 2115401 h 2237474"/>
              <a:gd name="connsiteX199" fmla="*/ 4572 w 12192000"/>
              <a:gd name="connsiteY199" fmla="*/ 2111091 h 2237474"/>
              <a:gd name="connsiteX200" fmla="*/ 0 w 12192000"/>
              <a:gd name="connsiteY200" fmla="*/ 2110468 h 2237474"/>
              <a:gd name="connsiteX201" fmla="*/ 0 w 12192000"/>
              <a:gd name="connsiteY20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6885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4980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38372 w 12192000"/>
              <a:gd name="connsiteY104" fmla="*/ 1851480 h 2237474"/>
              <a:gd name="connsiteX105" fmla="*/ 4232517 w 12192000"/>
              <a:gd name="connsiteY105" fmla="*/ 1852567 h 2237474"/>
              <a:gd name="connsiteX106" fmla="*/ 4191732 w 12192000"/>
              <a:gd name="connsiteY106" fmla="*/ 1857328 h 2237474"/>
              <a:gd name="connsiteX107" fmla="*/ 4065532 w 12192000"/>
              <a:gd name="connsiteY107" fmla="*/ 1855477 h 2237474"/>
              <a:gd name="connsiteX108" fmla="*/ 4028460 w 12192000"/>
              <a:gd name="connsiteY108" fmla="*/ 1855137 h 2237474"/>
              <a:gd name="connsiteX109" fmla="*/ 4002267 w 12192000"/>
              <a:gd name="connsiteY109" fmla="*/ 1852352 h 2237474"/>
              <a:gd name="connsiteX110" fmla="*/ 3931396 w 12192000"/>
              <a:gd name="connsiteY110" fmla="*/ 1858915 h 2237474"/>
              <a:gd name="connsiteX111" fmla="*/ 3812162 w 12192000"/>
              <a:gd name="connsiteY111" fmla="*/ 1875501 h 2237474"/>
              <a:gd name="connsiteX112" fmla="*/ 3729530 w 12192000"/>
              <a:gd name="connsiteY112" fmla="*/ 1864513 h 2237474"/>
              <a:gd name="connsiteX113" fmla="*/ 3680177 w 12192000"/>
              <a:gd name="connsiteY113" fmla="*/ 1881552 h 2237474"/>
              <a:gd name="connsiteX114" fmla="*/ 3567259 w 12192000"/>
              <a:gd name="connsiteY114" fmla="*/ 1893482 h 2237474"/>
              <a:gd name="connsiteX115" fmla="*/ 3405770 w 12192000"/>
              <a:gd name="connsiteY115" fmla="*/ 1904591 h 2237474"/>
              <a:gd name="connsiteX116" fmla="*/ 3280097 w 12192000"/>
              <a:gd name="connsiteY116" fmla="*/ 1919610 h 2237474"/>
              <a:gd name="connsiteX117" fmla="*/ 3123424 w 12192000"/>
              <a:gd name="connsiteY117" fmla="*/ 1952930 h 2237474"/>
              <a:gd name="connsiteX118" fmla="*/ 3009910 w 12192000"/>
              <a:gd name="connsiteY118" fmla="*/ 1957866 h 2237474"/>
              <a:gd name="connsiteX119" fmla="*/ 2995934 w 12192000"/>
              <a:gd name="connsiteY119" fmla="*/ 1967085 h 2237474"/>
              <a:gd name="connsiteX120" fmla="*/ 2980071 w 12192000"/>
              <a:gd name="connsiteY120" fmla="*/ 1972988 h 2237474"/>
              <a:gd name="connsiteX121" fmla="*/ 2978094 w 12192000"/>
              <a:gd name="connsiteY121" fmla="*/ 1972369 h 2237474"/>
              <a:gd name="connsiteX122" fmla="*/ 2942858 w 12192000"/>
              <a:gd name="connsiteY122" fmla="*/ 1981367 h 2237474"/>
              <a:gd name="connsiteX123" fmla="*/ 2875436 w 12192000"/>
              <a:gd name="connsiteY123" fmla="*/ 1996977 h 2237474"/>
              <a:gd name="connsiteX124" fmla="*/ 2874892 w 12192000"/>
              <a:gd name="connsiteY124" fmla="*/ 1996085 h 2237474"/>
              <a:gd name="connsiteX125" fmla="*/ 2864145 w 12192000"/>
              <a:gd name="connsiteY125" fmla="*/ 1994061 h 2237474"/>
              <a:gd name="connsiteX126" fmla="*/ 2843662 w 12192000"/>
              <a:gd name="connsiteY126" fmla="*/ 1992498 h 2237474"/>
              <a:gd name="connsiteX127" fmla="*/ 2796128 w 12192000"/>
              <a:gd name="connsiteY127" fmla="*/ 1976403 h 2237474"/>
              <a:gd name="connsiteX128" fmla="*/ 2756784 w 12192000"/>
              <a:gd name="connsiteY128" fmla="*/ 1985116 h 2237474"/>
              <a:gd name="connsiteX129" fmla="*/ 2748833 w 12192000"/>
              <a:gd name="connsiteY129" fmla="*/ 1986323 h 2237474"/>
              <a:gd name="connsiteX130" fmla="*/ 2748661 w 12192000"/>
              <a:gd name="connsiteY130" fmla="*/ 1986122 h 2237474"/>
              <a:gd name="connsiteX131" fmla="*/ 2740251 w 12192000"/>
              <a:gd name="connsiteY131" fmla="*/ 1986946 h 2237474"/>
              <a:gd name="connsiteX132" fmla="*/ 2718916 w 12192000"/>
              <a:gd name="connsiteY132" fmla="*/ 1990867 h 2237474"/>
              <a:gd name="connsiteX133" fmla="*/ 2713522 w 12192000"/>
              <a:gd name="connsiteY133" fmla="*/ 1990173 h 2237474"/>
              <a:gd name="connsiteX134" fmla="*/ 2680597 w 12192000"/>
              <a:gd name="connsiteY134" fmla="*/ 1984996 h 2237474"/>
              <a:gd name="connsiteX135" fmla="*/ 2578178 w 12192000"/>
              <a:gd name="connsiteY135" fmla="*/ 1990531 h 2237474"/>
              <a:gd name="connsiteX136" fmla="*/ 2476147 w 12192000"/>
              <a:gd name="connsiteY136" fmla="*/ 1998305 h 2237474"/>
              <a:gd name="connsiteX137" fmla="*/ 2373568 w 12192000"/>
              <a:gd name="connsiteY137" fmla="*/ 2003219 h 2237474"/>
              <a:gd name="connsiteX138" fmla="*/ 2321399 w 12192000"/>
              <a:gd name="connsiteY138" fmla="*/ 1989467 h 2237474"/>
              <a:gd name="connsiteX139" fmla="*/ 2315525 w 12192000"/>
              <a:gd name="connsiteY139" fmla="*/ 1989708 h 2237474"/>
              <a:gd name="connsiteX140" fmla="*/ 2300792 w 12192000"/>
              <a:gd name="connsiteY140" fmla="*/ 1994290 h 2237474"/>
              <a:gd name="connsiteX141" fmla="*/ 2295469 w 12192000"/>
              <a:gd name="connsiteY141" fmla="*/ 1996659 h 2237474"/>
              <a:gd name="connsiteX142" fmla="*/ 2287219 w 12192000"/>
              <a:gd name="connsiteY142" fmla="*/ 1998750 h 2237474"/>
              <a:gd name="connsiteX143" fmla="*/ 2286948 w 12192000"/>
              <a:gd name="connsiteY143" fmla="*/ 1998596 h 2237474"/>
              <a:gd name="connsiteX144" fmla="*/ 2243069 w 12192000"/>
              <a:gd name="connsiteY144" fmla="*/ 2015111 h 2237474"/>
              <a:gd name="connsiteX145" fmla="*/ 2186609 w 12192000"/>
              <a:gd name="connsiteY145" fmla="*/ 2008263 h 2237474"/>
              <a:gd name="connsiteX146" fmla="*/ 2164831 w 12192000"/>
              <a:gd name="connsiteY146" fmla="*/ 2010143 h 2237474"/>
              <a:gd name="connsiteX147" fmla="*/ 2152836 w 12192000"/>
              <a:gd name="connsiteY147" fmla="*/ 2010048 h 2237474"/>
              <a:gd name="connsiteX148" fmla="*/ 2117102 w 12192000"/>
              <a:gd name="connsiteY148" fmla="*/ 2023004 h 2237474"/>
              <a:gd name="connsiteX149" fmla="*/ 2111935 w 12192000"/>
              <a:gd name="connsiteY149" fmla="*/ 2023163 h 2237474"/>
              <a:gd name="connsiteX150" fmla="*/ 2089991 w 12192000"/>
              <a:gd name="connsiteY150" fmla="*/ 2034193 h 2237474"/>
              <a:gd name="connsiteX151" fmla="*/ 2058061 w 12192000"/>
              <a:gd name="connsiteY151" fmla="*/ 2047942 h 2237474"/>
              <a:gd name="connsiteX152" fmla="*/ 2055737 w 12192000"/>
              <a:gd name="connsiteY152" fmla="*/ 2047704 h 2237474"/>
              <a:gd name="connsiteX153" fmla="*/ 2042244 w 12192000"/>
              <a:gd name="connsiteY153" fmla="*/ 2055560 h 2237474"/>
              <a:gd name="connsiteX154" fmla="*/ 1976224 w 12192000"/>
              <a:gd name="connsiteY154" fmla="*/ 2074257 h 2237474"/>
              <a:gd name="connsiteX155" fmla="*/ 1877728 w 12192000"/>
              <a:gd name="connsiteY155" fmla="*/ 2101004 h 2237474"/>
              <a:gd name="connsiteX156" fmla="*/ 1759056 w 12192000"/>
              <a:gd name="connsiteY156" fmla="*/ 2125608 h 2237474"/>
              <a:gd name="connsiteX157" fmla="*/ 1637948 w 12192000"/>
              <a:gd name="connsiteY157" fmla="*/ 2172597 h 2237474"/>
              <a:gd name="connsiteX158" fmla="*/ 1434549 w 12192000"/>
              <a:gd name="connsiteY158" fmla="*/ 2234522 h 2237474"/>
              <a:gd name="connsiteX159" fmla="*/ 1398481 w 12192000"/>
              <a:gd name="connsiteY159" fmla="*/ 2237074 h 2237474"/>
              <a:gd name="connsiteX160" fmla="*/ 1398407 w 12192000"/>
              <a:gd name="connsiteY160" fmla="*/ 2237095 h 2237474"/>
              <a:gd name="connsiteX161" fmla="*/ 1370962 w 12192000"/>
              <a:gd name="connsiteY161" fmla="*/ 2237474 h 2237474"/>
              <a:gd name="connsiteX162" fmla="*/ 1356367 w 12192000"/>
              <a:gd name="connsiteY162" fmla="*/ 2235089 h 2237474"/>
              <a:gd name="connsiteX163" fmla="*/ 1324828 w 12192000"/>
              <a:gd name="connsiteY163" fmla="*/ 2231968 h 2237474"/>
              <a:gd name="connsiteX164" fmla="*/ 1297744 w 12192000"/>
              <a:gd name="connsiteY164" fmla="*/ 2235849 h 2237474"/>
              <a:gd name="connsiteX165" fmla="*/ 1286236 w 12192000"/>
              <a:gd name="connsiteY165" fmla="*/ 2233135 h 2237474"/>
              <a:gd name="connsiteX166" fmla="*/ 1283504 w 12192000"/>
              <a:gd name="connsiteY166" fmla="*/ 2233797 h 2237474"/>
              <a:gd name="connsiteX167" fmla="*/ 1279765 w 12192000"/>
              <a:gd name="connsiteY167" fmla="*/ 2229639 h 2237474"/>
              <a:gd name="connsiteX168" fmla="*/ 1195347 w 12192000"/>
              <a:gd name="connsiteY168" fmla="*/ 2212354 h 2237474"/>
              <a:gd name="connsiteX169" fmla="*/ 970251 w 12192000"/>
              <a:gd name="connsiteY169" fmla="*/ 2221029 h 2237474"/>
              <a:gd name="connsiteX170" fmla="*/ 812914 w 12192000"/>
              <a:gd name="connsiteY170" fmla="*/ 2202752 h 2237474"/>
              <a:gd name="connsiteX171" fmla="*/ 800195 w 12192000"/>
              <a:gd name="connsiteY171" fmla="*/ 2209407 h 2237474"/>
              <a:gd name="connsiteX172" fmla="*/ 784978 w 12192000"/>
              <a:gd name="connsiteY172" fmla="*/ 2212360 h 2237474"/>
              <a:gd name="connsiteX173" fmla="*/ 681987 w 12192000"/>
              <a:gd name="connsiteY173" fmla="*/ 2216757 h 2237474"/>
              <a:gd name="connsiteX174" fmla="*/ 669923 w 12192000"/>
              <a:gd name="connsiteY174" fmla="*/ 2211682 h 2237474"/>
              <a:gd name="connsiteX175" fmla="*/ 648680 w 12192000"/>
              <a:gd name="connsiteY175" fmla="*/ 2206229 h 2237474"/>
              <a:gd name="connsiteX176" fmla="*/ 597225 w 12192000"/>
              <a:gd name="connsiteY176" fmla="*/ 2180999 h 2237474"/>
              <a:gd name="connsiteX177" fmla="*/ 558449 w 12192000"/>
              <a:gd name="connsiteY177" fmla="*/ 2182346 h 2237474"/>
              <a:gd name="connsiteX178" fmla="*/ 550517 w 12192000"/>
              <a:gd name="connsiteY178" fmla="*/ 2182060 h 2237474"/>
              <a:gd name="connsiteX179" fmla="*/ 550309 w 12192000"/>
              <a:gd name="connsiteY179" fmla="*/ 2181825 h 2237474"/>
              <a:gd name="connsiteX180" fmla="*/ 541836 w 12192000"/>
              <a:gd name="connsiteY180" fmla="*/ 2181063 h 2237474"/>
              <a:gd name="connsiteX181" fmla="*/ 536057 w 12192000"/>
              <a:gd name="connsiteY181" fmla="*/ 2181537 h 2237474"/>
              <a:gd name="connsiteX182" fmla="*/ 520671 w 12192000"/>
              <a:gd name="connsiteY182" fmla="*/ 2180980 h 2237474"/>
              <a:gd name="connsiteX183" fmla="*/ 515024 w 12192000"/>
              <a:gd name="connsiteY183" fmla="*/ 2179258 h 2237474"/>
              <a:gd name="connsiteX184" fmla="*/ 512278 w 12192000"/>
              <a:gd name="connsiteY184" fmla="*/ 2176369 h 2237474"/>
              <a:gd name="connsiteX185" fmla="*/ 480419 w 12192000"/>
              <a:gd name="connsiteY185" fmla="*/ 2167807 h 2237474"/>
              <a:gd name="connsiteX186" fmla="*/ 413835 w 12192000"/>
              <a:gd name="connsiteY186" fmla="*/ 2156783 h 2237474"/>
              <a:gd name="connsiteX187" fmla="*/ 376513 w 12192000"/>
              <a:gd name="connsiteY187" fmla="*/ 2154014 h 2237474"/>
              <a:gd name="connsiteX188" fmla="*/ 273386 w 12192000"/>
              <a:gd name="connsiteY188" fmla="*/ 2142551 h 2237474"/>
              <a:gd name="connsiteX189" fmla="*/ 169207 w 12192000"/>
              <a:gd name="connsiteY189" fmla="*/ 2128100 h 2237474"/>
              <a:gd name="connsiteX190" fmla="*/ 93149 w 12192000"/>
              <a:gd name="connsiteY190" fmla="*/ 2105324 h 2237474"/>
              <a:gd name="connsiteX191" fmla="*/ 88109 w 12192000"/>
              <a:gd name="connsiteY191" fmla="*/ 2106704 h 2237474"/>
              <a:gd name="connsiteX192" fmla="*/ 80022 w 12192000"/>
              <a:gd name="connsiteY192" fmla="*/ 2107254 h 2237474"/>
              <a:gd name="connsiteX193" fmla="*/ 79717 w 12192000"/>
              <a:gd name="connsiteY193" fmla="*/ 2107046 h 2237474"/>
              <a:gd name="connsiteX194" fmla="*/ 72352 w 12192000"/>
              <a:gd name="connsiteY194" fmla="*/ 2107991 h 2237474"/>
              <a:gd name="connsiteX195" fmla="*/ 37645 w 12192000"/>
              <a:gd name="connsiteY195" fmla="*/ 2115401 h 2237474"/>
              <a:gd name="connsiteX196" fmla="*/ 4572 w 12192000"/>
              <a:gd name="connsiteY196" fmla="*/ 2111091 h 2237474"/>
              <a:gd name="connsiteX197" fmla="*/ 0 w 12192000"/>
              <a:gd name="connsiteY197" fmla="*/ 2110468 h 2237474"/>
              <a:gd name="connsiteX198" fmla="*/ 0 w 12192000"/>
              <a:gd name="connsiteY19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42099 w 12192000"/>
              <a:gd name="connsiteY53" fmla="*/ 1336332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39997 w 12192000"/>
              <a:gd name="connsiteY50" fmla="*/ 1282713 h 2237474"/>
              <a:gd name="connsiteX51" fmla="*/ 8074238 w 12192000"/>
              <a:gd name="connsiteY51" fmla="*/ 1301895 h 2237474"/>
              <a:gd name="connsiteX52" fmla="*/ 7942099 w 12192000"/>
              <a:gd name="connsiteY52" fmla="*/ 1336332 h 2237474"/>
              <a:gd name="connsiteX53" fmla="*/ 7902328 w 12192000"/>
              <a:gd name="connsiteY53" fmla="*/ 1345865 h 2237474"/>
              <a:gd name="connsiteX54" fmla="*/ 7840612 w 12192000"/>
              <a:gd name="connsiteY54" fmla="*/ 1369373 h 2237474"/>
              <a:gd name="connsiteX55" fmla="*/ 7786819 w 12192000"/>
              <a:gd name="connsiteY55" fmla="*/ 1378970 h 2237474"/>
              <a:gd name="connsiteX56" fmla="*/ 7548172 w 12192000"/>
              <a:gd name="connsiteY56" fmla="*/ 1417460 h 2237474"/>
              <a:gd name="connsiteX57" fmla="*/ 7483437 w 12192000"/>
              <a:gd name="connsiteY57" fmla="*/ 1478152 h 2237474"/>
              <a:gd name="connsiteX58" fmla="*/ 7377870 w 12192000"/>
              <a:gd name="connsiteY58" fmla="*/ 1523319 h 2237474"/>
              <a:gd name="connsiteX59" fmla="*/ 7230737 w 12192000"/>
              <a:gd name="connsiteY59" fmla="*/ 1562633 h 2237474"/>
              <a:gd name="connsiteX60" fmla="*/ 7224458 w 12192000"/>
              <a:gd name="connsiteY60" fmla="*/ 1573008 h 2237474"/>
              <a:gd name="connsiteX61" fmla="*/ 7183121 w 12192000"/>
              <a:gd name="connsiteY61" fmla="*/ 1595162 h 2237474"/>
              <a:gd name="connsiteX62" fmla="*/ 7164601 w 12192000"/>
              <a:gd name="connsiteY62" fmla="*/ 1606490 h 2237474"/>
              <a:gd name="connsiteX63" fmla="*/ 7031309 w 12192000"/>
              <a:gd name="connsiteY63" fmla="*/ 1619451 h 2237474"/>
              <a:gd name="connsiteX64" fmla="*/ 6900177 w 12192000"/>
              <a:gd name="connsiteY64" fmla="*/ 1636016 h 2237474"/>
              <a:gd name="connsiteX65" fmla="*/ 6795372 w 12192000"/>
              <a:gd name="connsiteY65" fmla="*/ 1644845 h 2237474"/>
              <a:gd name="connsiteX66" fmla="*/ 6692251 w 12192000"/>
              <a:gd name="connsiteY66" fmla="*/ 1656357 h 2237474"/>
              <a:gd name="connsiteX67" fmla="*/ 6655235 w 12192000"/>
              <a:gd name="connsiteY67" fmla="*/ 1661869 h 2237474"/>
              <a:gd name="connsiteX68" fmla="*/ 6554894 w 12192000"/>
              <a:gd name="connsiteY68" fmla="*/ 1664428 h 2237474"/>
              <a:gd name="connsiteX69" fmla="*/ 6516595 w 12192000"/>
              <a:gd name="connsiteY69" fmla="*/ 1667475 h 2237474"/>
              <a:gd name="connsiteX70" fmla="*/ 6508541 w 12192000"/>
              <a:gd name="connsiteY70" fmla="*/ 1668757 h 2237474"/>
              <a:gd name="connsiteX71" fmla="*/ 6471012 w 12192000"/>
              <a:gd name="connsiteY71" fmla="*/ 1678604 h 2237474"/>
              <a:gd name="connsiteX72" fmla="*/ 6364035 w 12192000"/>
              <a:gd name="connsiteY72" fmla="*/ 1667683 h 2237474"/>
              <a:gd name="connsiteX73" fmla="*/ 6280959 w 12192000"/>
              <a:gd name="connsiteY73" fmla="*/ 1689329 h 2237474"/>
              <a:gd name="connsiteX74" fmla="*/ 6243319 w 12192000"/>
              <a:gd name="connsiteY74" fmla="*/ 1695560 h 2237474"/>
              <a:gd name="connsiteX75" fmla="*/ 6098321 w 12192000"/>
              <a:gd name="connsiteY75" fmla="*/ 1721646 h 2237474"/>
              <a:gd name="connsiteX76" fmla="*/ 5880652 w 12192000"/>
              <a:gd name="connsiteY76" fmla="*/ 1779643 h 2237474"/>
              <a:gd name="connsiteX77" fmla="*/ 5785959 w 12192000"/>
              <a:gd name="connsiteY77" fmla="*/ 1775307 h 2237474"/>
              <a:gd name="connsiteX78" fmla="*/ 5643534 w 12192000"/>
              <a:gd name="connsiteY78" fmla="*/ 1802919 h 2237474"/>
              <a:gd name="connsiteX79" fmla="*/ 5518799 w 12192000"/>
              <a:gd name="connsiteY79" fmla="*/ 1818312 h 2237474"/>
              <a:gd name="connsiteX80" fmla="*/ 5505014 w 12192000"/>
              <a:gd name="connsiteY80" fmla="*/ 1819259 h 2237474"/>
              <a:gd name="connsiteX81" fmla="*/ 5453307 w 12192000"/>
              <a:gd name="connsiteY81" fmla="*/ 1815450 h 2237474"/>
              <a:gd name="connsiteX82" fmla="*/ 5221533 w 12192000"/>
              <a:gd name="connsiteY82" fmla="*/ 1846950 h 2237474"/>
              <a:gd name="connsiteX83" fmla="*/ 5149802 w 12192000"/>
              <a:gd name="connsiteY83" fmla="*/ 1844846 h 2237474"/>
              <a:gd name="connsiteX84" fmla="*/ 5114927 w 12192000"/>
              <a:gd name="connsiteY84" fmla="*/ 1847827 h 2237474"/>
              <a:gd name="connsiteX85" fmla="*/ 5108970 w 12192000"/>
              <a:gd name="connsiteY85" fmla="*/ 1847935 h 2237474"/>
              <a:gd name="connsiteX86" fmla="*/ 5067961 w 12192000"/>
              <a:gd name="connsiteY86" fmla="*/ 1845917 h 2237474"/>
              <a:gd name="connsiteX87" fmla="*/ 5007075 w 12192000"/>
              <a:gd name="connsiteY87" fmla="*/ 1838626 h 2237474"/>
              <a:gd name="connsiteX88" fmla="*/ 4944087 w 12192000"/>
              <a:gd name="connsiteY88" fmla="*/ 1823332 h 2237474"/>
              <a:gd name="connsiteX89" fmla="*/ 4907662 w 12192000"/>
              <a:gd name="connsiteY89" fmla="*/ 1816900 h 2237474"/>
              <a:gd name="connsiteX90" fmla="*/ 4882386 w 12192000"/>
              <a:gd name="connsiteY90" fmla="*/ 1809844 h 2237474"/>
              <a:gd name="connsiteX91" fmla="*/ 4811440 w 12192000"/>
              <a:gd name="connsiteY91" fmla="*/ 1804655 h 2237474"/>
              <a:gd name="connsiteX92" fmla="*/ 4691075 w 12192000"/>
              <a:gd name="connsiteY92" fmla="*/ 1801389 h 2237474"/>
              <a:gd name="connsiteX93" fmla="*/ 4611738 w 12192000"/>
              <a:gd name="connsiteY93" fmla="*/ 1776964 h 2237474"/>
              <a:gd name="connsiteX94" fmla="*/ 4560070 w 12192000"/>
              <a:gd name="connsiteY94" fmla="*/ 1785640 h 2237474"/>
              <a:gd name="connsiteX95" fmla="*/ 4536503 w 12192000"/>
              <a:gd name="connsiteY95" fmla="*/ 1785334 h 2237474"/>
              <a:gd name="connsiteX96" fmla="*/ 4513724 w 12192000"/>
              <a:gd name="connsiteY96" fmla="*/ 1791996 h 2237474"/>
              <a:gd name="connsiteX97" fmla="*/ 4459810 w 12192000"/>
              <a:gd name="connsiteY97" fmla="*/ 1797886 h 2237474"/>
              <a:gd name="connsiteX98" fmla="*/ 4379064 w 12192000"/>
              <a:gd name="connsiteY98" fmla="*/ 1817177 h 2237474"/>
              <a:gd name="connsiteX99" fmla="*/ 4290981 w 12192000"/>
              <a:gd name="connsiteY99" fmla="*/ 1839677 h 2237474"/>
              <a:gd name="connsiteX100" fmla="*/ 4238372 w 12192000"/>
              <a:gd name="connsiteY100" fmla="*/ 1851480 h 2237474"/>
              <a:gd name="connsiteX101" fmla="*/ 4232517 w 12192000"/>
              <a:gd name="connsiteY101" fmla="*/ 1852567 h 2237474"/>
              <a:gd name="connsiteX102" fmla="*/ 4191732 w 12192000"/>
              <a:gd name="connsiteY102" fmla="*/ 1857328 h 2237474"/>
              <a:gd name="connsiteX103" fmla="*/ 4065532 w 12192000"/>
              <a:gd name="connsiteY103" fmla="*/ 1855477 h 2237474"/>
              <a:gd name="connsiteX104" fmla="*/ 4028460 w 12192000"/>
              <a:gd name="connsiteY104" fmla="*/ 1855137 h 2237474"/>
              <a:gd name="connsiteX105" fmla="*/ 4002267 w 12192000"/>
              <a:gd name="connsiteY105" fmla="*/ 1852352 h 2237474"/>
              <a:gd name="connsiteX106" fmla="*/ 3931396 w 12192000"/>
              <a:gd name="connsiteY106" fmla="*/ 1858915 h 2237474"/>
              <a:gd name="connsiteX107" fmla="*/ 3812162 w 12192000"/>
              <a:gd name="connsiteY107" fmla="*/ 1875501 h 2237474"/>
              <a:gd name="connsiteX108" fmla="*/ 3729530 w 12192000"/>
              <a:gd name="connsiteY108" fmla="*/ 1864513 h 2237474"/>
              <a:gd name="connsiteX109" fmla="*/ 3680177 w 12192000"/>
              <a:gd name="connsiteY109" fmla="*/ 1881552 h 2237474"/>
              <a:gd name="connsiteX110" fmla="*/ 3567259 w 12192000"/>
              <a:gd name="connsiteY110" fmla="*/ 1893482 h 2237474"/>
              <a:gd name="connsiteX111" fmla="*/ 3405770 w 12192000"/>
              <a:gd name="connsiteY111" fmla="*/ 1904591 h 2237474"/>
              <a:gd name="connsiteX112" fmla="*/ 3280097 w 12192000"/>
              <a:gd name="connsiteY112" fmla="*/ 1919610 h 2237474"/>
              <a:gd name="connsiteX113" fmla="*/ 3123424 w 12192000"/>
              <a:gd name="connsiteY113" fmla="*/ 1952930 h 2237474"/>
              <a:gd name="connsiteX114" fmla="*/ 3009910 w 12192000"/>
              <a:gd name="connsiteY114" fmla="*/ 1957866 h 2237474"/>
              <a:gd name="connsiteX115" fmla="*/ 2995934 w 12192000"/>
              <a:gd name="connsiteY115" fmla="*/ 1967085 h 2237474"/>
              <a:gd name="connsiteX116" fmla="*/ 2980071 w 12192000"/>
              <a:gd name="connsiteY116" fmla="*/ 1972988 h 2237474"/>
              <a:gd name="connsiteX117" fmla="*/ 2978094 w 12192000"/>
              <a:gd name="connsiteY117" fmla="*/ 1972369 h 2237474"/>
              <a:gd name="connsiteX118" fmla="*/ 2942858 w 12192000"/>
              <a:gd name="connsiteY118" fmla="*/ 1981367 h 2237474"/>
              <a:gd name="connsiteX119" fmla="*/ 2875436 w 12192000"/>
              <a:gd name="connsiteY119" fmla="*/ 1996977 h 2237474"/>
              <a:gd name="connsiteX120" fmla="*/ 2874892 w 12192000"/>
              <a:gd name="connsiteY120" fmla="*/ 1996085 h 2237474"/>
              <a:gd name="connsiteX121" fmla="*/ 2864145 w 12192000"/>
              <a:gd name="connsiteY121" fmla="*/ 1994061 h 2237474"/>
              <a:gd name="connsiteX122" fmla="*/ 2843662 w 12192000"/>
              <a:gd name="connsiteY122" fmla="*/ 1992498 h 2237474"/>
              <a:gd name="connsiteX123" fmla="*/ 2796128 w 12192000"/>
              <a:gd name="connsiteY123" fmla="*/ 1976403 h 2237474"/>
              <a:gd name="connsiteX124" fmla="*/ 2756784 w 12192000"/>
              <a:gd name="connsiteY124" fmla="*/ 1985116 h 2237474"/>
              <a:gd name="connsiteX125" fmla="*/ 2748833 w 12192000"/>
              <a:gd name="connsiteY125" fmla="*/ 1986323 h 2237474"/>
              <a:gd name="connsiteX126" fmla="*/ 2748661 w 12192000"/>
              <a:gd name="connsiteY126" fmla="*/ 1986122 h 2237474"/>
              <a:gd name="connsiteX127" fmla="*/ 2740251 w 12192000"/>
              <a:gd name="connsiteY127" fmla="*/ 1986946 h 2237474"/>
              <a:gd name="connsiteX128" fmla="*/ 2718916 w 12192000"/>
              <a:gd name="connsiteY128" fmla="*/ 1990867 h 2237474"/>
              <a:gd name="connsiteX129" fmla="*/ 2713522 w 12192000"/>
              <a:gd name="connsiteY129" fmla="*/ 1990173 h 2237474"/>
              <a:gd name="connsiteX130" fmla="*/ 2680597 w 12192000"/>
              <a:gd name="connsiteY130" fmla="*/ 1984996 h 2237474"/>
              <a:gd name="connsiteX131" fmla="*/ 2578178 w 12192000"/>
              <a:gd name="connsiteY131" fmla="*/ 1990531 h 2237474"/>
              <a:gd name="connsiteX132" fmla="*/ 2476147 w 12192000"/>
              <a:gd name="connsiteY132" fmla="*/ 1998305 h 2237474"/>
              <a:gd name="connsiteX133" fmla="*/ 2373568 w 12192000"/>
              <a:gd name="connsiteY133" fmla="*/ 2003219 h 2237474"/>
              <a:gd name="connsiteX134" fmla="*/ 2321399 w 12192000"/>
              <a:gd name="connsiteY134" fmla="*/ 1989467 h 2237474"/>
              <a:gd name="connsiteX135" fmla="*/ 2315525 w 12192000"/>
              <a:gd name="connsiteY135" fmla="*/ 1989708 h 2237474"/>
              <a:gd name="connsiteX136" fmla="*/ 2300792 w 12192000"/>
              <a:gd name="connsiteY136" fmla="*/ 1994290 h 2237474"/>
              <a:gd name="connsiteX137" fmla="*/ 2295469 w 12192000"/>
              <a:gd name="connsiteY137" fmla="*/ 1996659 h 2237474"/>
              <a:gd name="connsiteX138" fmla="*/ 2287219 w 12192000"/>
              <a:gd name="connsiteY138" fmla="*/ 1998750 h 2237474"/>
              <a:gd name="connsiteX139" fmla="*/ 2286948 w 12192000"/>
              <a:gd name="connsiteY139" fmla="*/ 1998596 h 2237474"/>
              <a:gd name="connsiteX140" fmla="*/ 2243069 w 12192000"/>
              <a:gd name="connsiteY140" fmla="*/ 2015111 h 2237474"/>
              <a:gd name="connsiteX141" fmla="*/ 2186609 w 12192000"/>
              <a:gd name="connsiteY141" fmla="*/ 2008263 h 2237474"/>
              <a:gd name="connsiteX142" fmla="*/ 2164831 w 12192000"/>
              <a:gd name="connsiteY142" fmla="*/ 2010143 h 2237474"/>
              <a:gd name="connsiteX143" fmla="*/ 2152836 w 12192000"/>
              <a:gd name="connsiteY143" fmla="*/ 2010048 h 2237474"/>
              <a:gd name="connsiteX144" fmla="*/ 2117102 w 12192000"/>
              <a:gd name="connsiteY144" fmla="*/ 2023004 h 2237474"/>
              <a:gd name="connsiteX145" fmla="*/ 2111935 w 12192000"/>
              <a:gd name="connsiteY145" fmla="*/ 2023163 h 2237474"/>
              <a:gd name="connsiteX146" fmla="*/ 2089991 w 12192000"/>
              <a:gd name="connsiteY146" fmla="*/ 2034193 h 2237474"/>
              <a:gd name="connsiteX147" fmla="*/ 2058061 w 12192000"/>
              <a:gd name="connsiteY147" fmla="*/ 2047942 h 2237474"/>
              <a:gd name="connsiteX148" fmla="*/ 2055737 w 12192000"/>
              <a:gd name="connsiteY148" fmla="*/ 2047704 h 2237474"/>
              <a:gd name="connsiteX149" fmla="*/ 2042244 w 12192000"/>
              <a:gd name="connsiteY149" fmla="*/ 2055560 h 2237474"/>
              <a:gd name="connsiteX150" fmla="*/ 1976224 w 12192000"/>
              <a:gd name="connsiteY150" fmla="*/ 2074257 h 2237474"/>
              <a:gd name="connsiteX151" fmla="*/ 1877728 w 12192000"/>
              <a:gd name="connsiteY151" fmla="*/ 2101004 h 2237474"/>
              <a:gd name="connsiteX152" fmla="*/ 1759056 w 12192000"/>
              <a:gd name="connsiteY152" fmla="*/ 2125608 h 2237474"/>
              <a:gd name="connsiteX153" fmla="*/ 1637948 w 12192000"/>
              <a:gd name="connsiteY153" fmla="*/ 2172597 h 2237474"/>
              <a:gd name="connsiteX154" fmla="*/ 1434549 w 12192000"/>
              <a:gd name="connsiteY154" fmla="*/ 2234522 h 2237474"/>
              <a:gd name="connsiteX155" fmla="*/ 1398481 w 12192000"/>
              <a:gd name="connsiteY155" fmla="*/ 2237074 h 2237474"/>
              <a:gd name="connsiteX156" fmla="*/ 1398407 w 12192000"/>
              <a:gd name="connsiteY156" fmla="*/ 2237095 h 2237474"/>
              <a:gd name="connsiteX157" fmla="*/ 1370962 w 12192000"/>
              <a:gd name="connsiteY157" fmla="*/ 2237474 h 2237474"/>
              <a:gd name="connsiteX158" fmla="*/ 1356367 w 12192000"/>
              <a:gd name="connsiteY158" fmla="*/ 2235089 h 2237474"/>
              <a:gd name="connsiteX159" fmla="*/ 1324828 w 12192000"/>
              <a:gd name="connsiteY159" fmla="*/ 2231968 h 2237474"/>
              <a:gd name="connsiteX160" fmla="*/ 1297744 w 12192000"/>
              <a:gd name="connsiteY160" fmla="*/ 2235849 h 2237474"/>
              <a:gd name="connsiteX161" fmla="*/ 1286236 w 12192000"/>
              <a:gd name="connsiteY161" fmla="*/ 2233135 h 2237474"/>
              <a:gd name="connsiteX162" fmla="*/ 1283504 w 12192000"/>
              <a:gd name="connsiteY162" fmla="*/ 2233797 h 2237474"/>
              <a:gd name="connsiteX163" fmla="*/ 1279765 w 12192000"/>
              <a:gd name="connsiteY163" fmla="*/ 2229639 h 2237474"/>
              <a:gd name="connsiteX164" fmla="*/ 1195347 w 12192000"/>
              <a:gd name="connsiteY164" fmla="*/ 2212354 h 2237474"/>
              <a:gd name="connsiteX165" fmla="*/ 970251 w 12192000"/>
              <a:gd name="connsiteY165" fmla="*/ 2221029 h 2237474"/>
              <a:gd name="connsiteX166" fmla="*/ 812914 w 12192000"/>
              <a:gd name="connsiteY166" fmla="*/ 2202752 h 2237474"/>
              <a:gd name="connsiteX167" fmla="*/ 800195 w 12192000"/>
              <a:gd name="connsiteY167" fmla="*/ 2209407 h 2237474"/>
              <a:gd name="connsiteX168" fmla="*/ 784978 w 12192000"/>
              <a:gd name="connsiteY168" fmla="*/ 2212360 h 2237474"/>
              <a:gd name="connsiteX169" fmla="*/ 681987 w 12192000"/>
              <a:gd name="connsiteY169" fmla="*/ 2216757 h 2237474"/>
              <a:gd name="connsiteX170" fmla="*/ 669923 w 12192000"/>
              <a:gd name="connsiteY170" fmla="*/ 2211682 h 2237474"/>
              <a:gd name="connsiteX171" fmla="*/ 648680 w 12192000"/>
              <a:gd name="connsiteY171" fmla="*/ 2206229 h 2237474"/>
              <a:gd name="connsiteX172" fmla="*/ 597225 w 12192000"/>
              <a:gd name="connsiteY172" fmla="*/ 2180999 h 2237474"/>
              <a:gd name="connsiteX173" fmla="*/ 558449 w 12192000"/>
              <a:gd name="connsiteY173" fmla="*/ 2182346 h 2237474"/>
              <a:gd name="connsiteX174" fmla="*/ 550517 w 12192000"/>
              <a:gd name="connsiteY174" fmla="*/ 2182060 h 2237474"/>
              <a:gd name="connsiteX175" fmla="*/ 550309 w 12192000"/>
              <a:gd name="connsiteY175" fmla="*/ 2181825 h 2237474"/>
              <a:gd name="connsiteX176" fmla="*/ 541836 w 12192000"/>
              <a:gd name="connsiteY176" fmla="*/ 2181063 h 2237474"/>
              <a:gd name="connsiteX177" fmla="*/ 536057 w 12192000"/>
              <a:gd name="connsiteY177" fmla="*/ 2181537 h 2237474"/>
              <a:gd name="connsiteX178" fmla="*/ 520671 w 12192000"/>
              <a:gd name="connsiteY178" fmla="*/ 2180980 h 2237474"/>
              <a:gd name="connsiteX179" fmla="*/ 515024 w 12192000"/>
              <a:gd name="connsiteY179" fmla="*/ 2179258 h 2237474"/>
              <a:gd name="connsiteX180" fmla="*/ 512278 w 12192000"/>
              <a:gd name="connsiteY180" fmla="*/ 2176369 h 2237474"/>
              <a:gd name="connsiteX181" fmla="*/ 480419 w 12192000"/>
              <a:gd name="connsiteY181" fmla="*/ 2167807 h 2237474"/>
              <a:gd name="connsiteX182" fmla="*/ 413835 w 12192000"/>
              <a:gd name="connsiteY182" fmla="*/ 2156783 h 2237474"/>
              <a:gd name="connsiteX183" fmla="*/ 376513 w 12192000"/>
              <a:gd name="connsiteY183" fmla="*/ 2154014 h 2237474"/>
              <a:gd name="connsiteX184" fmla="*/ 273386 w 12192000"/>
              <a:gd name="connsiteY184" fmla="*/ 2142551 h 2237474"/>
              <a:gd name="connsiteX185" fmla="*/ 169207 w 12192000"/>
              <a:gd name="connsiteY185" fmla="*/ 2128100 h 2237474"/>
              <a:gd name="connsiteX186" fmla="*/ 93149 w 12192000"/>
              <a:gd name="connsiteY186" fmla="*/ 2105324 h 2237474"/>
              <a:gd name="connsiteX187" fmla="*/ 88109 w 12192000"/>
              <a:gd name="connsiteY187" fmla="*/ 2106704 h 2237474"/>
              <a:gd name="connsiteX188" fmla="*/ 80022 w 12192000"/>
              <a:gd name="connsiteY188" fmla="*/ 2107254 h 2237474"/>
              <a:gd name="connsiteX189" fmla="*/ 79717 w 12192000"/>
              <a:gd name="connsiteY189" fmla="*/ 2107046 h 2237474"/>
              <a:gd name="connsiteX190" fmla="*/ 72352 w 12192000"/>
              <a:gd name="connsiteY190" fmla="*/ 2107991 h 2237474"/>
              <a:gd name="connsiteX191" fmla="*/ 37645 w 12192000"/>
              <a:gd name="connsiteY191" fmla="*/ 2115401 h 2237474"/>
              <a:gd name="connsiteX192" fmla="*/ 4572 w 12192000"/>
              <a:gd name="connsiteY192" fmla="*/ 2111091 h 2237474"/>
              <a:gd name="connsiteX193" fmla="*/ 0 w 12192000"/>
              <a:gd name="connsiteY193" fmla="*/ 2110468 h 2237474"/>
              <a:gd name="connsiteX194" fmla="*/ 0 w 12192000"/>
              <a:gd name="connsiteY19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8975 w 12192000"/>
              <a:gd name="connsiteY12" fmla="*/ 75527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715896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78619 w 12192000"/>
              <a:gd name="connsiteY28" fmla="*/ 1011878 h 2237474"/>
              <a:gd name="connsiteX29" fmla="*/ 9268019 w 12192000"/>
              <a:gd name="connsiteY29" fmla="*/ 1007442 h 2237474"/>
              <a:gd name="connsiteX30" fmla="*/ 9234662 w 12192000"/>
              <a:gd name="connsiteY30" fmla="*/ 1023056 h 2237474"/>
              <a:gd name="connsiteX31" fmla="*/ 9181033 w 12192000"/>
              <a:gd name="connsiteY31" fmla="*/ 1037921 h 2237474"/>
              <a:gd name="connsiteX32" fmla="*/ 9155969 w 12192000"/>
              <a:gd name="connsiteY32" fmla="*/ 1046804 h 2237474"/>
              <a:gd name="connsiteX33" fmla="*/ 9133985 w 12192000"/>
              <a:gd name="connsiteY33" fmla="*/ 1046450 h 2237474"/>
              <a:gd name="connsiteX34" fmla="*/ 9003462 w 12192000"/>
              <a:gd name="connsiteY34" fmla="*/ 1042406 h 2237474"/>
              <a:gd name="connsiteX35" fmla="*/ 8968445 w 12192000"/>
              <a:gd name="connsiteY35" fmla="*/ 1052169 h 2237474"/>
              <a:gd name="connsiteX36" fmla="*/ 8886001 w 12192000"/>
              <a:gd name="connsiteY36" fmla="*/ 1067468 h 2237474"/>
              <a:gd name="connsiteX37" fmla="*/ 8838610 w 12192000"/>
              <a:gd name="connsiteY37" fmla="*/ 1075091 h 2237474"/>
              <a:gd name="connsiteX38" fmla="*/ 8750383 w 12192000"/>
              <a:gd name="connsiteY38" fmla="*/ 1097387 h 2237474"/>
              <a:gd name="connsiteX39" fmla="*/ 8665605 w 12192000"/>
              <a:gd name="connsiteY39" fmla="*/ 1110791 h 2237474"/>
              <a:gd name="connsiteX40" fmla="*/ 8584946 w 12192000"/>
              <a:gd name="connsiteY40" fmla="*/ 1135226 h 2237474"/>
              <a:gd name="connsiteX41" fmla="*/ 8460755 w 12192000"/>
              <a:gd name="connsiteY41" fmla="*/ 1203427 h 2237474"/>
              <a:gd name="connsiteX42" fmla="*/ 8419755 w 12192000"/>
              <a:gd name="connsiteY42" fmla="*/ 1216260 h 2237474"/>
              <a:gd name="connsiteX43" fmla="*/ 8411626 w 12192000"/>
              <a:gd name="connsiteY43" fmla="*/ 1214397 h 2237474"/>
              <a:gd name="connsiteX44" fmla="*/ 8363469 w 12192000"/>
              <a:gd name="connsiteY44" fmla="*/ 1246658 h 2237474"/>
              <a:gd name="connsiteX45" fmla="*/ 8275497 w 12192000"/>
              <a:gd name="connsiteY45" fmla="*/ 1264396 h 2237474"/>
              <a:gd name="connsiteX46" fmla="*/ 8206287 w 12192000"/>
              <a:gd name="connsiteY46" fmla="*/ 1273060 h 2237474"/>
              <a:gd name="connsiteX47" fmla="*/ 8139997 w 12192000"/>
              <a:gd name="connsiteY47" fmla="*/ 1282713 h 2237474"/>
              <a:gd name="connsiteX48" fmla="*/ 8074238 w 12192000"/>
              <a:gd name="connsiteY48" fmla="*/ 1301895 h 2237474"/>
              <a:gd name="connsiteX49" fmla="*/ 7942099 w 12192000"/>
              <a:gd name="connsiteY49" fmla="*/ 1336332 h 2237474"/>
              <a:gd name="connsiteX50" fmla="*/ 7902328 w 12192000"/>
              <a:gd name="connsiteY50" fmla="*/ 1345865 h 2237474"/>
              <a:gd name="connsiteX51" fmla="*/ 7840612 w 12192000"/>
              <a:gd name="connsiteY51" fmla="*/ 1369373 h 2237474"/>
              <a:gd name="connsiteX52" fmla="*/ 7786819 w 12192000"/>
              <a:gd name="connsiteY52" fmla="*/ 1378970 h 2237474"/>
              <a:gd name="connsiteX53" fmla="*/ 7548172 w 12192000"/>
              <a:gd name="connsiteY53" fmla="*/ 1417460 h 2237474"/>
              <a:gd name="connsiteX54" fmla="*/ 7483437 w 12192000"/>
              <a:gd name="connsiteY54" fmla="*/ 1478152 h 2237474"/>
              <a:gd name="connsiteX55" fmla="*/ 7377870 w 12192000"/>
              <a:gd name="connsiteY55" fmla="*/ 1523319 h 2237474"/>
              <a:gd name="connsiteX56" fmla="*/ 7230737 w 12192000"/>
              <a:gd name="connsiteY56" fmla="*/ 1562633 h 2237474"/>
              <a:gd name="connsiteX57" fmla="*/ 7224458 w 12192000"/>
              <a:gd name="connsiteY57" fmla="*/ 1573008 h 2237474"/>
              <a:gd name="connsiteX58" fmla="*/ 7183121 w 12192000"/>
              <a:gd name="connsiteY58" fmla="*/ 1595162 h 2237474"/>
              <a:gd name="connsiteX59" fmla="*/ 7164601 w 12192000"/>
              <a:gd name="connsiteY59" fmla="*/ 1606490 h 2237474"/>
              <a:gd name="connsiteX60" fmla="*/ 7031309 w 12192000"/>
              <a:gd name="connsiteY60" fmla="*/ 1619451 h 2237474"/>
              <a:gd name="connsiteX61" fmla="*/ 6900177 w 12192000"/>
              <a:gd name="connsiteY61" fmla="*/ 1636016 h 2237474"/>
              <a:gd name="connsiteX62" fmla="*/ 6795372 w 12192000"/>
              <a:gd name="connsiteY62" fmla="*/ 1644845 h 2237474"/>
              <a:gd name="connsiteX63" fmla="*/ 6692251 w 12192000"/>
              <a:gd name="connsiteY63" fmla="*/ 1656357 h 2237474"/>
              <a:gd name="connsiteX64" fmla="*/ 6655235 w 12192000"/>
              <a:gd name="connsiteY64" fmla="*/ 1661869 h 2237474"/>
              <a:gd name="connsiteX65" fmla="*/ 6554894 w 12192000"/>
              <a:gd name="connsiteY65" fmla="*/ 1664428 h 2237474"/>
              <a:gd name="connsiteX66" fmla="*/ 6516595 w 12192000"/>
              <a:gd name="connsiteY66" fmla="*/ 1667475 h 2237474"/>
              <a:gd name="connsiteX67" fmla="*/ 6508541 w 12192000"/>
              <a:gd name="connsiteY67" fmla="*/ 1668757 h 2237474"/>
              <a:gd name="connsiteX68" fmla="*/ 6471012 w 12192000"/>
              <a:gd name="connsiteY68" fmla="*/ 1678604 h 2237474"/>
              <a:gd name="connsiteX69" fmla="*/ 6364035 w 12192000"/>
              <a:gd name="connsiteY69" fmla="*/ 1667683 h 2237474"/>
              <a:gd name="connsiteX70" fmla="*/ 6280959 w 12192000"/>
              <a:gd name="connsiteY70" fmla="*/ 1689329 h 2237474"/>
              <a:gd name="connsiteX71" fmla="*/ 6243319 w 12192000"/>
              <a:gd name="connsiteY71" fmla="*/ 1695560 h 2237474"/>
              <a:gd name="connsiteX72" fmla="*/ 6098321 w 12192000"/>
              <a:gd name="connsiteY72" fmla="*/ 1721646 h 2237474"/>
              <a:gd name="connsiteX73" fmla="*/ 5880652 w 12192000"/>
              <a:gd name="connsiteY73" fmla="*/ 1779643 h 2237474"/>
              <a:gd name="connsiteX74" fmla="*/ 5785959 w 12192000"/>
              <a:gd name="connsiteY74" fmla="*/ 1775307 h 2237474"/>
              <a:gd name="connsiteX75" fmla="*/ 5643534 w 12192000"/>
              <a:gd name="connsiteY75" fmla="*/ 1802919 h 2237474"/>
              <a:gd name="connsiteX76" fmla="*/ 5518799 w 12192000"/>
              <a:gd name="connsiteY76" fmla="*/ 1818312 h 2237474"/>
              <a:gd name="connsiteX77" fmla="*/ 5505014 w 12192000"/>
              <a:gd name="connsiteY77" fmla="*/ 1819259 h 2237474"/>
              <a:gd name="connsiteX78" fmla="*/ 5453307 w 12192000"/>
              <a:gd name="connsiteY78" fmla="*/ 1815450 h 2237474"/>
              <a:gd name="connsiteX79" fmla="*/ 5221533 w 12192000"/>
              <a:gd name="connsiteY79" fmla="*/ 1846950 h 2237474"/>
              <a:gd name="connsiteX80" fmla="*/ 5149802 w 12192000"/>
              <a:gd name="connsiteY80" fmla="*/ 1844846 h 2237474"/>
              <a:gd name="connsiteX81" fmla="*/ 5114927 w 12192000"/>
              <a:gd name="connsiteY81" fmla="*/ 1847827 h 2237474"/>
              <a:gd name="connsiteX82" fmla="*/ 5108970 w 12192000"/>
              <a:gd name="connsiteY82" fmla="*/ 1847935 h 2237474"/>
              <a:gd name="connsiteX83" fmla="*/ 5067961 w 12192000"/>
              <a:gd name="connsiteY83" fmla="*/ 1845917 h 2237474"/>
              <a:gd name="connsiteX84" fmla="*/ 5007075 w 12192000"/>
              <a:gd name="connsiteY84" fmla="*/ 1838626 h 2237474"/>
              <a:gd name="connsiteX85" fmla="*/ 4944087 w 12192000"/>
              <a:gd name="connsiteY85" fmla="*/ 1823332 h 2237474"/>
              <a:gd name="connsiteX86" fmla="*/ 4907662 w 12192000"/>
              <a:gd name="connsiteY86" fmla="*/ 1816900 h 2237474"/>
              <a:gd name="connsiteX87" fmla="*/ 4882386 w 12192000"/>
              <a:gd name="connsiteY87" fmla="*/ 1809844 h 2237474"/>
              <a:gd name="connsiteX88" fmla="*/ 4811440 w 12192000"/>
              <a:gd name="connsiteY88" fmla="*/ 1804655 h 2237474"/>
              <a:gd name="connsiteX89" fmla="*/ 4691075 w 12192000"/>
              <a:gd name="connsiteY89" fmla="*/ 1801389 h 2237474"/>
              <a:gd name="connsiteX90" fmla="*/ 4640313 w 12192000"/>
              <a:gd name="connsiteY90" fmla="*/ 1784307 h 2237474"/>
              <a:gd name="connsiteX91" fmla="*/ 4536503 w 12192000"/>
              <a:gd name="connsiteY91" fmla="*/ 1785334 h 2237474"/>
              <a:gd name="connsiteX92" fmla="*/ 4513724 w 12192000"/>
              <a:gd name="connsiteY92" fmla="*/ 1791996 h 2237474"/>
              <a:gd name="connsiteX93" fmla="*/ 4459810 w 12192000"/>
              <a:gd name="connsiteY93" fmla="*/ 1797886 h 2237474"/>
              <a:gd name="connsiteX94" fmla="*/ 4379064 w 12192000"/>
              <a:gd name="connsiteY94" fmla="*/ 1817177 h 2237474"/>
              <a:gd name="connsiteX95" fmla="*/ 4290981 w 12192000"/>
              <a:gd name="connsiteY95" fmla="*/ 1839677 h 2237474"/>
              <a:gd name="connsiteX96" fmla="*/ 4238372 w 12192000"/>
              <a:gd name="connsiteY96" fmla="*/ 1851480 h 2237474"/>
              <a:gd name="connsiteX97" fmla="*/ 4232517 w 12192000"/>
              <a:gd name="connsiteY97" fmla="*/ 1852567 h 2237474"/>
              <a:gd name="connsiteX98" fmla="*/ 4191732 w 12192000"/>
              <a:gd name="connsiteY98" fmla="*/ 1857328 h 2237474"/>
              <a:gd name="connsiteX99" fmla="*/ 4065532 w 12192000"/>
              <a:gd name="connsiteY99" fmla="*/ 1855477 h 2237474"/>
              <a:gd name="connsiteX100" fmla="*/ 4028460 w 12192000"/>
              <a:gd name="connsiteY100" fmla="*/ 1855137 h 2237474"/>
              <a:gd name="connsiteX101" fmla="*/ 4002267 w 12192000"/>
              <a:gd name="connsiteY101" fmla="*/ 1852352 h 2237474"/>
              <a:gd name="connsiteX102" fmla="*/ 3931396 w 12192000"/>
              <a:gd name="connsiteY102" fmla="*/ 1858915 h 2237474"/>
              <a:gd name="connsiteX103" fmla="*/ 3812162 w 12192000"/>
              <a:gd name="connsiteY103" fmla="*/ 1875501 h 2237474"/>
              <a:gd name="connsiteX104" fmla="*/ 3758105 w 12192000"/>
              <a:gd name="connsiteY104" fmla="*/ 1871856 h 2237474"/>
              <a:gd name="connsiteX105" fmla="*/ 3715896 w 12192000"/>
              <a:gd name="connsiteY105" fmla="*/ 1881552 h 2237474"/>
              <a:gd name="connsiteX106" fmla="*/ 3567259 w 12192000"/>
              <a:gd name="connsiteY106" fmla="*/ 1893482 h 2237474"/>
              <a:gd name="connsiteX107" fmla="*/ 3405770 w 12192000"/>
              <a:gd name="connsiteY107" fmla="*/ 1904591 h 2237474"/>
              <a:gd name="connsiteX108" fmla="*/ 3280097 w 12192000"/>
              <a:gd name="connsiteY108" fmla="*/ 1919610 h 2237474"/>
              <a:gd name="connsiteX109" fmla="*/ 3123424 w 12192000"/>
              <a:gd name="connsiteY109" fmla="*/ 1952930 h 2237474"/>
              <a:gd name="connsiteX110" fmla="*/ 3009910 w 12192000"/>
              <a:gd name="connsiteY110" fmla="*/ 1957866 h 2237474"/>
              <a:gd name="connsiteX111" fmla="*/ 2995934 w 12192000"/>
              <a:gd name="connsiteY111" fmla="*/ 1967085 h 2237474"/>
              <a:gd name="connsiteX112" fmla="*/ 2980071 w 12192000"/>
              <a:gd name="connsiteY112" fmla="*/ 1972988 h 2237474"/>
              <a:gd name="connsiteX113" fmla="*/ 2942858 w 12192000"/>
              <a:gd name="connsiteY113" fmla="*/ 1981367 h 2237474"/>
              <a:gd name="connsiteX114" fmla="*/ 2875436 w 12192000"/>
              <a:gd name="connsiteY114" fmla="*/ 1996977 h 2237474"/>
              <a:gd name="connsiteX115" fmla="*/ 2874892 w 12192000"/>
              <a:gd name="connsiteY115" fmla="*/ 1996085 h 2237474"/>
              <a:gd name="connsiteX116" fmla="*/ 2864145 w 12192000"/>
              <a:gd name="connsiteY116" fmla="*/ 1994061 h 2237474"/>
              <a:gd name="connsiteX117" fmla="*/ 2843662 w 12192000"/>
              <a:gd name="connsiteY117" fmla="*/ 1992498 h 2237474"/>
              <a:gd name="connsiteX118" fmla="*/ 2796128 w 12192000"/>
              <a:gd name="connsiteY118" fmla="*/ 1976403 h 2237474"/>
              <a:gd name="connsiteX119" fmla="*/ 2756784 w 12192000"/>
              <a:gd name="connsiteY119" fmla="*/ 1985116 h 2237474"/>
              <a:gd name="connsiteX120" fmla="*/ 2748833 w 12192000"/>
              <a:gd name="connsiteY120" fmla="*/ 1986323 h 2237474"/>
              <a:gd name="connsiteX121" fmla="*/ 2748661 w 12192000"/>
              <a:gd name="connsiteY121" fmla="*/ 1986122 h 2237474"/>
              <a:gd name="connsiteX122" fmla="*/ 2740251 w 12192000"/>
              <a:gd name="connsiteY122" fmla="*/ 1986946 h 2237474"/>
              <a:gd name="connsiteX123" fmla="*/ 2718916 w 12192000"/>
              <a:gd name="connsiteY123" fmla="*/ 1990867 h 2237474"/>
              <a:gd name="connsiteX124" fmla="*/ 2713522 w 12192000"/>
              <a:gd name="connsiteY124" fmla="*/ 1990173 h 2237474"/>
              <a:gd name="connsiteX125" fmla="*/ 2680597 w 12192000"/>
              <a:gd name="connsiteY125" fmla="*/ 1984996 h 2237474"/>
              <a:gd name="connsiteX126" fmla="*/ 2578178 w 12192000"/>
              <a:gd name="connsiteY126" fmla="*/ 1990531 h 2237474"/>
              <a:gd name="connsiteX127" fmla="*/ 2476147 w 12192000"/>
              <a:gd name="connsiteY127" fmla="*/ 1998305 h 2237474"/>
              <a:gd name="connsiteX128" fmla="*/ 2373568 w 12192000"/>
              <a:gd name="connsiteY128" fmla="*/ 2003219 h 2237474"/>
              <a:gd name="connsiteX129" fmla="*/ 2321399 w 12192000"/>
              <a:gd name="connsiteY129" fmla="*/ 1989467 h 2237474"/>
              <a:gd name="connsiteX130" fmla="*/ 2315525 w 12192000"/>
              <a:gd name="connsiteY130" fmla="*/ 1989708 h 2237474"/>
              <a:gd name="connsiteX131" fmla="*/ 2300792 w 12192000"/>
              <a:gd name="connsiteY131" fmla="*/ 1994290 h 2237474"/>
              <a:gd name="connsiteX132" fmla="*/ 2295469 w 12192000"/>
              <a:gd name="connsiteY132" fmla="*/ 1996659 h 2237474"/>
              <a:gd name="connsiteX133" fmla="*/ 2287219 w 12192000"/>
              <a:gd name="connsiteY133" fmla="*/ 1998750 h 2237474"/>
              <a:gd name="connsiteX134" fmla="*/ 2286948 w 12192000"/>
              <a:gd name="connsiteY134" fmla="*/ 1998596 h 2237474"/>
              <a:gd name="connsiteX135" fmla="*/ 2243069 w 12192000"/>
              <a:gd name="connsiteY135" fmla="*/ 2015111 h 2237474"/>
              <a:gd name="connsiteX136" fmla="*/ 2186609 w 12192000"/>
              <a:gd name="connsiteY136" fmla="*/ 2008263 h 2237474"/>
              <a:gd name="connsiteX137" fmla="*/ 2164831 w 12192000"/>
              <a:gd name="connsiteY137" fmla="*/ 2010143 h 2237474"/>
              <a:gd name="connsiteX138" fmla="*/ 2152836 w 12192000"/>
              <a:gd name="connsiteY138" fmla="*/ 2010048 h 2237474"/>
              <a:gd name="connsiteX139" fmla="*/ 2117102 w 12192000"/>
              <a:gd name="connsiteY139" fmla="*/ 2023004 h 2237474"/>
              <a:gd name="connsiteX140" fmla="*/ 2111935 w 12192000"/>
              <a:gd name="connsiteY140" fmla="*/ 2023163 h 2237474"/>
              <a:gd name="connsiteX141" fmla="*/ 2089991 w 12192000"/>
              <a:gd name="connsiteY141" fmla="*/ 2034193 h 2237474"/>
              <a:gd name="connsiteX142" fmla="*/ 2058061 w 12192000"/>
              <a:gd name="connsiteY142" fmla="*/ 2047942 h 2237474"/>
              <a:gd name="connsiteX143" fmla="*/ 2055737 w 12192000"/>
              <a:gd name="connsiteY143" fmla="*/ 2047704 h 2237474"/>
              <a:gd name="connsiteX144" fmla="*/ 2042244 w 12192000"/>
              <a:gd name="connsiteY144" fmla="*/ 2055560 h 2237474"/>
              <a:gd name="connsiteX145" fmla="*/ 1976224 w 12192000"/>
              <a:gd name="connsiteY145" fmla="*/ 2074257 h 2237474"/>
              <a:gd name="connsiteX146" fmla="*/ 1877728 w 12192000"/>
              <a:gd name="connsiteY146" fmla="*/ 2101004 h 2237474"/>
              <a:gd name="connsiteX147" fmla="*/ 1759056 w 12192000"/>
              <a:gd name="connsiteY147" fmla="*/ 2125608 h 2237474"/>
              <a:gd name="connsiteX148" fmla="*/ 1637948 w 12192000"/>
              <a:gd name="connsiteY148" fmla="*/ 2172597 h 2237474"/>
              <a:gd name="connsiteX149" fmla="*/ 1434549 w 12192000"/>
              <a:gd name="connsiteY149" fmla="*/ 2234522 h 2237474"/>
              <a:gd name="connsiteX150" fmla="*/ 1398481 w 12192000"/>
              <a:gd name="connsiteY150" fmla="*/ 2237074 h 2237474"/>
              <a:gd name="connsiteX151" fmla="*/ 1398407 w 12192000"/>
              <a:gd name="connsiteY151" fmla="*/ 2237095 h 2237474"/>
              <a:gd name="connsiteX152" fmla="*/ 1370962 w 12192000"/>
              <a:gd name="connsiteY152" fmla="*/ 2237474 h 2237474"/>
              <a:gd name="connsiteX153" fmla="*/ 1356367 w 12192000"/>
              <a:gd name="connsiteY153" fmla="*/ 2235089 h 2237474"/>
              <a:gd name="connsiteX154" fmla="*/ 1324828 w 12192000"/>
              <a:gd name="connsiteY154" fmla="*/ 2231968 h 2237474"/>
              <a:gd name="connsiteX155" fmla="*/ 1297744 w 12192000"/>
              <a:gd name="connsiteY155" fmla="*/ 2235849 h 2237474"/>
              <a:gd name="connsiteX156" fmla="*/ 1286236 w 12192000"/>
              <a:gd name="connsiteY156" fmla="*/ 2233135 h 2237474"/>
              <a:gd name="connsiteX157" fmla="*/ 1283504 w 12192000"/>
              <a:gd name="connsiteY157" fmla="*/ 2233797 h 2237474"/>
              <a:gd name="connsiteX158" fmla="*/ 1279765 w 12192000"/>
              <a:gd name="connsiteY158" fmla="*/ 2229639 h 2237474"/>
              <a:gd name="connsiteX159" fmla="*/ 1195347 w 12192000"/>
              <a:gd name="connsiteY159" fmla="*/ 2212354 h 2237474"/>
              <a:gd name="connsiteX160" fmla="*/ 970251 w 12192000"/>
              <a:gd name="connsiteY160" fmla="*/ 2221029 h 2237474"/>
              <a:gd name="connsiteX161" fmla="*/ 812914 w 12192000"/>
              <a:gd name="connsiteY161" fmla="*/ 2202752 h 2237474"/>
              <a:gd name="connsiteX162" fmla="*/ 800195 w 12192000"/>
              <a:gd name="connsiteY162" fmla="*/ 2209407 h 2237474"/>
              <a:gd name="connsiteX163" fmla="*/ 784978 w 12192000"/>
              <a:gd name="connsiteY163" fmla="*/ 2212360 h 2237474"/>
              <a:gd name="connsiteX164" fmla="*/ 681987 w 12192000"/>
              <a:gd name="connsiteY164" fmla="*/ 2216757 h 2237474"/>
              <a:gd name="connsiteX165" fmla="*/ 669923 w 12192000"/>
              <a:gd name="connsiteY165" fmla="*/ 2211682 h 2237474"/>
              <a:gd name="connsiteX166" fmla="*/ 648680 w 12192000"/>
              <a:gd name="connsiteY166" fmla="*/ 2206229 h 2237474"/>
              <a:gd name="connsiteX167" fmla="*/ 597225 w 12192000"/>
              <a:gd name="connsiteY167" fmla="*/ 2180999 h 2237474"/>
              <a:gd name="connsiteX168" fmla="*/ 558449 w 12192000"/>
              <a:gd name="connsiteY168" fmla="*/ 2182346 h 2237474"/>
              <a:gd name="connsiteX169" fmla="*/ 550517 w 12192000"/>
              <a:gd name="connsiteY169" fmla="*/ 2182060 h 2237474"/>
              <a:gd name="connsiteX170" fmla="*/ 550309 w 12192000"/>
              <a:gd name="connsiteY170" fmla="*/ 2181825 h 2237474"/>
              <a:gd name="connsiteX171" fmla="*/ 541836 w 12192000"/>
              <a:gd name="connsiteY171" fmla="*/ 2181063 h 2237474"/>
              <a:gd name="connsiteX172" fmla="*/ 536057 w 12192000"/>
              <a:gd name="connsiteY172" fmla="*/ 2181537 h 2237474"/>
              <a:gd name="connsiteX173" fmla="*/ 520671 w 12192000"/>
              <a:gd name="connsiteY173" fmla="*/ 2180980 h 2237474"/>
              <a:gd name="connsiteX174" fmla="*/ 515024 w 12192000"/>
              <a:gd name="connsiteY174" fmla="*/ 2179258 h 2237474"/>
              <a:gd name="connsiteX175" fmla="*/ 512278 w 12192000"/>
              <a:gd name="connsiteY175" fmla="*/ 2176369 h 2237474"/>
              <a:gd name="connsiteX176" fmla="*/ 480419 w 12192000"/>
              <a:gd name="connsiteY176" fmla="*/ 2167807 h 2237474"/>
              <a:gd name="connsiteX177" fmla="*/ 413835 w 12192000"/>
              <a:gd name="connsiteY177" fmla="*/ 2156783 h 2237474"/>
              <a:gd name="connsiteX178" fmla="*/ 376513 w 12192000"/>
              <a:gd name="connsiteY178" fmla="*/ 2154014 h 2237474"/>
              <a:gd name="connsiteX179" fmla="*/ 273386 w 12192000"/>
              <a:gd name="connsiteY179" fmla="*/ 2142551 h 2237474"/>
              <a:gd name="connsiteX180" fmla="*/ 169207 w 12192000"/>
              <a:gd name="connsiteY180" fmla="*/ 2128100 h 2237474"/>
              <a:gd name="connsiteX181" fmla="*/ 93149 w 12192000"/>
              <a:gd name="connsiteY181" fmla="*/ 2105324 h 2237474"/>
              <a:gd name="connsiteX182" fmla="*/ 88109 w 12192000"/>
              <a:gd name="connsiteY182" fmla="*/ 2106704 h 2237474"/>
              <a:gd name="connsiteX183" fmla="*/ 80022 w 12192000"/>
              <a:gd name="connsiteY183" fmla="*/ 2107254 h 2237474"/>
              <a:gd name="connsiteX184" fmla="*/ 79717 w 12192000"/>
              <a:gd name="connsiteY184" fmla="*/ 2107046 h 2237474"/>
              <a:gd name="connsiteX185" fmla="*/ 72352 w 12192000"/>
              <a:gd name="connsiteY185" fmla="*/ 2107991 h 2237474"/>
              <a:gd name="connsiteX186" fmla="*/ 37645 w 12192000"/>
              <a:gd name="connsiteY186" fmla="*/ 2115401 h 2237474"/>
              <a:gd name="connsiteX187" fmla="*/ 4572 w 12192000"/>
              <a:gd name="connsiteY187" fmla="*/ 2111091 h 2237474"/>
              <a:gd name="connsiteX188" fmla="*/ 0 w 12192000"/>
              <a:gd name="connsiteY188" fmla="*/ 2110468 h 2237474"/>
              <a:gd name="connsiteX189" fmla="*/ 0 w 12192000"/>
              <a:gd name="connsiteY18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60755 w 12192000"/>
              <a:gd name="connsiteY40" fmla="*/ 1203427 h 2237474"/>
              <a:gd name="connsiteX41" fmla="*/ 8419755 w 12192000"/>
              <a:gd name="connsiteY41" fmla="*/ 1216260 h 2237474"/>
              <a:gd name="connsiteX42" fmla="*/ 8411626 w 12192000"/>
              <a:gd name="connsiteY42" fmla="*/ 1214397 h 2237474"/>
              <a:gd name="connsiteX43" fmla="*/ 8363469 w 12192000"/>
              <a:gd name="connsiteY43" fmla="*/ 1246658 h 2237474"/>
              <a:gd name="connsiteX44" fmla="*/ 8275497 w 12192000"/>
              <a:gd name="connsiteY44" fmla="*/ 1264396 h 2237474"/>
              <a:gd name="connsiteX45" fmla="*/ 8206287 w 12192000"/>
              <a:gd name="connsiteY45" fmla="*/ 1273060 h 2237474"/>
              <a:gd name="connsiteX46" fmla="*/ 8139997 w 12192000"/>
              <a:gd name="connsiteY46" fmla="*/ 1282713 h 2237474"/>
              <a:gd name="connsiteX47" fmla="*/ 8074238 w 12192000"/>
              <a:gd name="connsiteY47" fmla="*/ 1301895 h 2237474"/>
              <a:gd name="connsiteX48" fmla="*/ 7942099 w 12192000"/>
              <a:gd name="connsiteY48" fmla="*/ 1336332 h 2237474"/>
              <a:gd name="connsiteX49" fmla="*/ 7902328 w 12192000"/>
              <a:gd name="connsiteY49" fmla="*/ 1345865 h 2237474"/>
              <a:gd name="connsiteX50" fmla="*/ 7840612 w 12192000"/>
              <a:gd name="connsiteY50" fmla="*/ 1369373 h 2237474"/>
              <a:gd name="connsiteX51" fmla="*/ 7786819 w 12192000"/>
              <a:gd name="connsiteY51" fmla="*/ 1378970 h 2237474"/>
              <a:gd name="connsiteX52" fmla="*/ 7548172 w 12192000"/>
              <a:gd name="connsiteY52" fmla="*/ 1417460 h 2237474"/>
              <a:gd name="connsiteX53" fmla="*/ 7483437 w 12192000"/>
              <a:gd name="connsiteY53" fmla="*/ 1478152 h 2237474"/>
              <a:gd name="connsiteX54" fmla="*/ 7377870 w 12192000"/>
              <a:gd name="connsiteY54" fmla="*/ 1523319 h 2237474"/>
              <a:gd name="connsiteX55" fmla="*/ 7230737 w 12192000"/>
              <a:gd name="connsiteY55" fmla="*/ 1562633 h 2237474"/>
              <a:gd name="connsiteX56" fmla="*/ 7224458 w 12192000"/>
              <a:gd name="connsiteY56" fmla="*/ 1573008 h 2237474"/>
              <a:gd name="connsiteX57" fmla="*/ 7183121 w 12192000"/>
              <a:gd name="connsiteY57" fmla="*/ 1595162 h 2237474"/>
              <a:gd name="connsiteX58" fmla="*/ 7164601 w 12192000"/>
              <a:gd name="connsiteY58" fmla="*/ 1606490 h 2237474"/>
              <a:gd name="connsiteX59" fmla="*/ 7031309 w 12192000"/>
              <a:gd name="connsiteY59" fmla="*/ 1619451 h 2237474"/>
              <a:gd name="connsiteX60" fmla="*/ 6900177 w 12192000"/>
              <a:gd name="connsiteY60" fmla="*/ 1636016 h 2237474"/>
              <a:gd name="connsiteX61" fmla="*/ 6795372 w 12192000"/>
              <a:gd name="connsiteY61" fmla="*/ 1644845 h 2237474"/>
              <a:gd name="connsiteX62" fmla="*/ 6692251 w 12192000"/>
              <a:gd name="connsiteY62" fmla="*/ 1656357 h 2237474"/>
              <a:gd name="connsiteX63" fmla="*/ 6655235 w 12192000"/>
              <a:gd name="connsiteY63" fmla="*/ 1661869 h 2237474"/>
              <a:gd name="connsiteX64" fmla="*/ 6554894 w 12192000"/>
              <a:gd name="connsiteY64" fmla="*/ 1664428 h 2237474"/>
              <a:gd name="connsiteX65" fmla="*/ 6516595 w 12192000"/>
              <a:gd name="connsiteY65" fmla="*/ 1667475 h 2237474"/>
              <a:gd name="connsiteX66" fmla="*/ 6508541 w 12192000"/>
              <a:gd name="connsiteY66" fmla="*/ 1668757 h 2237474"/>
              <a:gd name="connsiteX67" fmla="*/ 6471012 w 12192000"/>
              <a:gd name="connsiteY67" fmla="*/ 1678604 h 2237474"/>
              <a:gd name="connsiteX68" fmla="*/ 6364035 w 12192000"/>
              <a:gd name="connsiteY68" fmla="*/ 1667683 h 2237474"/>
              <a:gd name="connsiteX69" fmla="*/ 6280959 w 12192000"/>
              <a:gd name="connsiteY69" fmla="*/ 1689329 h 2237474"/>
              <a:gd name="connsiteX70" fmla="*/ 6243319 w 12192000"/>
              <a:gd name="connsiteY70" fmla="*/ 1695560 h 2237474"/>
              <a:gd name="connsiteX71" fmla="*/ 6098321 w 12192000"/>
              <a:gd name="connsiteY71" fmla="*/ 1721646 h 2237474"/>
              <a:gd name="connsiteX72" fmla="*/ 5880652 w 12192000"/>
              <a:gd name="connsiteY72" fmla="*/ 1779643 h 2237474"/>
              <a:gd name="connsiteX73" fmla="*/ 5785959 w 12192000"/>
              <a:gd name="connsiteY73" fmla="*/ 1775307 h 2237474"/>
              <a:gd name="connsiteX74" fmla="*/ 5643534 w 12192000"/>
              <a:gd name="connsiteY74" fmla="*/ 1802919 h 2237474"/>
              <a:gd name="connsiteX75" fmla="*/ 5518799 w 12192000"/>
              <a:gd name="connsiteY75" fmla="*/ 1818312 h 2237474"/>
              <a:gd name="connsiteX76" fmla="*/ 5505014 w 12192000"/>
              <a:gd name="connsiteY76" fmla="*/ 1819259 h 2237474"/>
              <a:gd name="connsiteX77" fmla="*/ 5453307 w 12192000"/>
              <a:gd name="connsiteY77" fmla="*/ 1815450 h 2237474"/>
              <a:gd name="connsiteX78" fmla="*/ 5221533 w 12192000"/>
              <a:gd name="connsiteY78" fmla="*/ 1846950 h 2237474"/>
              <a:gd name="connsiteX79" fmla="*/ 5149802 w 12192000"/>
              <a:gd name="connsiteY79" fmla="*/ 1844846 h 2237474"/>
              <a:gd name="connsiteX80" fmla="*/ 5114927 w 12192000"/>
              <a:gd name="connsiteY80" fmla="*/ 1847827 h 2237474"/>
              <a:gd name="connsiteX81" fmla="*/ 5108970 w 12192000"/>
              <a:gd name="connsiteY81" fmla="*/ 1847935 h 2237474"/>
              <a:gd name="connsiteX82" fmla="*/ 5067961 w 12192000"/>
              <a:gd name="connsiteY82" fmla="*/ 1845917 h 2237474"/>
              <a:gd name="connsiteX83" fmla="*/ 5007075 w 12192000"/>
              <a:gd name="connsiteY83" fmla="*/ 1838626 h 2237474"/>
              <a:gd name="connsiteX84" fmla="*/ 4944087 w 12192000"/>
              <a:gd name="connsiteY84" fmla="*/ 1823332 h 2237474"/>
              <a:gd name="connsiteX85" fmla="*/ 4907662 w 12192000"/>
              <a:gd name="connsiteY85" fmla="*/ 1816900 h 2237474"/>
              <a:gd name="connsiteX86" fmla="*/ 4882386 w 12192000"/>
              <a:gd name="connsiteY86" fmla="*/ 1809844 h 2237474"/>
              <a:gd name="connsiteX87" fmla="*/ 4811440 w 12192000"/>
              <a:gd name="connsiteY87" fmla="*/ 1804655 h 2237474"/>
              <a:gd name="connsiteX88" fmla="*/ 4691075 w 12192000"/>
              <a:gd name="connsiteY88" fmla="*/ 1801389 h 2237474"/>
              <a:gd name="connsiteX89" fmla="*/ 4640313 w 12192000"/>
              <a:gd name="connsiteY89" fmla="*/ 1784307 h 2237474"/>
              <a:gd name="connsiteX90" fmla="*/ 4536503 w 12192000"/>
              <a:gd name="connsiteY90" fmla="*/ 1785334 h 2237474"/>
              <a:gd name="connsiteX91" fmla="*/ 4513724 w 12192000"/>
              <a:gd name="connsiteY91" fmla="*/ 1791996 h 2237474"/>
              <a:gd name="connsiteX92" fmla="*/ 4459810 w 12192000"/>
              <a:gd name="connsiteY92" fmla="*/ 1797886 h 2237474"/>
              <a:gd name="connsiteX93" fmla="*/ 4379064 w 12192000"/>
              <a:gd name="connsiteY93" fmla="*/ 1817177 h 2237474"/>
              <a:gd name="connsiteX94" fmla="*/ 4290981 w 12192000"/>
              <a:gd name="connsiteY94" fmla="*/ 1839677 h 2237474"/>
              <a:gd name="connsiteX95" fmla="*/ 4238372 w 12192000"/>
              <a:gd name="connsiteY95" fmla="*/ 1851480 h 2237474"/>
              <a:gd name="connsiteX96" fmla="*/ 4232517 w 12192000"/>
              <a:gd name="connsiteY96" fmla="*/ 1852567 h 2237474"/>
              <a:gd name="connsiteX97" fmla="*/ 4191732 w 12192000"/>
              <a:gd name="connsiteY97" fmla="*/ 1857328 h 2237474"/>
              <a:gd name="connsiteX98" fmla="*/ 4065532 w 12192000"/>
              <a:gd name="connsiteY98" fmla="*/ 1855477 h 2237474"/>
              <a:gd name="connsiteX99" fmla="*/ 4028460 w 12192000"/>
              <a:gd name="connsiteY99" fmla="*/ 1855137 h 2237474"/>
              <a:gd name="connsiteX100" fmla="*/ 4002267 w 12192000"/>
              <a:gd name="connsiteY100" fmla="*/ 1852352 h 2237474"/>
              <a:gd name="connsiteX101" fmla="*/ 3931396 w 12192000"/>
              <a:gd name="connsiteY101" fmla="*/ 1858915 h 2237474"/>
              <a:gd name="connsiteX102" fmla="*/ 3812162 w 12192000"/>
              <a:gd name="connsiteY102" fmla="*/ 1875501 h 2237474"/>
              <a:gd name="connsiteX103" fmla="*/ 3758105 w 12192000"/>
              <a:gd name="connsiteY103" fmla="*/ 1871856 h 2237474"/>
              <a:gd name="connsiteX104" fmla="*/ 3715896 w 12192000"/>
              <a:gd name="connsiteY104" fmla="*/ 1881552 h 2237474"/>
              <a:gd name="connsiteX105" fmla="*/ 3567259 w 12192000"/>
              <a:gd name="connsiteY105" fmla="*/ 1893482 h 2237474"/>
              <a:gd name="connsiteX106" fmla="*/ 3405770 w 12192000"/>
              <a:gd name="connsiteY106" fmla="*/ 1904591 h 2237474"/>
              <a:gd name="connsiteX107" fmla="*/ 3280097 w 12192000"/>
              <a:gd name="connsiteY107" fmla="*/ 1919610 h 2237474"/>
              <a:gd name="connsiteX108" fmla="*/ 3123424 w 12192000"/>
              <a:gd name="connsiteY108" fmla="*/ 1952930 h 2237474"/>
              <a:gd name="connsiteX109" fmla="*/ 3009910 w 12192000"/>
              <a:gd name="connsiteY109" fmla="*/ 1957866 h 2237474"/>
              <a:gd name="connsiteX110" fmla="*/ 2995934 w 12192000"/>
              <a:gd name="connsiteY110" fmla="*/ 1967085 h 2237474"/>
              <a:gd name="connsiteX111" fmla="*/ 2980071 w 12192000"/>
              <a:gd name="connsiteY111" fmla="*/ 1972988 h 2237474"/>
              <a:gd name="connsiteX112" fmla="*/ 2942858 w 12192000"/>
              <a:gd name="connsiteY112" fmla="*/ 1981367 h 2237474"/>
              <a:gd name="connsiteX113" fmla="*/ 2875436 w 12192000"/>
              <a:gd name="connsiteY113" fmla="*/ 1996977 h 2237474"/>
              <a:gd name="connsiteX114" fmla="*/ 2874892 w 12192000"/>
              <a:gd name="connsiteY114" fmla="*/ 1996085 h 2237474"/>
              <a:gd name="connsiteX115" fmla="*/ 2864145 w 12192000"/>
              <a:gd name="connsiteY115" fmla="*/ 1994061 h 2237474"/>
              <a:gd name="connsiteX116" fmla="*/ 2843662 w 12192000"/>
              <a:gd name="connsiteY116" fmla="*/ 1992498 h 2237474"/>
              <a:gd name="connsiteX117" fmla="*/ 2796128 w 12192000"/>
              <a:gd name="connsiteY117" fmla="*/ 1976403 h 2237474"/>
              <a:gd name="connsiteX118" fmla="*/ 2756784 w 12192000"/>
              <a:gd name="connsiteY118" fmla="*/ 1985116 h 2237474"/>
              <a:gd name="connsiteX119" fmla="*/ 2748833 w 12192000"/>
              <a:gd name="connsiteY119" fmla="*/ 1986323 h 2237474"/>
              <a:gd name="connsiteX120" fmla="*/ 2748661 w 12192000"/>
              <a:gd name="connsiteY120" fmla="*/ 1986122 h 2237474"/>
              <a:gd name="connsiteX121" fmla="*/ 2740251 w 12192000"/>
              <a:gd name="connsiteY121" fmla="*/ 1986946 h 2237474"/>
              <a:gd name="connsiteX122" fmla="*/ 2718916 w 12192000"/>
              <a:gd name="connsiteY122" fmla="*/ 1990867 h 2237474"/>
              <a:gd name="connsiteX123" fmla="*/ 2713522 w 12192000"/>
              <a:gd name="connsiteY123" fmla="*/ 1990173 h 2237474"/>
              <a:gd name="connsiteX124" fmla="*/ 2680597 w 12192000"/>
              <a:gd name="connsiteY124" fmla="*/ 1984996 h 2237474"/>
              <a:gd name="connsiteX125" fmla="*/ 2578178 w 12192000"/>
              <a:gd name="connsiteY125" fmla="*/ 1990531 h 2237474"/>
              <a:gd name="connsiteX126" fmla="*/ 2476147 w 12192000"/>
              <a:gd name="connsiteY126" fmla="*/ 1998305 h 2237474"/>
              <a:gd name="connsiteX127" fmla="*/ 2373568 w 12192000"/>
              <a:gd name="connsiteY127" fmla="*/ 2003219 h 2237474"/>
              <a:gd name="connsiteX128" fmla="*/ 2321399 w 12192000"/>
              <a:gd name="connsiteY128" fmla="*/ 1989467 h 2237474"/>
              <a:gd name="connsiteX129" fmla="*/ 2315525 w 12192000"/>
              <a:gd name="connsiteY129" fmla="*/ 1989708 h 2237474"/>
              <a:gd name="connsiteX130" fmla="*/ 2300792 w 12192000"/>
              <a:gd name="connsiteY130" fmla="*/ 1994290 h 2237474"/>
              <a:gd name="connsiteX131" fmla="*/ 2295469 w 12192000"/>
              <a:gd name="connsiteY131" fmla="*/ 1996659 h 2237474"/>
              <a:gd name="connsiteX132" fmla="*/ 2287219 w 12192000"/>
              <a:gd name="connsiteY132" fmla="*/ 1998750 h 2237474"/>
              <a:gd name="connsiteX133" fmla="*/ 2286948 w 12192000"/>
              <a:gd name="connsiteY133" fmla="*/ 1998596 h 2237474"/>
              <a:gd name="connsiteX134" fmla="*/ 2243069 w 12192000"/>
              <a:gd name="connsiteY134" fmla="*/ 2015111 h 2237474"/>
              <a:gd name="connsiteX135" fmla="*/ 2186609 w 12192000"/>
              <a:gd name="connsiteY135" fmla="*/ 2008263 h 2237474"/>
              <a:gd name="connsiteX136" fmla="*/ 2164831 w 12192000"/>
              <a:gd name="connsiteY136" fmla="*/ 2010143 h 2237474"/>
              <a:gd name="connsiteX137" fmla="*/ 2152836 w 12192000"/>
              <a:gd name="connsiteY137" fmla="*/ 2010048 h 2237474"/>
              <a:gd name="connsiteX138" fmla="*/ 2117102 w 12192000"/>
              <a:gd name="connsiteY138" fmla="*/ 2023004 h 2237474"/>
              <a:gd name="connsiteX139" fmla="*/ 2111935 w 12192000"/>
              <a:gd name="connsiteY139" fmla="*/ 2023163 h 2237474"/>
              <a:gd name="connsiteX140" fmla="*/ 2089991 w 12192000"/>
              <a:gd name="connsiteY140" fmla="*/ 2034193 h 2237474"/>
              <a:gd name="connsiteX141" fmla="*/ 2058061 w 12192000"/>
              <a:gd name="connsiteY141" fmla="*/ 2047942 h 2237474"/>
              <a:gd name="connsiteX142" fmla="*/ 2055737 w 12192000"/>
              <a:gd name="connsiteY142" fmla="*/ 2047704 h 2237474"/>
              <a:gd name="connsiteX143" fmla="*/ 2042244 w 12192000"/>
              <a:gd name="connsiteY143" fmla="*/ 2055560 h 2237474"/>
              <a:gd name="connsiteX144" fmla="*/ 1976224 w 12192000"/>
              <a:gd name="connsiteY144" fmla="*/ 2074257 h 2237474"/>
              <a:gd name="connsiteX145" fmla="*/ 1877728 w 12192000"/>
              <a:gd name="connsiteY145" fmla="*/ 2101004 h 2237474"/>
              <a:gd name="connsiteX146" fmla="*/ 1759056 w 12192000"/>
              <a:gd name="connsiteY146" fmla="*/ 2125608 h 2237474"/>
              <a:gd name="connsiteX147" fmla="*/ 1637948 w 12192000"/>
              <a:gd name="connsiteY147" fmla="*/ 2172597 h 2237474"/>
              <a:gd name="connsiteX148" fmla="*/ 1434549 w 12192000"/>
              <a:gd name="connsiteY148" fmla="*/ 2234522 h 2237474"/>
              <a:gd name="connsiteX149" fmla="*/ 1398481 w 12192000"/>
              <a:gd name="connsiteY149" fmla="*/ 2237074 h 2237474"/>
              <a:gd name="connsiteX150" fmla="*/ 1398407 w 12192000"/>
              <a:gd name="connsiteY150" fmla="*/ 2237095 h 2237474"/>
              <a:gd name="connsiteX151" fmla="*/ 1370962 w 12192000"/>
              <a:gd name="connsiteY151" fmla="*/ 2237474 h 2237474"/>
              <a:gd name="connsiteX152" fmla="*/ 1356367 w 12192000"/>
              <a:gd name="connsiteY152" fmla="*/ 2235089 h 2237474"/>
              <a:gd name="connsiteX153" fmla="*/ 1324828 w 12192000"/>
              <a:gd name="connsiteY153" fmla="*/ 2231968 h 2237474"/>
              <a:gd name="connsiteX154" fmla="*/ 1297744 w 12192000"/>
              <a:gd name="connsiteY154" fmla="*/ 2235849 h 2237474"/>
              <a:gd name="connsiteX155" fmla="*/ 1286236 w 12192000"/>
              <a:gd name="connsiteY155" fmla="*/ 2233135 h 2237474"/>
              <a:gd name="connsiteX156" fmla="*/ 1283504 w 12192000"/>
              <a:gd name="connsiteY156" fmla="*/ 2233797 h 2237474"/>
              <a:gd name="connsiteX157" fmla="*/ 1279765 w 12192000"/>
              <a:gd name="connsiteY157" fmla="*/ 2229639 h 2237474"/>
              <a:gd name="connsiteX158" fmla="*/ 1195347 w 12192000"/>
              <a:gd name="connsiteY158" fmla="*/ 2212354 h 2237474"/>
              <a:gd name="connsiteX159" fmla="*/ 970251 w 12192000"/>
              <a:gd name="connsiteY159" fmla="*/ 2221029 h 2237474"/>
              <a:gd name="connsiteX160" fmla="*/ 812914 w 12192000"/>
              <a:gd name="connsiteY160" fmla="*/ 2202752 h 2237474"/>
              <a:gd name="connsiteX161" fmla="*/ 800195 w 12192000"/>
              <a:gd name="connsiteY161" fmla="*/ 2209407 h 2237474"/>
              <a:gd name="connsiteX162" fmla="*/ 784978 w 12192000"/>
              <a:gd name="connsiteY162" fmla="*/ 2212360 h 2237474"/>
              <a:gd name="connsiteX163" fmla="*/ 681987 w 12192000"/>
              <a:gd name="connsiteY163" fmla="*/ 2216757 h 2237474"/>
              <a:gd name="connsiteX164" fmla="*/ 669923 w 12192000"/>
              <a:gd name="connsiteY164" fmla="*/ 2211682 h 2237474"/>
              <a:gd name="connsiteX165" fmla="*/ 648680 w 12192000"/>
              <a:gd name="connsiteY165" fmla="*/ 2206229 h 2237474"/>
              <a:gd name="connsiteX166" fmla="*/ 597225 w 12192000"/>
              <a:gd name="connsiteY166" fmla="*/ 2180999 h 2237474"/>
              <a:gd name="connsiteX167" fmla="*/ 558449 w 12192000"/>
              <a:gd name="connsiteY167" fmla="*/ 2182346 h 2237474"/>
              <a:gd name="connsiteX168" fmla="*/ 550517 w 12192000"/>
              <a:gd name="connsiteY168" fmla="*/ 2182060 h 2237474"/>
              <a:gd name="connsiteX169" fmla="*/ 550309 w 12192000"/>
              <a:gd name="connsiteY169" fmla="*/ 2181825 h 2237474"/>
              <a:gd name="connsiteX170" fmla="*/ 541836 w 12192000"/>
              <a:gd name="connsiteY170" fmla="*/ 2181063 h 2237474"/>
              <a:gd name="connsiteX171" fmla="*/ 536057 w 12192000"/>
              <a:gd name="connsiteY171" fmla="*/ 2181537 h 2237474"/>
              <a:gd name="connsiteX172" fmla="*/ 520671 w 12192000"/>
              <a:gd name="connsiteY172" fmla="*/ 2180980 h 2237474"/>
              <a:gd name="connsiteX173" fmla="*/ 515024 w 12192000"/>
              <a:gd name="connsiteY173" fmla="*/ 2179258 h 2237474"/>
              <a:gd name="connsiteX174" fmla="*/ 512278 w 12192000"/>
              <a:gd name="connsiteY174" fmla="*/ 2176369 h 2237474"/>
              <a:gd name="connsiteX175" fmla="*/ 480419 w 12192000"/>
              <a:gd name="connsiteY175" fmla="*/ 2167807 h 2237474"/>
              <a:gd name="connsiteX176" fmla="*/ 413835 w 12192000"/>
              <a:gd name="connsiteY176" fmla="*/ 2156783 h 2237474"/>
              <a:gd name="connsiteX177" fmla="*/ 376513 w 12192000"/>
              <a:gd name="connsiteY177" fmla="*/ 2154014 h 2237474"/>
              <a:gd name="connsiteX178" fmla="*/ 273386 w 12192000"/>
              <a:gd name="connsiteY178" fmla="*/ 2142551 h 2237474"/>
              <a:gd name="connsiteX179" fmla="*/ 169207 w 12192000"/>
              <a:gd name="connsiteY179" fmla="*/ 2128100 h 2237474"/>
              <a:gd name="connsiteX180" fmla="*/ 93149 w 12192000"/>
              <a:gd name="connsiteY180" fmla="*/ 2105324 h 2237474"/>
              <a:gd name="connsiteX181" fmla="*/ 88109 w 12192000"/>
              <a:gd name="connsiteY181" fmla="*/ 2106704 h 2237474"/>
              <a:gd name="connsiteX182" fmla="*/ 80022 w 12192000"/>
              <a:gd name="connsiteY182" fmla="*/ 2107254 h 2237474"/>
              <a:gd name="connsiteX183" fmla="*/ 79717 w 12192000"/>
              <a:gd name="connsiteY183" fmla="*/ 2107046 h 2237474"/>
              <a:gd name="connsiteX184" fmla="*/ 72352 w 12192000"/>
              <a:gd name="connsiteY184" fmla="*/ 2107991 h 2237474"/>
              <a:gd name="connsiteX185" fmla="*/ 37645 w 12192000"/>
              <a:gd name="connsiteY185" fmla="*/ 2115401 h 2237474"/>
              <a:gd name="connsiteX186" fmla="*/ 4572 w 12192000"/>
              <a:gd name="connsiteY186" fmla="*/ 2111091 h 2237474"/>
              <a:gd name="connsiteX187" fmla="*/ 0 w 12192000"/>
              <a:gd name="connsiteY187" fmla="*/ 2110468 h 2237474"/>
              <a:gd name="connsiteX188" fmla="*/ 0 w 12192000"/>
              <a:gd name="connsiteY18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80071 w 12192000"/>
              <a:gd name="connsiteY110" fmla="*/ 1972988 h 2237474"/>
              <a:gd name="connsiteX111" fmla="*/ 2942858 w 12192000"/>
              <a:gd name="connsiteY111" fmla="*/ 1981367 h 2237474"/>
              <a:gd name="connsiteX112" fmla="*/ 2875436 w 12192000"/>
              <a:gd name="connsiteY112" fmla="*/ 1996977 h 2237474"/>
              <a:gd name="connsiteX113" fmla="*/ 2874892 w 12192000"/>
              <a:gd name="connsiteY113" fmla="*/ 1996085 h 2237474"/>
              <a:gd name="connsiteX114" fmla="*/ 2864145 w 12192000"/>
              <a:gd name="connsiteY114" fmla="*/ 1994061 h 2237474"/>
              <a:gd name="connsiteX115" fmla="*/ 2843662 w 12192000"/>
              <a:gd name="connsiteY115" fmla="*/ 1992498 h 2237474"/>
              <a:gd name="connsiteX116" fmla="*/ 2796128 w 12192000"/>
              <a:gd name="connsiteY116" fmla="*/ 1976403 h 2237474"/>
              <a:gd name="connsiteX117" fmla="*/ 2756784 w 12192000"/>
              <a:gd name="connsiteY117" fmla="*/ 1985116 h 2237474"/>
              <a:gd name="connsiteX118" fmla="*/ 2748833 w 12192000"/>
              <a:gd name="connsiteY118" fmla="*/ 1986323 h 2237474"/>
              <a:gd name="connsiteX119" fmla="*/ 2748661 w 12192000"/>
              <a:gd name="connsiteY119" fmla="*/ 1986122 h 2237474"/>
              <a:gd name="connsiteX120" fmla="*/ 2740251 w 12192000"/>
              <a:gd name="connsiteY120" fmla="*/ 1986946 h 2237474"/>
              <a:gd name="connsiteX121" fmla="*/ 2718916 w 12192000"/>
              <a:gd name="connsiteY121" fmla="*/ 1990867 h 2237474"/>
              <a:gd name="connsiteX122" fmla="*/ 2713522 w 12192000"/>
              <a:gd name="connsiteY122" fmla="*/ 1990173 h 2237474"/>
              <a:gd name="connsiteX123" fmla="*/ 2680597 w 12192000"/>
              <a:gd name="connsiteY123" fmla="*/ 1984996 h 2237474"/>
              <a:gd name="connsiteX124" fmla="*/ 2578178 w 12192000"/>
              <a:gd name="connsiteY124" fmla="*/ 1990531 h 2237474"/>
              <a:gd name="connsiteX125" fmla="*/ 2476147 w 12192000"/>
              <a:gd name="connsiteY125" fmla="*/ 1998305 h 2237474"/>
              <a:gd name="connsiteX126" fmla="*/ 2373568 w 12192000"/>
              <a:gd name="connsiteY126" fmla="*/ 2003219 h 2237474"/>
              <a:gd name="connsiteX127" fmla="*/ 2321399 w 12192000"/>
              <a:gd name="connsiteY127" fmla="*/ 1989467 h 2237474"/>
              <a:gd name="connsiteX128" fmla="*/ 2315525 w 12192000"/>
              <a:gd name="connsiteY128" fmla="*/ 1989708 h 2237474"/>
              <a:gd name="connsiteX129" fmla="*/ 2300792 w 12192000"/>
              <a:gd name="connsiteY129" fmla="*/ 1994290 h 2237474"/>
              <a:gd name="connsiteX130" fmla="*/ 2295469 w 12192000"/>
              <a:gd name="connsiteY130" fmla="*/ 1996659 h 2237474"/>
              <a:gd name="connsiteX131" fmla="*/ 2287219 w 12192000"/>
              <a:gd name="connsiteY131" fmla="*/ 1998750 h 2237474"/>
              <a:gd name="connsiteX132" fmla="*/ 2286948 w 12192000"/>
              <a:gd name="connsiteY132" fmla="*/ 1998596 h 2237474"/>
              <a:gd name="connsiteX133" fmla="*/ 2243069 w 12192000"/>
              <a:gd name="connsiteY133" fmla="*/ 2015111 h 2237474"/>
              <a:gd name="connsiteX134" fmla="*/ 2186609 w 12192000"/>
              <a:gd name="connsiteY134" fmla="*/ 2008263 h 2237474"/>
              <a:gd name="connsiteX135" fmla="*/ 2164831 w 12192000"/>
              <a:gd name="connsiteY135" fmla="*/ 2010143 h 2237474"/>
              <a:gd name="connsiteX136" fmla="*/ 2152836 w 12192000"/>
              <a:gd name="connsiteY136" fmla="*/ 2010048 h 2237474"/>
              <a:gd name="connsiteX137" fmla="*/ 2117102 w 12192000"/>
              <a:gd name="connsiteY137" fmla="*/ 2023004 h 2237474"/>
              <a:gd name="connsiteX138" fmla="*/ 2111935 w 12192000"/>
              <a:gd name="connsiteY138" fmla="*/ 2023163 h 2237474"/>
              <a:gd name="connsiteX139" fmla="*/ 2089991 w 12192000"/>
              <a:gd name="connsiteY139" fmla="*/ 2034193 h 2237474"/>
              <a:gd name="connsiteX140" fmla="*/ 2058061 w 12192000"/>
              <a:gd name="connsiteY140" fmla="*/ 2047942 h 2237474"/>
              <a:gd name="connsiteX141" fmla="*/ 2055737 w 12192000"/>
              <a:gd name="connsiteY141" fmla="*/ 2047704 h 2237474"/>
              <a:gd name="connsiteX142" fmla="*/ 2042244 w 12192000"/>
              <a:gd name="connsiteY142" fmla="*/ 2055560 h 2237474"/>
              <a:gd name="connsiteX143" fmla="*/ 1976224 w 12192000"/>
              <a:gd name="connsiteY143" fmla="*/ 2074257 h 2237474"/>
              <a:gd name="connsiteX144" fmla="*/ 1877728 w 12192000"/>
              <a:gd name="connsiteY144" fmla="*/ 2101004 h 2237474"/>
              <a:gd name="connsiteX145" fmla="*/ 1759056 w 12192000"/>
              <a:gd name="connsiteY145" fmla="*/ 2125608 h 2237474"/>
              <a:gd name="connsiteX146" fmla="*/ 1637948 w 12192000"/>
              <a:gd name="connsiteY146" fmla="*/ 2172597 h 2237474"/>
              <a:gd name="connsiteX147" fmla="*/ 1434549 w 12192000"/>
              <a:gd name="connsiteY147" fmla="*/ 2234522 h 2237474"/>
              <a:gd name="connsiteX148" fmla="*/ 1398481 w 12192000"/>
              <a:gd name="connsiteY148" fmla="*/ 2237074 h 2237474"/>
              <a:gd name="connsiteX149" fmla="*/ 1398407 w 12192000"/>
              <a:gd name="connsiteY149" fmla="*/ 2237095 h 2237474"/>
              <a:gd name="connsiteX150" fmla="*/ 1370962 w 12192000"/>
              <a:gd name="connsiteY150" fmla="*/ 2237474 h 2237474"/>
              <a:gd name="connsiteX151" fmla="*/ 1356367 w 12192000"/>
              <a:gd name="connsiteY151" fmla="*/ 2235089 h 2237474"/>
              <a:gd name="connsiteX152" fmla="*/ 1324828 w 12192000"/>
              <a:gd name="connsiteY152" fmla="*/ 2231968 h 2237474"/>
              <a:gd name="connsiteX153" fmla="*/ 1297744 w 12192000"/>
              <a:gd name="connsiteY153" fmla="*/ 2235849 h 2237474"/>
              <a:gd name="connsiteX154" fmla="*/ 1286236 w 12192000"/>
              <a:gd name="connsiteY154" fmla="*/ 2233135 h 2237474"/>
              <a:gd name="connsiteX155" fmla="*/ 1283504 w 12192000"/>
              <a:gd name="connsiteY155" fmla="*/ 2233797 h 2237474"/>
              <a:gd name="connsiteX156" fmla="*/ 1279765 w 12192000"/>
              <a:gd name="connsiteY156" fmla="*/ 2229639 h 2237474"/>
              <a:gd name="connsiteX157" fmla="*/ 1195347 w 12192000"/>
              <a:gd name="connsiteY157" fmla="*/ 2212354 h 2237474"/>
              <a:gd name="connsiteX158" fmla="*/ 970251 w 12192000"/>
              <a:gd name="connsiteY158" fmla="*/ 2221029 h 2237474"/>
              <a:gd name="connsiteX159" fmla="*/ 812914 w 12192000"/>
              <a:gd name="connsiteY159" fmla="*/ 2202752 h 2237474"/>
              <a:gd name="connsiteX160" fmla="*/ 800195 w 12192000"/>
              <a:gd name="connsiteY160" fmla="*/ 2209407 h 2237474"/>
              <a:gd name="connsiteX161" fmla="*/ 784978 w 12192000"/>
              <a:gd name="connsiteY161" fmla="*/ 2212360 h 2237474"/>
              <a:gd name="connsiteX162" fmla="*/ 681987 w 12192000"/>
              <a:gd name="connsiteY162" fmla="*/ 2216757 h 2237474"/>
              <a:gd name="connsiteX163" fmla="*/ 669923 w 12192000"/>
              <a:gd name="connsiteY163" fmla="*/ 2211682 h 2237474"/>
              <a:gd name="connsiteX164" fmla="*/ 648680 w 12192000"/>
              <a:gd name="connsiteY164" fmla="*/ 2206229 h 2237474"/>
              <a:gd name="connsiteX165" fmla="*/ 597225 w 12192000"/>
              <a:gd name="connsiteY165" fmla="*/ 2180999 h 2237474"/>
              <a:gd name="connsiteX166" fmla="*/ 558449 w 12192000"/>
              <a:gd name="connsiteY166" fmla="*/ 2182346 h 2237474"/>
              <a:gd name="connsiteX167" fmla="*/ 550517 w 12192000"/>
              <a:gd name="connsiteY167" fmla="*/ 2182060 h 2237474"/>
              <a:gd name="connsiteX168" fmla="*/ 550309 w 12192000"/>
              <a:gd name="connsiteY168" fmla="*/ 2181825 h 2237474"/>
              <a:gd name="connsiteX169" fmla="*/ 541836 w 12192000"/>
              <a:gd name="connsiteY169" fmla="*/ 2181063 h 2237474"/>
              <a:gd name="connsiteX170" fmla="*/ 536057 w 12192000"/>
              <a:gd name="connsiteY170" fmla="*/ 2181537 h 2237474"/>
              <a:gd name="connsiteX171" fmla="*/ 520671 w 12192000"/>
              <a:gd name="connsiteY171" fmla="*/ 2180980 h 2237474"/>
              <a:gd name="connsiteX172" fmla="*/ 515024 w 12192000"/>
              <a:gd name="connsiteY172" fmla="*/ 2179258 h 2237474"/>
              <a:gd name="connsiteX173" fmla="*/ 512278 w 12192000"/>
              <a:gd name="connsiteY173" fmla="*/ 2176369 h 2237474"/>
              <a:gd name="connsiteX174" fmla="*/ 480419 w 12192000"/>
              <a:gd name="connsiteY174" fmla="*/ 2167807 h 2237474"/>
              <a:gd name="connsiteX175" fmla="*/ 413835 w 12192000"/>
              <a:gd name="connsiteY175" fmla="*/ 2156783 h 2237474"/>
              <a:gd name="connsiteX176" fmla="*/ 376513 w 12192000"/>
              <a:gd name="connsiteY176" fmla="*/ 2154014 h 2237474"/>
              <a:gd name="connsiteX177" fmla="*/ 273386 w 12192000"/>
              <a:gd name="connsiteY177" fmla="*/ 2142551 h 2237474"/>
              <a:gd name="connsiteX178" fmla="*/ 169207 w 12192000"/>
              <a:gd name="connsiteY178" fmla="*/ 2128100 h 2237474"/>
              <a:gd name="connsiteX179" fmla="*/ 93149 w 12192000"/>
              <a:gd name="connsiteY179" fmla="*/ 2105324 h 2237474"/>
              <a:gd name="connsiteX180" fmla="*/ 88109 w 12192000"/>
              <a:gd name="connsiteY180" fmla="*/ 2106704 h 2237474"/>
              <a:gd name="connsiteX181" fmla="*/ 80022 w 12192000"/>
              <a:gd name="connsiteY181" fmla="*/ 2107254 h 2237474"/>
              <a:gd name="connsiteX182" fmla="*/ 79717 w 12192000"/>
              <a:gd name="connsiteY182" fmla="*/ 2107046 h 2237474"/>
              <a:gd name="connsiteX183" fmla="*/ 72352 w 12192000"/>
              <a:gd name="connsiteY183" fmla="*/ 2107991 h 2237474"/>
              <a:gd name="connsiteX184" fmla="*/ 37645 w 12192000"/>
              <a:gd name="connsiteY184" fmla="*/ 2115401 h 2237474"/>
              <a:gd name="connsiteX185" fmla="*/ 4572 w 12192000"/>
              <a:gd name="connsiteY185" fmla="*/ 2111091 h 2237474"/>
              <a:gd name="connsiteX186" fmla="*/ 0 w 12192000"/>
              <a:gd name="connsiteY186" fmla="*/ 2110468 h 2237474"/>
              <a:gd name="connsiteX187" fmla="*/ 0 w 12192000"/>
              <a:gd name="connsiteY18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40251 w 12192000"/>
              <a:gd name="connsiteY119" fmla="*/ 1986946 h 2237474"/>
              <a:gd name="connsiteX120" fmla="*/ 2718916 w 12192000"/>
              <a:gd name="connsiteY120" fmla="*/ 1990867 h 2237474"/>
              <a:gd name="connsiteX121" fmla="*/ 2713522 w 12192000"/>
              <a:gd name="connsiteY121" fmla="*/ 1990173 h 2237474"/>
              <a:gd name="connsiteX122" fmla="*/ 2680597 w 12192000"/>
              <a:gd name="connsiteY122" fmla="*/ 1984996 h 2237474"/>
              <a:gd name="connsiteX123" fmla="*/ 2578178 w 12192000"/>
              <a:gd name="connsiteY123" fmla="*/ 1990531 h 2237474"/>
              <a:gd name="connsiteX124" fmla="*/ 2476147 w 12192000"/>
              <a:gd name="connsiteY124" fmla="*/ 1998305 h 2237474"/>
              <a:gd name="connsiteX125" fmla="*/ 2373568 w 12192000"/>
              <a:gd name="connsiteY125" fmla="*/ 2003219 h 2237474"/>
              <a:gd name="connsiteX126" fmla="*/ 2321399 w 12192000"/>
              <a:gd name="connsiteY126" fmla="*/ 1989467 h 2237474"/>
              <a:gd name="connsiteX127" fmla="*/ 2315525 w 12192000"/>
              <a:gd name="connsiteY127" fmla="*/ 1989708 h 2237474"/>
              <a:gd name="connsiteX128" fmla="*/ 2300792 w 12192000"/>
              <a:gd name="connsiteY128" fmla="*/ 1994290 h 2237474"/>
              <a:gd name="connsiteX129" fmla="*/ 2295469 w 12192000"/>
              <a:gd name="connsiteY129" fmla="*/ 1996659 h 2237474"/>
              <a:gd name="connsiteX130" fmla="*/ 2287219 w 12192000"/>
              <a:gd name="connsiteY130" fmla="*/ 1998750 h 2237474"/>
              <a:gd name="connsiteX131" fmla="*/ 2286948 w 12192000"/>
              <a:gd name="connsiteY131" fmla="*/ 1998596 h 2237474"/>
              <a:gd name="connsiteX132" fmla="*/ 2243069 w 12192000"/>
              <a:gd name="connsiteY132" fmla="*/ 2015111 h 2237474"/>
              <a:gd name="connsiteX133" fmla="*/ 2186609 w 12192000"/>
              <a:gd name="connsiteY133" fmla="*/ 2008263 h 2237474"/>
              <a:gd name="connsiteX134" fmla="*/ 2164831 w 12192000"/>
              <a:gd name="connsiteY134" fmla="*/ 2010143 h 2237474"/>
              <a:gd name="connsiteX135" fmla="*/ 2152836 w 12192000"/>
              <a:gd name="connsiteY135" fmla="*/ 2010048 h 2237474"/>
              <a:gd name="connsiteX136" fmla="*/ 2117102 w 12192000"/>
              <a:gd name="connsiteY136" fmla="*/ 2023004 h 2237474"/>
              <a:gd name="connsiteX137" fmla="*/ 2111935 w 12192000"/>
              <a:gd name="connsiteY137" fmla="*/ 2023163 h 2237474"/>
              <a:gd name="connsiteX138" fmla="*/ 2089991 w 12192000"/>
              <a:gd name="connsiteY138" fmla="*/ 2034193 h 2237474"/>
              <a:gd name="connsiteX139" fmla="*/ 2058061 w 12192000"/>
              <a:gd name="connsiteY139" fmla="*/ 2047942 h 2237474"/>
              <a:gd name="connsiteX140" fmla="*/ 2055737 w 12192000"/>
              <a:gd name="connsiteY140" fmla="*/ 2047704 h 2237474"/>
              <a:gd name="connsiteX141" fmla="*/ 2042244 w 12192000"/>
              <a:gd name="connsiteY141" fmla="*/ 2055560 h 2237474"/>
              <a:gd name="connsiteX142" fmla="*/ 1976224 w 12192000"/>
              <a:gd name="connsiteY142" fmla="*/ 2074257 h 2237474"/>
              <a:gd name="connsiteX143" fmla="*/ 1877728 w 12192000"/>
              <a:gd name="connsiteY143" fmla="*/ 2101004 h 2237474"/>
              <a:gd name="connsiteX144" fmla="*/ 1759056 w 12192000"/>
              <a:gd name="connsiteY144" fmla="*/ 2125608 h 2237474"/>
              <a:gd name="connsiteX145" fmla="*/ 1637948 w 12192000"/>
              <a:gd name="connsiteY145" fmla="*/ 2172597 h 2237474"/>
              <a:gd name="connsiteX146" fmla="*/ 1434549 w 12192000"/>
              <a:gd name="connsiteY146" fmla="*/ 2234522 h 2237474"/>
              <a:gd name="connsiteX147" fmla="*/ 1398481 w 12192000"/>
              <a:gd name="connsiteY147" fmla="*/ 2237074 h 2237474"/>
              <a:gd name="connsiteX148" fmla="*/ 1398407 w 12192000"/>
              <a:gd name="connsiteY148" fmla="*/ 2237095 h 2237474"/>
              <a:gd name="connsiteX149" fmla="*/ 1370962 w 12192000"/>
              <a:gd name="connsiteY149" fmla="*/ 2237474 h 2237474"/>
              <a:gd name="connsiteX150" fmla="*/ 1356367 w 12192000"/>
              <a:gd name="connsiteY150" fmla="*/ 2235089 h 2237474"/>
              <a:gd name="connsiteX151" fmla="*/ 1324828 w 12192000"/>
              <a:gd name="connsiteY151" fmla="*/ 2231968 h 2237474"/>
              <a:gd name="connsiteX152" fmla="*/ 1297744 w 12192000"/>
              <a:gd name="connsiteY152" fmla="*/ 2235849 h 2237474"/>
              <a:gd name="connsiteX153" fmla="*/ 1286236 w 12192000"/>
              <a:gd name="connsiteY153" fmla="*/ 2233135 h 2237474"/>
              <a:gd name="connsiteX154" fmla="*/ 1283504 w 12192000"/>
              <a:gd name="connsiteY154" fmla="*/ 2233797 h 2237474"/>
              <a:gd name="connsiteX155" fmla="*/ 1279765 w 12192000"/>
              <a:gd name="connsiteY155" fmla="*/ 2229639 h 2237474"/>
              <a:gd name="connsiteX156" fmla="*/ 1195347 w 12192000"/>
              <a:gd name="connsiteY156" fmla="*/ 2212354 h 2237474"/>
              <a:gd name="connsiteX157" fmla="*/ 970251 w 12192000"/>
              <a:gd name="connsiteY157" fmla="*/ 2221029 h 2237474"/>
              <a:gd name="connsiteX158" fmla="*/ 812914 w 12192000"/>
              <a:gd name="connsiteY158" fmla="*/ 2202752 h 2237474"/>
              <a:gd name="connsiteX159" fmla="*/ 800195 w 12192000"/>
              <a:gd name="connsiteY159" fmla="*/ 2209407 h 2237474"/>
              <a:gd name="connsiteX160" fmla="*/ 784978 w 12192000"/>
              <a:gd name="connsiteY160" fmla="*/ 2212360 h 2237474"/>
              <a:gd name="connsiteX161" fmla="*/ 681987 w 12192000"/>
              <a:gd name="connsiteY161" fmla="*/ 2216757 h 2237474"/>
              <a:gd name="connsiteX162" fmla="*/ 669923 w 12192000"/>
              <a:gd name="connsiteY162" fmla="*/ 2211682 h 2237474"/>
              <a:gd name="connsiteX163" fmla="*/ 648680 w 12192000"/>
              <a:gd name="connsiteY163" fmla="*/ 2206229 h 2237474"/>
              <a:gd name="connsiteX164" fmla="*/ 597225 w 12192000"/>
              <a:gd name="connsiteY164" fmla="*/ 2180999 h 2237474"/>
              <a:gd name="connsiteX165" fmla="*/ 558449 w 12192000"/>
              <a:gd name="connsiteY165" fmla="*/ 2182346 h 2237474"/>
              <a:gd name="connsiteX166" fmla="*/ 550517 w 12192000"/>
              <a:gd name="connsiteY166" fmla="*/ 2182060 h 2237474"/>
              <a:gd name="connsiteX167" fmla="*/ 550309 w 12192000"/>
              <a:gd name="connsiteY167" fmla="*/ 2181825 h 2237474"/>
              <a:gd name="connsiteX168" fmla="*/ 541836 w 12192000"/>
              <a:gd name="connsiteY168" fmla="*/ 2181063 h 2237474"/>
              <a:gd name="connsiteX169" fmla="*/ 536057 w 12192000"/>
              <a:gd name="connsiteY169" fmla="*/ 2181537 h 2237474"/>
              <a:gd name="connsiteX170" fmla="*/ 520671 w 12192000"/>
              <a:gd name="connsiteY170" fmla="*/ 2180980 h 2237474"/>
              <a:gd name="connsiteX171" fmla="*/ 515024 w 12192000"/>
              <a:gd name="connsiteY171" fmla="*/ 2179258 h 2237474"/>
              <a:gd name="connsiteX172" fmla="*/ 512278 w 12192000"/>
              <a:gd name="connsiteY172" fmla="*/ 2176369 h 2237474"/>
              <a:gd name="connsiteX173" fmla="*/ 480419 w 12192000"/>
              <a:gd name="connsiteY173" fmla="*/ 2167807 h 2237474"/>
              <a:gd name="connsiteX174" fmla="*/ 413835 w 12192000"/>
              <a:gd name="connsiteY174" fmla="*/ 2156783 h 2237474"/>
              <a:gd name="connsiteX175" fmla="*/ 376513 w 12192000"/>
              <a:gd name="connsiteY175" fmla="*/ 2154014 h 2237474"/>
              <a:gd name="connsiteX176" fmla="*/ 273386 w 12192000"/>
              <a:gd name="connsiteY176" fmla="*/ 2142551 h 2237474"/>
              <a:gd name="connsiteX177" fmla="*/ 169207 w 12192000"/>
              <a:gd name="connsiteY177" fmla="*/ 2128100 h 2237474"/>
              <a:gd name="connsiteX178" fmla="*/ 93149 w 12192000"/>
              <a:gd name="connsiteY178" fmla="*/ 2105324 h 2237474"/>
              <a:gd name="connsiteX179" fmla="*/ 88109 w 12192000"/>
              <a:gd name="connsiteY179" fmla="*/ 2106704 h 2237474"/>
              <a:gd name="connsiteX180" fmla="*/ 80022 w 12192000"/>
              <a:gd name="connsiteY180" fmla="*/ 2107254 h 2237474"/>
              <a:gd name="connsiteX181" fmla="*/ 79717 w 12192000"/>
              <a:gd name="connsiteY181" fmla="*/ 2107046 h 2237474"/>
              <a:gd name="connsiteX182" fmla="*/ 72352 w 12192000"/>
              <a:gd name="connsiteY182" fmla="*/ 2107991 h 2237474"/>
              <a:gd name="connsiteX183" fmla="*/ 37645 w 12192000"/>
              <a:gd name="connsiteY183" fmla="*/ 2115401 h 2237474"/>
              <a:gd name="connsiteX184" fmla="*/ 4572 w 12192000"/>
              <a:gd name="connsiteY184" fmla="*/ 2111091 h 2237474"/>
              <a:gd name="connsiteX185" fmla="*/ 0 w 12192000"/>
              <a:gd name="connsiteY185" fmla="*/ 2110468 h 2237474"/>
              <a:gd name="connsiteX186" fmla="*/ 0 w 12192000"/>
              <a:gd name="connsiteY18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18916 w 12192000"/>
              <a:gd name="connsiteY119" fmla="*/ 1990867 h 2237474"/>
              <a:gd name="connsiteX120" fmla="*/ 2713522 w 12192000"/>
              <a:gd name="connsiteY120" fmla="*/ 1990173 h 2237474"/>
              <a:gd name="connsiteX121" fmla="*/ 2680597 w 12192000"/>
              <a:gd name="connsiteY121" fmla="*/ 1984996 h 2237474"/>
              <a:gd name="connsiteX122" fmla="*/ 2578178 w 12192000"/>
              <a:gd name="connsiteY122" fmla="*/ 1990531 h 2237474"/>
              <a:gd name="connsiteX123" fmla="*/ 2476147 w 12192000"/>
              <a:gd name="connsiteY123" fmla="*/ 1998305 h 2237474"/>
              <a:gd name="connsiteX124" fmla="*/ 2373568 w 12192000"/>
              <a:gd name="connsiteY124" fmla="*/ 2003219 h 2237474"/>
              <a:gd name="connsiteX125" fmla="*/ 2321399 w 12192000"/>
              <a:gd name="connsiteY125" fmla="*/ 1989467 h 2237474"/>
              <a:gd name="connsiteX126" fmla="*/ 2315525 w 12192000"/>
              <a:gd name="connsiteY126" fmla="*/ 1989708 h 2237474"/>
              <a:gd name="connsiteX127" fmla="*/ 2300792 w 12192000"/>
              <a:gd name="connsiteY127" fmla="*/ 1994290 h 2237474"/>
              <a:gd name="connsiteX128" fmla="*/ 2295469 w 12192000"/>
              <a:gd name="connsiteY128" fmla="*/ 1996659 h 2237474"/>
              <a:gd name="connsiteX129" fmla="*/ 2287219 w 12192000"/>
              <a:gd name="connsiteY129" fmla="*/ 1998750 h 2237474"/>
              <a:gd name="connsiteX130" fmla="*/ 2286948 w 12192000"/>
              <a:gd name="connsiteY130" fmla="*/ 1998596 h 2237474"/>
              <a:gd name="connsiteX131" fmla="*/ 2243069 w 12192000"/>
              <a:gd name="connsiteY131" fmla="*/ 2015111 h 2237474"/>
              <a:gd name="connsiteX132" fmla="*/ 2186609 w 12192000"/>
              <a:gd name="connsiteY132" fmla="*/ 2008263 h 2237474"/>
              <a:gd name="connsiteX133" fmla="*/ 2164831 w 12192000"/>
              <a:gd name="connsiteY133" fmla="*/ 2010143 h 2237474"/>
              <a:gd name="connsiteX134" fmla="*/ 2152836 w 12192000"/>
              <a:gd name="connsiteY134" fmla="*/ 2010048 h 2237474"/>
              <a:gd name="connsiteX135" fmla="*/ 2117102 w 12192000"/>
              <a:gd name="connsiteY135" fmla="*/ 2023004 h 2237474"/>
              <a:gd name="connsiteX136" fmla="*/ 2111935 w 12192000"/>
              <a:gd name="connsiteY136" fmla="*/ 2023163 h 2237474"/>
              <a:gd name="connsiteX137" fmla="*/ 2089991 w 12192000"/>
              <a:gd name="connsiteY137" fmla="*/ 2034193 h 2237474"/>
              <a:gd name="connsiteX138" fmla="*/ 2058061 w 12192000"/>
              <a:gd name="connsiteY138" fmla="*/ 2047942 h 2237474"/>
              <a:gd name="connsiteX139" fmla="*/ 2055737 w 12192000"/>
              <a:gd name="connsiteY139" fmla="*/ 2047704 h 2237474"/>
              <a:gd name="connsiteX140" fmla="*/ 2042244 w 12192000"/>
              <a:gd name="connsiteY140" fmla="*/ 2055560 h 2237474"/>
              <a:gd name="connsiteX141" fmla="*/ 1976224 w 12192000"/>
              <a:gd name="connsiteY141" fmla="*/ 2074257 h 2237474"/>
              <a:gd name="connsiteX142" fmla="*/ 1877728 w 12192000"/>
              <a:gd name="connsiteY142" fmla="*/ 2101004 h 2237474"/>
              <a:gd name="connsiteX143" fmla="*/ 1759056 w 12192000"/>
              <a:gd name="connsiteY143" fmla="*/ 2125608 h 2237474"/>
              <a:gd name="connsiteX144" fmla="*/ 1637948 w 12192000"/>
              <a:gd name="connsiteY144" fmla="*/ 2172597 h 2237474"/>
              <a:gd name="connsiteX145" fmla="*/ 1434549 w 12192000"/>
              <a:gd name="connsiteY145" fmla="*/ 2234522 h 2237474"/>
              <a:gd name="connsiteX146" fmla="*/ 1398481 w 12192000"/>
              <a:gd name="connsiteY146" fmla="*/ 2237074 h 2237474"/>
              <a:gd name="connsiteX147" fmla="*/ 1398407 w 12192000"/>
              <a:gd name="connsiteY147" fmla="*/ 2237095 h 2237474"/>
              <a:gd name="connsiteX148" fmla="*/ 1370962 w 12192000"/>
              <a:gd name="connsiteY148" fmla="*/ 2237474 h 2237474"/>
              <a:gd name="connsiteX149" fmla="*/ 1356367 w 12192000"/>
              <a:gd name="connsiteY149" fmla="*/ 2235089 h 2237474"/>
              <a:gd name="connsiteX150" fmla="*/ 1324828 w 12192000"/>
              <a:gd name="connsiteY150" fmla="*/ 2231968 h 2237474"/>
              <a:gd name="connsiteX151" fmla="*/ 1297744 w 12192000"/>
              <a:gd name="connsiteY151" fmla="*/ 2235849 h 2237474"/>
              <a:gd name="connsiteX152" fmla="*/ 1286236 w 12192000"/>
              <a:gd name="connsiteY152" fmla="*/ 2233135 h 2237474"/>
              <a:gd name="connsiteX153" fmla="*/ 1283504 w 12192000"/>
              <a:gd name="connsiteY153" fmla="*/ 2233797 h 2237474"/>
              <a:gd name="connsiteX154" fmla="*/ 1279765 w 12192000"/>
              <a:gd name="connsiteY154" fmla="*/ 2229639 h 2237474"/>
              <a:gd name="connsiteX155" fmla="*/ 1195347 w 12192000"/>
              <a:gd name="connsiteY155" fmla="*/ 2212354 h 2237474"/>
              <a:gd name="connsiteX156" fmla="*/ 970251 w 12192000"/>
              <a:gd name="connsiteY156" fmla="*/ 2221029 h 2237474"/>
              <a:gd name="connsiteX157" fmla="*/ 812914 w 12192000"/>
              <a:gd name="connsiteY157" fmla="*/ 2202752 h 2237474"/>
              <a:gd name="connsiteX158" fmla="*/ 800195 w 12192000"/>
              <a:gd name="connsiteY158" fmla="*/ 2209407 h 2237474"/>
              <a:gd name="connsiteX159" fmla="*/ 784978 w 12192000"/>
              <a:gd name="connsiteY159" fmla="*/ 2212360 h 2237474"/>
              <a:gd name="connsiteX160" fmla="*/ 681987 w 12192000"/>
              <a:gd name="connsiteY160" fmla="*/ 2216757 h 2237474"/>
              <a:gd name="connsiteX161" fmla="*/ 669923 w 12192000"/>
              <a:gd name="connsiteY161" fmla="*/ 2211682 h 2237474"/>
              <a:gd name="connsiteX162" fmla="*/ 648680 w 12192000"/>
              <a:gd name="connsiteY162" fmla="*/ 2206229 h 2237474"/>
              <a:gd name="connsiteX163" fmla="*/ 597225 w 12192000"/>
              <a:gd name="connsiteY163" fmla="*/ 2180999 h 2237474"/>
              <a:gd name="connsiteX164" fmla="*/ 558449 w 12192000"/>
              <a:gd name="connsiteY164" fmla="*/ 2182346 h 2237474"/>
              <a:gd name="connsiteX165" fmla="*/ 550517 w 12192000"/>
              <a:gd name="connsiteY165" fmla="*/ 2182060 h 2237474"/>
              <a:gd name="connsiteX166" fmla="*/ 550309 w 12192000"/>
              <a:gd name="connsiteY166" fmla="*/ 2181825 h 2237474"/>
              <a:gd name="connsiteX167" fmla="*/ 541836 w 12192000"/>
              <a:gd name="connsiteY167" fmla="*/ 2181063 h 2237474"/>
              <a:gd name="connsiteX168" fmla="*/ 536057 w 12192000"/>
              <a:gd name="connsiteY168" fmla="*/ 2181537 h 2237474"/>
              <a:gd name="connsiteX169" fmla="*/ 520671 w 12192000"/>
              <a:gd name="connsiteY169" fmla="*/ 2180980 h 2237474"/>
              <a:gd name="connsiteX170" fmla="*/ 515024 w 12192000"/>
              <a:gd name="connsiteY170" fmla="*/ 2179258 h 2237474"/>
              <a:gd name="connsiteX171" fmla="*/ 512278 w 12192000"/>
              <a:gd name="connsiteY171" fmla="*/ 2176369 h 2237474"/>
              <a:gd name="connsiteX172" fmla="*/ 480419 w 12192000"/>
              <a:gd name="connsiteY172" fmla="*/ 2167807 h 2237474"/>
              <a:gd name="connsiteX173" fmla="*/ 413835 w 12192000"/>
              <a:gd name="connsiteY173" fmla="*/ 2156783 h 2237474"/>
              <a:gd name="connsiteX174" fmla="*/ 376513 w 12192000"/>
              <a:gd name="connsiteY174" fmla="*/ 2154014 h 2237474"/>
              <a:gd name="connsiteX175" fmla="*/ 273386 w 12192000"/>
              <a:gd name="connsiteY175" fmla="*/ 2142551 h 2237474"/>
              <a:gd name="connsiteX176" fmla="*/ 169207 w 12192000"/>
              <a:gd name="connsiteY176" fmla="*/ 2128100 h 2237474"/>
              <a:gd name="connsiteX177" fmla="*/ 93149 w 12192000"/>
              <a:gd name="connsiteY177" fmla="*/ 2105324 h 2237474"/>
              <a:gd name="connsiteX178" fmla="*/ 88109 w 12192000"/>
              <a:gd name="connsiteY178" fmla="*/ 2106704 h 2237474"/>
              <a:gd name="connsiteX179" fmla="*/ 80022 w 12192000"/>
              <a:gd name="connsiteY179" fmla="*/ 2107254 h 2237474"/>
              <a:gd name="connsiteX180" fmla="*/ 79717 w 12192000"/>
              <a:gd name="connsiteY180" fmla="*/ 2107046 h 2237474"/>
              <a:gd name="connsiteX181" fmla="*/ 72352 w 12192000"/>
              <a:gd name="connsiteY181" fmla="*/ 2107991 h 2237474"/>
              <a:gd name="connsiteX182" fmla="*/ 37645 w 12192000"/>
              <a:gd name="connsiteY182" fmla="*/ 2115401 h 2237474"/>
              <a:gd name="connsiteX183" fmla="*/ 4572 w 12192000"/>
              <a:gd name="connsiteY183" fmla="*/ 2111091 h 2237474"/>
              <a:gd name="connsiteX184" fmla="*/ 0 w 12192000"/>
              <a:gd name="connsiteY184" fmla="*/ 2110468 h 2237474"/>
              <a:gd name="connsiteX185" fmla="*/ 0 w 12192000"/>
              <a:gd name="connsiteY18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86948 w 12192000"/>
              <a:gd name="connsiteY129" fmla="*/ 1998596 h 2237474"/>
              <a:gd name="connsiteX130" fmla="*/ 2243069 w 12192000"/>
              <a:gd name="connsiteY130" fmla="*/ 2015111 h 2237474"/>
              <a:gd name="connsiteX131" fmla="*/ 2186609 w 12192000"/>
              <a:gd name="connsiteY131" fmla="*/ 2008263 h 2237474"/>
              <a:gd name="connsiteX132" fmla="*/ 2164831 w 12192000"/>
              <a:gd name="connsiteY132" fmla="*/ 2010143 h 2237474"/>
              <a:gd name="connsiteX133" fmla="*/ 2152836 w 12192000"/>
              <a:gd name="connsiteY133" fmla="*/ 2010048 h 2237474"/>
              <a:gd name="connsiteX134" fmla="*/ 2117102 w 12192000"/>
              <a:gd name="connsiteY134" fmla="*/ 2023004 h 2237474"/>
              <a:gd name="connsiteX135" fmla="*/ 2111935 w 12192000"/>
              <a:gd name="connsiteY135" fmla="*/ 2023163 h 2237474"/>
              <a:gd name="connsiteX136" fmla="*/ 2089991 w 12192000"/>
              <a:gd name="connsiteY136" fmla="*/ 2034193 h 2237474"/>
              <a:gd name="connsiteX137" fmla="*/ 2058061 w 12192000"/>
              <a:gd name="connsiteY137" fmla="*/ 2047942 h 2237474"/>
              <a:gd name="connsiteX138" fmla="*/ 2055737 w 12192000"/>
              <a:gd name="connsiteY138" fmla="*/ 2047704 h 2237474"/>
              <a:gd name="connsiteX139" fmla="*/ 2042244 w 12192000"/>
              <a:gd name="connsiteY139" fmla="*/ 2055560 h 2237474"/>
              <a:gd name="connsiteX140" fmla="*/ 1976224 w 12192000"/>
              <a:gd name="connsiteY140" fmla="*/ 2074257 h 2237474"/>
              <a:gd name="connsiteX141" fmla="*/ 1877728 w 12192000"/>
              <a:gd name="connsiteY141" fmla="*/ 2101004 h 2237474"/>
              <a:gd name="connsiteX142" fmla="*/ 1759056 w 12192000"/>
              <a:gd name="connsiteY142" fmla="*/ 2125608 h 2237474"/>
              <a:gd name="connsiteX143" fmla="*/ 1637948 w 12192000"/>
              <a:gd name="connsiteY143" fmla="*/ 2172597 h 2237474"/>
              <a:gd name="connsiteX144" fmla="*/ 1434549 w 12192000"/>
              <a:gd name="connsiteY144" fmla="*/ 2234522 h 2237474"/>
              <a:gd name="connsiteX145" fmla="*/ 1398481 w 12192000"/>
              <a:gd name="connsiteY145" fmla="*/ 2237074 h 2237474"/>
              <a:gd name="connsiteX146" fmla="*/ 1398407 w 12192000"/>
              <a:gd name="connsiteY146" fmla="*/ 2237095 h 2237474"/>
              <a:gd name="connsiteX147" fmla="*/ 1370962 w 12192000"/>
              <a:gd name="connsiteY147" fmla="*/ 2237474 h 2237474"/>
              <a:gd name="connsiteX148" fmla="*/ 1356367 w 12192000"/>
              <a:gd name="connsiteY148" fmla="*/ 2235089 h 2237474"/>
              <a:gd name="connsiteX149" fmla="*/ 1324828 w 12192000"/>
              <a:gd name="connsiteY149" fmla="*/ 2231968 h 2237474"/>
              <a:gd name="connsiteX150" fmla="*/ 1297744 w 12192000"/>
              <a:gd name="connsiteY150" fmla="*/ 2235849 h 2237474"/>
              <a:gd name="connsiteX151" fmla="*/ 1286236 w 12192000"/>
              <a:gd name="connsiteY151" fmla="*/ 2233135 h 2237474"/>
              <a:gd name="connsiteX152" fmla="*/ 1283504 w 12192000"/>
              <a:gd name="connsiteY152" fmla="*/ 2233797 h 2237474"/>
              <a:gd name="connsiteX153" fmla="*/ 1279765 w 12192000"/>
              <a:gd name="connsiteY153" fmla="*/ 2229639 h 2237474"/>
              <a:gd name="connsiteX154" fmla="*/ 1195347 w 12192000"/>
              <a:gd name="connsiteY154" fmla="*/ 2212354 h 2237474"/>
              <a:gd name="connsiteX155" fmla="*/ 970251 w 12192000"/>
              <a:gd name="connsiteY155" fmla="*/ 2221029 h 2237474"/>
              <a:gd name="connsiteX156" fmla="*/ 812914 w 12192000"/>
              <a:gd name="connsiteY156" fmla="*/ 2202752 h 2237474"/>
              <a:gd name="connsiteX157" fmla="*/ 800195 w 12192000"/>
              <a:gd name="connsiteY157" fmla="*/ 2209407 h 2237474"/>
              <a:gd name="connsiteX158" fmla="*/ 784978 w 12192000"/>
              <a:gd name="connsiteY158" fmla="*/ 2212360 h 2237474"/>
              <a:gd name="connsiteX159" fmla="*/ 681987 w 12192000"/>
              <a:gd name="connsiteY159" fmla="*/ 2216757 h 2237474"/>
              <a:gd name="connsiteX160" fmla="*/ 669923 w 12192000"/>
              <a:gd name="connsiteY160" fmla="*/ 2211682 h 2237474"/>
              <a:gd name="connsiteX161" fmla="*/ 648680 w 12192000"/>
              <a:gd name="connsiteY161" fmla="*/ 2206229 h 2237474"/>
              <a:gd name="connsiteX162" fmla="*/ 597225 w 12192000"/>
              <a:gd name="connsiteY162" fmla="*/ 2180999 h 2237474"/>
              <a:gd name="connsiteX163" fmla="*/ 558449 w 12192000"/>
              <a:gd name="connsiteY163" fmla="*/ 2182346 h 2237474"/>
              <a:gd name="connsiteX164" fmla="*/ 550517 w 12192000"/>
              <a:gd name="connsiteY164" fmla="*/ 2182060 h 2237474"/>
              <a:gd name="connsiteX165" fmla="*/ 550309 w 12192000"/>
              <a:gd name="connsiteY165" fmla="*/ 2181825 h 2237474"/>
              <a:gd name="connsiteX166" fmla="*/ 541836 w 12192000"/>
              <a:gd name="connsiteY166" fmla="*/ 2181063 h 2237474"/>
              <a:gd name="connsiteX167" fmla="*/ 536057 w 12192000"/>
              <a:gd name="connsiteY167" fmla="*/ 2181537 h 2237474"/>
              <a:gd name="connsiteX168" fmla="*/ 520671 w 12192000"/>
              <a:gd name="connsiteY168" fmla="*/ 2180980 h 2237474"/>
              <a:gd name="connsiteX169" fmla="*/ 515024 w 12192000"/>
              <a:gd name="connsiteY169" fmla="*/ 2179258 h 2237474"/>
              <a:gd name="connsiteX170" fmla="*/ 512278 w 12192000"/>
              <a:gd name="connsiteY170" fmla="*/ 2176369 h 2237474"/>
              <a:gd name="connsiteX171" fmla="*/ 480419 w 12192000"/>
              <a:gd name="connsiteY171" fmla="*/ 2167807 h 2237474"/>
              <a:gd name="connsiteX172" fmla="*/ 413835 w 12192000"/>
              <a:gd name="connsiteY172" fmla="*/ 2156783 h 2237474"/>
              <a:gd name="connsiteX173" fmla="*/ 376513 w 12192000"/>
              <a:gd name="connsiteY173" fmla="*/ 2154014 h 2237474"/>
              <a:gd name="connsiteX174" fmla="*/ 273386 w 12192000"/>
              <a:gd name="connsiteY174" fmla="*/ 2142551 h 2237474"/>
              <a:gd name="connsiteX175" fmla="*/ 169207 w 12192000"/>
              <a:gd name="connsiteY175" fmla="*/ 2128100 h 2237474"/>
              <a:gd name="connsiteX176" fmla="*/ 93149 w 12192000"/>
              <a:gd name="connsiteY176" fmla="*/ 2105324 h 2237474"/>
              <a:gd name="connsiteX177" fmla="*/ 88109 w 12192000"/>
              <a:gd name="connsiteY177" fmla="*/ 2106704 h 2237474"/>
              <a:gd name="connsiteX178" fmla="*/ 80022 w 12192000"/>
              <a:gd name="connsiteY178" fmla="*/ 2107254 h 2237474"/>
              <a:gd name="connsiteX179" fmla="*/ 79717 w 12192000"/>
              <a:gd name="connsiteY179" fmla="*/ 2107046 h 2237474"/>
              <a:gd name="connsiteX180" fmla="*/ 72352 w 12192000"/>
              <a:gd name="connsiteY180" fmla="*/ 2107991 h 2237474"/>
              <a:gd name="connsiteX181" fmla="*/ 37645 w 12192000"/>
              <a:gd name="connsiteY181" fmla="*/ 2115401 h 2237474"/>
              <a:gd name="connsiteX182" fmla="*/ 4572 w 12192000"/>
              <a:gd name="connsiteY182" fmla="*/ 2111091 h 2237474"/>
              <a:gd name="connsiteX183" fmla="*/ 0 w 12192000"/>
              <a:gd name="connsiteY183" fmla="*/ 2110468 h 2237474"/>
              <a:gd name="connsiteX184" fmla="*/ 0 w 12192000"/>
              <a:gd name="connsiteY18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43069 w 12192000"/>
              <a:gd name="connsiteY129" fmla="*/ 2015111 h 2237474"/>
              <a:gd name="connsiteX130" fmla="*/ 2186609 w 12192000"/>
              <a:gd name="connsiteY130" fmla="*/ 2008263 h 2237474"/>
              <a:gd name="connsiteX131" fmla="*/ 2164831 w 12192000"/>
              <a:gd name="connsiteY131" fmla="*/ 2010143 h 2237474"/>
              <a:gd name="connsiteX132" fmla="*/ 2152836 w 12192000"/>
              <a:gd name="connsiteY132" fmla="*/ 2010048 h 2237474"/>
              <a:gd name="connsiteX133" fmla="*/ 2117102 w 12192000"/>
              <a:gd name="connsiteY133" fmla="*/ 2023004 h 2237474"/>
              <a:gd name="connsiteX134" fmla="*/ 2111935 w 12192000"/>
              <a:gd name="connsiteY134" fmla="*/ 2023163 h 2237474"/>
              <a:gd name="connsiteX135" fmla="*/ 2089991 w 12192000"/>
              <a:gd name="connsiteY135" fmla="*/ 2034193 h 2237474"/>
              <a:gd name="connsiteX136" fmla="*/ 2058061 w 12192000"/>
              <a:gd name="connsiteY136" fmla="*/ 2047942 h 2237474"/>
              <a:gd name="connsiteX137" fmla="*/ 2055737 w 12192000"/>
              <a:gd name="connsiteY137" fmla="*/ 2047704 h 2237474"/>
              <a:gd name="connsiteX138" fmla="*/ 2042244 w 12192000"/>
              <a:gd name="connsiteY138" fmla="*/ 2055560 h 2237474"/>
              <a:gd name="connsiteX139" fmla="*/ 1976224 w 12192000"/>
              <a:gd name="connsiteY139" fmla="*/ 2074257 h 2237474"/>
              <a:gd name="connsiteX140" fmla="*/ 1877728 w 12192000"/>
              <a:gd name="connsiteY140" fmla="*/ 2101004 h 2237474"/>
              <a:gd name="connsiteX141" fmla="*/ 1759056 w 12192000"/>
              <a:gd name="connsiteY141" fmla="*/ 2125608 h 2237474"/>
              <a:gd name="connsiteX142" fmla="*/ 1637948 w 12192000"/>
              <a:gd name="connsiteY142" fmla="*/ 2172597 h 2237474"/>
              <a:gd name="connsiteX143" fmla="*/ 1434549 w 12192000"/>
              <a:gd name="connsiteY143" fmla="*/ 2234522 h 2237474"/>
              <a:gd name="connsiteX144" fmla="*/ 1398481 w 12192000"/>
              <a:gd name="connsiteY144" fmla="*/ 2237074 h 2237474"/>
              <a:gd name="connsiteX145" fmla="*/ 1398407 w 12192000"/>
              <a:gd name="connsiteY145" fmla="*/ 2237095 h 2237474"/>
              <a:gd name="connsiteX146" fmla="*/ 1370962 w 12192000"/>
              <a:gd name="connsiteY146" fmla="*/ 2237474 h 2237474"/>
              <a:gd name="connsiteX147" fmla="*/ 1356367 w 12192000"/>
              <a:gd name="connsiteY147" fmla="*/ 2235089 h 2237474"/>
              <a:gd name="connsiteX148" fmla="*/ 1324828 w 12192000"/>
              <a:gd name="connsiteY148" fmla="*/ 2231968 h 2237474"/>
              <a:gd name="connsiteX149" fmla="*/ 1297744 w 12192000"/>
              <a:gd name="connsiteY149" fmla="*/ 2235849 h 2237474"/>
              <a:gd name="connsiteX150" fmla="*/ 1286236 w 12192000"/>
              <a:gd name="connsiteY150" fmla="*/ 2233135 h 2237474"/>
              <a:gd name="connsiteX151" fmla="*/ 1283504 w 12192000"/>
              <a:gd name="connsiteY151" fmla="*/ 2233797 h 2237474"/>
              <a:gd name="connsiteX152" fmla="*/ 1279765 w 12192000"/>
              <a:gd name="connsiteY152" fmla="*/ 2229639 h 2237474"/>
              <a:gd name="connsiteX153" fmla="*/ 1195347 w 12192000"/>
              <a:gd name="connsiteY153" fmla="*/ 2212354 h 2237474"/>
              <a:gd name="connsiteX154" fmla="*/ 970251 w 12192000"/>
              <a:gd name="connsiteY154" fmla="*/ 2221029 h 2237474"/>
              <a:gd name="connsiteX155" fmla="*/ 812914 w 12192000"/>
              <a:gd name="connsiteY155" fmla="*/ 2202752 h 2237474"/>
              <a:gd name="connsiteX156" fmla="*/ 800195 w 12192000"/>
              <a:gd name="connsiteY156" fmla="*/ 2209407 h 2237474"/>
              <a:gd name="connsiteX157" fmla="*/ 784978 w 12192000"/>
              <a:gd name="connsiteY157" fmla="*/ 2212360 h 2237474"/>
              <a:gd name="connsiteX158" fmla="*/ 681987 w 12192000"/>
              <a:gd name="connsiteY158" fmla="*/ 2216757 h 2237474"/>
              <a:gd name="connsiteX159" fmla="*/ 669923 w 12192000"/>
              <a:gd name="connsiteY159" fmla="*/ 2211682 h 2237474"/>
              <a:gd name="connsiteX160" fmla="*/ 648680 w 12192000"/>
              <a:gd name="connsiteY160" fmla="*/ 2206229 h 2237474"/>
              <a:gd name="connsiteX161" fmla="*/ 597225 w 12192000"/>
              <a:gd name="connsiteY161" fmla="*/ 2180999 h 2237474"/>
              <a:gd name="connsiteX162" fmla="*/ 558449 w 12192000"/>
              <a:gd name="connsiteY162" fmla="*/ 2182346 h 2237474"/>
              <a:gd name="connsiteX163" fmla="*/ 550517 w 12192000"/>
              <a:gd name="connsiteY163" fmla="*/ 2182060 h 2237474"/>
              <a:gd name="connsiteX164" fmla="*/ 550309 w 12192000"/>
              <a:gd name="connsiteY164" fmla="*/ 2181825 h 2237474"/>
              <a:gd name="connsiteX165" fmla="*/ 541836 w 12192000"/>
              <a:gd name="connsiteY165" fmla="*/ 2181063 h 2237474"/>
              <a:gd name="connsiteX166" fmla="*/ 536057 w 12192000"/>
              <a:gd name="connsiteY166" fmla="*/ 2181537 h 2237474"/>
              <a:gd name="connsiteX167" fmla="*/ 520671 w 12192000"/>
              <a:gd name="connsiteY167" fmla="*/ 2180980 h 2237474"/>
              <a:gd name="connsiteX168" fmla="*/ 515024 w 12192000"/>
              <a:gd name="connsiteY168" fmla="*/ 2179258 h 2237474"/>
              <a:gd name="connsiteX169" fmla="*/ 512278 w 12192000"/>
              <a:gd name="connsiteY169" fmla="*/ 2176369 h 2237474"/>
              <a:gd name="connsiteX170" fmla="*/ 480419 w 12192000"/>
              <a:gd name="connsiteY170" fmla="*/ 2167807 h 2237474"/>
              <a:gd name="connsiteX171" fmla="*/ 413835 w 12192000"/>
              <a:gd name="connsiteY171" fmla="*/ 2156783 h 2237474"/>
              <a:gd name="connsiteX172" fmla="*/ 376513 w 12192000"/>
              <a:gd name="connsiteY172" fmla="*/ 2154014 h 2237474"/>
              <a:gd name="connsiteX173" fmla="*/ 273386 w 12192000"/>
              <a:gd name="connsiteY173" fmla="*/ 2142551 h 2237474"/>
              <a:gd name="connsiteX174" fmla="*/ 169207 w 12192000"/>
              <a:gd name="connsiteY174" fmla="*/ 2128100 h 2237474"/>
              <a:gd name="connsiteX175" fmla="*/ 93149 w 12192000"/>
              <a:gd name="connsiteY175" fmla="*/ 2105324 h 2237474"/>
              <a:gd name="connsiteX176" fmla="*/ 88109 w 12192000"/>
              <a:gd name="connsiteY176" fmla="*/ 2106704 h 2237474"/>
              <a:gd name="connsiteX177" fmla="*/ 80022 w 12192000"/>
              <a:gd name="connsiteY177" fmla="*/ 2107254 h 2237474"/>
              <a:gd name="connsiteX178" fmla="*/ 79717 w 12192000"/>
              <a:gd name="connsiteY178" fmla="*/ 2107046 h 2237474"/>
              <a:gd name="connsiteX179" fmla="*/ 72352 w 12192000"/>
              <a:gd name="connsiteY179" fmla="*/ 2107991 h 2237474"/>
              <a:gd name="connsiteX180" fmla="*/ 37645 w 12192000"/>
              <a:gd name="connsiteY180" fmla="*/ 2115401 h 2237474"/>
              <a:gd name="connsiteX181" fmla="*/ 4572 w 12192000"/>
              <a:gd name="connsiteY181" fmla="*/ 2111091 h 2237474"/>
              <a:gd name="connsiteX182" fmla="*/ 0 w 12192000"/>
              <a:gd name="connsiteY182" fmla="*/ 2110468 h 2237474"/>
              <a:gd name="connsiteX183" fmla="*/ 0 w 12192000"/>
              <a:gd name="connsiteY18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87219 w 12192000"/>
              <a:gd name="connsiteY127" fmla="*/ 1998750 h 2237474"/>
              <a:gd name="connsiteX128" fmla="*/ 2243069 w 12192000"/>
              <a:gd name="connsiteY128" fmla="*/ 2015111 h 2237474"/>
              <a:gd name="connsiteX129" fmla="*/ 2186609 w 12192000"/>
              <a:gd name="connsiteY129" fmla="*/ 2008263 h 2237474"/>
              <a:gd name="connsiteX130" fmla="*/ 2164831 w 12192000"/>
              <a:gd name="connsiteY130" fmla="*/ 2010143 h 2237474"/>
              <a:gd name="connsiteX131" fmla="*/ 2152836 w 12192000"/>
              <a:gd name="connsiteY131" fmla="*/ 2010048 h 2237474"/>
              <a:gd name="connsiteX132" fmla="*/ 2117102 w 12192000"/>
              <a:gd name="connsiteY132" fmla="*/ 2023004 h 2237474"/>
              <a:gd name="connsiteX133" fmla="*/ 2111935 w 12192000"/>
              <a:gd name="connsiteY133" fmla="*/ 2023163 h 2237474"/>
              <a:gd name="connsiteX134" fmla="*/ 2089991 w 12192000"/>
              <a:gd name="connsiteY134" fmla="*/ 2034193 h 2237474"/>
              <a:gd name="connsiteX135" fmla="*/ 2058061 w 12192000"/>
              <a:gd name="connsiteY135" fmla="*/ 2047942 h 2237474"/>
              <a:gd name="connsiteX136" fmla="*/ 2055737 w 12192000"/>
              <a:gd name="connsiteY136" fmla="*/ 2047704 h 2237474"/>
              <a:gd name="connsiteX137" fmla="*/ 2042244 w 12192000"/>
              <a:gd name="connsiteY137" fmla="*/ 2055560 h 2237474"/>
              <a:gd name="connsiteX138" fmla="*/ 1976224 w 12192000"/>
              <a:gd name="connsiteY138" fmla="*/ 2074257 h 2237474"/>
              <a:gd name="connsiteX139" fmla="*/ 1877728 w 12192000"/>
              <a:gd name="connsiteY139" fmla="*/ 2101004 h 2237474"/>
              <a:gd name="connsiteX140" fmla="*/ 1759056 w 12192000"/>
              <a:gd name="connsiteY140" fmla="*/ 2125608 h 2237474"/>
              <a:gd name="connsiteX141" fmla="*/ 1637948 w 12192000"/>
              <a:gd name="connsiteY141" fmla="*/ 2172597 h 2237474"/>
              <a:gd name="connsiteX142" fmla="*/ 1434549 w 12192000"/>
              <a:gd name="connsiteY142" fmla="*/ 2234522 h 2237474"/>
              <a:gd name="connsiteX143" fmla="*/ 1398481 w 12192000"/>
              <a:gd name="connsiteY143" fmla="*/ 2237074 h 2237474"/>
              <a:gd name="connsiteX144" fmla="*/ 1398407 w 12192000"/>
              <a:gd name="connsiteY144" fmla="*/ 2237095 h 2237474"/>
              <a:gd name="connsiteX145" fmla="*/ 1370962 w 12192000"/>
              <a:gd name="connsiteY145" fmla="*/ 2237474 h 2237474"/>
              <a:gd name="connsiteX146" fmla="*/ 1356367 w 12192000"/>
              <a:gd name="connsiteY146" fmla="*/ 2235089 h 2237474"/>
              <a:gd name="connsiteX147" fmla="*/ 1324828 w 12192000"/>
              <a:gd name="connsiteY147" fmla="*/ 2231968 h 2237474"/>
              <a:gd name="connsiteX148" fmla="*/ 1297744 w 12192000"/>
              <a:gd name="connsiteY148" fmla="*/ 2235849 h 2237474"/>
              <a:gd name="connsiteX149" fmla="*/ 1286236 w 12192000"/>
              <a:gd name="connsiteY149" fmla="*/ 2233135 h 2237474"/>
              <a:gd name="connsiteX150" fmla="*/ 1283504 w 12192000"/>
              <a:gd name="connsiteY150" fmla="*/ 2233797 h 2237474"/>
              <a:gd name="connsiteX151" fmla="*/ 1279765 w 12192000"/>
              <a:gd name="connsiteY151" fmla="*/ 2229639 h 2237474"/>
              <a:gd name="connsiteX152" fmla="*/ 1195347 w 12192000"/>
              <a:gd name="connsiteY152" fmla="*/ 2212354 h 2237474"/>
              <a:gd name="connsiteX153" fmla="*/ 970251 w 12192000"/>
              <a:gd name="connsiteY153" fmla="*/ 2221029 h 2237474"/>
              <a:gd name="connsiteX154" fmla="*/ 812914 w 12192000"/>
              <a:gd name="connsiteY154" fmla="*/ 2202752 h 2237474"/>
              <a:gd name="connsiteX155" fmla="*/ 800195 w 12192000"/>
              <a:gd name="connsiteY155" fmla="*/ 2209407 h 2237474"/>
              <a:gd name="connsiteX156" fmla="*/ 784978 w 12192000"/>
              <a:gd name="connsiteY156" fmla="*/ 2212360 h 2237474"/>
              <a:gd name="connsiteX157" fmla="*/ 681987 w 12192000"/>
              <a:gd name="connsiteY157" fmla="*/ 2216757 h 2237474"/>
              <a:gd name="connsiteX158" fmla="*/ 669923 w 12192000"/>
              <a:gd name="connsiteY158" fmla="*/ 2211682 h 2237474"/>
              <a:gd name="connsiteX159" fmla="*/ 648680 w 12192000"/>
              <a:gd name="connsiteY159" fmla="*/ 2206229 h 2237474"/>
              <a:gd name="connsiteX160" fmla="*/ 597225 w 12192000"/>
              <a:gd name="connsiteY160" fmla="*/ 2180999 h 2237474"/>
              <a:gd name="connsiteX161" fmla="*/ 558449 w 12192000"/>
              <a:gd name="connsiteY161" fmla="*/ 2182346 h 2237474"/>
              <a:gd name="connsiteX162" fmla="*/ 550517 w 12192000"/>
              <a:gd name="connsiteY162" fmla="*/ 2182060 h 2237474"/>
              <a:gd name="connsiteX163" fmla="*/ 550309 w 12192000"/>
              <a:gd name="connsiteY163" fmla="*/ 2181825 h 2237474"/>
              <a:gd name="connsiteX164" fmla="*/ 541836 w 12192000"/>
              <a:gd name="connsiteY164" fmla="*/ 2181063 h 2237474"/>
              <a:gd name="connsiteX165" fmla="*/ 536057 w 12192000"/>
              <a:gd name="connsiteY165" fmla="*/ 2181537 h 2237474"/>
              <a:gd name="connsiteX166" fmla="*/ 520671 w 12192000"/>
              <a:gd name="connsiteY166" fmla="*/ 2180980 h 2237474"/>
              <a:gd name="connsiteX167" fmla="*/ 515024 w 12192000"/>
              <a:gd name="connsiteY167" fmla="*/ 2179258 h 2237474"/>
              <a:gd name="connsiteX168" fmla="*/ 512278 w 12192000"/>
              <a:gd name="connsiteY168" fmla="*/ 2176369 h 2237474"/>
              <a:gd name="connsiteX169" fmla="*/ 480419 w 12192000"/>
              <a:gd name="connsiteY169" fmla="*/ 2167807 h 2237474"/>
              <a:gd name="connsiteX170" fmla="*/ 413835 w 12192000"/>
              <a:gd name="connsiteY170" fmla="*/ 2156783 h 2237474"/>
              <a:gd name="connsiteX171" fmla="*/ 376513 w 12192000"/>
              <a:gd name="connsiteY171" fmla="*/ 2154014 h 2237474"/>
              <a:gd name="connsiteX172" fmla="*/ 273386 w 12192000"/>
              <a:gd name="connsiteY172" fmla="*/ 2142551 h 2237474"/>
              <a:gd name="connsiteX173" fmla="*/ 169207 w 12192000"/>
              <a:gd name="connsiteY173" fmla="*/ 2128100 h 2237474"/>
              <a:gd name="connsiteX174" fmla="*/ 93149 w 12192000"/>
              <a:gd name="connsiteY174" fmla="*/ 2105324 h 2237474"/>
              <a:gd name="connsiteX175" fmla="*/ 88109 w 12192000"/>
              <a:gd name="connsiteY175" fmla="*/ 2106704 h 2237474"/>
              <a:gd name="connsiteX176" fmla="*/ 80022 w 12192000"/>
              <a:gd name="connsiteY176" fmla="*/ 2107254 h 2237474"/>
              <a:gd name="connsiteX177" fmla="*/ 79717 w 12192000"/>
              <a:gd name="connsiteY177" fmla="*/ 2107046 h 2237474"/>
              <a:gd name="connsiteX178" fmla="*/ 72352 w 12192000"/>
              <a:gd name="connsiteY178" fmla="*/ 2107991 h 2237474"/>
              <a:gd name="connsiteX179" fmla="*/ 37645 w 12192000"/>
              <a:gd name="connsiteY179" fmla="*/ 2115401 h 2237474"/>
              <a:gd name="connsiteX180" fmla="*/ 4572 w 12192000"/>
              <a:gd name="connsiteY180" fmla="*/ 2111091 h 2237474"/>
              <a:gd name="connsiteX181" fmla="*/ 0 w 12192000"/>
              <a:gd name="connsiteY181" fmla="*/ 2110468 h 2237474"/>
              <a:gd name="connsiteX182" fmla="*/ 0 w 12192000"/>
              <a:gd name="connsiteY18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15525 w 12192000"/>
              <a:gd name="connsiteY124" fmla="*/ 1989708 h 2237474"/>
              <a:gd name="connsiteX125" fmla="*/ 2300792 w 12192000"/>
              <a:gd name="connsiteY125" fmla="*/ 1994290 h 2237474"/>
              <a:gd name="connsiteX126" fmla="*/ 2287219 w 12192000"/>
              <a:gd name="connsiteY126" fmla="*/ 1998750 h 2237474"/>
              <a:gd name="connsiteX127" fmla="*/ 2243069 w 12192000"/>
              <a:gd name="connsiteY127" fmla="*/ 2015111 h 2237474"/>
              <a:gd name="connsiteX128" fmla="*/ 2186609 w 12192000"/>
              <a:gd name="connsiteY128" fmla="*/ 2008263 h 2237474"/>
              <a:gd name="connsiteX129" fmla="*/ 2164831 w 12192000"/>
              <a:gd name="connsiteY129" fmla="*/ 2010143 h 2237474"/>
              <a:gd name="connsiteX130" fmla="*/ 2152836 w 12192000"/>
              <a:gd name="connsiteY130" fmla="*/ 2010048 h 2237474"/>
              <a:gd name="connsiteX131" fmla="*/ 2117102 w 12192000"/>
              <a:gd name="connsiteY131" fmla="*/ 2023004 h 2237474"/>
              <a:gd name="connsiteX132" fmla="*/ 2111935 w 12192000"/>
              <a:gd name="connsiteY132" fmla="*/ 2023163 h 2237474"/>
              <a:gd name="connsiteX133" fmla="*/ 2089991 w 12192000"/>
              <a:gd name="connsiteY133" fmla="*/ 2034193 h 2237474"/>
              <a:gd name="connsiteX134" fmla="*/ 2058061 w 12192000"/>
              <a:gd name="connsiteY134" fmla="*/ 2047942 h 2237474"/>
              <a:gd name="connsiteX135" fmla="*/ 2055737 w 12192000"/>
              <a:gd name="connsiteY135" fmla="*/ 2047704 h 2237474"/>
              <a:gd name="connsiteX136" fmla="*/ 2042244 w 12192000"/>
              <a:gd name="connsiteY136" fmla="*/ 2055560 h 2237474"/>
              <a:gd name="connsiteX137" fmla="*/ 1976224 w 12192000"/>
              <a:gd name="connsiteY137" fmla="*/ 2074257 h 2237474"/>
              <a:gd name="connsiteX138" fmla="*/ 1877728 w 12192000"/>
              <a:gd name="connsiteY138" fmla="*/ 2101004 h 2237474"/>
              <a:gd name="connsiteX139" fmla="*/ 1759056 w 12192000"/>
              <a:gd name="connsiteY139" fmla="*/ 2125608 h 2237474"/>
              <a:gd name="connsiteX140" fmla="*/ 1637948 w 12192000"/>
              <a:gd name="connsiteY140" fmla="*/ 2172597 h 2237474"/>
              <a:gd name="connsiteX141" fmla="*/ 1434549 w 12192000"/>
              <a:gd name="connsiteY141" fmla="*/ 2234522 h 2237474"/>
              <a:gd name="connsiteX142" fmla="*/ 1398481 w 12192000"/>
              <a:gd name="connsiteY142" fmla="*/ 2237074 h 2237474"/>
              <a:gd name="connsiteX143" fmla="*/ 1398407 w 12192000"/>
              <a:gd name="connsiteY143" fmla="*/ 2237095 h 2237474"/>
              <a:gd name="connsiteX144" fmla="*/ 1370962 w 12192000"/>
              <a:gd name="connsiteY144" fmla="*/ 2237474 h 2237474"/>
              <a:gd name="connsiteX145" fmla="*/ 1356367 w 12192000"/>
              <a:gd name="connsiteY145" fmla="*/ 2235089 h 2237474"/>
              <a:gd name="connsiteX146" fmla="*/ 1324828 w 12192000"/>
              <a:gd name="connsiteY146" fmla="*/ 2231968 h 2237474"/>
              <a:gd name="connsiteX147" fmla="*/ 1297744 w 12192000"/>
              <a:gd name="connsiteY147" fmla="*/ 2235849 h 2237474"/>
              <a:gd name="connsiteX148" fmla="*/ 1286236 w 12192000"/>
              <a:gd name="connsiteY148" fmla="*/ 2233135 h 2237474"/>
              <a:gd name="connsiteX149" fmla="*/ 1283504 w 12192000"/>
              <a:gd name="connsiteY149" fmla="*/ 2233797 h 2237474"/>
              <a:gd name="connsiteX150" fmla="*/ 1279765 w 12192000"/>
              <a:gd name="connsiteY150" fmla="*/ 2229639 h 2237474"/>
              <a:gd name="connsiteX151" fmla="*/ 1195347 w 12192000"/>
              <a:gd name="connsiteY151" fmla="*/ 2212354 h 2237474"/>
              <a:gd name="connsiteX152" fmla="*/ 970251 w 12192000"/>
              <a:gd name="connsiteY152" fmla="*/ 2221029 h 2237474"/>
              <a:gd name="connsiteX153" fmla="*/ 812914 w 12192000"/>
              <a:gd name="connsiteY153" fmla="*/ 2202752 h 2237474"/>
              <a:gd name="connsiteX154" fmla="*/ 800195 w 12192000"/>
              <a:gd name="connsiteY154" fmla="*/ 2209407 h 2237474"/>
              <a:gd name="connsiteX155" fmla="*/ 784978 w 12192000"/>
              <a:gd name="connsiteY155" fmla="*/ 2212360 h 2237474"/>
              <a:gd name="connsiteX156" fmla="*/ 681987 w 12192000"/>
              <a:gd name="connsiteY156" fmla="*/ 2216757 h 2237474"/>
              <a:gd name="connsiteX157" fmla="*/ 669923 w 12192000"/>
              <a:gd name="connsiteY157" fmla="*/ 2211682 h 2237474"/>
              <a:gd name="connsiteX158" fmla="*/ 648680 w 12192000"/>
              <a:gd name="connsiteY158" fmla="*/ 2206229 h 2237474"/>
              <a:gd name="connsiteX159" fmla="*/ 597225 w 12192000"/>
              <a:gd name="connsiteY159" fmla="*/ 2180999 h 2237474"/>
              <a:gd name="connsiteX160" fmla="*/ 558449 w 12192000"/>
              <a:gd name="connsiteY160" fmla="*/ 2182346 h 2237474"/>
              <a:gd name="connsiteX161" fmla="*/ 550517 w 12192000"/>
              <a:gd name="connsiteY161" fmla="*/ 2182060 h 2237474"/>
              <a:gd name="connsiteX162" fmla="*/ 550309 w 12192000"/>
              <a:gd name="connsiteY162" fmla="*/ 2181825 h 2237474"/>
              <a:gd name="connsiteX163" fmla="*/ 541836 w 12192000"/>
              <a:gd name="connsiteY163" fmla="*/ 2181063 h 2237474"/>
              <a:gd name="connsiteX164" fmla="*/ 536057 w 12192000"/>
              <a:gd name="connsiteY164" fmla="*/ 2181537 h 2237474"/>
              <a:gd name="connsiteX165" fmla="*/ 520671 w 12192000"/>
              <a:gd name="connsiteY165" fmla="*/ 2180980 h 2237474"/>
              <a:gd name="connsiteX166" fmla="*/ 515024 w 12192000"/>
              <a:gd name="connsiteY166" fmla="*/ 2179258 h 2237474"/>
              <a:gd name="connsiteX167" fmla="*/ 512278 w 12192000"/>
              <a:gd name="connsiteY167" fmla="*/ 2176369 h 2237474"/>
              <a:gd name="connsiteX168" fmla="*/ 480419 w 12192000"/>
              <a:gd name="connsiteY168" fmla="*/ 2167807 h 2237474"/>
              <a:gd name="connsiteX169" fmla="*/ 413835 w 12192000"/>
              <a:gd name="connsiteY169" fmla="*/ 2156783 h 2237474"/>
              <a:gd name="connsiteX170" fmla="*/ 376513 w 12192000"/>
              <a:gd name="connsiteY170" fmla="*/ 2154014 h 2237474"/>
              <a:gd name="connsiteX171" fmla="*/ 273386 w 12192000"/>
              <a:gd name="connsiteY171" fmla="*/ 2142551 h 2237474"/>
              <a:gd name="connsiteX172" fmla="*/ 169207 w 12192000"/>
              <a:gd name="connsiteY172" fmla="*/ 2128100 h 2237474"/>
              <a:gd name="connsiteX173" fmla="*/ 93149 w 12192000"/>
              <a:gd name="connsiteY173" fmla="*/ 2105324 h 2237474"/>
              <a:gd name="connsiteX174" fmla="*/ 88109 w 12192000"/>
              <a:gd name="connsiteY174" fmla="*/ 2106704 h 2237474"/>
              <a:gd name="connsiteX175" fmla="*/ 80022 w 12192000"/>
              <a:gd name="connsiteY175" fmla="*/ 2107254 h 2237474"/>
              <a:gd name="connsiteX176" fmla="*/ 79717 w 12192000"/>
              <a:gd name="connsiteY176" fmla="*/ 2107046 h 2237474"/>
              <a:gd name="connsiteX177" fmla="*/ 72352 w 12192000"/>
              <a:gd name="connsiteY177" fmla="*/ 2107991 h 2237474"/>
              <a:gd name="connsiteX178" fmla="*/ 37645 w 12192000"/>
              <a:gd name="connsiteY178" fmla="*/ 2115401 h 2237474"/>
              <a:gd name="connsiteX179" fmla="*/ 4572 w 12192000"/>
              <a:gd name="connsiteY179" fmla="*/ 2111091 h 2237474"/>
              <a:gd name="connsiteX180" fmla="*/ 0 w 12192000"/>
              <a:gd name="connsiteY180" fmla="*/ 2110468 h 2237474"/>
              <a:gd name="connsiteX181" fmla="*/ 0 w 12192000"/>
              <a:gd name="connsiteY18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00792 w 12192000"/>
              <a:gd name="connsiteY124" fmla="*/ 1994290 h 2237474"/>
              <a:gd name="connsiteX125" fmla="*/ 2287219 w 12192000"/>
              <a:gd name="connsiteY125" fmla="*/ 1998750 h 2237474"/>
              <a:gd name="connsiteX126" fmla="*/ 2243069 w 12192000"/>
              <a:gd name="connsiteY126" fmla="*/ 2015111 h 2237474"/>
              <a:gd name="connsiteX127" fmla="*/ 2186609 w 12192000"/>
              <a:gd name="connsiteY127" fmla="*/ 2008263 h 2237474"/>
              <a:gd name="connsiteX128" fmla="*/ 2164831 w 12192000"/>
              <a:gd name="connsiteY128" fmla="*/ 2010143 h 2237474"/>
              <a:gd name="connsiteX129" fmla="*/ 2152836 w 12192000"/>
              <a:gd name="connsiteY129" fmla="*/ 2010048 h 2237474"/>
              <a:gd name="connsiteX130" fmla="*/ 2117102 w 12192000"/>
              <a:gd name="connsiteY130" fmla="*/ 2023004 h 2237474"/>
              <a:gd name="connsiteX131" fmla="*/ 2111935 w 12192000"/>
              <a:gd name="connsiteY131" fmla="*/ 2023163 h 2237474"/>
              <a:gd name="connsiteX132" fmla="*/ 2089991 w 12192000"/>
              <a:gd name="connsiteY132" fmla="*/ 2034193 h 2237474"/>
              <a:gd name="connsiteX133" fmla="*/ 2058061 w 12192000"/>
              <a:gd name="connsiteY133" fmla="*/ 2047942 h 2237474"/>
              <a:gd name="connsiteX134" fmla="*/ 2055737 w 12192000"/>
              <a:gd name="connsiteY134" fmla="*/ 2047704 h 2237474"/>
              <a:gd name="connsiteX135" fmla="*/ 2042244 w 12192000"/>
              <a:gd name="connsiteY135" fmla="*/ 2055560 h 2237474"/>
              <a:gd name="connsiteX136" fmla="*/ 1976224 w 12192000"/>
              <a:gd name="connsiteY136" fmla="*/ 2074257 h 2237474"/>
              <a:gd name="connsiteX137" fmla="*/ 1877728 w 12192000"/>
              <a:gd name="connsiteY137" fmla="*/ 2101004 h 2237474"/>
              <a:gd name="connsiteX138" fmla="*/ 1759056 w 12192000"/>
              <a:gd name="connsiteY138" fmla="*/ 2125608 h 2237474"/>
              <a:gd name="connsiteX139" fmla="*/ 1637948 w 12192000"/>
              <a:gd name="connsiteY139" fmla="*/ 2172597 h 2237474"/>
              <a:gd name="connsiteX140" fmla="*/ 1434549 w 12192000"/>
              <a:gd name="connsiteY140" fmla="*/ 2234522 h 2237474"/>
              <a:gd name="connsiteX141" fmla="*/ 1398481 w 12192000"/>
              <a:gd name="connsiteY141" fmla="*/ 2237074 h 2237474"/>
              <a:gd name="connsiteX142" fmla="*/ 1398407 w 12192000"/>
              <a:gd name="connsiteY142" fmla="*/ 2237095 h 2237474"/>
              <a:gd name="connsiteX143" fmla="*/ 1370962 w 12192000"/>
              <a:gd name="connsiteY143" fmla="*/ 2237474 h 2237474"/>
              <a:gd name="connsiteX144" fmla="*/ 1356367 w 12192000"/>
              <a:gd name="connsiteY144" fmla="*/ 2235089 h 2237474"/>
              <a:gd name="connsiteX145" fmla="*/ 1324828 w 12192000"/>
              <a:gd name="connsiteY145" fmla="*/ 2231968 h 2237474"/>
              <a:gd name="connsiteX146" fmla="*/ 1297744 w 12192000"/>
              <a:gd name="connsiteY146" fmla="*/ 2235849 h 2237474"/>
              <a:gd name="connsiteX147" fmla="*/ 1286236 w 12192000"/>
              <a:gd name="connsiteY147" fmla="*/ 2233135 h 2237474"/>
              <a:gd name="connsiteX148" fmla="*/ 1283504 w 12192000"/>
              <a:gd name="connsiteY148" fmla="*/ 2233797 h 2237474"/>
              <a:gd name="connsiteX149" fmla="*/ 1279765 w 12192000"/>
              <a:gd name="connsiteY149" fmla="*/ 2229639 h 2237474"/>
              <a:gd name="connsiteX150" fmla="*/ 1195347 w 12192000"/>
              <a:gd name="connsiteY150" fmla="*/ 2212354 h 2237474"/>
              <a:gd name="connsiteX151" fmla="*/ 970251 w 12192000"/>
              <a:gd name="connsiteY151" fmla="*/ 2221029 h 2237474"/>
              <a:gd name="connsiteX152" fmla="*/ 812914 w 12192000"/>
              <a:gd name="connsiteY152" fmla="*/ 2202752 h 2237474"/>
              <a:gd name="connsiteX153" fmla="*/ 800195 w 12192000"/>
              <a:gd name="connsiteY153" fmla="*/ 2209407 h 2237474"/>
              <a:gd name="connsiteX154" fmla="*/ 784978 w 12192000"/>
              <a:gd name="connsiteY154" fmla="*/ 2212360 h 2237474"/>
              <a:gd name="connsiteX155" fmla="*/ 681987 w 12192000"/>
              <a:gd name="connsiteY155" fmla="*/ 2216757 h 2237474"/>
              <a:gd name="connsiteX156" fmla="*/ 669923 w 12192000"/>
              <a:gd name="connsiteY156" fmla="*/ 2211682 h 2237474"/>
              <a:gd name="connsiteX157" fmla="*/ 648680 w 12192000"/>
              <a:gd name="connsiteY157" fmla="*/ 2206229 h 2237474"/>
              <a:gd name="connsiteX158" fmla="*/ 597225 w 12192000"/>
              <a:gd name="connsiteY158" fmla="*/ 2180999 h 2237474"/>
              <a:gd name="connsiteX159" fmla="*/ 558449 w 12192000"/>
              <a:gd name="connsiteY159" fmla="*/ 2182346 h 2237474"/>
              <a:gd name="connsiteX160" fmla="*/ 550517 w 12192000"/>
              <a:gd name="connsiteY160" fmla="*/ 2182060 h 2237474"/>
              <a:gd name="connsiteX161" fmla="*/ 550309 w 12192000"/>
              <a:gd name="connsiteY161" fmla="*/ 2181825 h 2237474"/>
              <a:gd name="connsiteX162" fmla="*/ 541836 w 12192000"/>
              <a:gd name="connsiteY162" fmla="*/ 2181063 h 2237474"/>
              <a:gd name="connsiteX163" fmla="*/ 536057 w 12192000"/>
              <a:gd name="connsiteY163" fmla="*/ 2181537 h 2237474"/>
              <a:gd name="connsiteX164" fmla="*/ 520671 w 12192000"/>
              <a:gd name="connsiteY164" fmla="*/ 2180980 h 2237474"/>
              <a:gd name="connsiteX165" fmla="*/ 515024 w 12192000"/>
              <a:gd name="connsiteY165" fmla="*/ 2179258 h 2237474"/>
              <a:gd name="connsiteX166" fmla="*/ 512278 w 12192000"/>
              <a:gd name="connsiteY166" fmla="*/ 2176369 h 2237474"/>
              <a:gd name="connsiteX167" fmla="*/ 480419 w 12192000"/>
              <a:gd name="connsiteY167" fmla="*/ 2167807 h 2237474"/>
              <a:gd name="connsiteX168" fmla="*/ 413835 w 12192000"/>
              <a:gd name="connsiteY168" fmla="*/ 2156783 h 2237474"/>
              <a:gd name="connsiteX169" fmla="*/ 376513 w 12192000"/>
              <a:gd name="connsiteY169" fmla="*/ 2154014 h 2237474"/>
              <a:gd name="connsiteX170" fmla="*/ 273386 w 12192000"/>
              <a:gd name="connsiteY170" fmla="*/ 2142551 h 2237474"/>
              <a:gd name="connsiteX171" fmla="*/ 169207 w 12192000"/>
              <a:gd name="connsiteY171" fmla="*/ 2128100 h 2237474"/>
              <a:gd name="connsiteX172" fmla="*/ 93149 w 12192000"/>
              <a:gd name="connsiteY172" fmla="*/ 2105324 h 2237474"/>
              <a:gd name="connsiteX173" fmla="*/ 88109 w 12192000"/>
              <a:gd name="connsiteY173" fmla="*/ 2106704 h 2237474"/>
              <a:gd name="connsiteX174" fmla="*/ 80022 w 12192000"/>
              <a:gd name="connsiteY174" fmla="*/ 2107254 h 2237474"/>
              <a:gd name="connsiteX175" fmla="*/ 79717 w 12192000"/>
              <a:gd name="connsiteY175" fmla="*/ 2107046 h 2237474"/>
              <a:gd name="connsiteX176" fmla="*/ 72352 w 12192000"/>
              <a:gd name="connsiteY176" fmla="*/ 2107991 h 2237474"/>
              <a:gd name="connsiteX177" fmla="*/ 37645 w 12192000"/>
              <a:gd name="connsiteY177" fmla="*/ 2115401 h 2237474"/>
              <a:gd name="connsiteX178" fmla="*/ 4572 w 12192000"/>
              <a:gd name="connsiteY178" fmla="*/ 2111091 h 2237474"/>
              <a:gd name="connsiteX179" fmla="*/ 0 w 12192000"/>
              <a:gd name="connsiteY179" fmla="*/ 2110468 h 2237474"/>
              <a:gd name="connsiteX180" fmla="*/ 0 w 12192000"/>
              <a:gd name="connsiteY18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287219 w 12192000"/>
              <a:gd name="connsiteY124" fmla="*/ 1998750 h 2237474"/>
              <a:gd name="connsiteX125" fmla="*/ 2243069 w 12192000"/>
              <a:gd name="connsiteY125" fmla="*/ 2015111 h 2237474"/>
              <a:gd name="connsiteX126" fmla="*/ 2186609 w 12192000"/>
              <a:gd name="connsiteY126" fmla="*/ 2008263 h 2237474"/>
              <a:gd name="connsiteX127" fmla="*/ 2164831 w 12192000"/>
              <a:gd name="connsiteY127" fmla="*/ 2010143 h 2237474"/>
              <a:gd name="connsiteX128" fmla="*/ 2152836 w 12192000"/>
              <a:gd name="connsiteY128" fmla="*/ 2010048 h 2237474"/>
              <a:gd name="connsiteX129" fmla="*/ 2117102 w 12192000"/>
              <a:gd name="connsiteY129" fmla="*/ 2023004 h 2237474"/>
              <a:gd name="connsiteX130" fmla="*/ 2111935 w 12192000"/>
              <a:gd name="connsiteY130" fmla="*/ 2023163 h 2237474"/>
              <a:gd name="connsiteX131" fmla="*/ 2089991 w 12192000"/>
              <a:gd name="connsiteY131" fmla="*/ 2034193 h 2237474"/>
              <a:gd name="connsiteX132" fmla="*/ 2058061 w 12192000"/>
              <a:gd name="connsiteY132" fmla="*/ 2047942 h 2237474"/>
              <a:gd name="connsiteX133" fmla="*/ 2055737 w 12192000"/>
              <a:gd name="connsiteY133" fmla="*/ 2047704 h 2237474"/>
              <a:gd name="connsiteX134" fmla="*/ 2042244 w 12192000"/>
              <a:gd name="connsiteY134" fmla="*/ 2055560 h 2237474"/>
              <a:gd name="connsiteX135" fmla="*/ 1976224 w 12192000"/>
              <a:gd name="connsiteY135" fmla="*/ 2074257 h 2237474"/>
              <a:gd name="connsiteX136" fmla="*/ 1877728 w 12192000"/>
              <a:gd name="connsiteY136" fmla="*/ 2101004 h 2237474"/>
              <a:gd name="connsiteX137" fmla="*/ 1759056 w 12192000"/>
              <a:gd name="connsiteY137" fmla="*/ 2125608 h 2237474"/>
              <a:gd name="connsiteX138" fmla="*/ 1637948 w 12192000"/>
              <a:gd name="connsiteY138" fmla="*/ 2172597 h 2237474"/>
              <a:gd name="connsiteX139" fmla="*/ 1434549 w 12192000"/>
              <a:gd name="connsiteY139" fmla="*/ 2234522 h 2237474"/>
              <a:gd name="connsiteX140" fmla="*/ 1398481 w 12192000"/>
              <a:gd name="connsiteY140" fmla="*/ 2237074 h 2237474"/>
              <a:gd name="connsiteX141" fmla="*/ 1398407 w 12192000"/>
              <a:gd name="connsiteY141" fmla="*/ 2237095 h 2237474"/>
              <a:gd name="connsiteX142" fmla="*/ 1370962 w 12192000"/>
              <a:gd name="connsiteY142" fmla="*/ 2237474 h 2237474"/>
              <a:gd name="connsiteX143" fmla="*/ 1356367 w 12192000"/>
              <a:gd name="connsiteY143" fmla="*/ 2235089 h 2237474"/>
              <a:gd name="connsiteX144" fmla="*/ 1324828 w 12192000"/>
              <a:gd name="connsiteY144" fmla="*/ 2231968 h 2237474"/>
              <a:gd name="connsiteX145" fmla="*/ 1297744 w 12192000"/>
              <a:gd name="connsiteY145" fmla="*/ 2235849 h 2237474"/>
              <a:gd name="connsiteX146" fmla="*/ 1286236 w 12192000"/>
              <a:gd name="connsiteY146" fmla="*/ 2233135 h 2237474"/>
              <a:gd name="connsiteX147" fmla="*/ 1283504 w 12192000"/>
              <a:gd name="connsiteY147" fmla="*/ 2233797 h 2237474"/>
              <a:gd name="connsiteX148" fmla="*/ 1279765 w 12192000"/>
              <a:gd name="connsiteY148" fmla="*/ 2229639 h 2237474"/>
              <a:gd name="connsiteX149" fmla="*/ 1195347 w 12192000"/>
              <a:gd name="connsiteY149" fmla="*/ 2212354 h 2237474"/>
              <a:gd name="connsiteX150" fmla="*/ 970251 w 12192000"/>
              <a:gd name="connsiteY150" fmla="*/ 2221029 h 2237474"/>
              <a:gd name="connsiteX151" fmla="*/ 812914 w 12192000"/>
              <a:gd name="connsiteY151" fmla="*/ 2202752 h 2237474"/>
              <a:gd name="connsiteX152" fmla="*/ 800195 w 12192000"/>
              <a:gd name="connsiteY152" fmla="*/ 2209407 h 2237474"/>
              <a:gd name="connsiteX153" fmla="*/ 784978 w 12192000"/>
              <a:gd name="connsiteY153" fmla="*/ 2212360 h 2237474"/>
              <a:gd name="connsiteX154" fmla="*/ 681987 w 12192000"/>
              <a:gd name="connsiteY154" fmla="*/ 2216757 h 2237474"/>
              <a:gd name="connsiteX155" fmla="*/ 669923 w 12192000"/>
              <a:gd name="connsiteY155" fmla="*/ 2211682 h 2237474"/>
              <a:gd name="connsiteX156" fmla="*/ 648680 w 12192000"/>
              <a:gd name="connsiteY156" fmla="*/ 2206229 h 2237474"/>
              <a:gd name="connsiteX157" fmla="*/ 597225 w 12192000"/>
              <a:gd name="connsiteY157" fmla="*/ 2180999 h 2237474"/>
              <a:gd name="connsiteX158" fmla="*/ 558449 w 12192000"/>
              <a:gd name="connsiteY158" fmla="*/ 2182346 h 2237474"/>
              <a:gd name="connsiteX159" fmla="*/ 550517 w 12192000"/>
              <a:gd name="connsiteY159" fmla="*/ 2182060 h 2237474"/>
              <a:gd name="connsiteX160" fmla="*/ 550309 w 12192000"/>
              <a:gd name="connsiteY160" fmla="*/ 2181825 h 2237474"/>
              <a:gd name="connsiteX161" fmla="*/ 541836 w 12192000"/>
              <a:gd name="connsiteY161" fmla="*/ 2181063 h 2237474"/>
              <a:gd name="connsiteX162" fmla="*/ 536057 w 12192000"/>
              <a:gd name="connsiteY162" fmla="*/ 2181537 h 2237474"/>
              <a:gd name="connsiteX163" fmla="*/ 520671 w 12192000"/>
              <a:gd name="connsiteY163" fmla="*/ 2180980 h 2237474"/>
              <a:gd name="connsiteX164" fmla="*/ 515024 w 12192000"/>
              <a:gd name="connsiteY164" fmla="*/ 2179258 h 2237474"/>
              <a:gd name="connsiteX165" fmla="*/ 512278 w 12192000"/>
              <a:gd name="connsiteY165" fmla="*/ 2176369 h 2237474"/>
              <a:gd name="connsiteX166" fmla="*/ 480419 w 12192000"/>
              <a:gd name="connsiteY166" fmla="*/ 2167807 h 2237474"/>
              <a:gd name="connsiteX167" fmla="*/ 413835 w 12192000"/>
              <a:gd name="connsiteY167" fmla="*/ 2156783 h 2237474"/>
              <a:gd name="connsiteX168" fmla="*/ 376513 w 12192000"/>
              <a:gd name="connsiteY168" fmla="*/ 2154014 h 2237474"/>
              <a:gd name="connsiteX169" fmla="*/ 273386 w 12192000"/>
              <a:gd name="connsiteY169" fmla="*/ 2142551 h 2237474"/>
              <a:gd name="connsiteX170" fmla="*/ 169207 w 12192000"/>
              <a:gd name="connsiteY170" fmla="*/ 2128100 h 2237474"/>
              <a:gd name="connsiteX171" fmla="*/ 93149 w 12192000"/>
              <a:gd name="connsiteY171" fmla="*/ 2105324 h 2237474"/>
              <a:gd name="connsiteX172" fmla="*/ 88109 w 12192000"/>
              <a:gd name="connsiteY172" fmla="*/ 2106704 h 2237474"/>
              <a:gd name="connsiteX173" fmla="*/ 80022 w 12192000"/>
              <a:gd name="connsiteY173" fmla="*/ 2107254 h 2237474"/>
              <a:gd name="connsiteX174" fmla="*/ 79717 w 12192000"/>
              <a:gd name="connsiteY174" fmla="*/ 2107046 h 2237474"/>
              <a:gd name="connsiteX175" fmla="*/ 72352 w 12192000"/>
              <a:gd name="connsiteY175" fmla="*/ 2107991 h 2237474"/>
              <a:gd name="connsiteX176" fmla="*/ 37645 w 12192000"/>
              <a:gd name="connsiteY176" fmla="*/ 2115401 h 2237474"/>
              <a:gd name="connsiteX177" fmla="*/ 4572 w 12192000"/>
              <a:gd name="connsiteY177" fmla="*/ 2111091 h 2237474"/>
              <a:gd name="connsiteX178" fmla="*/ 0 w 12192000"/>
              <a:gd name="connsiteY178" fmla="*/ 2110468 h 2237474"/>
              <a:gd name="connsiteX179" fmla="*/ 0 w 12192000"/>
              <a:gd name="connsiteY17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578178 w 12192000"/>
              <a:gd name="connsiteY120" fmla="*/ 1990531 h 2237474"/>
              <a:gd name="connsiteX121" fmla="*/ 2476147 w 12192000"/>
              <a:gd name="connsiteY121" fmla="*/ 1998305 h 2237474"/>
              <a:gd name="connsiteX122" fmla="*/ 2373568 w 12192000"/>
              <a:gd name="connsiteY122" fmla="*/ 2003219 h 2237474"/>
              <a:gd name="connsiteX123" fmla="*/ 2287219 w 12192000"/>
              <a:gd name="connsiteY123" fmla="*/ 1998750 h 2237474"/>
              <a:gd name="connsiteX124" fmla="*/ 2243069 w 12192000"/>
              <a:gd name="connsiteY124" fmla="*/ 2015111 h 2237474"/>
              <a:gd name="connsiteX125" fmla="*/ 2186609 w 12192000"/>
              <a:gd name="connsiteY125" fmla="*/ 2008263 h 2237474"/>
              <a:gd name="connsiteX126" fmla="*/ 2164831 w 12192000"/>
              <a:gd name="connsiteY126" fmla="*/ 2010143 h 2237474"/>
              <a:gd name="connsiteX127" fmla="*/ 2152836 w 12192000"/>
              <a:gd name="connsiteY127" fmla="*/ 2010048 h 2237474"/>
              <a:gd name="connsiteX128" fmla="*/ 2117102 w 12192000"/>
              <a:gd name="connsiteY128" fmla="*/ 2023004 h 2237474"/>
              <a:gd name="connsiteX129" fmla="*/ 2111935 w 12192000"/>
              <a:gd name="connsiteY129" fmla="*/ 2023163 h 2237474"/>
              <a:gd name="connsiteX130" fmla="*/ 2089991 w 12192000"/>
              <a:gd name="connsiteY130" fmla="*/ 2034193 h 2237474"/>
              <a:gd name="connsiteX131" fmla="*/ 2058061 w 12192000"/>
              <a:gd name="connsiteY131" fmla="*/ 2047942 h 2237474"/>
              <a:gd name="connsiteX132" fmla="*/ 2055737 w 12192000"/>
              <a:gd name="connsiteY132" fmla="*/ 2047704 h 2237474"/>
              <a:gd name="connsiteX133" fmla="*/ 2042244 w 12192000"/>
              <a:gd name="connsiteY133" fmla="*/ 2055560 h 2237474"/>
              <a:gd name="connsiteX134" fmla="*/ 1976224 w 12192000"/>
              <a:gd name="connsiteY134" fmla="*/ 2074257 h 2237474"/>
              <a:gd name="connsiteX135" fmla="*/ 1877728 w 12192000"/>
              <a:gd name="connsiteY135" fmla="*/ 2101004 h 2237474"/>
              <a:gd name="connsiteX136" fmla="*/ 1759056 w 12192000"/>
              <a:gd name="connsiteY136" fmla="*/ 2125608 h 2237474"/>
              <a:gd name="connsiteX137" fmla="*/ 1637948 w 12192000"/>
              <a:gd name="connsiteY137" fmla="*/ 2172597 h 2237474"/>
              <a:gd name="connsiteX138" fmla="*/ 1434549 w 12192000"/>
              <a:gd name="connsiteY138" fmla="*/ 2234522 h 2237474"/>
              <a:gd name="connsiteX139" fmla="*/ 1398481 w 12192000"/>
              <a:gd name="connsiteY139" fmla="*/ 2237074 h 2237474"/>
              <a:gd name="connsiteX140" fmla="*/ 1398407 w 12192000"/>
              <a:gd name="connsiteY140" fmla="*/ 2237095 h 2237474"/>
              <a:gd name="connsiteX141" fmla="*/ 1370962 w 12192000"/>
              <a:gd name="connsiteY141" fmla="*/ 2237474 h 2237474"/>
              <a:gd name="connsiteX142" fmla="*/ 1356367 w 12192000"/>
              <a:gd name="connsiteY142" fmla="*/ 2235089 h 2237474"/>
              <a:gd name="connsiteX143" fmla="*/ 1324828 w 12192000"/>
              <a:gd name="connsiteY143" fmla="*/ 2231968 h 2237474"/>
              <a:gd name="connsiteX144" fmla="*/ 1297744 w 12192000"/>
              <a:gd name="connsiteY144" fmla="*/ 2235849 h 2237474"/>
              <a:gd name="connsiteX145" fmla="*/ 1286236 w 12192000"/>
              <a:gd name="connsiteY145" fmla="*/ 2233135 h 2237474"/>
              <a:gd name="connsiteX146" fmla="*/ 1283504 w 12192000"/>
              <a:gd name="connsiteY146" fmla="*/ 2233797 h 2237474"/>
              <a:gd name="connsiteX147" fmla="*/ 1279765 w 12192000"/>
              <a:gd name="connsiteY147" fmla="*/ 2229639 h 2237474"/>
              <a:gd name="connsiteX148" fmla="*/ 1195347 w 12192000"/>
              <a:gd name="connsiteY148" fmla="*/ 2212354 h 2237474"/>
              <a:gd name="connsiteX149" fmla="*/ 970251 w 12192000"/>
              <a:gd name="connsiteY149" fmla="*/ 2221029 h 2237474"/>
              <a:gd name="connsiteX150" fmla="*/ 812914 w 12192000"/>
              <a:gd name="connsiteY150" fmla="*/ 2202752 h 2237474"/>
              <a:gd name="connsiteX151" fmla="*/ 800195 w 12192000"/>
              <a:gd name="connsiteY151" fmla="*/ 2209407 h 2237474"/>
              <a:gd name="connsiteX152" fmla="*/ 784978 w 12192000"/>
              <a:gd name="connsiteY152" fmla="*/ 2212360 h 2237474"/>
              <a:gd name="connsiteX153" fmla="*/ 681987 w 12192000"/>
              <a:gd name="connsiteY153" fmla="*/ 2216757 h 2237474"/>
              <a:gd name="connsiteX154" fmla="*/ 669923 w 12192000"/>
              <a:gd name="connsiteY154" fmla="*/ 2211682 h 2237474"/>
              <a:gd name="connsiteX155" fmla="*/ 648680 w 12192000"/>
              <a:gd name="connsiteY155" fmla="*/ 2206229 h 2237474"/>
              <a:gd name="connsiteX156" fmla="*/ 597225 w 12192000"/>
              <a:gd name="connsiteY156" fmla="*/ 2180999 h 2237474"/>
              <a:gd name="connsiteX157" fmla="*/ 558449 w 12192000"/>
              <a:gd name="connsiteY157" fmla="*/ 2182346 h 2237474"/>
              <a:gd name="connsiteX158" fmla="*/ 550517 w 12192000"/>
              <a:gd name="connsiteY158" fmla="*/ 2182060 h 2237474"/>
              <a:gd name="connsiteX159" fmla="*/ 550309 w 12192000"/>
              <a:gd name="connsiteY159" fmla="*/ 2181825 h 2237474"/>
              <a:gd name="connsiteX160" fmla="*/ 541836 w 12192000"/>
              <a:gd name="connsiteY160" fmla="*/ 2181063 h 2237474"/>
              <a:gd name="connsiteX161" fmla="*/ 536057 w 12192000"/>
              <a:gd name="connsiteY161" fmla="*/ 2181537 h 2237474"/>
              <a:gd name="connsiteX162" fmla="*/ 520671 w 12192000"/>
              <a:gd name="connsiteY162" fmla="*/ 2180980 h 2237474"/>
              <a:gd name="connsiteX163" fmla="*/ 515024 w 12192000"/>
              <a:gd name="connsiteY163" fmla="*/ 2179258 h 2237474"/>
              <a:gd name="connsiteX164" fmla="*/ 512278 w 12192000"/>
              <a:gd name="connsiteY164" fmla="*/ 2176369 h 2237474"/>
              <a:gd name="connsiteX165" fmla="*/ 480419 w 12192000"/>
              <a:gd name="connsiteY165" fmla="*/ 2167807 h 2237474"/>
              <a:gd name="connsiteX166" fmla="*/ 413835 w 12192000"/>
              <a:gd name="connsiteY166" fmla="*/ 2156783 h 2237474"/>
              <a:gd name="connsiteX167" fmla="*/ 376513 w 12192000"/>
              <a:gd name="connsiteY167" fmla="*/ 2154014 h 2237474"/>
              <a:gd name="connsiteX168" fmla="*/ 273386 w 12192000"/>
              <a:gd name="connsiteY168" fmla="*/ 2142551 h 2237474"/>
              <a:gd name="connsiteX169" fmla="*/ 169207 w 12192000"/>
              <a:gd name="connsiteY169" fmla="*/ 2128100 h 2237474"/>
              <a:gd name="connsiteX170" fmla="*/ 93149 w 12192000"/>
              <a:gd name="connsiteY170" fmla="*/ 2105324 h 2237474"/>
              <a:gd name="connsiteX171" fmla="*/ 88109 w 12192000"/>
              <a:gd name="connsiteY171" fmla="*/ 2106704 h 2237474"/>
              <a:gd name="connsiteX172" fmla="*/ 80022 w 12192000"/>
              <a:gd name="connsiteY172" fmla="*/ 2107254 h 2237474"/>
              <a:gd name="connsiteX173" fmla="*/ 79717 w 12192000"/>
              <a:gd name="connsiteY173" fmla="*/ 2107046 h 2237474"/>
              <a:gd name="connsiteX174" fmla="*/ 72352 w 12192000"/>
              <a:gd name="connsiteY174" fmla="*/ 2107991 h 2237474"/>
              <a:gd name="connsiteX175" fmla="*/ 37645 w 12192000"/>
              <a:gd name="connsiteY175" fmla="*/ 2115401 h 2237474"/>
              <a:gd name="connsiteX176" fmla="*/ 4572 w 12192000"/>
              <a:gd name="connsiteY176" fmla="*/ 2111091 h 2237474"/>
              <a:gd name="connsiteX177" fmla="*/ 0 w 12192000"/>
              <a:gd name="connsiteY177" fmla="*/ 2110468 h 2237474"/>
              <a:gd name="connsiteX178" fmla="*/ 0 w 12192000"/>
              <a:gd name="connsiteY17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48661 w 12192000"/>
              <a:gd name="connsiteY116" fmla="*/ 1986122 h 2237474"/>
              <a:gd name="connsiteX117" fmla="*/ 2718916 w 12192000"/>
              <a:gd name="connsiteY117" fmla="*/ 1990867 h 2237474"/>
              <a:gd name="connsiteX118" fmla="*/ 2713522 w 12192000"/>
              <a:gd name="connsiteY118" fmla="*/ 1990173 h 2237474"/>
              <a:gd name="connsiteX119" fmla="*/ 2578178 w 12192000"/>
              <a:gd name="connsiteY119" fmla="*/ 1990531 h 2237474"/>
              <a:gd name="connsiteX120" fmla="*/ 2476147 w 12192000"/>
              <a:gd name="connsiteY120" fmla="*/ 1998305 h 2237474"/>
              <a:gd name="connsiteX121" fmla="*/ 2373568 w 12192000"/>
              <a:gd name="connsiteY121" fmla="*/ 2003219 h 2237474"/>
              <a:gd name="connsiteX122" fmla="*/ 2287219 w 12192000"/>
              <a:gd name="connsiteY122" fmla="*/ 1998750 h 2237474"/>
              <a:gd name="connsiteX123" fmla="*/ 2243069 w 12192000"/>
              <a:gd name="connsiteY123" fmla="*/ 2015111 h 2237474"/>
              <a:gd name="connsiteX124" fmla="*/ 2186609 w 12192000"/>
              <a:gd name="connsiteY124" fmla="*/ 2008263 h 2237474"/>
              <a:gd name="connsiteX125" fmla="*/ 2164831 w 12192000"/>
              <a:gd name="connsiteY125" fmla="*/ 2010143 h 2237474"/>
              <a:gd name="connsiteX126" fmla="*/ 2152836 w 12192000"/>
              <a:gd name="connsiteY126" fmla="*/ 2010048 h 2237474"/>
              <a:gd name="connsiteX127" fmla="*/ 2117102 w 12192000"/>
              <a:gd name="connsiteY127" fmla="*/ 2023004 h 2237474"/>
              <a:gd name="connsiteX128" fmla="*/ 2111935 w 12192000"/>
              <a:gd name="connsiteY128" fmla="*/ 2023163 h 2237474"/>
              <a:gd name="connsiteX129" fmla="*/ 2089991 w 12192000"/>
              <a:gd name="connsiteY129" fmla="*/ 2034193 h 2237474"/>
              <a:gd name="connsiteX130" fmla="*/ 2058061 w 12192000"/>
              <a:gd name="connsiteY130" fmla="*/ 2047942 h 2237474"/>
              <a:gd name="connsiteX131" fmla="*/ 2055737 w 12192000"/>
              <a:gd name="connsiteY131" fmla="*/ 2047704 h 2237474"/>
              <a:gd name="connsiteX132" fmla="*/ 2042244 w 12192000"/>
              <a:gd name="connsiteY132" fmla="*/ 2055560 h 2237474"/>
              <a:gd name="connsiteX133" fmla="*/ 1976224 w 12192000"/>
              <a:gd name="connsiteY133" fmla="*/ 2074257 h 2237474"/>
              <a:gd name="connsiteX134" fmla="*/ 1877728 w 12192000"/>
              <a:gd name="connsiteY134" fmla="*/ 2101004 h 2237474"/>
              <a:gd name="connsiteX135" fmla="*/ 1759056 w 12192000"/>
              <a:gd name="connsiteY135" fmla="*/ 2125608 h 2237474"/>
              <a:gd name="connsiteX136" fmla="*/ 1637948 w 12192000"/>
              <a:gd name="connsiteY136" fmla="*/ 2172597 h 2237474"/>
              <a:gd name="connsiteX137" fmla="*/ 1434549 w 12192000"/>
              <a:gd name="connsiteY137" fmla="*/ 2234522 h 2237474"/>
              <a:gd name="connsiteX138" fmla="*/ 1398481 w 12192000"/>
              <a:gd name="connsiteY138" fmla="*/ 2237074 h 2237474"/>
              <a:gd name="connsiteX139" fmla="*/ 1398407 w 12192000"/>
              <a:gd name="connsiteY139" fmla="*/ 2237095 h 2237474"/>
              <a:gd name="connsiteX140" fmla="*/ 1370962 w 12192000"/>
              <a:gd name="connsiteY140" fmla="*/ 2237474 h 2237474"/>
              <a:gd name="connsiteX141" fmla="*/ 1356367 w 12192000"/>
              <a:gd name="connsiteY141" fmla="*/ 2235089 h 2237474"/>
              <a:gd name="connsiteX142" fmla="*/ 1324828 w 12192000"/>
              <a:gd name="connsiteY142" fmla="*/ 2231968 h 2237474"/>
              <a:gd name="connsiteX143" fmla="*/ 1297744 w 12192000"/>
              <a:gd name="connsiteY143" fmla="*/ 2235849 h 2237474"/>
              <a:gd name="connsiteX144" fmla="*/ 1286236 w 12192000"/>
              <a:gd name="connsiteY144" fmla="*/ 2233135 h 2237474"/>
              <a:gd name="connsiteX145" fmla="*/ 1283504 w 12192000"/>
              <a:gd name="connsiteY145" fmla="*/ 2233797 h 2237474"/>
              <a:gd name="connsiteX146" fmla="*/ 1279765 w 12192000"/>
              <a:gd name="connsiteY146" fmla="*/ 2229639 h 2237474"/>
              <a:gd name="connsiteX147" fmla="*/ 1195347 w 12192000"/>
              <a:gd name="connsiteY147" fmla="*/ 2212354 h 2237474"/>
              <a:gd name="connsiteX148" fmla="*/ 970251 w 12192000"/>
              <a:gd name="connsiteY148" fmla="*/ 2221029 h 2237474"/>
              <a:gd name="connsiteX149" fmla="*/ 812914 w 12192000"/>
              <a:gd name="connsiteY149" fmla="*/ 2202752 h 2237474"/>
              <a:gd name="connsiteX150" fmla="*/ 800195 w 12192000"/>
              <a:gd name="connsiteY150" fmla="*/ 2209407 h 2237474"/>
              <a:gd name="connsiteX151" fmla="*/ 784978 w 12192000"/>
              <a:gd name="connsiteY151" fmla="*/ 2212360 h 2237474"/>
              <a:gd name="connsiteX152" fmla="*/ 681987 w 12192000"/>
              <a:gd name="connsiteY152" fmla="*/ 2216757 h 2237474"/>
              <a:gd name="connsiteX153" fmla="*/ 669923 w 12192000"/>
              <a:gd name="connsiteY153" fmla="*/ 2211682 h 2237474"/>
              <a:gd name="connsiteX154" fmla="*/ 648680 w 12192000"/>
              <a:gd name="connsiteY154" fmla="*/ 2206229 h 2237474"/>
              <a:gd name="connsiteX155" fmla="*/ 597225 w 12192000"/>
              <a:gd name="connsiteY155" fmla="*/ 2180999 h 2237474"/>
              <a:gd name="connsiteX156" fmla="*/ 558449 w 12192000"/>
              <a:gd name="connsiteY156" fmla="*/ 2182346 h 2237474"/>
              <a:gd name="connsiteX157" fmla="*/ 550517 w 12192000"/>
              <a:gd name="connsiteY157" fmla="*/ 2182060 h 2237474"/>
              <a:gd name="connsiteX158" fmla="*/ 550309 w 12192000"/>
              <a:gd name="connsiteY158" fmla="*/ 2181825 h 2237474"/>
              <a:gd name="connsiteX159" fmla="*/ 541836 w 12192000"/>
              <a:gd name="connsiteY159" fmla="*/ 2181063 h 2237474"/>
              <a:gd name="connsiteX160" fmla="*/ 536057 w 12192000"/>
              <a:gd name="connsiteY160" fmla="*/ 2181537 h 2237474"/>
              <a:gd name="connsiteX161" fmla="*/ 520671 w 12192000"/>
              <a:gd name="connsiteY161" fmla="*/ 2180980 h 2237474"/>
              <a:gd name="connsiteX162" fmla="*/ 515024 w 12192000"/>
              <a:gd name="connsiteY162" fmla="*/ 2179258 h 2237474"/>
              <a:gd name="connsiteX163" fmla="*/ 512278 w 12192000"/>
              <a:gd name="connsiteY163" fmla="*/ 2176369 h 2237474"/>
              <a:gd name="connsiteX164" fmla="*/ 480419 w 12192000"/>
              <a:gd name="connsiteY164" fmla="*/ 2167807 h 2237474"/>
              <a:gd name="connsiteX165" fmla="*/ 413835 w 12192000"/>
              <a:gd name="connsiteY165" fmla="*/ 2156783 h 2237474"/>
              <a:gd name="connsiteX166" fmla="*/ 376513 w 12192000"/>
              <a:gd name="connsiteY166" fmla="*/ 2154014 h 2237474"/>
              <a:gd name="connsiteX167" fmla="*/ 273386 w 12192000"/>
              <a:gd name="connsiteY167" fmla="*/ 2142551 h 2237474"/>
              <a:gd name="connsiteX168" fmla="*/ 169207 w 12192000"/>
              <a:gd name="connsiteY168" fmla="*/ 2128100 h 2237474"/>
              <a:gd name="connsiteX169" fmla="*/ 93149 w 12192000"/>
              <a:gd name="connsiteY169" fmla="*/ 2105324 h 2237474"/>
              <a:gd name="connsiteX170" fmla="*/ 88109 w 12192000"/>
              <a:gd name="connsiteY170" fmla="*/ 2106704 h 2237474"/>
              <a:gd name="connsiteX171" fmla="*/ 80022 w 12192000"/>
              <a:gd name="connsiteY171" fmla="*/ 2107254 h 2237474"/>
              <a:gd name="connsiteX172" fmla="*/ 79717 w 12192000"/>
              <a:gd name="connsiteY172" fmla="*/ 2107046 h 2237474"/>
              <a:gd name="connsiteX173" fmla="*/ 72352 w 12192000"/>
              <a:gd name="connsiteY173" fmla="*/ 2107991 h 2237474"/>
              <a:gd name="connsiteX174" fmla="*/ 37645 w 12192000"/>
              <a:gd name="connsiteY174" fmla="*/ 2115401 h 2237474"/>
              <a:gd name="connsiteX175" fmla="*/ 4572 w 12192000"/>
              <a:gd name="connsiteY175" fmla="*/ 2111091 h 2237474"/>
              <a:gd name="connsiteX176" fmla="*/ 0 w 12192000"/>
              <a:gd name="connsiteY176" fmla="*/ 2110468 h 2237474"/>
              <a:gd name="connsiteX177" fmla="*/ 0 w 12192000"/>
              <a:gd name="connsiteY17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18916 w 12192000"/>
              <a:gd name="connsiteY116" fmla="*/ 1990867 h 2237474"/>
              <a:gd name="connsiteX117" fmla="*/ 2713522 w 12192000"/>
              <a:gd name="connsiteY117" fmla="*/ 1990173 h 2237474"/>
              <a:gd name="connsiteX118" fmla="*/ 2578178 w 12192000"/>
              <a:gd name="connsiteY118" fmla="*/ 1990531 h 2237474"/>
              <a:gd name="connsiteX119" fmla="*/ 2476147 w 12192000"/>
              <a:gd name="connsiteY119" fmla="*/ 1998305 h 2237474"/>
              <a:gd name="connsiteX120" fmla="*/ 2373568 w 12192000"/>
              <a:gd name="connsiteY120" fmla="*/ 2003219 h 2237474"/>
              <a:gd name="connsiteX121" fmla="*/ 2287219 w 12192000"/>
              <a:gd name="connsiteY121" fmla="*/ 1998750 h 2237474"/>
              <a:gd name="connsiteX122" fmla="*/ 2243069 w 12192000"/>
              <a:gd name="connsiteY122" fmla="*/ 2015111 h 2237474"/>
              <a:gd name="connsiteX123" fmla="*/ 2186609 w 12192000"/>
              <a:gd name="connsiteY123" fmla="*/ 2008263 h 2237474"/>
              <a:gd name="connsiteX124" fmla="*/ 2164831 w 12192000"/>
              <a:gd name="connsiteY124" fmla="*/ 2010143 h 2237474"/>
              <a:gd name="connsiteX125" fmla="*/ 2152836 w 12192000"/>
              <a:gd name="connsiteY125" fmla="*/ 2010048 h 2237474"/>
              <a:gd name="connsiteX126" fmla="*/ 2117102 w 12192000"/>
              <a:gd name="connsiteY126" fmla="*/ 2023004 h 2237474"/>
              <a:gd name="connsiteX127" fmla="*/ 2111935 w 12192000"/>
              <a:gd name="connsiteY127" fmla="*/ 2023163 h 2237474"/>
              <a:gd name="connsiteX128" fmla="*/ 2089991 w 12192000"/>
              <a:gd name="connsiteY128" fmla="*/ 2034193 h 2237474"/>
              <a:gd name="connsiteX129" fmla="*/ 2058061 w 12192000"/>
              <a:gd name="connsiteY129" fmla="*/ 2047942 h 2237474"/>
              <a:gd name="connsiteX130" fmla="*/ 2055737 w 12192000"/>
              <a:gd name="connsiteY130" fmla="*/ 2047704 h 2237474"/>
              <a:gd name="connsiteX131" fmla="*/ 2042244 w 12192000"/>
              <a:gd name="connsiteY131" fmla="*/ 2055560 h 2237474"/>
              <a:gd name="connsiteX132" fmla="*/ 1976224 w 12192000"/>
              <a:gd name="connsiteY132" fmla="*/ 2074257 h 2237474"/>
              <a:gd name="connsiteX133" fmla="*/ 1877728 w 12192000"/>
              <a:gd name="connsiteY133" fmla="*/ 2101004 h 2237474"/>
              <a:gd name="connsiteX134" fmla="*/ 1759056 w 12192000"/>
              <a:gd name="connsiteY134" fmla="*/ 2125608 h 2237474"/>
              <a:gd name="connsiteX135" fmla="*/ 1637948 w 12192000"/>
              <a:gd name="connsiteY135" fmla="*/ 2172597 h 2237474"/>
              <a:gd name="connsiteX136" fmla="*/ 1434549 w 12192000"/>
              <a:gd name="connsiteY136" fmla="*/ 2234522 h 2237474"/>
              <a:gd name="connsiteX137" fmla="*/ 1398481 w 12192000"/>
              <a:gd name="connsiteY137" fmla="*/ 2237074 h 2237474"/>
              <a:gd name="connsiteX138" fmla="*/ 1398407 w 12192000"/>
              <a:gd name="connsiteY138" fmla="*/ 2237095 h 2237474"/>
              <a:gd name="connsiteX139" fmla="*/ 1370962 w 12192000"/>
              <a:gd name="connsiteY139" fmla="*/ 2237474 h 2237474"/>
              <a:gd name="connsiteX140" fmla="*/ 1356367 w 12192000"/>
              <a:gd name="connsiteY140" fmla="*/ 2235089 h 2237474"/>
              <a:gd name="connsiteX141" fmla="*/ 1324828 w 12192000"/>
              <a:gd name="connsiteY141" fmla="*/ 2231968 h 2237474"/>
              <a:gd name="connsiteX142" fmla="*/ 1297744 w 12192000"/>
              <a:gd name="connsiteY142" fmla="*/ 2235849 h 2237474"/>
              <a:gd name="connsiteX143" fmla="*/ 1286236 w 12192000"/>
              <a:gd name="connsiteY143" fmla="*/ 2233135 h 2237474"/>
              <a:gd name="connsiteX144" fmla="*/ 1283504 w 12192000"/>
              <a:gd name="connsiteY144" fmla="*/ 2233797 h 2237474"/>
              <a:gd name="connsiteX145" fmla="*/ 1279765 w 12192000"/>
              <a:gd name="connsiteY145" fmla="*/ 2229639 h 2237474"/>
              <a:gd name="connsiteX146" fmla="*/ 1195347 w 12192000"/>
              <a:gd name="connsiteY146" fmla="*/ 2212354 h 2237474"/>
              <a:gd name="connsiteX147" fmla="*/ 970251 w 12192000"/>
              <a:gd name="connsiteY147" fmla="*/ 2221029 h 2237474"/>
              <a:gd name="connsiteX148" fmla="*/ 812914 w 12192000"/>
              <a:gd name="connsiteY148" fmla="*/ 2202752 h 2237474"/>
              <a:gd name="connsiteX149" fmla="*/ 800195 w 12192000"/>
              <a:gd name="connsiteY149" fmla="*/ 2209407 h 2237474"/>
              <a:gd name="connsiteX150" fmla="*/ 784978 w 12192000"/>
              <a:gd name="connsiteY150" fmla="*/ 2212360 h 2237474"/>
              <a:gd name="connsiteX151" fmla="*/ 681987 w 12192000"/>
              <a:gd name="connsiteY151" fmla="*/ 2216757 h 2237474"/>
              <a:gd name="connsiteX152" fmla="*/ 669923 w 12192000"/>
              <a:gd name="connsiteY152" fmla="*/ 2211682 h 2237474"/>
              <a:gd name="connsiteX153" fmla="*/ 648680 w 12192000"/>
              <a:gd name="connsiteY153" fmla="*/ 2206229 h 2237474"/>
              <a:gd name="connsiteX154" fmla="*/ 597225 w 12192000"/>
              <a:gd name="connsiteY154" fmla="*/ 2180999 h 2237474"/>
              <a:gd name="connsiteX155" fmla="*/ 558449 w 12192000"/>
              <a:gd name="connsiteY155" fmla="*/ 2182346 h 2237474"/>
              <a:gd name="connsiteX156" fmla="*/ 550517 w 12192000"/>
              <a:gd name="connsiteY156" fmla="*/ 2182060 h 2237474"/>
              <a:gd name="connsiteX157" fmla="*/ 550309 w 12192000"/>
              <a:gd name="connsiteY157" fmla="*/ 2181825 h 2237474"/>
              <a:gd name="connsiteX158" fmla="*/ 541836 w 12192000"/>
              <a:gd name="connsiteY158" fmla="*/ 2181063 h 2237474"/>
              <a:gd name="connsiteX159" fmla="*/ 536057 w 12192000"/>
              <a:gd name="connsiteY159" fmla="*/ 2181537 h 2237474"/>
              <a:gd name="connsiteX160" fmla="*/ 520671 w 12192000"/>
              <a:gd name="connsiteY160" fmla="*/ 2180980 h 2237474"/>
              <a:gd name="connsiteX161" fmla="*/ 515024 w 12192000"/>
              <a:gd name="connsiteY161" fmla="*/ 2179258 h 2237474"/>
              <a:gd name="connsiteX162" fmla="*/ 512278 w 12192000"/>
              <a:gd name="connsiteY162" fmla="*/ 2176369 h 2237474"/>
              <a:gd name="connsiteX163" fmla="*/ 480419 w 12192000"/>
              <a:gd name="connsiteY163" fmla="*/ 2167807 h 2237474"/>
              <a:gd name="connsiteX164" fmla="*/ 413835 w 12192000"/>
              <a:gd name="connsiteY164" fmla="*/ 2156783 h 2237474"/>
              <a:gd name="connsiteX165" fmla="*/ 376513 w 12192000"/>
              <a:gd name="connsiteY165" fmla="*/ 2154014 h 2237474"/>
              <a:gd name="connsiteX166" fmla="*/ 273386 w 12192000"/>
              <a:gd name="connsiteY166" fmla="*/ 2142551 h 2237474"/>
              <a:gd name="connsiteX167" fmla="*/ 169207 w 12192000"/>
              <a:gd name="connsiteY167" fmla="*/ 2128100 h 2237474"/>
              <a:gd name="connsiteX168" fmla="*/ 93149 w 12192000"/>
              <a:gd name="connsiteY168" fmla="*/ 2105324 h 2237474"/>
              <a:gd name="connsiteX169" fmla="*/ 88109 w 12192000"/>
              <a:gd name="connsiteY169" fmla="*/ 2106704 h 2237474"/>
              <a:gd name="connsiteX170" fmla="*/ 80022 w 12192000"/>
              <a:gd name="connsiteY170" fmla="*/ 2107254 h 2237474"/>
              <a:gd name="connsiteX171" fmla="*/ 79717 w 12192000"/>
              <a:gd name="connsiteY171" fmla="*/ 2107046 h 2237474"/>
              <a:gd name="connsiteX172" fmla="*/ 72352 w 12192000"/>
              <a:gd name="connsiteY172" fmla="*/ 2107991 h 2237474"/>
              <a:gd name="connsiteX173" fmla="*/ 37645 w 12192000"/>
              <a:gd name="connsiteY173" fmla="*/ 2115401 h 2237474"/>
              <a:gd name="connsiteX174" fmla="*/ 4572 w 12192000"/>
              <a:gd name="connsiteY174" fmla="*/ 2111091 h 2237474"/>
              <a:gd name="connsiteX175" fmla="*/ 0 w 12192000"/>
              <a:gd name="connsiteY175" fmla="*/ 2110468 h 2237474"/>
              <a:gd name="connsiteX176" fmla="*/ 0 w 12192000"/>
              <a:gd name="connsiteY17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18916 w 12192000"/>
              <a:gd name="connsiteY115" fmla="*/ 1990867 h 2237474"/>
              <a:gd name="connsiteX116" fmla="*/ 2713522 w 12192000"/>
              <a:gd name="connsiteY116" fmla="*/ 1990173 h 2237474"/>
              <a:gd name="connsiteX117" fmla="*/ 2578178 w 12192000"/>
              <a:gd name="connsiteY117" fmla="*/ 1990531 h 2237474"/>
              <a:gd name="connsiteX118" fmla="*/ 2476147 w 12192000"/>
              <a:gd name="connsiteY118" fmla="*/ 1998305 h 2237474"/>
              <a:gd name="connsiteX119" fmla="*/ 2373568 w 12192000"/>
              <a:gd name="connsiteY119" fmla="*/ 2003219 h 2237474"/>
              <a:gd name="connsiteX120" fmla="*/ 2287219 w 12192000"/>
              <a:gd name="connsiteY120" fmla="*/ 1998750 h 2237474"/>
              <a:gd name="connsiteX121" fmla="*/ 2243069 w 12192000"/>
              <a:gd name="connsiteY121" fmla="*/ 2015111 h 2237474"/>
              <a:gd name="connsiteX122" fmla="*/ 2186609 w 12192000"/>
              <a:gd name="connsiteY122" fmla="*/ 2008263 h 2237474"/>
              <a:gd name="connsiteX123" fmla="*/ 2164831 w 12192000"/>
              <a:gd name="connsiteY123" fmla="*/ 2010143 h 2237474"/>
              <a:gd name="connsiteX124" fmla="*/ 2152836 w 12192000"/>
              <a:gd name="connsiteY124" fmla="*/ 2010048 h 2237474"/>
              <a:gd name="connsiteX125" fmla="*/ 2117102 w 12192000"/>
              <a:gd name="connsiteY125" fmla="*/ 2023004 h 2237474"/>
              <a:gd name="connsiteX126" fmla="*/ 2111935 w 12192000"/>
              <a:gd name="connsiteY126" fmla="*/ 2023163 h 2237474"/>
              <a:gd name="connsiteX127" fmla="*/ 2089991 w 12192000"/>
              <a:gd name="connsiteY127" fmla="*/ 2034193 h 2237474"/>
              <a:gd name="connsiteX128" fmla="*/ 2058061 w 12192000"/>
              <a:gd name="connsiteY128" fmla="*/ 2047942 h 2237474"/>
              <a:gd name="connsiteX129" fmla="*/ 2055737 w 12192000"/>
              <a:gd name="connsiteY129" fmla="*/ 2047704 h 2237474"/>
              <a:gd name="connsiteX130" fmla="*/ 2042244 w 12192000"/>
              <a:gd name="connsiteY130" fmla="*/ 2055560 h 2237474"/>
              <a:gd name="connsiteX131" fmla="*/ 1976224 w 12192000"/>
              <a:gd name="connsiteY131" fmla="*/ 2074257 h 2237474"/>
              <a:gd name="connsiteX132" fmla="*/ 1877728 w 12192000"/>
              <a:gd name="connsiteY132" fmla="*/ 2101004 h 2237474"/>
              <a:gd name="connsiteX133" fmla="*/ 1759056 w 12192000"/>
              <a:gd name="connsiteY133" fmla="*/ 2125608 h 2237474"/>
              <a:gd name="connsiteX134" fmla="*/ 1637948 w 12192000"/>
              <a:gd name="connsiteY134" fmla="*/ 2172597 h 2237474"/>
              <a:gd name="connsiteX135" fmla="*/ 1434549 w 12192000"/>
              <a:gd name="connsiteY135" fmla="*/ 2234522 h 2237474"/>
              <a:gd name="connsiteX136" fmla="*/ 1398481 w 12192000"/>
              <a:gd name="connsiteY136" fmla="*/ 2237074 h 2237474"/>
              <a:gd name="connsiteX137" fmla="*/ 1398407 w 12192000"/>
              <a:gd name="connsiteY137" fmla="*/ 2237095 h 2237474"/>
              <a:gd name="connsiteX138" fmla="*/ 1370962 w 12192000"/>
              <a:gd name="connsiteY138" fmla="*/ 2237474 h 2237474"/>
              <a:gd name="connsiteX139" fmla="*/ 1356367 w 12192000"/>
              <a:gd name="connsiteY139" fmla="*/ 2235089 h 2237474"/>
              <a:gd name="connsiteX140" fmla="*/ 1324828 w 12192000"/>
              <a:gd name="connsiteY140" fmla="*/ 2231968 h 2237474"/>
              <a:gd name="connsiteX141" fmla="*/ 1297744 w 12192000"/>
              <a:gd name="connsiteY141" fmla="*/ 2235849 h 2237474"/>
              <a:gd name="connsiteX142" fmla="*/ 1286236 w 12192000"/>
              <a:gd name="connsiteY142" fmla="*/ 2233135 h 2237474"/>
              <a:gd name="connsiteX143" fmla="*/ 1283504 w 12192000"/>
              <a:gd name="connsiteY143" fmla="*/ 2233797 h 2237474"/>
              <a:gd name="connsiteX144" fmla="*/ 1279765 w 12192000"/>
              <a:gd name="connsiteY144" fmla="*/ 2229639 h 2237474"/>
              <a:gd name="connsiteX145" fmla="*/ 1195347 w 12192000"/>
              <a:gd name="connsiteY145" fmla="*/ 2212354 h 2237474"/>
              <a:gd name="connsiteX146" fmla="*/ 970251 w 12192000"/>
              <a:gd name="connsiteY146" fmla="*/ 2221029 h 2237474"/>
              <a:gd name="connsiteX147" fmla="*/ 812914 w 12192000"/>
              <a:gd name="connsiteY147" fmla="*/ 2202752 h 2237474"/>
              <a:gd name="connsiteX148" fmla="*/ 800195 w 12192000"/>
              <a:gd name="connsiteY148" fmla="*/ 2209407 h 2237474"/>
              <a:gd name="connsiteX149" fmla="*/ 784978 w 12192000"/>
              <a:gd name="connsiteY149" fmla="*/ 2212360 h 2237474"/>
              <a:gd name="connsiteX150" fmla="*/ 681987 w 12192000"/>
              <a:gd name="connsiteY150" fmla="*/ 2216757 h 2237474"/>
              <a:gd name="connsiteX151" fmla="*/ 669923 w 12192000"/>
              <a:gd name="connsiteY151" fmla="*/ 2211682 h 2237474"/>
              <a:gd name="connsiteX152" fmla="*/ 648680 w 12192000"/>
              <a:gd name="connsiteY152" fmla="*/ 2206229 h 2237474"/>
              <a:gd name="connsiteX153" fmla="*/ 597225 w 12192000"/>
              <a:gd name="connsiteY153" fmla="*/ 2180999 h 2237474"/>
              <a:gd name="connsiteX154" fmla="*/ 558449 w 12192000"/>
              <a:gd name="connsiteY154" fmla="*/ 2182346 h 2237474"/>
              <a:gd name="connsiteX155" fmla="*/ 550517 w 12192000"/>
              <a:gd name="connsiteY155" fmla="*/ 2182060 h 2237474"/>
              <a:gd name="connsiteX156" fmla="*/ 550309 w 12192000"/>
              <a:gd name="connsiteY156" fmla="*/ 2181825 h 2237474"/>
              <a:gd name="connsiteX157" fmla="*/ 541836 w 12192000"/>
              <a:gd name="connsiteY157" fmla="*/ 2181063 h 2237474"/>
              <a:gd name="connsiteX158" fmla="*/ 536057 w 12192000"/>
              <a:gd name="connsiteY158" fmla="*/ 2181537 h 2237474"/>
              <a:gd name="connsiteX159" fmla="*/ 520671 w 12192000"/>
              <a:gd name="connsiteY159" fmla="*/ 2180980 h 2237474"/>
              <a:gd name="connsiteX160" fmla="*/ 515024 w 12192000"/>
              <a:gd name="connsiteY160" fmla="*/ 2179258 h 2237474"/>
              <a:gd name="connsiteX161" fmla="*/ 512278 w 12192000"/>
              <a:gd name="connsiteY161" fmla="*/ 2176369 h 2237474"/>
              <a:gd name="connsiteX162" fmla="*/ 480419 w 12192000"/>
              <a:gd name="connsiteY162" fmla="*/ 2167807 h 2237474"/>
              <a:gd name="connsiteX163" fmla="*/ 413835 w 12192000"/>
              <a:gd name="connsiteY163" fmla="*/ 2156783 h 2237474"/>
              <a:gd name="connsiteX164" fmla="*/ 376513 w 12192000"/>
              <a:gd name="connsiteY164" fmla="*/ 2154014 h 2237474"/>
              <a:gd name="connsiteX165" fmla="*/ 273386 w 12192000"/>
              <a:gd name="connsiteY165" fmla="*/ 2142551 h 2237474"/>
              <a:gd name="connsiteX166" fmla="*/ 169207 w 12192000"/>
              <a:gd name="connsiteY166" fmla="*/ 2128100 h 2237474"/>
              <a:gd name="connsiteX167" fmla="*/ 93149 w 12192000"/>
              <a:gd name="connsiteY167" fmla="*/ 2105324 h 2237474"/>
              <a:gd name="connsiteX168" fmla="*/ 88109 w 12192000"/>
              <a:gd name="connsiteY168" fmla="*/ 2106704 h 2237474"/>
              <a:gd name="connsiteX169" fmla="*/ 80022 w 12192000"/>
              <a:gd name="connsiteY169" fmla="*/ 2107254 h 2237474"/>
              <a:gd name="connsiteX170" fmla="*/ 79717 w 12192000"/>
              <a:gd name="connsiteY170" fmla="*/ 2107046 h 2237474"/>
              <a:gd name="connsiteX171" fmla="*/ 72352 w 12192000"/>
              <a:gd name="connsiteY171" fmla="*/ 2107991 h 2237474"/>
              <a:gd name="connsiteX172" fmla="*/ 37645 w 12192000"/>
              <a:gd name="connsiteY172" fmla="*/ 2115401 h 2237474"/>
              <a:gd name="connsiteX173" fmla="*/ 4572 w 12192000"/>
              <a:gd name="connsiteY173" fmla="*/ 2111091 h 2237474"/>
              <a:gd name="connsiteX174" fmla="*/ 0 w 12192000"/>
              <a:gd name="connsiteY174" fmla="*/ 2110468 h 2237474"/>
              <a:gd name="connsiteX175" fmla="*/ 0 w 12192000"/>
              <a:gd name="connsiteY17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83504 w 12192000"/>
              <a:gd name="connsiteY142" fmla="*/ 2233797 h 2237474"/>
              <a:gd name="connsiteX143" fmla="*/ 1279765 w 12192000"/>
              <a:gd name="connsiteY143" fmla="*/ 2229639 h 2237474"/>
              <a:gd name="connsiteX144" fmla="*/ 1195347 w 12192000"/>
              <a:gd name="connsiteY144" fmla="*/ 2212354 h 2237474"/>
              <a:gd name="connsiteX145" fmla="*/ 970251 w 12192000"/>
              <a:gd name="connsiteY145" fmla="*/ 2221029 h 2237474"/>
              <a:gd name="connsiteX146" fmla="*/ 812914 w 12192000"/>
              <a:gd name="connsiteY146" fmla="*/ 2202752 h 2237474"/>
              <a:gd name="connsiteX147" fmla="*/ 800195 w 12192000"/>
              <a:gd name="connsiteY147" fmla="*/ 2209407 h 2237474"/>
              <a:gd name="connsiteX148" fmla="*/ 784978 w 12192000"/>
              <a:gd name="connsiteY148" fmla="*/ 2212360 h 2237474"/>
              <a:gd name="connsiteX149" fmla="*/ 681987 w 12192000"/>
              <a:gd name="connsiteY149" fmla="*/ 2216757 h 2237474"/>
              <a:gd name="connsiteX150" fmla="*/ 669923 w 12192000"/>
              <a:gd name="connsiteY150" fmla="*/ 2211682 h 2237474"/>
              <a:gd name="connsiteX151" fmla="*/ 648680 w 12192000"/>
              <a:gd name="connsiteY151" fmla="*/ 2206229 h 2237474"/>
              <a:gd name="connsiteX152" fmla="*/ 597225 w 12192000"/>
              <a:gd name="connsiteY152" fmla="*/ 2180999 h 2237474"/>
              <a:gd name="connsiteX153" fmla="*/ 558449 w 12192000"/>
              <a:gd name="connsiteY153" fmla="*/ 2182346 h 2237474"/>
              <a:gd name="connsiteX154" fmla="*/ 550517 w 12192000"/>
              <a:gd name="connsiteY154" fmla="*/ 2182060 h 2237474"/>
              <a:gd name="connsiteX155" fmla="*/ 550309 w 12192000"/>
              <a:gd name="connsiteY155" fmla="*/ 2181825 h 2237474"/>
              <a:gd name="connsiteX156" fmla="*/ 541836 w 12192000"/>
              <a:gd name="connsiteY156" fmla="*/ 2181063 h 2237474"/>
              <a:gd name="connsiteX157" fmla="*/ 536057 w 12192000"/>
              <a:gd name="connsiteY157" fmla="*/ 2181537 h 2237474"/>
              <a:gd name="connsiteX158" fmla="*/ 520671 w 12192000"/>
              <a:gd name="connsiteY158" fmla="*/ 2180980 h 2237474"/>
              <a:gd name="connsiteX159" fmla="*/ 515024 w 12192000"/>
              <a:gd name="connsiteY159" fmla="*/ 2179258 h 2237474"/>
              <a:gd name="connsiteX160" fmla="*/ 512278 w 12192000"/>
              <a:gd name="connsiteY160" fmla="*/ 2176369 h 2237474"/>
              <a:gd name="connsiteX161" fmla="*/ 480419 w 12192000"/>
              <a:gd name="connsiteY161" fmla="*/ 2167807 h 2237474"/>
              <a:gd name="connsiteX162" fmla="*/ 413835 w 12192000"/>
              <a:gd name="connsiteY162" fmla="*/ 2156783 h 2237474"/>
              <a:gd name="connsiteX163" fmla="*/ 376513 w 12192000"/>
              <a:gd name="connsiteY163" fmla="*/ 2154014 h 2237474"/>
              <a:gd name="connsiteX164" fmla="*/ 273386 w 12192000"/>
              <a:gd name="connsiteY164" fmla="*/ 2142551 h 2237474"/>
              <a:gd name="connsiteX165" fmla="*/ 169207 w 12192000"/>
              <a:gd name="connsiteY165" fmla="*/ 2128100 h 2237474"/>
              <a:gd name="connsiteX166" fmla="*/ 93149 w 12192000"/>
              <a:gd name="connsiteY166" fmla="*/ 2105324 h 2237474"/>
              <a:gd name="connsiteX167" fmla="*/ 88109 w 12192000"/>
              <a:gd name="connsiteY167" fmla="*/ 2106704 h 2237474"/>
              <a:gd name="connsiteX168" fmla="*/ 80022 w 12192000"/>
              <a:gd name="connsiteY168" fmla="*/ 2107254 h 2237474"/>
              <a:gd name="connsiteX169" fmla="*/ 79717 w 12192000"/>
              <a:gd name="connsiteY169" fmla="*/ 2107046 h 2237474"/>
              <a:gd name="connsiteX170" fmla="*/ 72352 w 12192000"/>
              <a:gd name="connsiteY170" fmla="*/ 2107991 h 2237474"/>
              <a:gd name="connsiteX171" fmla="*/ 37645 w 12192000"/>
              <a:gd name="connsiteY171" fmla="*/ 2115401 h 2237474"/>
              <a:gd name="connsiteX172" fmla="*/ 4572 w 12192000"/>
              <a:gd name="connsiteY172" fmla="*/ 2111091 h 2237474"/>
              <a:gd name="connsiteX173" fmla="*/ 0 w 12192000"/>
              <a:gd name="connsiteY173" fmla="*/ 2110468 h 2237474"/>
              <a:gd name="connsiteX174" fmla="*/ 0 w 12192000"/>
              <a:gd name="connsiteY17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79765 w 12192000"/>
              <a:gd name="connsiteY142" fmla="*/ 2229639 h 2237474"/>
              <a:gd name="connsiteX143" fmla="*/ 1195347 w 12192000"/>
              <a:gd name="connsiteY143" fmla="*/ 2212354 h 2237474"/>
              <a:gd name="connsiteX144" fmla="*/ 970251 w 12192000"/>
              <a:gd name="connsiteY144" fmla="*/ 2221029 h 2237474"/>
              <a:gd name="connsiteX145" fmla="*/ 812914 w 12192000"/>
              <a:gd name="connsiteY145" fmla="*/ 2202752 h 2237474"/>
              <a:gd name="connsiteX146" fmla="*/ 800195 w 12192000"/>
              <a:gd name="connsiteY146" fmla="*/ 2209407 h 2237474"/>
              <a:gd name="connsiteX147" fmla="*/ 784978 w 12192000"/>
              <a:gd name="connsiteY147" fmla="*/ 2212360 h 2237474"/>
              <a:gd name="connsiteX148" fmla="*/ 681987 w 12192000"/>
              <a:gd name="connsiteY148" fmla="*/ 2216757 h 2237474"/>
              <a:gd name="connsiteX149" fmla="*/ 669923 w 12192000"/>
              <a:gd name="connsiteY149" fmla="*/ 2211682 h 2237474"/>
              <a:gd name="connsiteX150" fmla="*/ 648680 w 12192000"/>
              <a:gd name="connsiteY150" fmla="*/ 2206229 h 2237474"/>
              <a:gd name="connsiteX151" fmla="*/ 597225 w 12192000"/>
              <a:gd name="connsiteY151" fmla="*/ 2180999 h 2237474"/>
              <a:gd name="connsiteX152" fmla="*/ 558449 w 12192000"/>
              <a:gd name="connsiteY152" fmla="*/ 2182346 h 2237474"/>
              <a:gd name="connsiteX153" fmla="*/ 550517 w 12192000"/>
              <a:gd name="connsiteY153" fmla="*/ 2182060 h 2237474"/>
              <a:gd name="connsiteX154" fmla="*/ 550309 w 12192000"/>
              <a:gd name="connsiteY154" fmla="*/ 2181825 h 2237474"/>
              <a:gd name="connsiteX155" fmla="*/ 541836 w 12192000"/>
              <a:gd name="connsiteY155" fmla="*/ 2181063 h 2237474"/>
              <a:gd name="connsiteX156" fmla="*/ 536057 w 12192000"/>
              <a:gd name="connsiteY156" fmla="*/ 2181537 h 2237474"/>
              <a:gd name="connsiteX157" fmla="*/ 520671 w 12192000"/>
              <a:gd name="connsiteY157" fmla="*/ 2180980 h 2237474"/>
              <a:gd name="connsiteX158" fmla="*/ 515024 w 12192000"/>
              <a:gd name="connsiteY158" fmla="*/ 2179258 h 2237474"/>
              <a:gd name="connsiteX159" fmla="*/ 512278 w 12192000"/>
              <a:gd name="connsiteY159" fmla="*/ 2176369 h 2237474"/>
              <a:gd name="connsiteX160" fmla="*/ 480419 w 12192000"/>
              <a:gd name="connsiteY160" fmla="*/ 2167807 h 2237474"/>
              <a:gd name="connsiteX161" fmla="*/ 413835 w 12192000"/>
              <a:gd name="connsiteY161" fmla="*/ 2156783 h 2237474"/>
              <a:gd name="connsiteX162" fmla="*/ 376513 w 12192000"/>
              <a:gd name="connsiteY162" fmla="*/ 2154014 h 2237474"/>
              <a:gd name="connsiteX163" fmla="*/ 273386 w 12192000"/>
              <a:gd name="connsiteY163" fmla="*/ 2142551 h 2237474"/>
              <a:gd name="connsiteX164" fmla="*/ 169207 w 12192000"/>
              <a:gd name="connsiteY164" fmla="*/ 2128100 h 2237474"/>
              <a:gd name="connsiteX165" fmla="*/ 93149 w 12192000"/>
              <a:gd name="connsiteY165" fmla="*/ 2105324 h 2237474"/>
              <a:gd name="connsiteX166" fmla="*/ 88109 w 12192000"/>
              <a:gd name="connsiteY166" fmla="*/ 2106704 h 2237474"/>
              <a:gd name="connsiteX167" fmla="*/ 80022 w 12192000"/>
              <a:gd name="connsiteY167" fmla="*/ 2107254 h 2237474"/>
              <a:gd name="connsiteX168" fmla="*/ 79717 w 12192000"/>
              <a:gd name="connsiteY168" fmla="*/ 2107046 h 2237474"/>
              <a:gd name="connsiteX169" fmla="*/ 72352 w 12192000"/>
              <a:gd name="connsiteY169" fmla="*/ 2107991 h 2237474"/>
              <a:gd name="connsiteX170" fmla="*/ 37645 w 12192000"/>
              <a:gd name="connsiteY170" fmla="*/ 2115401 h 2237474"/>
              <a:gd name="connsiteX171" fmla="*/ 4572 w 12192000"/>
              <a:gd name="connsiteY171" fmla="*/ 2111091 h 2237474"/>
              <a:gd name="connsiteX172" fmla="*/ 0 w 12192000"/>
              <a:gd name="connsiteY172" fmla="*/ 2110468 h 2237474"/>
              <a:gd name="connsiteX173" fmla="*/ 0 w 12192000"/>
              <a:gd name="connsiteY17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79765 w 12192000"/>
              <a:gd name="connsiteY141" fmla="*/ 2229639 h 2237474"/>
              <a:gd name="connsiteX142" fmla="*/ 1195347 w 12192000"/>
              <a:gd name="connsiteY142" fmla="*/ 2212354 h 2237474"/>
              <a:gd name="connsiteX143" fmla="*/ 970251 w 12192000"/>
              <a:gd name="connsiteY143" fmla="*/ 2221029 h 2237474"/>
              <a:gd name="connsiteX144" fmla="*/ 812914 w 12192000"/>
              <a:gd name="connsiteY144" fmla="*/ 2202752 h 2237474"/>
              <a:gd name="connsiteX145" fmla="*/ 800195 w 12192000"/>
              <a:gd name="connsiteY145" fmla="*/ 2209407 h 2237474"/>
              <a:gd name="connsiteX146" fmla="*/ 784978 w 12192000"/>
              <a:gd name="connsiteY146" fmla="*/ 2212360 h 2237474"/>
              <a:gd name="connsiteX147" fmla="*/ 681987 w 12192000"/>
              <a:gd name="connsiteY147" fmla="*/ 2216757 h 2237474"/>
              <a:gd name="connsiteX148" fmla="*/ 669923 w 12192000"/>
              <a:gd name="connsiteY148" fmla="*/ 2211682 h 2237474"/>
              <a:gd name="connsiteX149" fmla="*/ 648680 w 12192000"/>
              <a:gd name="connsiteY149" fmla="*/ 2206229 h 2237474"/>
              <a:gd name="connsiteX150" fmla="*/ 597225 w 12192000"/>
              <a:gd name="connsiteY150" fmla="*/ 2180999 h 2237474"/>
              <a:gd name="connsiteX151" fmla="*/ 558449 w 12192000"/>
              <a:gd name="connsiteY151" fmla="*/ 2182346 h 2237474"/>
              <a:gd name="connsiteX152" fmla="*/ 550517 w 12192000"/>
              <a:gd name="connsiteY152" fmla="*/ 2182060 h 2237474"/>
              <a:gd name="connsiteX153" fmla="*/ 550309 w 12192000"/>
              <a:gd name="connsiteY153" fmla="*/ 2181825 h 2237474"/>
              <a:gd name="connsiteX154" fmla="*/ 541836 w 12192000"/>
              <a:gd name="connsiteY154" fmla="*/ 2181063 h 2237474"/>
              <a:gd name="connsiteX155" fmla="*/ 536057 w 12192000"/>
              <a:gd name="connsiteY155" fmla="*/ 2181537 h 2237474"/>
              <a:gd name="connsiteX156" fmla="*/ 520671 w 12192000"/>
              <a:gd name="connsiteY156" fmla="*/ 2180980 h 2237474"/>
              <a:gd name="connsiteX157" fmla="*/ 515024 w 12192000"/>
              <a:gd name="connsiteY157" fmla="*/ 2179258 h 2237474"/>
              <a:gd name="connsiteX158" fmla="*/ 512278 w 12192000"/>
              <a:gd name="connsiteY158" fmla="*/ 2176369 h 2237474"/>
              <a:gd name="connsiteX159" fmla="*/ 480419 w 12192000"/>
              <a:gd name="connsiteY159" fmla="*/ 2167807 h 2237474"/>
              <a:gd name="connsiteX160" fmla="*/ 413835 w 12192000"/>
              <a:gd name="connsiteY160" fmla="*/ 2156783 h 2237474"/>
              <a:gd name="connsiteX161" fmla="*/ 376513 w 12192000"/>
              <a:gd name="connsiteY161" fmla="*/ 2154014 h 2237474"/>
              <a:gd name="connsiteX162" fmla="*/ 273386 w 12192000"/>
              <a:gd name="connsiteY162" fmla="*/ 2142551 h 2237474"/>
              <a:gd name="connsiteX163" fmla="*/ 169207 w 12192000"/>
              <a:gd name="connsiteY163" fmla="*/ 2128100 h 2237474"/>
              <a:gd name="connsiteX164" fmla="*/ 93149 w 12192000"/>
              <a:gd name="connsiteY164" fmla="*/ 2105324 h 2237474"/>
              <a:gd name="connsiteX165" fmla="*/ 88109 w 12192000"/>
              <a:gd name="connsiteY165" fmla="*/ 2106704 h 2237474"/>
              <a:gd name="connsiteX166" fmla="*/ 80022 w 12192000"/>
              <a:gd name="connsiteY166" fmla="*/ 2107254 h 2237474"/>
              <a:gd name="connsiteX167" fmla="*/ 79717 w 12192000"/>
              <a:gd name="connsiteY167" fmla="*/ 2107046 h 2237474"/>
              <a:gd name="connsiteX168" fmla="*/ 72352 w 12192000"/>
              <a:gd name="connsiteY168" fmla="*/ 2107991 h 2237474"/>
              <a:gd name="connsiteX169" fmla="*/ 37645 w 12192000"/>
              <a:gd name="connsiteY169" fmla="*/ 2115401 h 2237474"/>
              <a:gd name="connsiteX170" fmla="*/ 4572 w 12192000"/>
              <a:gd name="connsiteY170" fmla="*/ 2111091 h 2237474"/>
              <a:gd name="connsiteX171" fmla="*/ 0 w 12192000"/>
              <a:gd name="connsiteY171" fmla="*/ 2110468 h 2237474"/>
              <a:gd name="connsiteX172" fmla="*/ 0 w 12192000"/>
              <a:gd name="connsiteY17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79765 w 12192000"/>
              <a:gd name="connsiteY140" fmla="*/ 2229639 h 2237474"/>
              <a:gd name="connsiteX141" fmla="*/ 1195347 w 12192000"/>
              <a:gd name="connsiteY141" fmla="*/ 2212354 h 2237474"/>
              <a:gd name="connsiteX142" fmla="*/ 970251 w 12192000"/>
              <a:gd name="connsiteY142" fmla="*/ 2221029 h 2237474"/>
              <a:gd name="connsiteX143" fmla="*/ 812914 w 12192000"/>
              <a:gd name="connsiteY143" fmla="*/ 2202752 h 2237474"/>
              <a:gd name="connsiteX144" fmla="*/ 800195 w 12192000"/>
              <a:gd name="connsiteY144" fmla="*/ 2209407 h 2237474"/>
              <a:gd name="connsiteX145" fmla="*/ 784978 w 12192000"/>
              <a:gd name="connsiteY145" fmla="*/ 2212360 h 2237474"/>
              <a:gd name="connsiteX146" fmla="*/ 681987 w 12192000"/>
              <a:gd name="connsiteY146" fmla="*/ 2216757 h 2237474"/>
              <a:gd name="connsiteX147" fmla="*/ 669923 w 12192000"/>
              <a:gd name="connsiteY147" fmla="*/ 2211682 h 2237474"/>
              <a:gd name="connsiteX148" fmla="*/ 648680 w 12192000"/>
              <a:gd name="connsiteY148" fmla="*/ 2206229 h 2237474"/>
              <a:gd name="connsiteX149" fmla="*/ 597225 w 12192000"/>
              <a:gd name="connsiteY149" fmla="*/ 2180999 h 2237474"/>
              <a:gd name="connsiteX150" fmla="*/ 558449 w 12192000"/>
              <a:gd name="connsiteY150" fmla="*/ 2182346 h 2237474"/>
              <a:gd name="connsiteX151" fmla="*/ 550517 w 12192000"/>
              <a:gd name="connsiteY151" fmla="*/ 2182060 h 2237474"/>
              <a:gd name="connsiteX152" fmla="*/ 550309 w 12192000"/>
              <a:gd name="connsiteY152" fmla="*/ 2181825 h 2237474"/>
              <a:gd name="connsiteX153" fmla="*/ 541836 w 12192000"/>
              <a:gd name="connsiteY153" fmla="*/ 2181063 h 2237474"/>
              <a:gd name="connsiteX154" fmla="*/ 536057 w 12192000"/>
              <a:gd name="connsiteY154" fmla="*/ 2181537 h 2237474"/>
              <a:gd name="connsiteX155" fmla="*/ 520671 w 12192000"/>
              <a:gd name="connsiteY155" fmla="*/ 2180980 h 2237474"/>
              <a:gd name="connsiteX156" fmla="*/ 515024 w 12192000"/>
              <a:gd name="connsiteY156" fmla="*/ 2179258 h 2237474"/>
              <a:gd name="connsiteX157" fmla="*/ 512278 w 12192000"/>
              <a:gd name="connsiteY157" fmla="*/ 2176369 h 2237474"/>
              <a:gd name="connsiteX158" fmla="*/ 480419 w 12192000"/>
              <a:gd name="connsiteY158" fmla="*/ 2167807 h 2237474"/>
              <a:gd name="connsiteX159" fmla="*/ 413835 w 12192000"/>
              <a:gd name="connsiteY159" fmla="*/ 2156783 h 2237474"/>
              <a:gd name="connsiteX160" fmla="*/ 376513 w 12192000"/>
              <a:gd name="connsiteY160" fmla="*/ 2154014 h 2237474"/>
              <a:gd name="connsiteX161" fmla="*/ 273386 w 12192000"/>
              <a:gd name="connsiteY161" fmla="*/ 2142551 h 2237474"/>
              <a:gd name="connsiteX162" fmla="*/ 169207 w 12192000"/>
              <a:gd name="connsiteY162" fmla="*/ 2128100 h 2237474"/>
              <a:gd name="connsiteX163" fmla="*/ 93149 w 12192000"/>
              <a:gd name="connsiteY163" fmla="*/ 2105324 h 2237474"/>
              <a:gd name="connsiteX164" fmla="*/ 88109 w 12192000"/>
              <a:gd name="connsiteY164" fmla="*/ 2106704 h 2237474"/>
              <a:gd name="connsiteX165" fmla="*/ 80022 w 12192000"/>
              <a:gd name="connsiteY165" fmla="*/ 2107254 h 2237474"/>
              <a:gd name="connsiteX166" fmla="*/ 79717 w 12192000"/>
              <a:gd name="connsiteY166" fmla="*/ 2107046 h 2237474"/>
              <a:gd name="connsiteX167" fmla="*/ 72352 w 12192000"/>
              <a:gd name="connsiteY167" fmla="*/ 2107991 h 2237474"/>
              <a:gd name="connsiteX168" fmla="*/ 37645 w 12192000"/>
              <a:gd name="connsiteY168" fmla="*/ 2115401 h 2237474"/>
              <a:gd name="connsiteX169" fmla="*/ 4572 w 12192000"/>
              <a:gd name="connsiteY169" fmla="*/ 2111091 h 2237474"/>
              <a:gd name="connsiteX170" fmla="*/ 0 w 12192000"/>
              <a:gd name="connsiteY170" fmla="*/ 2110468 h 2237474"/>
              <a:gd name="connsiteX171" fmla="*/ 0 w 12192000"/>
              <a:gd name="connsiteY17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42244 w 12192000"/>
              <a:gd name="connsiteY128" fmla="*/ 2055560 h 2237474"/>
              <a:gd name="connsiteX129" fmla="*/ 1877728 w 12192000"/>
              <a:gd name="connsiteY129" fmla="*/ 2101004 h 2237474"/>
              <a:gd name="connsiteX130" fmla="*/ 1759056 w 12192000"/>
              <a:gd name="connsiteY130" fmla="*/ 2125608 h 2237474"/>
              <a:gd name="connsiteX131" fmla="*/ 1637948 w 12192000"/>
              <a:gd name="connsiteY131" fmla="*/ 2172597 h 2237474"/>
              <a:gd name="connsiteX132" fmla="*/ 1434549 w 12192000"/>
              <a:gd name="connsiteY132" fmla="*/ 2234522 h 2237474"/>
              <a:gd name="connsiteX133" fmla="*/ 1398481 w 12192000"/>
              <a:gd name="connsiteY133" fmla="*/ 2237074 h 2237474"/>
              <a:gd name="connsiteX134" fmla="*/ 1398407 w 12192000"/>
              <a:gd name="connsiteY134" fmla="*/ 2237095 h 2237474"/>
              <a:gd name="connsiteX135" fmla="*/ 1370962 w 12192000"/>
              <a:gd name="connsiteY135" fmla="*/ 2237474 h 2237474"/>
              <a:gd name="connsiteX136" fmla="*/ 1356367 w 12192000"/>
              <a:gd name="connsiteY136" fmla="*/ 2235089 h 2237474"/>
              <a:gd name="connsiteX137" fmla="*/ 1324828 w 12192000"/>
              <a:gd name="connsiteY137" fmla="*/ 2231968 h 2237474"/>
              <a:gd name="connsiteX138" fmla="*/ 1279765 w 12192000"/>
              <a:gd name="connsiteY138" fmla="*/ 2229639 h 2237474"/>
              <a:gd name="connsiteX139" fmla="*/ 1195347 w 12192000"/>
              <a:gd name="connsiteY139" fmla="*/ 2212354 h 2237474"/>
              <a:gd name="connsiteX140" fmla="*/ 970251 w 12192000"/>
              <a:gd name="connsiteY140" fmla="*/ 2221029 h 2237474"/>
              <a:gd name="connsiteX141" fmla="*/ 812914 w 12192000"/>
              <a:gd name="connsiteY141" fmla="*/ 2202752 h 2237474"/>
              <a:gd name="connsiteX142" fmla="*/ 800195 w 12192000"/>
              <a:gd name="connsiteY142" fmla="*/ 2209407 h 2237474"/>
              <a:gd name="connsiteX143" fmla="*/ 784978 w 12192000"/>
              <a:gd name="connsiteY143" fmla="*/ 2212360 h 2237474"/>
              <a:gd name="connsiteX144" fmla="*/ 681987 w 12192000"/>
              <a:gd name="connsiteY144" fmla="*/ 2216757 h 2237474"/>
              <a:gd name="connsiteX145" fmla="*/ 669923 w 12192000"/>
              <a:gd name="connsiteY145" fmla="*/ 2211682 h 2237474"/>
              <a:gd name="connsiteX146" fmla="*/ 648680 w 12192000"/>
              <a:gd name="connsiteY146" fmla="*/ 2206229 h 2237474"/>
              <a:gd name="connsiteX147" fmla="*/ 597225 w 12192000"/>
              <a:gd name="connsiteY147" fmla="*/ 2180999 h 2237474"/>
              <a:gd name="connsiteX148" fmla="*/ 558449 w 12192000"/>
              <a:gd name="connsiteY148" fmla="*/ 2182346 h 2237474"/>
              <a:gd name="connsiteX149" fmla="*/ 550517 w 12192000"/>
              <a:gd name="connsiteY149" fmla="*/ 2182060 h 2237474"/>
              <a:gd name="connsiteX150" fmla="*/ 550309 w 12192000"/>
              <a:gd name="connsiteY150" fmla="*/ 2181825 h 2237474"/>
              <a:gd name="connsiteX151" fmla="*/ 541836 w 12192000"/>
              <a:gd name="connsiteY151" fmla="*/ 2181063 h 2237474"/>
              <a:gd name="connsiteX152" fmla="*/ 536057 w 12192000"/>
              <a:gd name="connsiteY152" fmla="*/ 2181537 h 2237474"/>
              <a:gd name="connsiteX153" fmla="*/ 520671 w 12192000"/>
              <a:gd name="connsiteY153" fmla="*/ 2180980 h 2237474"/>
              <a:gd name="connsiteX154" fmla="*/ 515024 w 12192000"/>
              <a:gd name="connsiteY154" fmla="*/ 2179258 h 2237474"/>
              <a:gd name="connsiteX155" fmla="*/ 512278 w 12192000"/>
              <a:gd name="connsiteY155" fmla="*/ 2176369 h 2237474"/>
              <a:gd name="connsiteX156" fmla="*/ 480419 w 12192000"/>
              <a:gd name="connsiteY156" fmla="*/ 2167807 h 2237474"/>
              <a:gd name="connsiteX157" fmla="*/ 413835 w 12192000"/>
              <a:gd name="connsiteY157" fmla="*/ 2156783 h 2237474"/>
              <a:gd name="connsiteX158" fmla="*/ 376513 w 12192000"/>
              <a:gd name="connsiteY158" fmla="*/ 2154014 h 2237474"/>
              <a:gd name="connsiteX159" fmla="*/ 273386 w 12192000"/>
              <a:gd name="connsiteY159" fmla="*/ 2142551 h 2237474"/>
              <a:gd name="connsiteX160" fmla="*/ 169207 w 12192000"/>
              <a:gd name="connsiteY160" fmla="*/ 2128100 h 2237474"/>
              <a:gd name="connsiteX161" fmla="*/ 93149 w 12192000"/>
              <a:gd name="connsiteY161" fmla="*/ 2105324 h 2237474"/>
              <a:gd name="connsiteX162" fmla="*/ 88109 w 12192000"/>
              <a:gd name="connsiteY162" fmla="*/ 2106704 h 2237474"/>
              <a:gd name="connsiteX163" fmla="*/ 80022 w 12192000"/>
              <a:gd name="connsiteY163" fmla="*/ 2107254 h 2237474"/>
              <a:gd name="connsiteX164" fmla="*/ 79717 w 12192000"/>
              <a:gd name="connsiteY164" fmla="*/ 2107046 h 2237474"/>
              <a:gd name="connsiteX165" fmla="*/ 72352 w 12192000"/>
              <a:gd name="connsiteY165" fmla="*/ 2107991 h 2237474"/>
              <a:gd name="connsiteX166" fmla="*/ 37645 w 12192000"/>
              <a:gd name="connsiteY166" fmla="*/ 2115401 h 2237474"/>
              <a:gd name="connsiteX167" fmla="*/ 4572 w 12192000"/>
              <a:gd name="connsiteY167" fmla="*/ 2111091 h 2237474"/>
              <a:gd name="connsiteX168" fmla="*/ 0 w 12192000"/>
              <a:gd name="connsiteY168" fmla="*/ 2110468 h 2237474"/>
              <a:gd name="connsiteX169" fmla="*/ 0 w 12192000"/>
              <a:gd name="connsiteY16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111935 w 12192000"/>
              <a:gd name="connsiteY124" fmla="*/ 2023163 h 2237474"/>
              <a:gd name="connsiteX125" fmla="*/ 2089991 w 12192000"/>
              <a:gd name="connsiteY125" fmla="*/ 2034193 h 2237474"/>
              <a:gd name="connsiteX126" fmla="*/ 2058061 w 12192000"/>
              <a:gd name="connsiteY126" fmla="*/ 2047942 h 2237474"/>
              <a:gd name="connsiteX127" fmla="*/ 2042244 w 12192000"/>
              <a:gd name="connsiteY127" fmla="*/ 2055560 h 2237474"/>
              <a:gd name="connsiteX128" fmla="*/ 1877728 w 12192000"/>
              <a:gd name="connsiteY128" fmla="*/ 2101004 h 2237474"/>
              <a:gd name="connsiteX129" fmla="*/ 1759056 w 12192000"/>
              <a:gd name="connsiteY129" fmla="*/ 2125608 h 2237474"/>
              <a:gd name="connsiteX130" fmla="*/ 1637948 w 12192000"/>
              <a:gd name="connsiteY130" fmla="*/ 2172597 h 2237474"/>
              <a:gd name="connsiteX131" fmla="*/ 1434549 w 12192000"/>
              <a:gd name="connsiteY131" fmla="*/ 2234522 h 2237474"/>
              <a:gd name="connsiteX132" fmla="*/ 1398481 w 12192000"/>
              <a:gd name="connsiteY132" fmla="*/ 2237074 h 2237474"/>
              <a:gd name="connsiteX133" fmla="*/ 1398407 w 12192000"/>
              <a:gd name="connsiteY133" fmla="*/ 2237095 h 2237474"/>
              <a:gd name="connsiteX134" fmla="*/ 1370962 w 12192000"/>
              <a:gd name="connsiteY134" fmla="*/ 2237474 h 2237474"/>
              <a:gd name="connsiteX135" fmla="*/ 1356367 w 12192000"/>
              <a:gd name="connsiteY135" fmla="*/ 2235089 h 2237474"/>
              <a:gd name="connsiteX136" fmla="*/ 1324828 w 12192000"/>
              <a:gd name="connsiteY136" fmla="*/ 2231968 h 2237474"/>
              <a:gd name="connsiteX137" fmla="*/ 1279765 w 12192000"/>
              <a:gd name="connsiteY137" fmla="*/ 2229639 h 2237474"/>
              <a:gd name="connsiteX138" fmla="*/ 1195347 w 12192000"/>
              <a:gd name="connsiteY138" fmla="*/ 2212354 h 2237474"/>
              <a:gd name="connsiteX139" fmla="*/ 970251 w 12192000"/>
              <a:gd name="connsiteY139" fmla="*/ 2221029 h 2237474"/>
              <a:gd name="connsiteX140" fmla="*/ 812914 w 12192000"/>
              <a:gd name="connsiteY140" fmla="*/ 2202752 h 2237474"/>
              <a:gd name="connsiteX141" fmla="*/ 800195 w 12192000"/>
              <a:gd name="connsiteY141" fmla="*/ 2209407 h 2237474"/>
              <a:gd name="connsiteX142" fmla="*/ 784978 w 12192000"/>
              <a:gd name="connsiteY142" fmla="*/ 2212360 h 2237474"/>
              <a:gd name="connsiteX143" fmla="*/ 681987 w 12192000"/>
              <a:gd name="connsiteY143" fmla="*/ 2216757 h 2237474"/>
              <a:gd name="connsiteX144" fmla="*/ 669923 w 12192000"/>
              <a:gd name="connsiteY144" fmla="*/ 2211682 h 2237474"/>
              <a:gd name="connsiteX145" fmla="*/ 648680 w 12192000"/>
              <a:gd name="connsiteY145" fmla="*/ 2206229 h 2237474"/>
              <a:gd name="connsiteX146" fmla="*/ 597225 w 12192000"/>
              <a:gd name="connsiteY146" fmla="*/ 2180999 h 2237474"/>
              <a:gd name="connsiteX147" fmla="*/ 558449 w 12192000"/>
              <a:gd name="connsiteY147" fmla="*/ 2182346 h 2237474"/>
              <a:gd name="connsiteX148" fmla="*/ 550517 w 12192000"/>
              <a:gd name="connsiteY148" fmla="*/ 2182060 h 2237474"/>
              <a:gd name="connsiteX149" fmla="*/ 550309 w 12192000"/>
              <a:gd name="connsiteY149" fmla="*/ 2181825 h 2237474"/>
              <a:gd name="connsiteX150" fmla="*/ 541836 w 12192000"/>
              <a:gd name="connsiteY150" fmla="*/ 2181063 h 2237474"/>
              <a:gd name="connsiteX151" fmla="*/ 536057 w 12192000"/>
              <a:gd name="connsiteY151" fmla="*/ 2181537 h 2237474"/>
              <a:gd name="connsiteX152" fmla="*/ 520671 w 12192000"/>
              <a:gd name="connsiteY152" fmla="*/ 2180980 h 2237474"/>
              <a:gd name="connsiteX153" fmla="*/ 515024 w 12192000"/>
              <a:gd name="connsiteY153" fmla="*/ 2179258 h 2237474"/>
              <a:gd name="connsiteX154" fmla="*/ 512278 w 12192000"/>
              <a:gd name="connsiteY154" fmla="*/ 2176369 h 2237474"/>
              <a:gd name="connsiteX155" fmla="*/ 480419 w 12192000"/>
              <a:gd name="connsiteY155" fmla="*/ 2167807 h 2237474"/>
              <a:gd name="connsiteX156" fmla="*/ 413835 w 12192000"/>
              <a:gd name="connsiteY156" fmla="*/ 2156783 h 2237474"/>
              <a:gd name="connsiteX157" fmla="*/ 376513 w 12192000"/>
              <a:gd name="connsiteY157" fmla="*/ 2154014 h 2237474"/>
              <a:gd name="connsiteX158" fmla="*/ 273386 w 12192000"/>
              <a:gd name="connsiteY158" fmla="*/ 2142551 h 2237474"/>
              <a:gd name="connsiteX159" fmla="*/ 169207 w 12192000"/>
              <a:gd name="connsiteY159" fmla="*/ 2128100 h 2237474"/>
              <a:gd name="connsiteX160" fmla="*/ 93149 w 12192000"/>
              <a:gd name="connsiteY160" fmla="*/ 2105324 h 2237474"/>
              <a:gd name="connsiteX161" fmla="*/ 88109 w 12192000"/>
              <a:gd name="connsiteY161" fmla="*/ 2106704 h 2237474"/>
              <a:gd name="connsiteX162" fmla="*/ 80022 w 12192000"/>
              <a:gd name="connsiteY162" fmla="*/ 2107254 h 2237474"/>
              <a:gd name="connsiteX163" fmla="*/ 79717 w 12192000"/>
              <a:gd name="connsiteY163" fmla="*/ 2107046 h 2237474"/>
              <a:gd name="connsiteX164" fmla="*/ 72352 w 12192000"/>
              <a:gd name="connsiteY164" fmla="*/ 2107991 h 2237474"/>
              <a:gd name="connsiteX165" fmla="*/ 37645 w 12192000"/>
              <a:gd name="connsiteY165" fmla="*/ 2115401 h 2237474"/>
              <a:gd name="connsiteX166" fmla="*/ 4572 w 12192000"/>
              <a:gd name="connsiteY166" fmla="*/ 2111091 h 2237474"/>
              <a:gd name="connsiteX167" fmla="*/ 0 w 12192000"/>
              <a:gd name="connsiteY167" fmla="*/ 2110468 h 2237474"/>
              <a:gd name="connsiteX168" fmla="*/ 0 w 12192000"/>
              <a:gd name="connsiteY16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089991 w 12192000"/>
              <a:gd name="connsiteY124" fmla="*/ 2034193 h 2237474"/>
              <a:gd name="connsiteX125" fmla="*/ 2058061 w 12192000"/>
              <a:gd name="connsiteY125" fmla="*/ 2047942 h 2237474"/>
              <a:gd name="connsiteX126" fmla="*/ 2042244 w 12192000"/>
              <a:gd name="connsiteY126" fmla="*/ 2055560 h 2237474"/>
              <a:gd name="connsiteX127" fmla="*/ 1877728 w 12192000"/>
              <a:gd name="connsiteY127" fmla="*/ 2101004 h 2237474"/>
              <a:gd name="connsiteX128" fmla="*/ 1759056 w 12192000"/>
              <a:gd name="connsiteY128" fmla="*/ 2125608 h 2237474"/>
              <a:gd name="connsiteX129" fmla="*/ 1637948 w 12192000"/>
              <a:gd name="connsiteY129" fmla="*/ 2172597 h 2237474"/>
              <a:gd name="connsiteX130" fmla="*/ 1434549 w 12192000"/>
              <a:gd name="connsiteY130" fmla="*/ 2234522 h 2237474"/>
              <a:gd name="connsiteX131" fmla="*/ 1398481 w 12192000"/>
              <a:gd name="connsiteY131" fmla="*/ 2237074 h 2237474"/>
              <a:gd name="connsiteX132" fmla="*/ 1398407 w 12192000"/>
              <a:gd name="connsiteY132" fmla="*/ 2237095 h 2237474"/>
              <a:gd name="connsiteX133" fmla="*/ 1370962 w 12192000"/>
              <a:gd name="connsiteY133" fmla="*/ 2237474 h 2237474"/>
              <a:gd name="connsiteX134" fmla="*/ 1356367 w 12192000"/>
              <a:gd name="connsiteY134" fmla="*/ 2235089 h 2237474"/>
              <a:gd name="connsiteX135" fmla="*/ 1324828 w 12192000"/>
              <a:gd name="connsiteY135" fmla="*/ 2231968 h 2237474"/>
              <a:gd name="connsiteX136" fmla="*/ 1279765 w 12192000"/>
              <a:gd name="connsiteY136" fmla="*/ 2229639 h 2237474"/>
              <a:gd name="connsiteX137" fmla="*/ 1195347 w 12192000"/>
              <a:gd name="connsiteY137" fmla="*/ 2212354 h 2237474"/>
              <a:gd name="connsiteX138" fmla="*/ 970251 w 12192000"/>
              <a:gd name="connsiteY138" fmla="*/ 2221029 h 2237474"/>
              <a:gd name="connsiteX139" fmla="*/ 812914 w 12192000"/>
              <a:gd name="connsiteY139" fmla="*/ 2202752 h 2237474"/>
              <a:gd name="connsiteX140" fmla="*/ 800195 w 12192000"/>
              <a:gd name="connsiteY140" fmla="*/ 2209407 h 2237474"/>
              <a:gd name="connsiteX141" fmla="*/ 784978 w 12192000"/>
              <a:gd name="connsiteY141" fmla="*/ 2212360 h 2237474"/>
              <a:gd name="connsiteX142" fmla="*/ 681987 w 12192000"/>
              <a:gd name="connsiteY142" fmla="*/ 2216757 h 2237474"/>
              <a:gd name="connsiteX143" fmla="*/ 669923 w 12192000"/>
              <a:gd name="connsiteY143" fmla="*/ 2211682 h 2237474"/>
              <a:gd name="connsiteX144" fmla="*/ 648680 w 12192000"/>
              <a:gd name="connsiteY144" fmla="*/ 2206229 h 2237474"/>
              <a:gd name="connsiteX145" fmla="*/ 597225 w 12192000"/>
              <a:gd name="connsiteY145" fmla="*/ 2180999 h 2237474"/>
              <a:gd name="connsiteX146" fmla="*/ 558449 w 12192000"/>
              <a:gd name="connsiteY146" fmla="*/ 2182346 h 2237474"/>
              <a:gd name="connsiteX147" fmla="*/ 550517 w 12192000"/>
              <a:gd name="connsiteY147" fmla="*/ 2182060 h 2237474"/>
              <a:gd name="connsiteX148" fmla="*/ 550309 w 12192000"/>
              <a:gd name="connsiteY148" fmla="*/ 2181825 h 2237474"/>
              <a:gd name="connsiteX149" fmla="*/ 541836 w 12192000"/>
              <a:gd name="connsiteY149" fmla="*/ 2181063 h 2237474"/>
              <a:gd name="connsiteX150" fmla="*/ 536057 w 12192000"/>
              <a:gd name="connsiteY150" fmla="*/ 2181537 h 2237474"/>
              <a:gd name="connsiteX151" fmla="*/ 520671 w 12192000"/>
              <a:gd name="connsiteY151" fmla="*/ 2180980 h 2237474"/>
              <a:gd name="connsiteX152" fmla="*/ 515024 w 12192000"/>
              <a:gd name="connsiteY152" fmla="*/ 2179258 h 2237474"/>
              <a:gd name="connsiteX153" fmla="*/ 512278 w 12192000"/>
              <a:gd name="connsiteY153" fmla="*/ 2176369 h 2237474"/>
              <a:gd name="connsiteX154" fmla="*/ 480419 w 12192000"/>
              <a:gd name="connsiteY154" fmla="*/ 2167807 h 2237474"/>
              <a:gd name="connsiteX155" fmla="*/ 413835 w 12192000"/>
              <a:gd name="connsiteY155" fmla="*/ 2156783 h 2237474"/>
              <a:gd name="connsiteX156" fmla="*/ 376513 w 12192000"/>
              <a:gd name="connsiteY156" fmla="*/ 2154014 h 2237474"/>
              <a:gd name="connsiteX157" fmla="*/ 273386 w 12192000"/>
              <a:gd name="connsiteY157" fmla="*/ 2142551 h 2237474"/>
              <a:gd name="connsiteX158" fmla="*/ 169207 w 12192000"/>
              <a:gd name="connsiteY158" fmla="*/ 2128100 h 2237474"/>
              <a:gd name="connsiteX159" fmla="*/ 93149 w 12192000"/>
              <a:gd name="connsiteY159" fmla="*/ 2105324 h 2237474"/>
              <a:gd name="connsiteX160" fmla="*/ 88109 w 12192000"/>
              <a:gd name="connsiteY160" fmla="*/ 2106704 h 2237474"/>
              <a:gd name="connsiteX161" fmla="*/ 80022 w 12192000"/>
              <a:gd name="connsiteY161" fmla="*/ 2107254 h 2237474"/>
              <a:gd name="connsiteX162" fmla="*/ 79717 w 12192000"/>
              <a:gd name="connsiteY162" fmla="*/ 2107046 h 2237474"/>
              <a:gd name="connsiteX163" fmla="*/ 72352 w 12192000"/>
              <a:gd name="connsiteY163" fmla="*/ 2107991 h 2237474"/>
              <a:gd name="connsiteX164" fmla="*/ 37645 w 12192000"/>
              <a:gd name="connsiteY164" fmla="*/ 2115401 h 2237474"/>
              <a:gd name="connsiteX165" fmla="*/ 4572 w 12192000"/>
              <a:gd name="connsiteY165" fmla="*/ 2111091 h 2237474"/>
              <a:gd name="connsiteX166" fmla="*/ 0 w 12192000"/>
              <a:gd name="connsiteY166" fmla="*/ 2110468 h 2237474"/>
              <a:gd name="connsiteX167" fmla="*/ 0 w 12192000"/>
              <a:gd name="connsiteY16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9991 w 12192000"/>
              <a:gd name="connsiteY123" fmla="*/ 2034193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5228 w 12192000"/>
              <a:gd name="connsiteY123" fmla="*/ 2046431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36057 w 12192000"/>
              <a:gd name="connsiteY147" fmla="*/ 2181537 h 2237474"/>
              <a:gd name="connsiteX148" fmla="*/ 520671 w 12192000"/>
              <a:gd name="connsiteY148" fmla="*/ 2180980 h 2237474"/>
              <a:gd name="connsiteX149" fmla="*/ 515024 w 12192000"/>
              <a:gd name="connsiteY149" fmla="*/ 2179258 h 2237474"/>
              <a:gd name="connsiteX150" fmla="*/ 512278 w 12192000"/>
              <a:gd name="connsiteY150" fmla="*/ 2176369 h 2237474"/>
              <a:gd name="connsiteX151" fmla="*/ 480419 w 12192000"/>
              <a:gd name="connsiteY151" fmla="*/ 2167807 h 2237474"/>
              <a:gd name="connsiteX152" fmla="*/ 413835 w 12192000"/>
              <a:gd name="connsiteY152" fmla="*/ 2156783 h 2237474"/>
              <a:gd name="connsiteX153" fmla="*/ 376513 w 12192000"/>
              <a:gd name="connsiteY153" fmla="*/ 2154014 h 2237474"/>
              <a:gd name="connsiteX154" fmla="*/ 273386 w 12192000"/>
              <a:gd name="connsiteY154" fmla="*/ 2142551 h 2237474"/>
              <a:gd name="connsiteX155" fmla="*/ 169207 w 12192000"/>
              <a:gd name="connsiteY155" fmla="*/ 2128100 h 2237474"/>
              <a:gd name="connsiteX156" fmla="*/ 93149 w 12192000"/>
              <a:gd name="connsiteY156" fmla="*/ 2105324 h 2237474"/>
              <a:gd name="connsiteX157" fmla="*/ 88109 w 12192000"/>
              <a:gd name="connsiteY157" fmla="*/ 2106704 h 2237474"/>
              <a:gd name="connsiteX158" fmla="*/ 80022 w 12192000"/>
              <a:gd name="connsiteY158" fmla="*/ 2107254 h 2237474"/>
              <a:gd name="connsiteX159" fmla="*/ 79717 w 12192000"/>
              <a:gd name="connsiteY159" fmla="*/ 2107046 h 2237474"/>
              <a:gd name="connsiteX160" fmla="*/ 72352 w 12192000"/>
              <a:gd name="connsiteY160" fmla="*/ 2107991 h 2237474"/>
              <a:gd name="connsiteX161" fmla="*/ 37645 w 12192000"/>
              <a:gd name="connsiteY161" fmla="*/ 2115401 h 2237474"/>
              <a:gd name="connsiteX162" fmla="*/ 4572 w 12192000"/>
              <a:gd name="connsiteY162" fmla="*/ 2111091 h 2237474"/>
              <a:gd name="connsiteX163" fmla="*/ 0 w 12192000"/>
              <a:gd name="connsiteY163" fmla="*/ 2110468 h 2237474"/>
              <a:gd name="connsiteX164" fmla="*/ 0 w 12192000"/>
              <a:gd name="connsiteY16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20671 w 12192000"/>
              <a:gd name="connsiteY147" fmla="*/ 2180980 h 2237474"/>
              <a:gd name="connsiteX148" fmla="*/ 515024 w 12192000"/>
              <a:gd name="connsiteY148" fmla="*/ 2179258 h 2237474"/>
              <a:gd name="connsiteX149" fmla="*/ 512278 w 12192000"/>
              <a:gd name="connsiteY149" fmla="*/ 2176369 h 2237474"/>
              <a:gd name="connsiteX150" fmla="*/ 480419 w 12192000"/>
              <a:gd name="connsiteY150" fmla="*/ 2167807 h 2237474"/>
              <a:gd name="connsiteX151" fmla="*/ 413835 w 12192000"/>
              <a:gd name="connsiteY151" fmla="*/ 2156783 h 2237474"/>
              <a:gd name="connsiteX152" fmla="*/ 376513 w 12192000"/>
              <a:gd name="connsiteY152" fmla="*/ 2154014 h 2237474"/>
              <a:gd name="connsiteX153" fmla="*/ 273386 w 12192000"/>
              <a:gd name="connsiteY153" fmla="*/ 2142551 h 2237474"/>
              <a:gd name="connsiteX154" fmla="*/ 169207 w 12192000"/>
              <a:gd name="connsiteY154" fmla="*/ 2128100 h 2237474"/>
              <a:gd name="connsiteX155" fmla="*/ 93149 w 12192000"/>
              <a:gd name="connsiteY155" fmla="*/ 2105324 h 2237474"/>
              <a:gd name="connsiteX156" fmla="*/ 88109 w 12192000"/>
              <a:gd name="connsiteY156" fmla="*/ 2106704 h 2237474"/>
              <a:gd name="connsiteX157" fmla="*/ 80022 w 12192000"/>
              <a:gd name="connsiteY157" fmla="*/ 2107254 h 2237474"/>
              <a:gd name="connsiteX158" fmla="*/ 79717 w 12192000"/>
              <a:gd name="connsiteY158" fmla="*/ 2107046 h 2237474"/>
              <a:gd name="connsiteX159" fmla="*/ 72352 w 12192000"/>
              <a:gd name="connsiteY159" fmla="*/ 2107991 h 2237474"/>
              <a:gd name="connsiteX160" fmla="*/ 37645 w 12192000"/>
              <a:gd name="connsiteY160" fmla="*/ 2115401 h 2237474"/>
              <a:gd name="connsiteX161" fmla="*/ 4572 w 12192000"/>
              <a:gd name="connsiteY161" fmla="*/ 2111091 h 2237474"/>
              <a:gd name="connsiteX162" fmla="*/ 0 w 12192000"/>
              <a:gd name="connsiteY162" fmla="*/ 2110468 h 2237474"/>
              <a:gd name="connsiteX163" fmla="*/ 0 w 12192000"/>
              <a:gd name="connsiteY16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512278 w 12192000"/>
              <a:gd name="connsiteY148" fmla="*/ 2176369 h 2237474"/>
              <a:gd name="connsiteX149" fmla="*/ 480419 w 12192000"/>
              <a:gd name="connsiteY149" fmla="*/ 2167807 h 2237474"/>
              <a:gd name="connsiteX150" fmla="*/ 413835 w 12192000"/>
              <a:gd name="connsiteY150" fmla="*/ 2156783 h 2237474"/>
              <a:gd name="connsiteX151" fmla="*/ 376513 w 12192000"/>
              <a:gd name="connsiteY151" fmla="*/ 2154014 h 2237474"/>
              <a:gd name="connsiteX152" fmla="*/ 273386 w 12192000"/>
              <a:gd name="connsiteY152" fmla="*/ 2142551 h 2237474"/>
              <a:gd name="connsiteX153" fmla="*/ 169207 w 12192000"/>
              <a:gd name="connsiteY153" fmla="*/ 2128100 h 2237474"/>
              <a:gd name="connsiteX154" fmla="*/ 93149 w 12192000"/>
              <a:gd name="connsiteY154" fmla="*/ 2105324 h 2237474"/>
              <a:gd name="connsiteX155" fmla="*/ 88109 w 12192000"/>
              <a:gd name="connsiteY155" fmla="*/ 2106704 h 2237474"/>
              <a:gd name="connsiteX156" fmla="*/ 80022 w 12192000"/>
              <a:gd name="connsiteY156" fmla="*/ 2107254 h 2237474"/>
              <a:gd name="connsiteX157" fmla="*/ 79717 w 12192000"/>
              <a:gd name="connsiteY157" fmla="*/ 2107046 h 2237474"/>
              <a:gd name="connsiteX158" fmla="*/ 72352 w 12192000"/>
              <a:gd name="connsiteY158" fmla="*/ 2107991 h 2237474"/>
              <a:gd name="connsiteX159" fmla="*/ 37645 w 12192000"/>
              <a:gd name="connsiteY159" fmla="*/ 2115401 h 2237474"/>
              <a:gd name="connsiteX160" fmla="*/ 4572 w 12192000"/>
              <a:gd name="connsiteY160" fmla="*/ 2111091 h 2237474"/>
              <a:gd name="connsiteX161" fmla="*/ 0 w 12192000"/>
              <a:gd name="connsiteY161" fmla="*/ 2110468 h 2237474"/>
              <a:gd name="connsiteX162" fmla="*/ 0 w 12192000"/>
              <a:gd name="connsiteY16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80419 w 12192000"/>
              <a:gd name="connsiteY148" fmla="*/ 2167807 h 2237474"/>
              <a:gd name="connsiteX149" fmla="*/ 413835 w 12192000"/>
              <a:gd name="connsiteY149" fmla="*/ 2156783 h 2237474"/>
              <a:gd name="connsiteX150" fmla="*/ 376513 w 12192000"/>
              <a:gd name="connsiteY150" fmla="*/ 2154014 h 2237474"/>
              <a:gd name="connsiteX151" fmla="*/ 273386 w 12192000"/>
              <a:gd name="connsiteY151" fmla="*/ 2142551 h 2237474"/>
              <a:gd name="connsiteX152" fmla="*/ 169207 w 12192000"/>
              <a:gd name="connsiteY152" fmla="*/ 2128100 h 2237474"/>
              <a:gd name="connsiteX153" fmla="*/ 93149 w 12192000"/>
              <a:gd name="connsiteY153" fmla="*/ 2105324 h 2237474"/>
              <a:gd name="connsiteX154" fmla="*/ 88109 w 12192000"/>
              <a:gd name="connsiteY154" fmla="*/ 2106704 h 2237474"/>
              <a:gd name="connsiteX155" fmla="*/ 80022 w 12192000"/>
              <a:gd name="connsiteY155" fmla="*/ 2107254 h 2237474"/>
              <a:gd name="connsiteX156" fmla="*/ 79717 w 12192000"/>
              <a:gd name="connsiteY156" fmla="*/ 2107046 h 2237474"/>
              <a:gd name="connsiteX157" fmla="*/ 72352 w 12192000"/>
              <a:gd name="connsiteY157" fmla="*/ 2107991 h 2237474"/>
              <a:gd name="connsiteX158" fmla="*/ 37645 w 12192000"/>
              <a:gd name="connsiteY158" fmla="*/ 2115401 h 2237474"/>
              <a:gd name="connsiteX159" fmla="*/ 4572 w 12192000"/>
              <a:gd name="connsiteY159" fmla="*/ 2111091 h 2237474"/>
              <a:gd name="connsiteX160" fmla="*/ 0 w 12192000"/>
              <a:gd name="connsiteY160" fmla="*/ 2110468 h 2237474"/>
              <a:gd name="connsiteX161" fmla="*/ 0 w 12192000"/>
              <a:gd name="connsiteY16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9717 w 12192000"/>
              <a:gd name="connsiteY155" fmla="*/ 2107046 h 2237474"/>
              <a:gd name="connsiteX156" fmla="*/ 72352 w 12192000"/>
              <a:gd name="connsiteY156" fmla="*/ 2107991 h 2237474"/>
              <a:gd name="connsiteX157" fmla="*/ 37645 w 12192000"/>
              <a:gd name="connsiteY157" fmla="*/ 2115401 h 2237474"/>
              <a:gd name="connsiteX158" fmla="*/ 4572 w 12192000"/>
              <a:gd name="connsiteY158" fmla="*/ 2111091 h 2237474"/>
              <a:gd name="connsiteX159" fmla="*/ 0 w 12192000"/>
              <a:gd name="connsiteY159" fmla="*/ 2110468 h 2237474"/>
              <a:gd name="connsiteX160" fmla="*/ 0 w 12192000"/>
              <a:gd name="connsiteY16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2352 w 12192000"/>
              <a:gd name="connsiteY155" fmla="*/ 2107991 h 2237474"/>
              <a:gd name="connsiteX156" fmla="*/ 37645 w 12192000"/>
              <a:gd name="connsiteY156" fmla="*/ 2115401 h 2237474"/>
              <a:gd name="connsiteX157" fmla="*/ 4572 w 12192000"/>
              <a:gd name="connsiteY157" fmla="*/ 2111091 h 2237474"/>
              <a:gd name="connsiteX158" fmla="*/ 0 w 12192000"/>
              <a:gd name="connsiteY158" fmla="*/ 2110468 h 2237474"/>
              <a:gd name="connsiteX159" fmla="*/ 0 w 12192000"/>
              <a:gd name="connsiteY15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0022 w 12192000"/>
              <a:gd name="connsiteY153" fmla="*/ 2107254 h 2237474"/>
              <a:gd name="connsiteX154" fmla="*/ 72352 w 12192000"/>
              <a:gd name="connsiteY154" fmla="*/ 2107991 h 2237474"/>
              <a:gd name="connsiteX155" fmla="*/ 37645 w 12192000"/>
              <a:gd name="connsiteY155" fmla="*/ 2115401 h 2237474"/>
              <a:gd name="connsiteX156" fmla="*/ 4572 w 12192000"/>
              <a:gd name="connsiteY156" fmla="*/ 2111091 h 2237474"/>
              <a:gd name="connsiteX157" fmla="*/ 0 w 12192000"/>
              <a:gd name="connsiteY157" fmla="*/ 2110468 h 2237474"/>
              <a:gd name="connsiteX158" fmla="*/ 0 w 12192000"/>
              <a:gd name="connsiteY15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80022 w 12192000"/>
              <a:gd name="connsiteY152" fmla="*/ 2107254 h 2237474"/>
              <a:gd name="connsiteX153" fmla="*/ 72352 w 12192000"/>
              <a:gd name="connsiteY153" fmla="*/ 2107991 h 2237474"/>
              <a:gd name="connsiteX154" fmla="*/ 37645 w 12192000"/>
              <a:gd name="connsiteY154" fmla="*/ 2115401 h 2237474"/>
              <a:gd name="connsiteX155" fmla="*/ 4572 w 12192000"/>
              <a:gd name="connsiteY155" fmla="*/ 2111091 h 2237474"/>
              <a:gd name="connsiteX156" fmla="*/ 0 w 12192000"/>
              <a:gd name="connsiteY156" fmla="*/ 2110468 h 2237474"/>
              <a:gd name="connsiteX157" fmla="*/ 0 w 12192000"/>
              <a:gd name="connsiteY15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20671 w 12192000"/>
              <a:gd name="connsiteY145" fmla="*/ 2180980 h 2237474"/>
              <a:gd name="connsiteX146" fmla="*/ 515024 w 12192000"/>
              <a:gd name="connsiteY146" fmla="*/ 2179258 h 2237474"/>
              <a:gd name="connsiteX147" fmla="*/ 413835 w 12192000"/>
              <a:gd name="connsiteY147" fmla="*/ 2156783 h 2237474"/>
              <a:gd name="connsiteX148" fmla="*/ 376513 w 12192000"/>
              <a:gd name="connsiteY148" fmla="*/ 2154014 h 2237474"/>
              <a:gd name="connsiteX149" fmla="*/ 273386 w 12192000"/>
              <a:gd name="connsiteY149" fmla="*/ 2142551 h 2237474"/>
              <a:gd name="connsiteX150" fmla="*/ 169207 w 12192000"/>
              <a:gd name="connsiteY150" fmla="*/ 2128100 h 2237474"/>
              <a:gd name="connsiteX151" fmla="*/ 80022 w 12192000"/>
              <a:gd name="connsiteY151" fmla="*/ 2107254 h 2237474"/>
              <a:gd name="connsiteX152" fmla="*/ 72352 w 12192000"/>
              <a:gd name="connsiteY152" fmla="*/ 2107991 h 2237474"/>
              <a:gd name="connsiteX153" fmla="*/ 37645 w 12192000"/>
              <a:gd name="connsiteY153" fmla="*/ 2115401 h 2237474"/>
              <a:gd name="connsiteX154" fmla="*/ 4572 w 12192000"/>
              <a:gd name="connsiteY154" fmla="*/ 2111091 h 2237474"/>
              <a:gd name="connsiteX155" fmla="*/ 0 w 12192000"/>
              <a:gd name="connsiteY155" fmla="*/ 2110468 h 2237474"/>
              <a:gd name="connsiteX156" fmla="*/ 0 w 12192000"/>
              <a:gd name="connsiteY15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20671 w 12192000"/>
              <a:gd name="connsiteY144" fmla="*/ 2180980 h 2237474"/>
              <a:gd name="connsiteX145" fmla="*/ 515024 w 12192000"/>
              <a:gd name="connsiteY145" fmla="*/ 2179258 h 2237474"/>
              <a:gd name="connsiteX146" fmla="*/ 413835 w 12192000"/>
              <a:gd name="connsiteY146" fmla="*/ 2156783 h 2237474"/>
              <a:gd name="connsiteX147" fmla="*/ 376513 w 12192000"/>
              <a:gd name="connsiteY147" fmla="*/ 2154014 h 2237474"/>
              <a:gd name="connsiteX148" fmla="*/ 273386 w 12192000"/>
              <a:gd name="connsiteY148" fmla="*/ 2142551 h 2237474"/>
              <a:gd name="connsiteX149" fmla="*/ 169207 w 12192000"/>
              <a:gd name="connsiteY149" fmla="*/ 2128100 h 2237474"/>
              <a:gd name="connsiteX150" fmla="*/ 80022 w 12192000"/>
              <a:gd name="connsiteY150" fmla="*/ 2107254 h 2237474"/>
              <a:gd name="connsiteX151" fmla="*/ 72352 w 12192000"/>
              <a:gd name="connsiteY151" fmla="*/ 2107991 h 2237474"/>
              <a:gd name="connsiteX152" fmla="*/ 37645 w 12192000"/>
              <a:gd name="connsiteY152" fmla="*/ 2115401 h 2237474"/>
              <a:gd name="connsiteX153" fmla="*/ 4572 w 12192000"/>
              <a:gd name="connsiteY153" fmla="*/ 2111091 h 2237474"/>
              <a:gd name="connsiteX154" fmla="*/ 0 w 12192000"/>
              <a:gd name="connsiteY154" fmla="*/ 2110468 h 2237474"/>
              <a:gd name="connsiteX155" fmla="*/ 0 w 12192000"/>
              <a:gd name="connsiteY15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20671 w 12192000"/>
              <a:gd name="connsiteY143" fmla="*/ 2180980 h 2237474"/>
              <a:gd name="connsiteX144" fmla="*/ 515024 w 12192000"/>
              <a:gd name="connsiteY144" fmla="*/ 2179258 h 2237474"/>
              <a:gd name="connsiteX145" fmla="*/ 413835 w 12192000"/>
              <a:gd name="connsiteY145" fmla="*/ 2156783 h 2237474"/>
              <a:gd name="connsiteX146" fmla="*/ 376513 w 12192000"/>
              <a:gd name="connsiteY146" fmla="*/ 2154014 h 2237474"/>
              <a:gd name="connsiteX147" fmla="*/ 273386 w 12192000"/>
              <a:gd name="connsiteY147" fmla="*/ 2142551 h 2237474"/>
              <a:gd name="connsiteX148" fmla="*/ 169207 w 12192000"/>
              <a:gd name="connsiteY148" fmla="*/ 2128100 h 2237474"/>
              <a:gd name="connsiteX149" fmla="*/ 80022 w 12192000"/>
              <a:gd name="connsiteY149" fmla="*/ 2107254 h 2237474"/>
              <a:gd name="connsiteX150" fmla="*/ 72352 w 12192000"/>
              <a:gd name="connsiteY150" fmla="*/ 2107991 h 2237474"/>
              <a:gd name="connsiteX151" fmla="*/ 37645 w 12192000"/>
              <a:gd name="connsiteY151" fmla="*/ 2115401 h 2237474"/>
              <a:gd name="connsiteX152" fmla="*/ 4572 w 12192000"/>
              <a:gd name="connsiteY152" fmla="*/ 2111091 h 2237474"/>
              <a:gd name="connsiteX153" fmla="*/ 0 w 12192000"/>
              <a:gd name="connsiteY153" fmla="*/ 2110468 h 2237474"/>
              <a:gd name="connsiteX154" fmla="*/ 0 w 12192000"/>
              <a:gd name="connsiteY15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48680 w 12192000"/>
              <a:gd name="connsiteY140" fmla="*/ 2206229 h 2237474"/>
              <a:gd name="connsiteX141" fmla="*/ 597225 w 12192000"/>
              <a:gd name="connsiteY141" fmla="*/ 2180999 h 2237474"/>
              <a:gd name="connsiteX142" fmla="*/ 520671 w 12192000"/>
              <a:gd name="connsiteY142" fmla="*/ 2180980 h 2237474"/>
              <a:gd name="connsiteX143" fmla="*/ 515024 w 12192000"/>
              <a:gd name="connsiteY143" fmla="*/ 2179258 h 2237474"/>
              <a:gd name="connsiteX144" fmla="*/ 413835 w 12192000"/>
              <a:gd name="connsiteY144" fmla="*/ 2156783 h 2237474"/>
              <a:gd name="connsiteX145" fmla="*/ 376513 w 12192000"/>
              <a:gd name="connsiteY145" fmla="*/ 2154014 h 2237474"/>
              <a:gd name="connsiteX146" fmla="*/ 273386 w 12192000"/>
              <a:gd name="connsiteY146" fmla="*/ 2142551 h 2237474"/>
              <a:gd name="connsiteX147" fmla="*/ 169207 w 12192000"/>
              <a:gd name="connsiteY147" fmla="*/ 2128100 h 2237474"/>
              <a:gd name="connsiteX148" fmla="*/ 80022 w 12192000"/>
              <a:gd name="connsiteY148" fmla="*/ 2107254 h 2237474"/>
              <a:gd name="connsiteX149" fmla="*/ 72352 w 12192000"/>
              <a:gd name="connsiteY149" fmla="*/ 2107991 h 2237474"/>
              <a:gd name="connsiteX150" fmla="*/ 37645 w 12192000"/>
              <a:gd name="connsiteY150" fmla="*/ 2115401 h 2237474"/>
              <a:gd name="connsiteX151" fmla="*/ 4572 w 12192000"/>
              <a:gd name="connsiteY151" fmla="*/ 2111091 h 2237474"/>
              <a:gd name="connsiteX152" fmla="*/ 0 w 12192000"/>
              <a:gd name="connsiteY152" fmla="*/ 2110468 h 2237474"/>
              <a:gd name="connsiteX153" fmla="*/ 0 w 12192000"/>
              <a:gd name="connsiteY15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72352 w 12192000"/>
              <a:gd name="connsiteY148" fmla="*/ 2107991 h 2237474"/>
              <a:gd name="connsiteX149" fmla="*/ 37645 w 12192000"/>
              <a:gd name="connsiteY149" fmla="*/ 2115401 h 2237474"/>
              <a:gd name="connsiteX150" fmla="*/ 4572 w 12192000"/>
              <a:gd name="connsiteY150" fmla="*/ 2111091 h 2237474"/>
              <a:gd name="connsiteX151" fmla="*/ 0 w 12192000"/>
              <a:gd name="connsiteY151" fmla="*/ 2110468 h 2237474"/>
              <a:gd name="connsiteX152" fmla="*/ 0 w 12192000"/>
              <a:gd name="connsiteY15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77641 w 12192000"/>
              <a:gd name="connsiteY147" fmla="*/ 2126835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279765 w 12192000"/>
              <a:gd name="connsiteY133" fmla="*/ 2229639 h 2237474"/>
              <a:gd name="connsiteX134" fmla="*/ 1195347 w 12192000"/>
              <a:gd name="connsiteY134" fmla="*/ 2212354 h 2237474"/>
              <a:gd name="connsiteX135" fmla="*/ 970251 w 12192000"/>
              <a:gd name="connsiteY135" fmla="*/ 2221029 h 2237474"/>
              <a:gd name="connsiteX136" fmla="*/ 812914 w 12192000"/>
              <a:gd name="connsiteY136" fmla="*/ 2210095 h 2237474"/>
              <a:gd name="connsiteX137" fmla="*/ 776382 w 12192000"/>
              <a:gd name="connsiteY137" fmla="*/ 2204512 h 2237474"/>
              <a:gd name="connsiteX138" fmla="*/ 597225 w 12192000"/>
              <a:gd name="connsiteY138" fmla="*/ 2180999 h 2237474"/>
              <a:gd name="connsiteX139" fmla="*/ 520671 w 12192000"/>
              <a:gd name="connsiteY139" fmla="*/ 2180980 h 2237474"/>
              <a:gd name="connsiteX140" fmla="*/ 515024 w 12192000"/>
              <a:gd name="connsiteY140" fmla="*/ 2179258 h 2237474"/>
              <a:gd name="connsiteX141" fmla="*/ 413835 w 12192000"/>
              <a:gd name="connsiteY141" fmla="*/ 2156783 h 2237474"/>
              <a:gd name="connsiteX142" fmla="*/ 376513 w 12192000"/>
              <a:gd name="connsiteY142" fmla="*/ 2154014 h 2237474"/>
              <a:gd name="connsiteX143" fmla="*/ 273386 w 12192000"/>
              <a:gd name="connsiteY143" fmla="*/ 2142551 h 2237474"/>
              <a:gd name="connsiteX144" fmla="*/ 169207 w 12192000"/>
              <a:gd name="connsiteY144" fmla="*/ 2128100 h 2237474"/>
              <a:gd name="connsiteX145" fmla="*/ 77641 w 12192000"/>
              <a:gd name="connsiteY145" fmla="*/ 2126835 h 2237474"/>
              <a:gd name="connsiteX146" fmla="*/ 37645 w 12192000"/>
              <a:gd name="connsiteY146" fmla="*/ 2115401 h 2237474"/>
              <a:gd name="connsiteX147" fmla="*/ 4572 w 12192000"/>
              <a:gd name="connsiteY147" fmla="*/ 2111091 h 2237474"/>
              <a:gd name="connsiteX148" fmla="*/ 0 w 12192000"/>
              <a:gd name="connsiteY148" fmla="*/ 2110468 h 2237474"/>
              <a:gd name="connsiteX149" fmla="*/ 0 w 12192000"/>
              <a:gd name="connsiteY14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476147 w 12192000"/>
              <a:gd name="connsiteY115" fmla="*/ 1998305 h 2237474"/>
              <a:gd name="connsiteX116" fmla="*/ 2373568 w 12192000"/>
              <a:gd name="connsiteY116" fmla="*/ 2003219 h 2237474"/>
              <a:gd name="connsiteX117" fmla="*/ 2287219 w 12192000"/>
              <a:gd name="connsiteY117" fmla="*/ 1998750 h 2237474"/>
              <a:gd name="connsiteX118" fmla="*/ 2243069 w 12192000"/>
              <a:gd name="connsiteY118" fmla="*/ 2005321 h 2237474"/>
              <a:gd name="connsiteX119" fmla="*/ 2164831 w 12192000"/>
              <a:gd name="connsiteY119" fmla="*/ 2010143 h 2237474"/>
              <a:gd name="connsiteX120" fmla="*/ 2085228 w 12192000"/>
              <a:gd name="connsiteY120" fmla="*/ 2046431 h 2237474"/>
              <a:gd name="connsiteX121" fmla="*/ 2058061 w 12192000"/>
              <a:gd name="connsiteY121" fmla="*/ 2047942 h 2237474"/>
              <a:gd name="connsiteX122" fmla="*/ 2042244 w 12192000"/>
              <a:gd name="connsiteY122" fmla="*/ 2055560 h 2237474"/>
              <a:gd name="connsiteX123" fmla="*/ 1877728 w 12192000"/>
              <a:gd name="connsiteY123" fmla="*/ 2101004 h 2237474"/>
              <a:gd name="connsiteX124" fmla="*/ 1759056 w 12192000"/>
              <a:gd name="connsiteY124" fmla="*/ 2125608 h 2237474"/>
              <a:gd name="connsiteX125" fmla="*/ 1637948 w 12192000"/>
              <a:gd name="connsiteY125" fmla="*/ 2172597 h 2237474"/>
              <a:gd name="connsiteX126" fmla="*/ 1434549 w 12192000"/>
              <a:gd name="connsiteY126" fmla="*/ 2234522 h 2237474"/>
              <a:gd name="connsiteX127" fmla="*/ 1398481 w 12192000"/>
              <a:gd name="connsiteY127" fmla="*/ 2237074 h 2237474"/>
              <a:gd name="connsiteX128" fmla="*/ 1398407 w 12192000"/>
              <a:gd name="connsiteY128" fmla="*/ 2237095 h 2237474"/>
              <a:gd name="connsiteX129" fmla="*/ 1370962 w 12192000"/>
              <a:gd name="connsiteY129" fmla="*/ 2237474 h 2237474"/>
              <a:gd name="connsiteX130" fmla="*/ 1356367 w 12192000"/>
              <a:gd name="connsiteY130" fmla="*/ 2235089 h 2237474"/>
              <a:gd name="connsiteX131" fmla="*/ 1279765 w 12192000"/>
              <a:gd name="connsiteY131" fmla="*/ 2229639 h 2237474"/>
              <a:gd name="connsiteX132" fmla="*/ 1195347 w 12192000"/>
              <a:gd name="connsiteY132" fmla="*/ 2212354 h 2237474"/>
              <a:gd name="connsiteX133" fmla="*/ 970251 w 12192000"/>
              <a:gd name="connsiteY133" fmla="*/ 2221029 h 2237474"/>
              <a:gd name="connsiteX134" fmla="*/ 812914 w 12192000"/>
              <a:gd name="connsiteY134" fmla="*/ 2210095 h 2237474"/>
              <a:gd name="connsiteX135" fmla="*/ 776382 w 12192000"/>
              <a:gd name="connsiteY135" fmla="*/ 2204512 h 2237474"/>
              <a:gd name="connsiteX136" fmla="*/ 597225 w 12192000"/>
              <a:gd name="connsiteY136" fmla="*/ 2180999 h 2237474"/>
              <a:gd name="connsiteX137" fmla="*/ 520671 w 12192000"/>
              <a:gd name="connsiteY137" fmla="*/ 2180980 h 2237474"/>
              <a:gd name="connsiteX138" fmla="*/ 515024 w 12192000"/>
              <a:gd name="connsiteY138" fmla="*/ 2179258 h 2237474"/>
              <a:gd name="connsiteX139" fmla="*/ 413835 w 12192000"/>
              <a:gd name="connsiteY139" fmla="*/ 2156783 h 2237474"/>
              <a:gd name="connsiteX140" fmla="*/ 376513 w 12192000"/>
              <a:gd name="connsiteY140" fmla="*/ 2154014 h 2237474"/>
              <a:gd name="connsiteX141" fmla="*/ 273386 w 12192000"/>
              <a:gd name="connsiteY141" fmla="*/ 2142551 h 2237474"/>
              <a:gd name="connsiteX142" fmla="*/ 169207 w 12192000"/>
              <a:gd name="connsiteY142" fmla="*/ 2128100 h 2237474"/>
              <a:gd name="connsiteX143" fmla="*/ 77641 w 12192000"/>
              <a:gd name="connsiteY143" fmla="*/ 2126835 h 2237474"/>
              <a:gd name="connsiteX144" fmla="*/ 37645 w 12192000"/>
              <a:gd name="connsiteY144" fmla="*/ 2115401 h 2237474"/>
              <a:gd name="connsiteX145" fmla="*/ 4572 w 12192000"/>
              <a:gd name="connsiteY145" fmla="*/ 2111091 h 2237474"/>
              <a:gd name="connsiteX146" fmla="*/ 0 w 12192000"/>
              <a:gd name="connsiteY146" fmla="*/ 2110468 h 2237474"/>
              <a:gd name="connsiteX147" fmla="*/ 0 w 12192000"/>
              <a:gd name="connsiteY1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6900177 w 12192000"/>
              <a:gd name="connsiteY58" fmla="*/ 1636016 h 2237474"/>
              <a:gd name="connsiteX59" fmla="*/ 6795372 w 12192000"/>
              <a:gd name="connsiteY59" fmla="*/ 1644845 h 2237474"/>
              <a:gd name="connsiteX60" fmla="*/ 6692251 w 12192000"/>
              <a:gd name="connsiteY60" fmla="*/ 1656357 h 2237474"/>
              <a:gd name="connsiteX61" fmla="*/ 6655235 w 12192000"/>
              <a:gd name="connsiteY61" fmla="*/ 1661869 h 2237474"/>
              <a:gd name="connsiteX62" fmla="*/ 6554894 w 12192000"/>
              <a:gd name="connsiteY62" fmla="*/ 1664428 h 2237474"/>
              <a:gd name="connsiteX63" fmla="*/ 6516595 w 12192000"/>
              <a:gd name="connsiteY63" fmla="*/ 1667475 h 2237474"/>
              <a:gd name="connsiteX64" fmla="*/ 6508541 w 12192000"/>
              <a:gd name="connsiteY64" fmla="*/ 1668757 h 2237474"/>
              <a:gd name="connsiteX65" fmla="*/ 6471012 w 12192000"/>
              <a:gd name="connsiteY65" fmla="*/ 1678604 h 2237474"/>
              <a:gd name="connsiteX66" fmla="*/ 6364035 w 12192000"/>
              <a:gd name="connsiteY66" fmla="*/ 1667683 h 2237474"/>
              <a:gd name="connsiteX67" fmla="*/ 6280959 w 12192000"/>
              <a:gd name="connsiteY67" fmla="*/ 1689329 h 2237474"/>
              <a:gd name="connsiteX68" fmla="*/ 6243319 w 12192000"/>
              <a:gd name="connsiteY68" fmla="*/ 1695560 h 2237474"/>
              <a:gd name="connsiteX69" fmla="*/ 6098321 w 12192000"/>
              <a:gd name="connsiteY69" fmla="*/ 1721646 h 2237474"/>
              <a:gd name="connsiteX70" fmla="*/ 5880652 w 12192000"/>
              <a:gd name="connsiteY70" fmla="*/ 1779643 h 2237474"/>
              <a:gd name="connsiteX71" fmla="*/ 5785959 w 12192000"/>
              <a:gd name="connsiteY71" fmla="*/ 1775307 h 2237474"/>
              <a:gd name="connsiteX72" fmla="*/ 5643534 w 12192000"/>
              <a:gd name="connsiteY72" fmla="*/ 1802919 h 2237474"/>
              <a:gd name="connsiteX73" fmla="*/ 5518799 w 12192000"/>
              <a:gd name="connsiteY73" fmla="*/ 1818312 h 2237474"/>
              <a:gd name="connsiteX74" fmla="*/ 5505014 w 12192000"/>
              <a:gd name="connsiteY74" fmla="*/ 1819259 h 2237474"/>
              <a:gd name="connsiteX75" fmla="*/ 5453307 w 12192000"/>
              <a:gd name="connsiteY75" fmla="*/ 1815450 h 2237474"/>
              <a:gd name="connsiteX76" fmla="*/ 5221533 w 12192000"/>
              <a:gd name="connsiteY76" fmla="*/ 1846950 h 2237474"/>
              <a:gd name="connsiteX77" fmla="*/ 5149802 w 12192000"/>
              <a:gd name="connsiteY77" fmla="*/ 1844846 h 2237474"/>
              <a:gd name="connsiteX78" fmla="*/ 5114927 w 12192000"/>
              <a:gd name="connsiteY78" fmla="*/ 1847827 h 2237474"/>
              <a:gd name="connsiteX79" fmla="*/ 5108970 w 12192000"/>
              <a:gd name="connsiteY79" fmla="*/ 1847935 h 2237474"/>
              <a:gd name="connsiteX80" fmla="*/ 5067961 w 12192000"/>
              <a:gd name="connsiteY80" fmla="*/ 1845917 h 2237474"/>
              <a:gd name="connsiteX81" fmla="*/ 5007075 w 12192000"/>
              <a:gd name="connsiteY81" fmla="*/ 1838626 h 2237474"/>
              <a:gd name="connsiteX82" fmla="*/ 4944087 w 12192000"/>
              <a:gd name="connsiteY82" fmla="*/ 1823332 h 2237474"/>
              <a:gd name="connsiteX83" fmla="*/ 4907662 w 12192000"/>
              <a:gd name="connsiteY83" fmla="*/ 1816900 h 2237474"/>
              <a:gd name="connsiteX84" fmla="*/ 4882386 w 12192000"/>
              <a:gd name="connsiteY84" fmla="*/ 1809844 h 2237474"/>
              <a:gd name="connsiteX85" fmla="*/ 4811440 w 12192000"/>
              <a:gd name="connsiteY85" fmla="*/ 1804655 h 2237474"/>
              <a:gd name="connsiteX86" fmla="*/ 4691075 w 12192000"/>
              <a:gd name="connsiteY86" fmla="*/ 1801389 h 2237474"/>
              <a:gd name="connsiteX87" fmla="*/ 4640313 w 12192000"/>
              <a:gd name="connsiteY87" fmla="*/ 1784307 h 2237474"/>
              <a:gd name="connsiteX88" fmla="*/ 4536503 w 12192000"/>
              <a:gd name="connsiteY88" fmla="*/ 1785334 h 2237474"/>
              <a:gd name="connsiteX89" fmla="*/ 4513724 w 12192000"/>
              <a:gd name="connsiteY89" fmla="*/ 1791996 h 2237474"/>
              <a:gd name="connsiteX90" fmla="*/ 4459810 w 12192000"/>
              <a:gd name="connsiteY90" fmla="*/ 1797886 h 2237474"/>
              <a:gd name="connsiteX91" fmla="*/ 4379064 w 12192000"/>
              <a:gd name="connsiteY91" fmla="*/ 1817177 h 2237474"/>
              <a:gd name="connsiteX92" fmla="*/ 4290981 w 12192000"/>
              <a:gd name="connsiteY92" fmla="*/ 1839677 h 2237474"/>
              <a:gd name="connsiteX93" fmla="*/ 4238372 w 12192000"/>
              <a:gd name="connsiteY93" fmla="*/ 1851480 h 2237474"/>
              <a:gd name="connsiteX94" fmla="*/ 4232517 w 12192000"/>
              <a:gd name="connsiteY94" fmla="*/ 1852567 h 2237474"/>
              <a:gd name="connsiteX95" fmla="*/ 4191732 w 12192000"/>
              <a:gd name="connsiteY95" fmla="*/ 1857328 h 2237474"/>
              <a:gd name="connsiteX96" fmla="*/ 4065532 w 12192000"/>
              <a:gd name="connsiteY96" fmla="*/ 1855477 h 2237474"/>
              <a:gd name="connsiteX97" fmla="*/ 4028460 w 12192000"/>
              <a:gd name="connsiteY97" fmla="*/ 1855137 h 2237474"/>
              <a:gd name="connsiteX98" fmla="*/ 4002267 w 12192000"/>
              <a:gd name="connsiteY98" fmla="*/ 1852352 h 2237474"/>
              <a:gd name="connsiteX99" fmla="*/ 3931396 w 12192000"/>
              <a:gd name="connsiteY99" fmla="*/ 1858915 h 2237474"/>
              <a:gd name="connsiteX100" fmla="*/ 3812162 w 12192000"/>
              <a:gd name="connsiteY100" fmla="*/ 1875501 h 2237474"/>
              <a:gd name="connsiteX101" fmla="*/ 3758105 w 12192000"/>
              <a:gd name="connsiteY101" fmla="*/ 1871856 h 2237474"/>
              <a:gd name="connsiteX102" fmla="*/ 3715896 w 12192000"/>
              <a:gd name="connsiteY102" fmla="*/ 1881552 h 2237474"/>
              <a:gd name="connsiteX103" fmla="*/ 3567259 w 12192000"/>
              <a:gd name="connsiteY103" fmla="*/ 1893482 h 2237474"/>
              <a:gd name="connsiteX104" fmla="*/ 3405770 w 12192000"/>
              <a:gd name="connsiteY104" fmla="*/ 1904591 h 2237474"/>
              <a:gd name="connsiteX105" fmla="*/ 3280097 w 12192000"/>
              <a:gd name="connsiteY105" fmla="*/ 1919610 h 2237474"/>
              <a:gd name="connsiteX106" fmla="*/ 3009910 w 12192000"/>
              <a:gd name="connsiteY106" fmla="*/ 1957866 h 2237474"/>
              <a:gd name="connsiteX107" fmla="*/ 2995934 w 12192000"/>
              <a:gd name="connsiteY107" fmla="*/ 1967085 h 2237474"/>
              <a:gd name="connsiteX108" fmla="*/ 2942858 w 12192000"/>
              <a:gd name="connsiteY108" fmla="*/ 1981367 h 2237474"/>
              <a:gd name="connsiteX109" fmla="*/ 2875436 w 12192000"/>
              <a:gd name="connsiteY109" fmla="*/ 1996977 h 2237474"/>
              <a:gd name="connsiteX110" fmla="*/ 2874892 w 12192000"/>
              <a:gd name="connsiteY110" fmla="*/ 1996085 h 2237474"/>
              <a:gd name="connsiteX111" fmla="*/ 2843662 w 12192000"/>
              <a:gd name="connsiteY111" fmla="*/ 1992498 h 2237474"/>
              <a:gd name="connsiteX112" fmla="*/ 2718916 w 12192000"/>
              <a:gd name="connsiteY112" fmla="*/ 1990867 h 2237474"/>
              <a:gd name="connsiteX113" fmla="*/ 2713522 w 12192000"/>
              <a:gd name="connsiteY113" fmla="*/ 1990173 h 2237474"/>
              <a:gd name="connsiteX114" fmla="*/ 2476147 w 12192000"/>
              <a:gd name="connsiteY114" fmla="*/ 1998305 h 2237474"/>
              <a:gd name="connsiteX115" fmla="*/ 2373568 w 12192000"/>
              <a:gd name="connsiteY115" fmla="*/ 2003219 h 2237474"/>
              <a:gd name="connsiteX116" fmla="*/ 2287219 w 12192000"/>
              <a:gd name="connsiteY116" fmla="*/ 1998750 h 2237474"/>
              <a:gd name="connsiteX117" fmla="*/ 2243069 w 12192000"/>
              <a:gd name="connsiteY117" fmla="*/ 2005321 h 2237474"/>
              <a:gd name="connsiteX118" fmla="*/ 2164831 w 12192000"/>
              <a:gd name="connsiteY118" fmla="*/ 2010143 h 2237474"/>
              <a:gd name="connsiteX119" fmla="*/ 2085228 w 12192000"/>
              <a:gd name="connsiteY119" fmla="*/ 2046431 h 2237474"/>
              <a:gd name="connsiteX120" fmla="*/ 2058061 w 12192000"/>
              <a:gd name="connsiteY120" fmla="*/ 2047942 h 2237474"/>
              <a:gd name="connsiteX121" fmla="*/ 2042244 w 12192000"/>
              <a:gd name="connsiteY121" fmla="*/ 2055560 h 2237474"/>
              <a:gd name="connsiteX122" fmla="*/ 1877728 w 12192000"/>
              <a:gd name="connsiteY122" fmla="*/ 2101004 h 2237474"/>
              <a:gd name="connsiteX123" fmla="*/ 1759056 w 12192000"/>
              <a:gd name="connsiteY123" fmla="*/ 2125608 h 2237474"/>
              <a:gd name="connsiteX124" fmla="*/ 1637948 w 12192000"/>
              <a:gd name="connsiteY124" fmla="*/ 2172597 h 2237474"/>
              <a:gd name="connsiteX125" fmla="*/ 1434549 w 12192000"/>
              <a:gd name="connsiteY125" fmla="*/ 2234522 h 2237474"/>
              <a:gd name="connsiteX126" fmla="*/ 1398481 w 12192000"/>
              <a:gd name="connsiteY126" fmla="*/ 2237074 h 2237474"/>
              <a:gd name="connsiteX127" fmla="*/ 1398407 w 12192000"/>
              <a:gd name="connsiteY127" fmla="*/ 2237095 h 2237474"/>
              <a:gd name="connsiteX128" fmla="*/ 1370962 w 12192000"/>
              <a:gd name="connsiteY128" fmla="*/ 2237474 h 2237474"/>
              <a:gd name="connsiteX129" fmla="*/ 1356367 w 12192000"/>
              <a:gd name="connsiteY129" fmla="*/ 2235089 h 2237474"/>
              <a:gd name="connsiteX130" fmla="*/ 1279765 w 12192000"/>
              <a:gd name="connsiteY130" fmla="*/ 2229639 h 2237474"/>
              <a:gd name="connsiteX131" fmla="*/ 1195347 w 12192000"/>
              <a:gd name="connsiteY131" fmla="*/ 2212354 h 2237474"/>
              <a:gd name="connsiteX132" fmla="*/ 970251 w 12192000"/>
              <a:gd name="connsiteY132" fmla="*/ 2221029 h 2237474"/>
              <a:gd name="connsiteX133" fmla="*/ 812914 w 12192000"/>
              <a:gd name="connsiteY133" fmla="*/ 2210095 h 2237474"/>
              <a:gd name="connsiteX134" fmla="*/ 776382 w 12192000"/>
              <a:gd name="connsiteY134" fmla="*/ 2204512 h 2237474"/>
              <a:gd name="connsiteX135" fmla="*/ 597225 w 12192000"/>
              <a:gd name="connsiteY135" fmla="*/ 2180999 h 2237474"/>
              <a:gd name="connsiteX136" fmla="*/ 520671 w 12192000"/>
              <a:gd name="connsiteY136" fmla="*/ 2180980 h 2237474"/>
              <a:gd name="connsiteX137" fmla="*/ 515024 w 12192000"/>
              <a:gd name="connsiteY137" fmla="*/ 2179258 h 2237474"/>
              <a:gd name="connsiteX138" fmla="*/ 413835 w 12192000"/>
              <a:gd name="connsiteY138" fmla="*/ 2156783 h 2237474"/>
              <a:gd name="connsiteX139" fmla="*/ 376513 w 12192000"/>
              <a:gd name="connsiteY139" fmla="*/ 2154014 h 2237474"/>
              <a:gd name="connsiteX140" fmla="*/ 273386 w 12192000"/>
              <a:gd name="connsiteY140" fmla="*/ 2142551 h 2237474"/>
              <a:gd name="connsiteX141" fmla="*/ 169207 w 12192000"/>
              <a:gd name="connsiteY141" fmla="*/ 2128100 h 2237474"/>
              <a:gd name="connsiteX142" fmla="*/ 77641 w 12192000"/>
              <a:gd name="connsiteY142" fmla="*/ 2126835 h 2237474"/>
              <a:gd name="connsiteX143" fmla="*/ 37645 w 12192000"/>
              <a:gd name="connsiteY143" fmla="*/ 2115401 h 2237474"/>
              <a:gd name="connsiteX144" fmla="*/ 4572 w 12192000"/>
              <a:gd name="connsiteY144" fmla="*/ 2111091 h 2237474"/>
              <a:gd name="connsiteX145" fmla="*/ 0 w 12192000"/>
              <a:gd name="connsiteY145" fmla="*/ 2110468 h 2237474"/>
              <a:gd name="connsiteX146" fmla="*/ 0 w 12192000"/>
              <a:gd name="connsiteY1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074238 w 12192000"/>
              <a:gd name="connsiteY45" fmla="*/ 1301895 h 2237474"/>
              <a:gd name="connsiteX46" fmla="*/ 7942099 w 12192000"/>
              <a:gd name="connsiteY46" fmla="*/ 1336332 h 2237474"/>
              <a:gd name="connsiteX47" fmla="*/ 7902328 w 12192000"/>
              <a:gd name="connsiteY47" fmla="*/ 1345865 h 2237474"/>
              <a:gd name="connsiteX48" fmla="*/ 7840612 w 12192000"/>
              <a:gd name="connsiteY48" fmla="*/ 1369373 h 2237474"/>
              <a:gd name="connsiteX49" fmla="*/ 7786819 w 12192000"/>
              <a:gd name="connsiteY49" fmla="*/ 1378970 h 2237474"/>
              <a:gd name="connsiteX50" fmla="*/ 7548172 w 12192000"/>
              <a:gd name="connsiteY50" fmla="*/ 1417460 h 2237474"/>
              <a:gd name="connsiteX51" fmla="*/ 7483437 w 12192000"/>
              <a:gd name="connsiteY51" fmla="*/ 1478152 h 2237474"/>
              <a:gd name="connsiteX52" fmla="*/ 7377870 w 12192000"/>
              <a:gd name="connsiteY52" fmla="*/ 1523319 h 2237474"/>
              <a:gd name="connsiteX53" fmla="*/ 7230737 w 12192000"/>
              <a:gd name="connsiteY53" fmla="*/ 1562633 h 2237474"/>
              <a:gd name="connsiteX54" fmla="*/ 7224458 w 12192000"/>
              <a:gd name="connsiteY54" fmla="*/ 1573008 h 2237474"/>
              <a:gd name="connsiteX55" fmla="*/ 7183121 w 12192000"/>
              <a:gd name="connsiteY55" fmla="*/ 1595162 h 2237474"/>
              <a:gd name="connsiteX56" fmla="*/ 7164601 w 12192000"/>
              <a:gd name="connsiteY56" fmla="*/ 1606490 h 2237474"/>
              <a:gd name="connsiteX57" fmla="*/ 6900177 w 12192000"/>
              <a:gd name="connsiteY57" fmla="*/ 1636016 h 2237474"/>
              <a:gd name="connsiteX58" fmla="*/ 6795372 w 12192000"/>
              <a:gd name="connsiteY58" fmla="*/ 1644845 h 2237474"/>
              <a:gd name="connsiteX59" fmla="*/ 6692251 w 12192000"/>
              <a:gd name="connsiteY59" fmla="*/ 1656357 h 2237474"/>
              <a:gd name="connsiteX60" fmla="*/ 6655235 w 12192000"/>
              <a:gd name="connsiteY60" fmla="*/ 1661869 h 2237474"/>
              <a:gd name="connsiteX61" fmla="*/ 6554894 w 12192000"/>
              <a:gd name="connsiteY61" fmla="*/ 1664428 h 2237474"/>
              <a:gd name="connsiteX62" fmla="*/ 6516595 w 12192000"/>
              <a:gd name="connsiteY62" fmla="*/ 1667475 h 2237474"/>
              <a:gd name="connsiteX63" fmla="*/ 6508541 w 12192000"/>
              <a:gd name="connsiteY63" fmla="*/ 1668757 h 2237474"/>
              <a:gd name="connsiteX64" fmla="*/ 6471012 w 12192000"/>
              <a:gd name="connsiteY64" fmla="*/ 1678604 h 2237474"/>
              <a:gd name="connsiteX65" fmla="*/ 6364035 w 12192000"/>
              <a:gd name="connsiteY65" fmla="*/ 1667683 h 2237474"/>
              <a:gd name="connsiteX66" fmla="*/ 6280959 w 12192000"/>
              <a:gd name="connsiteY66" fmla="*/ 1689329 h 2237474"/>
              <a:gd name="connsiteX67" fmla="*/ 6243319 w 12192000"/>
              <a:gd name="connsiteY67" fmla="*/ 1695560 h 2237474"/>
              <a:gd name="connsiteX68" fmla="*/ 6098321 w 12192000"/>
              <a:gd name="connsiteY68" fmla="*/ 1721646 h 2237474"/>
              <a:gd name="connsiteX69" fmla="*/ 5880652 w 12192000"/>
              <a:gd name="connsiteY69" fmla="*/ 1779643 h 2237474"/>
              <a:gd name="connsiteX70" fmla="*/ 5785959 w 12192000"/>
              <a:gd name="connsiteY70" fmla="*/ 1775307 h 2237474"/>
              <a:gd name="connsiteX71" fmla="*/ 5643534 w 12192000"/>
              <a:gd name="connsiteY71" fmla="*/ 1802919 h 2237474"/>
              <a:gd name="connsiteX72" fmla="*/ 5518799 w 12192000"/>
              <a:gd name="connsiteY72" fmla="*/ 1818312 h 2237474"/>
              <a:gd name="connsiteX73" fmla="*/ 5505014 w 12192000"/>
              <a:gd name="connsiteY73" fmla="*/ 1819259 h 2237474"/>
              <a:gd name="connsiteX74" fmla="*/ 5453307 w 12192000"/>
              <a:gd name="connsiteY74" fmla="*/ 1815450 h 2237474"/>
              <a:gd name="connsiteX75" fmla="*/ 5221533 w 12192000"/>
              <a:gd name="connsiteY75" fmla="*/ 1846950 h 2237474"/>
              <a:gd name="connsiteX76" fmla="*/ 5149802 w 12192000"/>
              <a:gd name="connsiteY76" fmla="*/ 1844846 h 2237474"/>
              <a:gd name="connsiteX77" fmla="*/ 5114927 w 12192000"/>
              <a:gd name="connsiteY77" fmla="*/ 1847827 h 2237474"/>
              <a:gd name="connsiteX78" fmla="*/ 5108970 w 12192000"/>
              <a:gd name="connsiteY78" fmla="*/ 1847935 h 2237474"/>
              <a:gd name="connsiteX79" fmla="*/ 5067961 w 12192000"/>
              <a:gd name="connsiteY79" fmla="*/ 1845917 h 2237474"/>
              <a:gd name="connsiteX80" fmla="*/ 5007075 w 12192000"/>
              <a:gd name="connsiteY80" fmla="*/ 1838626 h 2237474"/>
              <a:gd name="connsiteX81" fmla="*/ 4944087 w 12192000"/>
              <a:gd name="connsiteY81" fmla="*/ 1823332 h 2237474"/>
              <a:gd name="connsiteX82" fmla="*/ 4907662 w 12192000"/>
              <a:gd name="connsiteY82" fmla="*/ 1816900 h 2237474"/>
              <a:gd name="connsiteX83" fmla="*/ 4882386 w 12192000"/>
              <a:gd name="connsiteY83" fmla="*/ 1809844 h 2237474"/>
              <a:gd name="connsiteX84" fmla="*/ 4811440 w 12192000"/>
              <a:gd name="connsiteY84" fmla="*/ 1804655 h 2237474"/>
              <a:gd name="connsiteX85" fmla="*/ 4691075 w 12192000"/>
              <a:gd name="connsiteY85" fmla="*/ 1801389 h 2237474"/>
              <a:gd name="connsiteX86" fmla="*/ 4640313 w 12192000"/>
              <a:gd name="connsiteY86" fmla="*/ 1784307 h 2237474"/>
              <a:gd name="connsiteX87" fmla="*/ 4536503 w 12192000"/>
              <a:gd name="connsiteY87" fmla="*/ 1785334 h 2237474"/>
              <a:gd name="connsiteX88" fmla="*/ 4513724 w 12192000"/>
              <a:gd name="connsiteY88" fmla="*/ 1791996 h 2237474"/>
              <a:gd name="connsiteX89" fmla="*/ 4459810 w 12192000"/>
              <a:gd name="connsiteY89" fmla="*/ 1797886 h 2237474"/>
              <a:gd name="connsiteX90" fmla="*/ 4379064 w 12192000"/>
              <a:gd name="connsiteY90" fmla="*/ 1817177 h 2237474"/>
              <a:gd name="connsiteX91" fmla="*/ 4290981 w 12192000"/>
              <a:gd name="connsiteY91" fmla="*/ 1839677 h 2237474"/>
              <a:gd name="connsiteX92" fmla="*/ 4238372 w 12192000"/>
              <a:gd name="connsiteY92" fmla="*/ 1851480 h 2237474"/>
              <a:gd name="connsiteX93" fmla="*/ 4232517 w 12192000"/>
              <a:gd name="connsiteY93" fmla="*/ 1852567 h 2237474"/>
              <a:gd name="connsiteX94" fmla="*/ 4191732 w 12192000"/>
              <a:gd name="connsiteY94" fmla="*/ 1857328 h 2237474"/>
              <a:gd name="connsiteX95" fmla="*/ 4065532 w 12192000"/>
              <a:gd name="connsiteY95" fmla="*/ 1855477 h 2237474"/>
              <a:gd name="connsiteX96" fmla="*/ 4028460 w 12192000"/>
              <a:gd name="connsiteY96" fmla="*/ 1855137 h 2237474"/>
              <a:gd name="connsiteX97" fmla="*/ 4002267 w 12192000"/>
              <a:gd name="connsiteY97" fmla="*/ 1852352 h 2237474"/>
              <a:gd name="connsiteX98" fmla="*/ 3931396 w 12192000"/>
              <a:gd name="connsiteY98" fmla="*/ 1858915 h 2237474"/>
              <a:gd name="connsiteX99" fmla="*/ 3812162 w 12192000"/>
              <a:gd name="connsiteY99" fmla="*/ 1875501 h 2237474"/>
              <a:gd name="connsiteX100" fmla="*/ 3758105 w 12192000"/>
              <a:gd name="connsiteY100" fmla="*/ 1871856 h 2237474"/>
              <a:gd name="connsiteX101" fmla="*/ 3715896 w 12192000"/>
              <a:gd name="connsiteY101" fmla="*/ 1881552 h 2237474"/>
              <a:gd name="connsiteX102" fmla="*/ 3567259 w 12192000"/>
              <a:gd name="connsiteY102" fmla="*/ 1893482 h 2237474"/>
              <a:gd name="connsiteX103" fmla="*/ 3405770 w 12192000"/>
              <a:gd name="connsiteY103" fmla="*/ 1904591 h 2237474"/>
              <a:gd name="connsiteX104" fmla="*/ 3280097 w 12192000"/>
              <a:gd name="connsiteY104" fmla="*/ 1919610 h 2237474"/>
              <a:gd name="connsiteX105" fmla="*/ 3009910 w 12192000"/>
              <a:gd name="connsiteY105" fmla="*/ 1957866 h 2237474"/>
              <a:gd name="connsiteX106" fmla="*/ 2995934 w 12192000"/>
              <a:gd name="connsiteY106" fmla="*/ 1967085 h 2237474"/>
              <a:gd name="connsiteX107" fmla="*/ 2942858 w 12192000"/>
              <a:gd name="connsiteY107" fmla="*/ 1981367 h 2237474"/>
              <a:gd name="connsiteX108" fmla="*/ 2875436 w 12192000"/>
              <a:gd name="connsiteY108" fmla="*/ 1996977 h 2237474"/>
              <a:gd name="connsiteX109" fmla="*/ 2874892 w 12192000"/>
              <a:gd name="connsiteY109" fmla="*/ 1996085 h 2237474"/>
              <a:gd name="connsiteX110" fmla="*/ 2843662 w 12192000"/>
              <a:gd name="connsiteY110" fmla="*/ 1992498 h 2237474"/>
              <a:gd name="connsiteX111" fmla="*/ 2718916 w 12192000"/>
              <a:gd name="connsiteY111" fmla="*/ 1990867 h 2237474"/>
              <a:gd name="connsiteX112" fmla="*/ 2713522 w 12192000"/>
              <a:gd name="connsiteY112" fmla="*/ 1990173 h 2237474"/>
              <a:gd name="connsiteX113" fmla="*/ 2476147 w 12192000"/>
              <a:gd name="connsiteY113" fmla="*/ 1998305 h 2237474"/>
              <a:gd name="connsiteX114" fmla="*/ 2373568 w 12192000"/>
              <a:gd name="connsiteY114" fmla="*/ 2003219 h 2237474"/>
              <a:gd name="connsiteX115" fmla="*/ 2287219 w 12192000"/>
              <a:gd name="connsiteY115" fmla="*/ 1998750 h 2237474"/>
              <a:gd name="connsiteX116" fmla="*/ 2243069 w 12192000"/>
              <a:gd name="connsiteY116" fmla="*/ 2005321 h 2237474"/>
              <a:gd name="connsiteX117" fmla="*/ 2164831 w 12192000"/>
              <a:gd name="connsiteY117" fmla="*/ 2010143 h 2237474"/>
              <a:gd name="connsiteX118" fmla="*/ 2085228 w 12192000"/>
              <a:gd name="connsiteY118" fmla="*/ 2046431 h 2237474"/>
              <a:gd name="connsiteX119" fmla="*/ 2058061 w 12192000"/>
              <a:gd name="connsiteY119" fmla="*/ 2047942 h 2237474"/>
              <a:gd name="connsiteX120" fmla="*/ 2042244 w 12192000"/>
              <a:gd name="connsiteY120" fmla="*/ 2055560 h 2237474"/>
              <a:gd name="connsiteX121" fmla="*/ 1877728 w 12192000"/>
              <a:gd name="connsiteY121" fmla="*/ 2101004 h 2237474"/>
              <a:gd name="connsiteX122" fmla="*/ 1759056 w 12192000"/>
              <a:gd name="connsiteY122" fmla="*/ 2125608 h 2237474"/>
              <a:gd name="connsiteX123" fmla="*/ 1637948 w 12192000"/>
              <a:gd name="connsiteY123" fmla="*/ 2172597 h 2237474"/>
              <a:gd name="connsiteX124" fmla="*/ 1434549 w 12192000"/>
              <a:gd name="connsiteY124" fmla="*/ 2234522 h 2237474"/>
              <a:gd name="connsiteX125" fmla="*/ 1398481 w 12192000"/>
              <a:gd name="connsiteY125" fmla="*/ 2237074 h 2237474"/>
              <a:gd name="connsiteX126" fmla="*/ 1398407 w 12192000"/>
              <a:gd name="connsiteY126" fmla="*/ 2237095 h 2237474"/>
              <a:gd name="connsiteX127" fmla="*/ 1370962 w 12192000"/>
              <a:gd name="connsiteY127" fmla="*/ 2237474 h 2237474"/>
              <a:gd name="connsiteX128" fmla="*/ 1356367 w 12192000"/>
              <a:gd name="connsiteY128" fmla="*/ 2235089 h 2237474"/>
              <a:gd name="connsiteX129" fmla="*/ 1279765 w 12192000"/>
              <a:gd name="connsiteY129" fmla="*/ 2229639 h 2237474"/>
              <a:gd name="connsiteX130" fmla="*/ 1195347 w 12192000"/>
              <a:gd name="connsiteY130" fmla="*/ 2212354 h 2237474"/>
              <a:gd name="connsiteX131" fmla="*/ 970251 w 12192000"/>
              <a:gd name="connsiteY131" fmla="*/ 2221029 h 2237474"/>
              <a:gd name="connsiteX132" fmla="*/ 812914 w 12192000"/>
              <a:gd name="connsiteY132" fmla="*/ 2210095 h 2237474"/>
              <a:gd name="connsiteX133" fmla="*/ 776382 w 12192000"/>
              <a:gd name="connsiteY133" fmla="*/ 2204512 h 2237474"/>
              <a:gd name="connsiteX134" fmla="*/ 597225 w 12192000"/>
              <a:gd name="connsiteY134" fmla="*/ 2180999 h 2237474"/>
              <a:gd name="connsiteX135" fmla="*/ 520671 w 12192000"/>
              <a:gd name="connsiteY135" fmla="*/ 2180980 h 2237474"/>
              <a:gd name="connsiteX136" fmla="*/ 515024 w 12192000"/>
              <a:gd name="connsiteY136" fmla="*/ 2179258 h 2237474"/>
              <a:gd name="connsiteX137" fmla="*/ 413835 w 12192000"/>
              <a:gd name="connsiteY137" fmla="*/ 2156783 h 2237474"/>
              <a:gd name="connsiteX138" fmla="*/ 376513 w 12192000"/>
              <a:gd name="connsiteY138" fmla="*/ 2154014 h 2237474"/>
              <a:gd name="connsiteX139" fmla="*/ 273386 w 12192000"/>
              <a:gd name="connsiteY139" fmla="*/ 2142551 h 2237474"/>
              <a:gd name="connsiteX140" fmla="*/ 169207 w 12192000"/>
              <a:gd name="connsiteY140" fmla="*/ 2128100 h 2237474"/>
              <a:gd name="connsiteX141" fmla="*/ 77641 w 12192000"/>
              <a:gd name="connsiteY141" fmla="*/ 2126835 h 2237474"/>
              <a:gd name="connsiteX142" fmla="*/ 37645 w 12192000"/>
              <a:gd name="connsiteY142" fmla="*/ 2115401 h 2237474"/>
              <a:gd name="connsiteX143" fmla="*/ 4572 w 12192000"/>
              <a:gd name="connsiteY143" fmla="*/ 2111091 h 2237474"/>
              <a:gd name="connsiteX144" fmla="*/ 0 w 12192000"/>
              <a:gd name="connsiteY144" fmla="*/ 2110468 h 2237474"/>
              <a:gd name="connsiteX145" fmla="*/ 0 w 12192000"/>
              <a:gd name="connsiteY1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1033 w 12192000"/>
              <a:gd name="connsiteY28" fmla="*/ 1037921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8177 w 12192000"/>
              <a:gd name="connsiteY28" fmla="*/ 1035474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38659 w 12192000"/>
              <a:gd name="connsiteY3" fmla="*/ 756742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169207 w 12192000"/>
              <a:gd name="connsiteY134" fmla="*/ 2128100 h 2237474"/>
              <a:gd name="connsiteX135" fmla="*/ 77641 w 12192000"/>
              <a:gd name="connsiteY135" fmla="*/ 2126835 h 2237474"/>
              <a:gd name="connsiteX136" fmla="*/ 37645 w 12192000"/>
              <a:gd name="connsiteY136" fmla="*/ 2115401 h 2237474"/>
              <a:gd name="connsiteX137" fmla="*/ 4572 w 12192000"/>
              <a:gd name="connsiteY137" fmla="*/ 2111091 h 2237474"/>
              <a:gd name="connsiteX138" fmla="*/ 0 w 12192000"/>
              <a:gd name="connsiteY138" fmla="*/ 2110468 h 2237474"/>
              <a:gd name="connsiteX139" fmla="*/ 0 w 12192000"/>
              <a:gd name="connsiteY1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77641 w 12192000"/>
              <a:gd name="connsiteY134" fmla="*/ 2126835 h 2237474"/>
              <a:gd name="connsiteX135" fmla="*/ 37645 w 12192000"/>
              <a:gd name="connsiteY135" fmla="*/ 2115401 h 2237474"/>
              <a:gd name="connsiteX136" fmla="*/ 4572 w 12192000"/>
              <a:gd name="connsiteY136" fmla="*/ 2111091 h 2237474"/>
              <a:gd name="connsiteX137" fmla="*/ 0 w 12192000"/>
              <a:gd name="connsiteY137" fmla="*/ 2110468 h 2237474"/>
              <a:gd name="connsiteX138" fmla="*/ 0 w 12192000"/>
              <a:gd name="connsiteY138" fmla="*/ 0 h 2237474"/>
              <a:gd name="connsiteX0" fmla="*/ 0 w 12192000"/>
              <a:gd name="connsiteY0" fmla="*/ 0 h 2237627"/>
              <a:gd name="connsiteX1" fmla="*/ 12192000 w 12192000"/>
              <a:gd name="connsiteY1" fmla="*/ 0 h 2237627"/>
              <a:gd name="connsiteX2" fmla="*/ 12192000 w 12192000"/>
              <a:gd name="connsiteY2" fmla="*/ 751299 h 2237627"/>
              <a:gd name="connsiteX3" fmla="*/ 11890686 w 12192000"/>
              <a:gd name="connsiteY3" fmla="*/ 732766 h 2237627"/>
              <a:gd name="connsiteX4" fmla="*/ 11820512 w 12192000"/>
              <a:gd name="connsiteY4" fmla="*/ 745392 h 2237627"/>
              <a:gd name="connsiteX5" fmla="*/ 11649954 w 12192000"/>
              <a:gd name="connsiteY5" fmla="*/ 749628 h 2237627"/>
              <a:gd name="connsiteX6" fmla="*/ 11560424 w 12192000"/>
              <a:gd name="connsiteY6" fmla="*/ 748017 h 2237627"/>
              <a:gd name="connsiteX7" fmla="*/ 11358455 w 12192000"/>
              <a:gd name="connsiteY7" fmla="*/ 747593 h 2237627"/>
              <a:gd name="connsiteX8" fmla="*/ 11165209 w 12192000"/>
              <a:gd name="connsiteY8" fmla="*/ 748852 h 2237627"/>
              <a:gd name="connsiteX9" fmla="*/ 11058755 w 12192000"/>
              <a:gd name="connsiteY9" fmla="*/ 749617 h 2237627"/>
              <a:gd name="connsiteX10" fmla="*/ 10846594 w 12192000"/>
              <a:gd name="connsiteY10" fmla="*/ 765069 h 2237627"/>
              <a:gd name="connsiteX11" fmla="*/ 10739478 w 12192000"/>
              <a:gd name="connsiteY11" fmla="*/ 776841 h 2237627"/>
              <a:gd name="connsiteX12" fmla="*/ 10458762 w 12192000"/>
              <a:gd name="connsiteY12" fmla="*/ 755400 h 2237627"/>
              <a:gd name="connsiteX13" fmla="*/ 10211200 w 12192000"/>
              <a:gd name="connsiteY13" fmla="*/ 767513 h 2237627"/>
              <a:gd name="connsiteX14" fmla="*/ 10167995 w 12192000"/>
              <a:gd name="connsiteY14" fmla="*/ 760843 h 2237627"/>
              <a:gd name="connsiteX15" fmla="*/ 9997044 w 12192000"/>
              <a:gd name="connsiteY15" fmla="*/ 780129 h 2237627"/>
              <a:gd name="connsiteX16" fmla="*/ 9943887 w 12192000"/>
              <a:gd name="connsiteY16" fmla="*/ 804141 h 2237627"/>
              <a:gd name="connsiteX17" fmla="*/ 9918248 w 12192000"/>
              <a:gd name="connsiteY17" fmla="*/ 816628 h 2237627"/>
              <a:gd name="connsiteX18" fmla="*/ 9767091 w 12192000"/>
              <a:gd name="connsiteY18" fmla="*/ 870550 h 2237627"/>
              <a:gd name="connsiteX19" fmla="*/ 9683005 w 12192000"/>
              <a:gd name="connsiteY19" fmla="*/ 894128 h 2237627"/>
              <a:gd name="connsiteX20" fmla="*/ 9594438 w 12192000"/>
              <a:gd name="connsiteY20" fmla="*/ 919051 h 2237627"/>
              <a:gd name="connsiteX21" fmla="*/ 9544189 w 12192000"/>
              <a:gd name="connsiteY21" fmla="*/ 938966 h 2237627"/>
              <a:gd name="connsiteX22" fmla="*/ 9500499 w 12192000"/>
              <a:gd name="connsiteY22" fmla="*/ 954680 h 2237627"/>
              <a:gd name="connsiteX23" fmla="*/ 9410017 w 12192000"/>
              <a:gd name="connsiteY23" fmla="*/ 993931 h 2237627"/>
              <a:gd name="connsiteX24" fmla="*/ 9392919 w 12192000"/>
              <a:gd name="connsiteY24" fmla="*/ 994656 h 2237627"/>
              <a:gd name="connsiteX25" fmla="*/ 9268019 w 12192000"/>
              <a:gd name="connsiteY25" fmla="*/ 1007442 h 2237627"/>
              <a:gd name="connsiteX26" fmla="*/ 9188177 w 12192000"/>
              <a:gd name="connsiteY26" fmla="*/ 1035474 h 2237627"/>
              <a:gd name="connsiteX27" fmla="*/ 9155969 w 12192000"/>
              <a:gd name="connsiteY27" fmla="*/ 1046804 h 2237627"/>
              <a:gd name="connsiteX28" fmla="*/ 9133985 w 12192000"/>
              <a:gd name="connsiteY28" fmla="*/ 1046450 h 2237627"/>
              <a:gd name="connsiteX29" fmla="*/ 9003462 w 12192000"/>
              <a:gd name="connsiteY29" fmla="*/ 1042406 h 2237627"/>
              <a:gd name="connsiteX30" fmla="*/ 8968445 w 12192000"/>
              <a:gd name="connsiteY30" fmla="*/ 1052169 h 2237627"/>
              <a:gd name="connsiteX31" fmla="*/ 8886001 w 12192000"/>
              <a:gd name="connsiteY31" fmla="*/ 1067468 h 2237627"/>
              <a:gd name="connsiteX32" fmla="*/ 8838610 w 12192000"/>
              <a:gd name="connsiteY32" fmla="*/ 1075091 h 2237627"/>
              <a:gd name="connsiteX33" fmla="*/ 8750383 w 12192000"/>
              <a:gd name="connsiteY33" fmla="*/ 1097387 h 2237627"/>
              <a:gd name="connsiteX34" fmla="*/ 8665605 w 12192000"/>
              <a:gd name="connsiteY34" fmla="*/ 1110791 h 2237627"/>
              <a:gd name="connsiteX35" fmla="*/ 8584946 w 12192000"/>
              <a:gd name="connsiteY35" fmla="*/ 1135226 h 2237627"/>
              <a:gd name="connsiteX36" fmla="*/ 8419755 w 12192000"/>
              <a:gd name="connsiteY36" fmla="*/ 1216260 h 2237627"/>
              <a:gd name="connsiteX37" fmla="*/ 8411626 w 12192000"/>
              <a:gd name="connsiteY37" fmla="*/ 1214397 h 2237627"/>
              <a:gd name="connsiteX38" fmla="*/ 8363469 w 12192000"/>
              <a:gd name="connsiteY38" fmla="*/ 1246658 h 2237627"/>
              <a:gd name="connsiteX39" fmla="*/ 8275497 w 12192000"/>
              <a:gd name="connsiteY39" fmla="*/ 1264396 h 2237627"/>
              <a:gd name="connsiteX40" fmla="*/ 8074238 w 12192000"/>
              <a:gd name="connsiteY40" fmla="*/ 1301895 h 2237627"/>
              <a:gd name="connsiteX41" fmla="*/ 7942099 w 12192000"/>
              <a:gd name="connsiteY41" fmla="*/ 1336332 h 2237627"/>
              <a:gd name="connsiteX42" fmla="*/ 7902328 w 12192000"/>
              <a:gd name="connsiteY42" fmla="*/ 1345865 h 2237627"/>
              <a:gd name="connsiteX43" fmla="*/ 7840612 w 12192000"/>
              <a:gd name="connsiteY43" fmla="*/ 1369373 h 2237627"/>
              <a:gd name="connsiteX44" fmla="*/ 7786819 w 12192000"/>
              <a:gd name="connsiteY44" fmla="*/ 1378970 h 2237627"/>
              <a:gd name="connsiteX45" fmla="*/ 7548172 w 12192000"/>
              <a:gd name="connsiteY45" fmla="*/ 1417460 h 2237627"/>
              <a:gd name="connsiteX46" fmla="*/ 7483437 w 12192000"/>
              <a:gd name="connsiteY46" fmla="*/ 1478152 h 2237627"/>
              <a:gd name="connsiteX47" fmla="*/ 7377870 w 12192000"/>
              <a:gd name="connsiteY47" fmla="*/ 1523319 h 2237627"/>
              <a:gd name="connsiteX48" fmla="*/ 7230737 w 12192000"/>
              <a:gd name="connsiteY48" fmla="*/ 1562633 h 2237627"/>
              <a:gd name="connsiteX49" fmla="*/ 7224458 w 12192000"/>
              <a:gd name="connsiteY49" fmla="*/ 1573008 h 2237627"/>
              <a:gd name="connsiteX50" fmla="*/ 7183121 w 12192000"/>
              <a:gd name="connsiteY50" fmla="*/ 1595162 h 2237627"/>
              <a:gd name="connsiteX51" fmla="*/ 7164601 w 12192000"/>
              <a:gd name="connsiteY51" fmla="*/ 1606490 h 2237627"/>
              <a:gd name="connsiteX52" fmla="*/ 6900177 w 12192000"/>
              <a:gd name="connsiteY52" fmla="*/ 1636016 h 2237627"/>
              <a:gd name="connsiteX53" fmla="*/ 6795372 w 12192000"/>
              <a:gd name="connsiteY53" fmla="*/ 1644845 h 2237627"/>
              <a:gd name="connsiteX54" fmla="*/ 6692251 w 12192000"/>
              <a:gd name="connsiteY54" fmla="*/ 1656357 h 2237627"/>
              <a:gd name="connsiteX55" fmla="*/ 6655235 w 12192000"/>
              <a:gd name="connsiteY55" fmla="*/ 1661869 h 2237627"/>
              <a:gd name="connsiteX56" fmla="*/ 6554894 w 12192000"/>
              <a:gd name="connsiteY56" fmla="*/ 1664428 h 2237627"/>
              <a:gd name="connsiteX57" fmla="*/ 6516595 w 12192000"/>
              <a:gd name="connsiteY57" fmla="*/ 1667475 h 2237627"/>
              <a:gd name="connsiteX58" fmla="*/ 6508541 w 12192000"/>
              <a:gd name="connsiteY58" fmla="*/ 1668757 h 2237627"/>
              <a:gd name="connsiteX59" fmla="*/ 6471012 w 12192000"/>
              <a:gd name="connsiteY59" fmla="*/ 1678604 h 2237627"/>
              <a:gd name="connsiteX60" fmla="*/ 6364035 w 12192000"/>
              <a:gd name="connsiteY60" fmla="*/ 1667683 h 2237627"/>
              <a:gd name="connsiteX61" fmla="*/ 6280959 w 12192000"/>
              <a:gd name="connsiteY61" fmla="*/ 1689329 h 2237627"/>
              <a:gd name="connsiteX62" fmla="*/ 6243319 w 12192000"/>
              <a:gd name="connsiteY62" fmla="*/ 1695560 h 2237627"/>
              <a:gd name="connsiteX63" fmla="*/ 6098321 w 12192000"/>
              <a:gd name="connsiteY63" fmla="*/ 1721646 h 2237627"/>
              <a:gd name="connsiteX64" fmla="*/ 5880652 w 12192000"/>
              <a:gd name="connsiteY64" fmla="*/ 1779643 h 2237627"/>
              <a:gd name="connsiteX65" fmla="*/ 5785959 w 12192000"/>
              <a:gd name="connsiteY65" fmla="*/ 1775307 h 2237627"/>
              <a:gd name="connsiteX66" fmla="*/ 5643534 w 12192000"/>
              <a:gd name="connsiteY66" fmla="*/ 1802919 h 2237627"/>
              <a:gd name="connsiteX67" fmla="*/ 5518799 w 12192000"/>
              <a:gd name="connsiteY67" fmla="*/ 1818312 h 2237627"/>
              <a:gd name="connsiteX68" fmla="*/ 5505014 w 12192000"/>
              <a:gd name="connsiteY68" fmla="*/ 1819259 h 2237627"/>
              <a:gd name="connsiteX69" fmla="*/ 5453307 w 12192000"/>
              <a:gd name="connsiteY69" fmla="*/ 1815450 h 2237627"/>
              <a:gd name="connsiteX70" fmla="*/ 5221533 w 12192000"/>
              <a:gd name="connsiteY70" fmla="*/ 1846950 h 2237627"/>
              <a:gd name="connsiteX71" fmla="*/ 5149802 w 12192000"/>
              <a:gd name="connsiteY71" fmla="*/ 1844846 h 2237627"/>
              <a:gd name="connsiteX72" fmla="*/ 5114927 w 12192000"/>
              <a:gd name="connsiteY72" fmla="*/ 1847827 h 2237627"/>
              <a:gd name="connsiteX73" fmla="*/ 5108970 w 12192000"/>
              <a:gd name="connsiteY73" fmla="*/ 1847935 h 2237627"/>
              <a:gd name="connsiteX74" fmla="*/ 5067961 w 12192000"/>
              <a:gd name="connsiteY74" fmla="*/ 1845917 h 2237627"/>
              <a:gd name="connsiteX75" fmla="*/ 5007075 w 12192000"/>
              <a:gd name="connsiteY75" fmla="*/ 1838626 h 2237627"/>
              <a:gd name="connsiteX76" fmla="*/ 4944087 w 12192000"/>
              <a:gd name="connsiteY76" fmla="*/ 1823332 h 2237627"/>
              <a:gd name="connsiteX77" fmla="*/ 4907662 w 12192000"/>
              <a:gd name="connsiteY77" fmla="*/ 1816900 h 2237627"/>
              <a:gd name="connsiteX78" fmla="*/ 4882386 w 12192000"/>
              <a:gd name="connsiteY78" fmla="*/ 1809844 h 2237627"/>
              <a:gd name="connsiteX79" fmla="*/ 4811440 w 12192000"/>
              <a:gd name="connsiteY79" fmla="*/ 1804655 h 2237627"/>
              <a:gd name="connsiteX80" fmla="*/ 4691075 w 12192000"/>
              <a:gd name="connsiteY80" fmla="*/ 1801389 h 2237627"/>
              <a:gd name="connsiteX81" fmla="*/ 4640313 w 12192000"/>
              <a:gd name="connsiteY81" fmla="*/ 1784307 h 2237627"/>
              <a:gd name="connsiteX82" fmla="*/ 4536503 w 12192000"/>
              <a:gd name="connsiteY82" fmla="*/ 1785334 h 2237627"/>
              <a:gd name="connsiteX83" fmla="*/ 4513724 w 12192000"/>
              <a:gd name="connsiteY83" fmla="*/ 1791996 h 2237627"/>
              <a:gd name="connsiteX84" fmla="*/ 4459810 w 12192000"/>
              <a:gd name="connsiteY84" fmla="*/ 1797886 h 2237627"/>
              <a:gd name="connsiteX85" fmla="*/ 4379064 w 12192000"/>
              <a:gd name="connsiteY85" fmla="*/ 1817177 h 2237627"/>
              <a:gd name="connsiteX86" fmla="*/ 4290981 w 12192000"/>
              <a:gd name="connsiteY86" fmla="*/ 1839677 h 2237627"/>
              <a:gd name="connsiteX87" fmla="*/ 4238372 w 12192000"/>
              <a:gd name="connsiteY87" fmla="*/ 1851480 h 2237627"/>
              <a:gd name="connsiteX88" fmla="*/ 4232517 w 12192000"/>
              <a:gd name="connsiteY88" fmla="*/ 1852567 h 2237627"/>
              <a:gd name="connsiteX89" fmla="*/ 4191732 w 12192000"/>
              <a:gd name="connsiteY89" fmla="*/ 1857328 h 2237627"/>
              <a:gd name="connsiteX90" fmla="*/ 4065532 w 12192000"/>
              <a:gd name="connsiteY90" fmla="*/ 1855477 h 2237627"/>
              <a:gd name="connsiteX91" fmla="*/ 4028460 w 12192000"/>
              <a:gd name="connsiteY91" fmla="*/ 1855137 h 2237627"/>
              <a:gd name="connsiteX92" fmla="*/ 4002267 w 12192000"/>
              <a:gd name="connsiteY92" fmla="*/ 1852352 h 2237627"/>
              <a:gd name="connsiteX93" fmla="*/ 3931396 w 12192000"/>
              <a:gd name="connsiteY93" fmla="*/ 1858915 h 2237627"/>
              <a:gd name="connsiteX94" fmla="*/ 3812162 w 12192000"/>
              <a:gd name="connsiteY94" fmla="*/ 1875501 h 2237627"/>
              <a:gd name="connsiteX95" fmla="*/ 3758105 w 12192000"/>
              <a:gd name="connsiteY95" fmla="*/ 1871856 h 2237627"/>
              <a:gd name="connsiteX96" fmla="*/ 3567259 w 12192000"/>
              <a:gd name="connsiteY96" fmla="*/ 1893482 h 2237627"/>
              <a:gd name="connsiteX97" fmla="*/ 3405770 w 12192000"/>
              <a:gd name="connsiteY97" fmla="*/ 1904591 h 2237627"/>
              <a:gd name="connsiteX98" fmla="*/ 3280097 w 12192000"/>
              <a:gd name="connsiteY98" fmla="*/ 1919610 h 2237627"/>
              <a:gd name="connsiteX99" fmla="*/ 3009910 w 12192000"/>
              <a:gd name="connsiteY99" fmla="*/ 1957866 h 2237627"/>
              <a:gd name="connsiteX100" fmla="*/ 2995934 w 12192000"/>
              <a:gd name="connsiteY100" fmla="*/ 1967085 h 2237627"/>
              <a:gd name="connsiteX101" fmla="*/ 2942858 w 12192000"/>
              <a:gd name="connsiteY101" fmla="*/ 1981367 h 2237627"/>
              <a:gd name="connsiteX102" fmla="*/ 2875436 w 12192000"/>
              <a:gd name="connsiteY102" fmla="*/ 1996977 h 2237627"/>
              <a:gd name="connsiteX103" fmla="*/ 2874892 w 12192000"/>
              <a:gd name="connsiteY103" fmla="*/ 1996085 h 2237627"/>
              <a:gd name="connsiteX104" fmla="*/ 2843662 w 12192000"/>
              <a:gd name="connsiteY104" fmla="*/ 1992498 h 2237627"/>
              <a:gd name="connsiteX105" fmla="*/ 2718916 w 12192000"/>
              <a:gd name="connsiteY105" fmla="*/ 1990867 h 2237627"/>
              <a:gd name="connsiteX106" fmla="*/ 2713522 w 12192000"/>
              <a:gd name="connsiteY106" fmla="*/ 1990173 h 2237627"/>
              <a:gd name="connsiteX107" fmla="*/ 2476147 w 12192000"/>
              <a:gd name="connsiteY107" fmla="*/ 1998305 h 2237627"/>
              <a:gd name="connsiteX108" fmla="*/ 2373568 w 12192000"/>
              <a:gd name="connsiteY108" fmla="*/ 2003219 h 2237627"/>
              <a:gd name="connsiteX109" fmla="*/ 2287219 w 12192000"/>
              <a:gd name="connsiteY109" fmla="*/ 1998750 h 2237627"/>
              <a:gd name="connsiteX110" fmla="*/ 2243069 w 12192000"/>
              <a:gd name="connsiteY110" fmla="*/ 2005321 h 2237627"/>
              <a:gd name="connsiteX111" fmla="*/ 2164831 w 12192000"/>
              <a:gd name="connsiteY111" fmla="*/ 2010143 h 2237627"/>
              <a:gd name="connsiteX112" fmla="*/ 2085228 w 12192000"/>
              <a:gd name="connsiteY112" fmla="*/ 2046431 h 2237627"/>
              <a:gd name="connsiteX113" fmla="*/ 2058061 w 12192000"/>
              <a:gd name="connsiteY113" fmla="*/ 2047942 h 2237627"/>
              <a:gd name="connsiteX114" fmla="*/ 2042244 w 12192000"/>
              <a:gd name="connsiteY114" fmla="*/ 2055560 h 2237627"/>
              <a:gd name="connsiteX115" fmla="*/ 1877728 w 12192000"/>
              <a:gd name="connsiteY115" fmla="*/ 2101004 h 2237627"/>
              <a:gd name="connsiteX116" fmla="*/ 1759056 w 12192000"/>
              <a:gd name="connsiteY116" fmla="*/ 2125608 h 2237627"/>
              <a:gd name="connsiteX117" fmla="*/ 1637948 w 12192000"/>
              <a:gd name="connsiteY117" fmla="*/ 2172597 h 2237627"/>
              <a:gd name="connsiteX118" fmla="*/ 1434549 w 12192000"/>
              <a:gd name="connsiteY118" fmla="*/ 2234522 h 2237627"/>
              <a:gd name="connsiteX119" fmla="*/ 1398481 w 12192000"/>
              <a:gd name="connsiteY119" fmla="*/ 2237074 h 2237627"/>
              <a:gd name="connsiteX120" fmla="*/ 1370962 w 12192000"/>
              <a:gd name="connsiteY120" fmla="*/ 2237474 h 2237627"/>
              <a:gd name="connsiteX121" fmla="*/ 1356367 w 12192000"/>
              <a:gd name="connsiteY121" fmla="*/ 2235089 h 2237627"/>
              <a:gd name="connsiteX122" fmla="*/ 1279765 w 12192000"/>
              <a:gd name="connsiteY122" fmla="*/ 2229639 h 2237627"/>
              <a:gd name="connsiteX123" fmla="*/ 1195347 w 12192000"/>
              <a:gd name="connsiteY123" fmla="*/ 2212354 h 2237627"/>
              <a:gd name="connsiteX124" fmla="*/ 970251 w 12192000"/>
              <a:gd name="connsiteY124" fmla="*/ 2221029 h 2237627"/>
              <a:gd name="connsiteX125" fmla="*/ 812914 w 12192000"/>
              <a:gd name="connsiteY125" fmla="*/ 2210095 h 2237627"/>
              <a:gd name="connsiteX126" fmla="*/ 776382 w 12192000"/>
              <a:gd name="connsiteY126" fmla="*/ 2204512 h 2237627"/>
              <a:gd name="connsiteX127" fmla="*/ 597225 w 12192000"/>
              <a:gd name="connsiteY127" fmla="*/ 2180999 h 2237627"/>
              <a:gd name="connsiteX128" fmla="*/ 520671 w 12192000"/>
              <a:gd name="connsiteY128" fmla="*/ 2180980 h 2237627"/>
              <a:gd name="connsiteX129" fmla="*/ 515024 w 12192000"/>
              <a:gd name="connsiteY129" fmla="*/ 2179258 h 2237627"/>
              <a:gd name="connsiteX130" fmla="*/ 413835 w 12192000"/>
              <a:gd name="connsiteY130" fmla="*/ 2156783 h 2237627"/>
              <a:gd name="connsiteX131" fmla="*/ 376513 w 12192000"/>
              <a:gd name="connsiteY131" fmla="*/ 2154014 h 2237627"/>
              <a:gd name="connsiteX132" fmla="*/ 273386 w 12192000"/>
              <a:gd name="connsiteY132" fmla="*/ 2142551 h 2237627"/>
              <a:gd name="connsiteX133" fmla="*/ 77641 w 12192000"/>
              <a:gd name="connsiteY133" fmla="*/ 2126835 h 2237627"/>
              <a:gd name="connsiteX134" fmla="*/ 37645 w 12192000"/>
              <a:gd name="connsiteY134" fmla="*/ 2115401 h 2237627"/>
              <a:gd name="connsiteX135" fmla="*/ 4572 w 12192000"/>
              <a:gd name="connsiteY135" fmla="*/ 2111091 h 2237627"/>
              <a:gd name="connsiteX136" fmla="*/ 0 w 12192000"/>
              <a:gd name="connsiteY136" fmla="*/ 2110468 h 2237627"/>
              <a:gd name="connsiteX137" fmla="*/ 0 w 12192000"/>
              <a:gd name="connsiteY137" fmla="*/ 0 h 2237627"/>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80959 w 12192000"/>
              <a:gd name="connsiteY61" fmla="*/ 1689329 h 2240205"/>
              <a:gd name="connsiteX62" fmla="*/ 6243319 w 12192000"/>
              <a:gd name="connsiteY62" fmla="*/ 1695560 h 2240205"/>
              <a:gd name="connsiteX63" fmla="*/ 6098321 w 12192000"/>
              <a:gd name="connsiteY63" fmla="*/ 1721646 h 2240205"/>
              <a:gd name="connsiteX64" fmla="*/ 5880652 w 12192000"/>
              <a:gd name="connsiteY64" fmla="*/ 1779643 h 2240205"/>
              <a:gd name="connsiteX65" fmla="*/ 5785959 w 12192000"/>
              <a:gd name="connsiteY65" fmla="*/ 1775307 h 2240205"/>
              <a:gd name="connsiteX66" fmla="*/ 5643534 w 12192000"/>
              <a:gd name="connsiteY66" fmla="*/ 1802919 h 2240205"/>
              <a:gd name="connsiteX67" fmla="*/ 5518799 w 12192000"/>
              <a:gd name="connsiteY67" fmla="*/ 1818312 h 2240205"/>
              <a:gd name="connsiteX68" fmla="*/ 5505014 w 12192000"/>
              <a:gd name="connsiteY68" fmla="*/ 1819259 h 2240205"/>
              <a:gd name="connsiteX69" fmla="*/ 5453307 w 12192000"/>
              <a:gd name="connsiteY69" fmla="*/ 1815450 h 2240205"/>
              <a:gd name="connsiteX70" fmla="*/ 5221533 w 12192000"/>
              <a:gd name="connsiteY70" fmla="*/ 1846950 h 2240205"/>
              <a:gd name="connsiteX71" fmla="*/ 5149802 w 12192000"/>
              <a:gd name="connsiteY71" fmla="*/ 1844846 h 2240205"/>
              <a:gd name="connsiteX72" fmla="*/ 5114927 w 12192000"/>
              <a:gd name="connsiteY72" fmla="*/ 1847827 h 2240205"/>
              <a:gd name="connsiteX73" fmla="*/ 5108970 w 12192000"/>
              <a:gd name="connsiteY73" fmla="*/ 1847935 h 2240205"/>
              <a:gd name="connsiteX74" fmla="*/ 5067961 w 12192000"/>
              <a:gd name="connsiteY74" fmla="*/ 1845917 h 2240205"/>
              <a:gd name="connsiteX75" fmla="*/ 5007075 w 12192000"/>
              <a:gd name="connsiteY75" fmla="*/ 1838626 h 2240205"/>
              <a:gd name="connsiteX76" fmla="*/ 4944087 w 12192000"/>
              <a:gd name="connsiteY76" fmla="*/ 1823332 h 2240205"/>
              <a:gd name="connsiteX77" fmla="*/ 4907662 w 12192000"/>
              <a:gd name="connsiteY77" fmla="*/ 1816900 h 2240205"/>
              <a:gd name="connsiteX78" fmla="*/ 4882386 w 12192000"/>
              <a:gd name="connsiteY78" fmla="*/ 1809844 h 2240205"/>
              <a:gd name="connsiteX79" fmla="*/ 4811440 w 12192000"/>
              <a:gd name="connsiteY79" fmla="*/ 1804655 h 2240205"/>
              <a:gd name="connsiteX80" fmla="*/ 4691075 w 12192000"/>
              <a:gd name="connsiteY80" fmla="*/ 1801389 h 2240205"/>
              <a:gd name="connsiteX81" fmla="*/ 4640313 w 12192000"/>
              <a:gd name="connsiteY81" fmla="*/ 1784307 h 2240205"/>
              <a:gd name="connsiteX82" fmla="*/ 4536503 w 12192000"/>
              <a:gd name="connsiteY82" fmla="*/ 1785334 h 2240205"/>
              <a:gd name="connsiteX83" fmla="*/ 4513724 w 12192000"/>
              <a:gd name="connsiteY83" fmla="*/ 1791996 h 2240205"/>
              <a:gd name="connsiteX84" fmla="*/ 4459810 w 12192000"/>
              <a:gd name="connsiteY84" fmla="*/ 1797886 h 2240205"/>
              <a:gd name="connsiteX85" fmla="*/ 4379064 w 12192000"/>
              <a:gd name="connsiteY85" fmla="*/ 1817177 h 2240205"/>
              <a:gd name="connsiteX86" fmla="*/ 4290981 w 12192000"/>
              <a:gd name="connsiteY86" fmla="*/ 1839677 h 2240205"/>
              <a:gd name="connsiteX87" fmla="*/ 4238372 w 12192000"/>
              <a:gd name="connsiteY87" fmla="*/ 1851480 h 2240205"/>
              <a:gd name="connsiteX88" fmla="*/ 4232517 w 12192000"/>
              <a:gd name="connsiteY88" fmla="*/ 1852567 h 2240205"/>
              <a:gd name="connsiteX89" fmla="*/ 4191732 w 12192000"/>
              <a:gd name="connsiteY89" fmla="*/ 1857328 h 2240205"/>
              <a:gd name="connsiteX90" fmla="*/ 4065532 w 12192000"/>
              <a:gd name="connsiteY90" fmla="*/ 1855477 h 2240205"/>
              <a:gd name="connsiteX91" fmla="*/ 4028460 w 12192000"/>
              <a:gd name="connsiteY91" fmla="*/ 1855137 h 2240205"/>
              <a:gd name="connsiteX92" fmla="*/ 4002267 w 12192000"/>
              <a:gd name="connsiteY92" fmla="*/ 1852352 h 2240205"/>
              <a:gd name="connsiteX93" fmla="*/ 3931396 w 12192000"/>
              <a:gd name="connsiteY93" fmla="*/ 1858915 h 2240205"/>
              <a:gd name="connsiteX94" fmla="*/ 3812162 w 12192000"/>
              <a:gd name="connsiteY94" fmla="*/ 1875501 h 2240205"/>
              <a:gd name="connsiteX95" fmla="*/ 3758105 w 12192000"/>
              <a:gd name="connsiteY95" fmla="*/ 1871856 h 2240205"/>
              <a:gd name="connsiteX96" fmla="*/ 3567259 w 12192000"/>
              <a:gd name="connsiteY96" fmla="*/ 1893482 h 2240205"/>
              <a:gd name="connsiteX97" fmla="*/ 3405770 w 12192000"/>
              <a:gd name="connsiteY97" fmla="*/ 1904591 h 2240205"/>
              <a:gd name="connsiteX98" fmla="*/ 3280097 w 12192000"/>
              <a:gd name="connsiteY98" fmla="*/ 1919610 h 2240205"/>
              <a:gd name="connsiteX99" fmla="*/ 3009910 w 12192000"/>
              <a:gd name="connsiteY99" fmla="*/ 1957866 h 2240205"/>
              <a:gd name="connsiteX100" fmla="*/ 2995934 w 12192000"/>
              <a:gd name="connsiteY100" fmla="*/ 1967085 h 2240205"/>
              <a:gd name="connsiteX101" fmla="*/ 2942858 w 12192000"/>
              <a:gd name="connsiteY101" fmla="*/ 1981367 h 2240205"/>
              <a:gd name="connsiteX102" fmla="*/ 2875436 w 12192000"/>
              <a:gd name="connsiteY102" fmla="*/ 1996977 h 2240205"/>
              <a:gd name="connsiteX103" fmla="*/ 2874892 w 12192000"/>
              <a:gd name="connsiteY103" fmla="*/ 1996085 h 2240205"/>
              <a:gd name="connsiteX104" fmla="*/ 2843662 w 12192000"/>
              <a:gd name="connsiteY104" fmla="*/ 1992498 h 2240205"/>
              <a:gd name="connsiteX105" fmla="*/ 2718916 w 12192000"/>
              <a:gd name="connsiteY105" fmla="*/ 1990867 h 2240205"/>
              <a:gd name="connsiteX106" fmla="*/ 2713522 w 12192000"/>
              <a:gd name="connsiteY106" fmla="*/ 1990173 h 2240205"/>
              <a:gd name="connsiteX107" fmla="*/ 2476147 w 12192000"/>
              <a:gd name="connsiteY107" fmla="*/ 1998305 h 2240205"/>
              <a:gd name="connsiteX108" fmla="*/ 2373568 w 12192000"/>
              <a:gd name="connsiteY108" fmla="*/ 2003219 h 2240205"/>
              <a:gd name="connsiteX109" fmla="*/ 2287219 w 12192000"/>
              <a:gd name="connsiteY109" fmla="*/ 1998750 h 2240205"/>
              <a:gd name="connsiteX110" fmla="*/ 2243069 w 12192000"/>
              <a:gd name="connsiteY110" fmla="*/ 2005321 h 2240205"/>
              <a:gd name="connsiteX111" fmla="*/ 2164831 w 12192000"/>
              <a:gd name="connsiteY111" fmla="*/ 2010143 h 2240205"/>
              <a:gd name="connsiteX112" fmla="*/ 2085228 w 12192000"/>
              <a:gd name="connsiteY112" fmla="*/ 2046431 h 2240205"/>
              <a:gd name="connsiteX113" fmla="*/ 2058061 w 12192000"/>
              <a:gd name="connsiteY113" fmla="*/ 2047942 h 2240205"/>
              <a:gd name="connsiteX114" fmla="*/ 2042244 w 12192000"/>
              <a:gd name="connsiteY114" fmla="*/ 2055560 h 2240205"/>
              <a:gd name="connsiteX115" fmla="*/ 1877728 w 12192000"/>
              <a:gd name="connsiteY115" fmla="*/ 2101004 h 2240205"/>
              <a:gd name="connsiteX116" fmla="*/ 1759056 w 12192000"/>
              <a:gd name="connsiteY116" fmla="*/ 2125608 h 2240205"/>
              <a:gd name="connsiteX117" fmla="*/ 1637948 w 12192000"/>
              <a:gd name="connsiteY117" fmla="*/ 2172597 h 2240205"/>
              <a:gd name="connsiteX118" fmla="*/ 1434549 w 12192000"/>
              <a:gd name="connsiteY118" fmla="*/ 2234522 h 2240205"/>
              <a:gd name="connsiteX119" fmla="*/ 1370962 w 12192000"/>
              <a:gd name="connsiteY119" fmla="*/ 2237474 h 2240205"/>
              <a:gd name="connsiteX120" fmla="*/ 1356367 w 12192000"/>
              <a:gd name="connsiteY120" fmla="*/ 2235089 h 2240205"/>
              <a:gd name="connsiteX121" fmla="*/ 1279765 w 12192000"/>
              <a:gd name="connsiteY121" fmla="*/ 2229639 h 2240205"/>
              <a:gd name="connsiteX122" fmla="*/ 1195347 w 12192000"/>
              <a:gd name="connsiteY122" fmla="*/ 2212354 h 2240205"/>
              <a:gd name="connsiteX123" fmla="*/ 970251 w 12192000"/>
              <a:gd name="connsiteY123" fmla="*/ 2221029 h 2240205"/>
              <a:gd name="connsiteX124" fmla="*/ 812914 w 12192000"/>
              <a:gd name="connsiteY124" fmla="*/ 2210095 h 2240205"/>
              <a:gd name="connsiteX125" fmla="*/ 776382 w 12192000"/>
              <a:gd name="connsiteY125" fmla="*/ 2204512 h 2240205"/>
              <a:gd name="connsiteX126" fmla="*/ 597225 w 12192000"/>
              <a:gd name="connsiteY126" fmla="*/ 2180999 h 2240205"/>
              <a:gd name="connsiteX127" fmla="*/ 520671 w 12192000"/>
              <a:gd name="connsiteY127" fmla="*/ 2180980 h 2240205"/>
              <a:gd name="connsiteX128" fmla="*/ 515024 w 12192000"/>
              <a:gd name="connsiteY128" fmla="*/ 2179258 h 2240205"/>
              <a:gd name="connsiteX129" fmla="*/ 413835 w 12192000"/>
              <a:gd name="connsiteY129" fmla="*/ 2156783 h 2240205"/>
              <a:gd name="connsiteX130" fmla="*/ 376513 w 12192000"/>
              <a:gd name="connsiteY130" fmla="*/ 2154014 h 2240205"/>
              <a:gd name="connsiteX131" fmla="*/ 273386 w 12192000"/>
              <a:gd name="connsiteY131" fmla="*/ 2142551 h 2240205"/>
              <a:gd name="connsiteX132" fmla="*/ 77641 w 12192000"/>
              <a:gd name="connsiteY132" fmla="*/ 2126835 h 2240205"/>
              <a:gd name="connsiteX133" fmla="*/ 37645 w 12192000"/>
              <a:gd name="connsiteY133" fmla="*/ 2115401 h 2240205"/>
              <a:gd name="connsiteX134" fmla="*/ 4572 w 12192000"/>
              <a:gd name="connsiteY134" fmla="*/ 2111091 h 2240205"/>
              <a:gd name="connsiteX135" fmla="*/ 0 w 12192000"/>
              <a:gd name="connsiteY135" fmla="*/ 2110468 h 2240205"/>
              <a:gd name="connsiteX136" fmla="*/ 0 w 12192000"/>
              <a:gd name="connsiteY13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43319 w 12192000"/>
              <a:gd name="connsiteY61" fmla="*/ 1695560 h 2240205"/>
              <a:gd name="connsiteX62" fmla="*/ 6098321 w 12192000"/>
              <a:gd name="connsiteY62" fmla="*/ 1721646 h 2240205"/>
              <a:gd name="connsiteX63" fmla="*/ 5880652 w 12192000"/>
              <a:gd name="connsiteY63" fmla="*/ 1779643 h 2240205"/>
              <a:gd name="connsiteX64" fmla="*/ 5785959 w 12192000"/>
              <a:gd name="connsiteY64" fmla="*/ 1775307 h 2240205"/>
              <a:gd name="connsiteX65" fmla="*/ 5643534 w 12192000"/>
              <a:gd name="connsiteY65" fmla="*/ 1802919 h 2240205"/>
              <a:gd name="connsiteX66" fmla="*/ 5518799 w 12192000"/>
              <a:gd name="connsiteY66" fmla="*/ 1818312 h 2240205"/>
              <a:gd name="connsiteX67" fmla="*/ 5505014 w 12192000"/>
              <a:gd name="connsiteY67" fmla="*/ 1819259 h 2240205"/>
              <a:gd name="connsiteX68" fmla="*/ 5453307 w 12192000"/>
              <a:gd name="connsiteY68" fmla="*/ 1815450 h 2240205"/>
              <a:gd name="connsiteX69" fmla="*/ 5221533 w 12192000"/>
              <a:gd name="connsiteY69" fmla="*/ 1846950 h 2240205"/>
              <a:gd name="connsiteX70" fmla="*/ 5149802 w 12192000"/>
              <a:gd name="connsiteY70" fmla="*/ 1844846 h 2240205"/>
              <a:gd name="connsiteX71" fmla="*/ 5114927 w 12192000"/>
              <a:gd name="connsiteY71" fmla="*/ 1847827 h 2240205"/>
              <a:gd name="connsiteX72" fmla="*/ 5108970 w 12192000"/>
              <a:gd name="connsiteY72" fmla="*/ 1847935 h 2240205"/>
              <a:gd name="connsiteX73" fmla="*/ 5067961 w 12192000"/>
              <a:gd name="connsiteY73" fmla="*/ 1845917 h 2240205"/>
              <a:gd name="connsiteX74" fmla="*/ 5007075 w 12192000"/>
              <a:gd name="connsiteY74" fmla="*/ 1838626 h 2240205"/>
              <a:gd name="connsiteX75" fmla="*/ 4944087 w 12192000"/>
              <a:gd name="connsiteY75" fmla="*/ 1823332 h 2240205"/>
              <a:gd name="connsiteX76" fmla="*/ 4907662 w 12192000"/>
              <a:gd name="connsiteY76" fmla="*/ 1816900 h 2240205"/>
              <a:gd name="connsiteX77" fmla="*/ 4882386 w 12192000"/>
              <a:gd name="connsiteY77" fmla="*/ 1809844 h 2240205"/>
              <a:gd name="connsiteX78" fmla="*/ 4811440 w 12192000"/>
              <a:gd name="connsiteY78" fmla="*/ 1804655 h 2240205"/>
              <a:gd name="connsiteX79" fmla="*/ 4691075 w 12192000"/>
              <a:gd name="connsiteY79" fmla="*/ 1801389 h 2240205"/>
              <a:gd name="connsiteX80" fmla="*/ 4640313 w 12192000"/>
              <a:gd name="connsiteY80" fmla="*/ 1784307 h 2240205"/>
              <a:gd name="connsiteX81" fmla="*/ 4536503 w 12192000"/>
              <a:gd name="connsiteY81" fmla="*/ 1785334 h 2240205"/>
              <a:gd name="connsiteX82" fmla="*/ 4513724 w 12192000"/>
              <a:gd name="connsiteY82" fmla="*/ 1791996 h 2240205"/>
              <a:gd name="connsiteX83" fmla="*/ 4459810 w 12192000"/>
              <a:gd name="connsiteY83" fmla="*/ 1797886 h 2240205"/>
              <a:gd name="connsiteX84" fmla="*/ 4379064 w 12192000"/>
              <a:gd name="connsiteY84" fmla="*/ 1817177 h 2240205"/>
              <a:gd name="connsiteX85" fmla="*/ 4290981 w 12192000"/>
              <a:gd name="connsiteY85" fmla="*/ 1839677 h 2240205"/>
              <a:gd name="connsiteX86" fmla="*/ 4238372 w 12192000"/>
              <a:gd name="connsiteY86" fmla="*/ 1851480 h 2240205"/>
              <a:gd name="connsiteX87" fmla="*/ 4232517 w 12192000"/>
              <a:gd name="connsiteY87" fmla="*/ 1852567 h 2240205"/>
              <a:gd name="connsiteX88" fmla="*/ 4191732 w 12192000"/>
              <a:gd name="connsiteY88" fmla="*/ 1857328 h 2240205"/>
              <a:gd name="connsiteX89" fmla="*/ 4065532 w 12192000"/>
              <a:gd name="connsiteY89" fmla="*/ 1855477 h 2240205"/>
              <a:gd name="connsiteX90" fmla="*/ 4028460 w 12192000"/>
              <a:gd name="connsiteY90" fmla="*/ 1855137 h 2240205"/>
              <a:gd name="connsiteX91" fmla="*/ 4002267 w 12192000"/>
              <a:gd name="connsiteY91" fmla="*/ 1852352 h 2240205"/>
              <a:gd name="connsiteX92" fmla="*/ 3931396 w 12192000"/>
              <a:gd name="connsiteY92" fmla="*/ 1858915 h 2240205"/>
              <a:gd name="connsiteX93" fmla="*/ 3812162 w 12192000"/>
              <a:gd name="connsiteY93" fmla="*/ 1875501 h 2240205"/>
              <a:gd name="connsiteX94" fmla="*/ 3758105 w 12192000"/>
              <a:gd name="connsiteY94" fmla="*/ 1871856 h 2240205"/>
              <a:gd name="connsiteX95" fmla="*/ 3567259 w 12192000"/>
              <a:gd name="connsiteY95" fmla="*/ 1893482 h 2240205"/>
              <a:gd name="connsiteX96" fmla="*/ 3405770 w 12192000"/>
              <a:gd name="connsiteY96" fmla="*/ 1904591 h 2240205"/>
              <a:gd name="connsiteX97" fmla="*/ 3280097 w 12192000"/>
              <a:gd name="connsiteY97" fmla="*/ 1919610 h 2240205"/>
              <a:gd name="connsiteX98" fmla="*/ 3009910 w 12192000"/>
              <a:gd name="connsiteY98" fmla="*/ 1957866 h 2240205"/>
              <a:gd name="connsiteX99" fmla="*/ 2995934 w 12192000"/>
              <a:gd name="connsiteY99" fmla="*/ 1967085 h 2240205"/>
              <a:gd name="connsiteX100" fmla="*/ 2942858 w 12192000"/>
              <a:gd name="connsiteY100" fmla="*/ 1981367 h 2240205"/>
              <a:gd name="connsiteX101" fmla="*/ 2875436 w 12192000"/>
              <a:gd name="connsiteY101" fmla="*/ 1996977 h 2240205"/>
              <a:gd name="connsiteX102" fmla="*/ 2874892 w 12192000"/>
              <a:gd name="connsiteY102" fmla="*/ 1996085 h 2240205"/>
              <a:gd name="connsiteX103" fmla="*/ 2843662 w 12192000"/>
              <a:gd name="connsiteY103" fmla="*/ 1992498 h 2240205"/>
              <a:gd name="connsiteX104" fmla="*/ 2718916 w 12192000"/>
              <a:gd name="connsiteY104" fmla="*/ 1990867 h 2240205"/>
              <a:gd name="connsiteX105" fmla="*/ 2713522 w 12192000"/>
              <a:gd name="connsiteY105" fmla="*/ 1990173 h 2240205"/>
              <a:gd name="connsiteX106" fmla="*/ 2476147 w 12192000"/>
              <a:gd name="connsiteY106" fmla="*/ 1998305 h 2240205"/>
              <a:gd name="connsiteX107" fmla="*/ 2373568 w 12192000"/>
              <a:gd name="connsiteY107" fmla="*/ 2003219 h 2240205"/>
              <a:gd name="connsiteX108" fmla="*/ 2287219 w 12192000"/>
              <a:gd name="connsiteY108" fmla="*/ 1998750 h 2240205"/>
              <a:gd name="connsiteX109" fmla="*/ 2243069 w 12192000"/>
              <a:gd name="connsiteY109" fmla="*/ 2005321 h 2240205"/>
              <a:gd name="connsiteX110" fmla="*/ 2164831 w 12192000"/>
              <a:gd name="connsiteY110" fmla="*/ 2010143 h 2240205"/>
              <a:gd name="connsiteX111" fmla="*/ 2085228 w 12192000"/>
              <a:gd name="connsiteY111" fmla="*/ 2046431 h 2240205"/>
              <a:gd name="connsiteX112" fmla="*/ 2058061 w 12192000"/>
              <a:gd name="connsiteY112" fmla="*/ 2047942 h 2240205"/>
              <a:gd name="connsiteX113" fmla="*/ 2042244 w 12192000"/>
              <a:gd name="connsiteY113" fmla="*/ 2055560 h 2240205"/>
              <a:gd name="connsiteX114" fmla="*/ 1877728 w 12192000"/>
              <a:gd name="connsiteY114" fmla="*/ 2101004 h 2240205"/>
              <a:gd name="connsiteX115" fmla="*/ 1759056 w 12192000"/>
              <a:gd name="connsiteY115" fmla="*/ 2125608 h 2240205"/>
              <a:gd name="connsiteX116" fmla="*/ 1637948 w 12192000"/>
              <a:gd name="connsiteY116" fmla="*/ 2172597 h 2240205"/>
              <a:gd name="connsiteX117" fmla="*/ 1434549 w 12192000"/>
              <a:gd name="connsiteY117" fmla="*/ 2234522 h 2240205"/>
              <a:gd name="connsiteX118" fmla="*/ 1370962 w 12192000"/>
              <a:gd name="connsiteY118" fmla="*/ 2237474 h 2240205"/>
              <a:gd name="connsiteX119" fmla="*/ 1356367 w 12192000"/>
              <a:gd name="connsiteY119" fmla="*/ 2235089 h 2240205"/>
              <a:gd name="connsiteX120" fmla="*/ 1279765 w 12192000"/>
              <a:gd name="connsiteY120" fmla="*/ 2229639 h 2240205"/>
              <a:gd name="connsiteX121" fmla="*/ 1195347 w 12192000"/>
              <a:gd name="connsiteY121" fmla="*/ 2212354 h 2240205"/>
              <a:gd name="connsiteX122" fmla="*/ 970251 w 12192000"/>
              <a:gd name="connsiteY122" fmla="*/ 2221029 h 2240205"/>
              <a:gd name="connsiteX123" fmla="*/ 812914 w 12192000"/>
              <a:gd name="connsiteY123" fmla="*/ 2210095 h 2240205"/>
              <a:gd name="connsiteX124" fmla="*/ 776382 w 12192000"/>
              <a:gd name="connsiteY124" fmla="*/ 2204512 h 2240205"/>
              <a:gd name="connsiteX125" fmla="*/ 597225 w 12192000"/>
              <a:gd name="connsiteY125" fmla="*/ 2180999 h 2240205"/>
              <a:gd name="connsiteX126" fmla="*/ 520671 w 12192000"/>
              <a:gd name="connsiteY126" fmla="*/ 2180980 h 2240205"/>
              <a:gd name="connsiteX127" fmla="*/ 515024 w 12192000"/>
              <a:gd name="connsiteY127" fmla="*/ 2179258 h 2240205"/>
              <a:gd name="connsiteX128" fmla="*/ 413835 w 12192000"/>
              <a:gd name="connsiteY128" fmla="*/ 2156783 h 2240205"/>
              <a:gd name="connsiteX129" fmla="*/ 376513 w 12192000"/>
              <a:gd name="connsiteY129" fmla="*/ 2154014 h 2240205"/>
              <a:gd name="connsiteX130" fmla="*/ 273386 w 12192000"/>
              <a:gd name="connsiteY130" fmla="*/ 2142551 h 2240205"/>
              <a:gd name="connsiteX131" fmla="*/ 77641 w 12192000"/>
              <a:gd name="connsiteY131" fmla="*/ 2126835 h 2240205"/>
              <a:gd name="connsiteX132" fmla="*/ 37645 w 12192000"/>
              <a:gd name="connsiteY132" fmla="*/ 2115401 h 2240205"/>
              <a:gd name="connsiteX133" fmla="*/ 4572 w 12192000"/>
              <a:gd name="connsiteY133" fmla="*/ 2111091 h 2240205"/>
              <a:gd name="connsiteX134" fmla="*/ 0 w 12192000"/>
              <a:gd name="connsiteY134" fmla="*/ 2110468 h 2240205"/>
              <a:gd name="connsiteX135" fmla="*/ 0 w 12192000"/>
              <a:gd name="connsiteY13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44189 w 12192000"/>
              <a:gd name="connsiteY20" fmla="*/ 938966 h 2240205"/>
              <a:gd name="connsiteX21" fmla="*/ 9500499 w 12192000"/>
              <a:gd name="connsiteY21" fmla="*/ 954680 h 2240205"/>
              <a:gd name="connsiteX22" fmla="*/ 9410017 w 12192000"/>
              <a:gd name="connsiteY22" fmla="*/ 993931 h 2240205"/>
              <a:gd name="connsiteX23" fmla="*/ 9392919 w 12192000"/>
              <a:gd name="connsiteY23" fmla="*/ 994656 h 2240205"/>
              <a:gd name="connsiteX24" fmla="*/ 9268019 w 12192000"/>
              <a:gd name="connsiteY24" fmla="*/ 1007442 h 2240205"/>
              <a:gd name="connsiteX25" fmla="*/ 9188177 w 12192000"/>
              <a:gd name="connsiteY25" fmla="*/ 1035474 h 2240205"/>
              <a:gd name="connsiteX26" fmla="*/ 9155969 w 12192000"/>
              <a:gd name="connsiteY26" fmla="*/ 1046804 h 2240205"/>
              <a:gd name="connsiteX27" fmla="*/ 9133985 w 12192000"/>
              <a:gd name="connsiteY27" fmla="*/ 1046450 h 2240205"/>
              <a:gd name="connsiteX28" fmla="*/ 9003462 w 12192000"/>
              <a:gd name="connsiteY28" fmla="*/ 1042406 h 2240205"/>
              <a:gd name="connsiteX29" fmla="*/ 8968445 w 12192000"/>
              <a:gd name="connsiteY29" fmla="*/ 1052169 h 2240205"/>
              <a:gd name="connsiteX30" fmla="*/ 8886001 w 12192000"/>
              <a:gd name="connsiteY30" fmla="*/ 1067468 h 2240205"/>
              <a:gd name="connsiteX31" fmla="*/ 8838610 w 12192000"/>
              <a:gd name="connsiteY31" fmla="*/ 1075091 h 2240205"/>
              <a:gd name="connsiteX32" fmla="*/ 8665605 w 12192000"/>
              <a:gd name="connsiteY32" fmla="*/ 1110791 h 2240205"/>
              <a:gd name="connsiteX33" fmla="*/ 8584946 w 12192000"/>
              <a:gd name="connsiteY33" fmla="*/ 1135226 h 2240205"/>
              <a:gd name="connsiteX34" fmla="*/ 8419755 w 12192000"/>
              <a:gd name="connsiteY34" fmla="*/ 1216260 h 2240205"/>
              <a:gd name="connsiteX35" fmla="*/ 8411626 w 12192000"/>
              <a:gd name="connsiteY35" fmla="*/ 1214397 h 2240205"/>
              <a:gd name="connsiteX36" fmla="*/ 8363469 w 12192000"/>
              <a:gd name="connsiteY36" fmla="*/ 1246658 h 2240205"/>
              <a:gd name="connsiteX37" fmla="*/ 8275497 w 12192000"/>
              <a:gd name="connsiteY37" fmla="*/ 1264396 h 2240205"/>
              <a:gd name="connsiteX38" fmla="*/ 8074238 w 12192000"/>
              <a:gd name="connsiteY38" fmla="*/ 1301895 h 2240205"/>
              <a:gd name="connsiteX39" fmla="*/ 7902328 w 12192000"/>
              <a:gd name="connsiteY39" fmla="*/ 1345865 h 2240205"/>
              <a:gd name="connsiteX40" fmla="*/ 7840612 w 12192000"/>
              <a:gd name="connsiteY40" fmla="*/ 1369373 h 2240205"/>
              <a:gd name="connsiteX41" fmla="*/ 7786819 w 12192000"/>
              <a:gd name="connsiteY41" fmla="*/ 1378970 h 2240205"/>
              <a:gd name="connsiteX42" fmla="*/ 7548172 w 12192000"/>
              <a:gd name="connsiteY42" fmla="*/ 1417460 h 2240205"/>
              <a:gd name="connsiteX43" fmla="*/ 7483437 w 12192000"/>
              <a:gd name="connsiteY43" fmla="*/ 1478152 h 2240205"/>
              <a:gd name="connsiteX44" fmla="*/ 7377870 w 12192000"/>
              <a:gd name="connsiteY44" fmla="*/ 1523319 h 2240205"/>
              <a:gd name="connsiteX45" fmla="*/ 7230737 w 12192000"/>
              <a:gd name="connsiteY45" fmla="*/ 1562633 h 2240205"/>
              <a:gd name="connsiteX46" fmla="*/ 7224458 w 12192000"/>
              <a:gd name="connsiteY46" fmla="*/ 1573008 h 2240205"/>
              <a:gd name="connsiteX47" fmla="*/ 7183121 w 12192000"/>
              <a:gd name="connsiteY47" fmla="*/ 1595162 h 2240205"/>
              <a:gd name="connsiteX48" fmla="*/ 7164601 w 12192000"/>
              <a:gd name="connsiteY48" fmla="*/ 1606490 h 2240205"/>
              <a:gd name="connsiteX49" fmla="*/ 6900177 w 12192000"/>
              <a:gd name="connsiteY49" fmla="*/ 1636016 h 2240205"/>
              <a:gd name="connsiteX50" fmla="*/ 6795372 w 12192000"/>
              <a:gd name="connsiteY50" fmla="*/ 1644845 h 2240205"/>
              <a:gd name="connsiteX51" fmla="*/ 6692251 w 12192000"/>
              <a:gd name="connsiteY51" fmla="*/ 1656357 h 2240205"/>
              <a:gd name="connsiteX52" fmla="*/ 6655235 w 12192000"/>
              <a:gd name="connsiteY52" fmla="*/ 1661869 h 2240205"/>
              <a:gd name="connsiteX53" fmla="*/ 6554894 w 12192000"/>
              <a:gd name="connsiteY53" fmla="*/ 1664428 h 2240205"/>
              <a:gd name="connsiteX54" fmla="*/ 6516595 w 12192000"/>
              <a:gd name="connsiteY54" fmla="*/ 1667475 h 2240205"/>
              <a:gd name="connsiteX55" fmla="*/ 6508541 w 12192000"/>
              <a:gd name="connsiteY55" fmla="*/ 1668757 h 2240205"/>
              <a:gd name="connsiteX56" fmla="*/ 6471012 w 12192000"/>
              <a:gd name="connsiteY56" fmla="*/ 1678604 h 2240205"/>
              <a:gd name="connsiteX57" fmla="*/ 6364035 w 12192000"/>
              <a:gd name="connsiteY57" fmla="*/ 1667683 h 2240205"/>
              <a:gd name="connsiteX58" fmla="*/ 6243319 w 12192000"/>
              <a:gd name="connsiteY58" fmla="*/ 1695560 h 2240205"/>
              <a:gd name="connsiteX59" fmla="*/ 6098321 w 12192000"/>
              <a:gd name="connsiteY59" fmla="*/ 1721646 h 2240205"/>
              <a:gd name="connsiteX60" fmla="*/ 5880652 w 12192000"/>
              <a:gd name="connsiteY60" fmla="*/ 1779643 h 2240205"/>
              <a:gd name="connsiteX61" fmla="*/ 5785959 w 12192000"/>
              <a:gd name="connsiteY61" fmla="*/ 1775307 h 2240205"/>
              <a:gd name="connsiteX62" fmla="*/ 5643534 w 12192000"/>
              <a:gd name="connsiteY62" fmla="*/ 1802919 h 2240205"/>
              <a:gd name="connsiteX63" fmla="*/ 5518799 w 12192000"/>
              <a:gd name="connsiteY63" fmla="*/ 1818312 h 2240205"/>
              <a:gd name="connsiteX64" fmla="*/ 5505014 w 12192000"/>
              <a:gd name="connsiteY64" fmla="*/ 1819259 h 2240205"/>
              <a:gd name="connsiteX65" fmla="*/ 5453307 w 12192000"/>
              <a:gd name="connsiteY65" fmla="*/ 1815450 h 2240205"/>
              <a:gd name="connsiteX66" fmla="*/ 5221533 w 12192000"/>
              <a:gd name="connsiteY66" fmla="*/ 1846950 h 2240205"/>
              <a:gd name="connsiteX67" fmla="*/ 5149802 w 12192000"/>
              <a:gd name="connsiteY67" fmla="*/ 1844846 h 2240205"/>
              <a:gd name="connsiteX68" fmla="*/ 5114927 w 12192000"/>
              <a:gd name="connsiteY68" fmla="*/ 1847827 h 2240205"/>
              <a:gd name="connsiteX69" fmla="*/ 5108970 w 12192000"/>
              <a:gd name="connsiteY69" fmla="*/ 1847935 h 2240205"/>
              <a:gd name="connsiteX70" fmla="*/ 5067961 w 12192000"/>
              <a:gd name="connsiteY70" fmla="*/ 1845917 h 2240205"/>
              <a:gd name="connsiteX71" fmla="*/ 5007075 w 12192000"/>
              <a:gd name="connsiteY71" fmla="*/ 1838626 h 2240205"/>
              <a:gd name="connsiteX72" fmla="*/ 4944087 w 12192000"/>
              <a:gd name="connsiteY72" fmla="*/ 1823332 h 2240205"/>
              <a:gd name="connsiteX73" fmla="*/ 4907662 w 12192000"/>
              <a:gd name="connsiteY73" fmla="*/ 1816900 h 2240205"/>
              <a:gd name="connsiteX74" fmla="*/ 4882386 w 12192000"/>
              <a:gd name="connsiteY74" fmla="*/ 1809844 h 2240205"/>
              <a:gd name="connsiteX75" fmla="*/ 4811440 w 12192000"/>
              <a:gd name="connsiteY75" fmla="*/ 1804655 h 2240205"/>
              <a:gd name="connsiteX76" fmla="*/ 4691075 w 12192000"/>
              <a:gd name="connsiteY76" fmla="*/ 1801389 h 2240205"/>
              <a:gd name="connsiteX77" fmla="*/ 4640313 w 12192000"/>
              <a:gd name="connsiteY77" fmla="*/ 1784307 h 2240205"/>
              <a:gd name="connsiteX78" fmla="*/ 4536503 w 12192000"/>
              <a:gd name="connsiteY78" fmla="*/ 1785334 h 2240205"/>
              <a:gd name="connsiteX79" fmla="*/ 4513724 w 12192000"/>
              <a:gd name="connsiteY79" fmla="*/ 1791996 h 2240205"/>
              <a:gd name="connsiteX80" fmla="*/ 4459810 w 12192000"/>
              <a:gd name="connsiteY80" fmla="*/ 1797886 h 2240205"/>
              <a:gd name="connsiteX81" fmla="*/ 4379064 w 12192000"/>
              <a:gd name="connsiteY81" fmla="*/ 1817177 h 2240205"/>
              <a:gd name="connsiteX82" fmla="*/ 4290981 w 12192000"/>
              <a:gd name="connsiteY82" fmla="*/ 1839677 h 2240205"/>
              <a:gd name="connsiteX83" fmla="*/ 4238372 w 12192000"/>
              <a:gd name="connsiteY83" fmla="*/ 1851480 h 2240205"/>
              <a:gd name="connsiteX84" fmla="*/ 4232517 w 12192000"/>
              <a:gd name="connsiteY84" fmla="*/ 1852567 h 2240205"/>
              <a:gd name="connsiteX85" fmla="*/ 4191732 w 12192000"/>
              <a:gd name="connsiteY85" fmla="*/ 1857328 h 2240205"/>
              <a:gd name="connsiteX86" fmla="*/ 4065532 w 12192000"/>
              <a:gd name="connsiteY86" fmla="*/ 1855477 h 2240205"/>
              <a:gd name="connsiteX87" fmla="*/ 4028460 w 12192000"/>
              <a:gd name="connsiteY87" fmla="*/ 1855137 h 2240205"/>
              <a:gd name="connsiteX88" fmla="*/ 4002267 w 12192000"/>
              <a:gd name="connsiteY88" fmla="*/ 1852352 h 2240205"/>
              <a:gd name="connsiteX89" fmla="*/ 3931396 w 12192000"/>
              <a:gd name="connsiteY89" fmla="*/ 1858915 h 2240205"/>
              <a:gd name="connsiteX90" fmla="*/ 3812162 w 12192000"/>
              <a:gd name="connsiteY90" fmla="*/ 1875501 h 2240205"/>
              <a:gd name="connsiteX91" fmla="*/ 3758105 w 12192000"/>
              <a:gd name="connsiteY91" fmla="*/ 1871856 h 2240205"/>
              <a:gd name="connsiteX92" fmla="*/ 3567259 w 12192000"/>
              <a:gd name="connsiteY92" fmla="*/ 1893482 h 2240205"/>
              <a:gd name="connsiteX93" fmla="*/ 3405770 w 12192000"/>
              <a:gd name="connsiteY93" fmla="*/ 1904591 h 2240205"/>
              <a:gd name="connsiteX94" fmla="*/ 3280097 w 12192000"/>
              <a:gd name="connsiteY94" fmla="*/ 1919610 h 2240205"/>
              <a:gd name="connsiteX95" fmla="*/ 3009910 w 12192000"/>
              <a:gd name="connsiteY95" fmla="*/ 1957866 h 2240205"/>
              <a:gd name="connsiteX96" fmla="*/ 2995934 w 12192000"/>
              <a:gd name="connsiteY96" fmla="*/ 1967085 h 2240205"/>
              <a:gd name="connsiteX97" fmla="*/ 2942858 w 12192000"/>
              <a:gd name="connsiteY97" fmla="*/ 1981367 h 2240205"/>
              <a:gd name="connsiteX98" fmla="*/ 2875436 w 12192000"/>
              <a:gd name="connsiteY98" fmla="*/ 1996977 h 2240205"/>
              <a:gd name="connsiteX99" fmla="*/ 2874892 w 12192000"/>
              <a:gd name="connsiteY99" fmla="*/ 1996085 h 2240205"/>
              <a:gd name="connsiteX100" fmla="*/ 2843662 w 12192000"/>
              <a:gd name="connsiteY100" fmla="*/ 1992498 h 2240205"/>
              <a:gd name="connsiteX101" fmla="*/ 2718916 w 12192000"/>
              <a:gd name="connsiteY101" fmla="*/ 1990867 h 2240205"/>
              <a:gd name="connsiteX102" fmla="*/ 2713522 w 12192000"/>
              <a:gd name="connsiteY102" fmla="*/ 1990173 h 2240205"/>
              <a:gd name="connsiteX103" fmla="*/ 2476147 w 12192000"/>
              <a:gd name="connsiteY103" fmla="*/ 1998305 h 2240205"/>
              <a:gd name="connsiteX104" fmla="*/ 2373568 w 12192000"/>
              <a:gd name="connsiteY104" fmla="*/ 2003219 h 2240205"/>
              <a:gd name="connsiteX105" fmla="*/ 2287219 w 12192000"/>
              <a:gd name="connsiteY105" fmla="*/ 1998750 h 2240205"/>
              <a:gd name="connsiteX106" fmla="*/ 2243069 w 12192000"/>
              <a:gd name="connsiteY106" fmla="*/ 2005321 h 2240205"/>
              <a:gd name="connsiteX107" fmla="*/ 2164831 w 12192000"/>
              <a:gd name="connsiteY107" fmla="*/ 2010143 h 2240205"/>
              <a:gd name="connsiteX108" fmla="*/ 2085228 w 12192000"/>
              <a:gd name="connsiteY108" fmla="*/ 2046431 h 2240205"/>
              <a:gd name="connsiteX109" fmla="*/ 2058061 w 12192000"/>
              <a:gd name="connsiteY109" fmla="*/ 2047942 h 2240205"/>
              <a:gd name="connsiteX110" fmla="*/ 2042244 w 12192000"/>
              <a:gd name="connsiteY110" fmla="*/ 2055560 h 2240205"/>
              <a:gd name="connsiteX111" fmla="*/ 1877728 w 12192000"/>
              <a:gd name="connsiteY111" fmla="*/ 2101004 h 2240205"/>
              <a:gd name="connsiteX112" fmla="*/ 1759056 w 12192000"/>
              <a:gd name="connsiteY112" fmla="*/ 2125608 h 2240205"/>
              <a:gd name="connsiteX113" fmla="*/ 1637948 w 12192000"/>
              <a:gd name="connsiteY113" fmla="*/ 2172597 h 2240205"/>
              <a:gd name="connsiteX114" fmla="*/ 1434549 w 12192000"/>
              <a:gd name="connsiteY114" fmla="*/ 2234522 h 2240205"/>
              <a:gd name="connsiteX115" fmla="*/ 1370962 w 12192000"/>
              <a:gd name="connsiteY115" fmla="*/ 2237474 h 2240205"/>
              <a:gd name="connsiteX116" fmla="*/ 1356367 w 12192000"/>
              <a:gd name="connsiteY116" fmla="*/ 2235089 h 2240205"/>
              <a:gd name="connsiteX117" fmla="*/ 1279765 w 12192000"/>
              <a:gd name="connsiteY117" fmla="*/ 2229639 h 2240205"/>
              <a:gd name="connsiteX118" fmla="*/ 1195347 w 12192000"/>
              <a:gd name="connsiteY118" fmla="*/ 2212354 h 2240205"/>
              <a:gd name="connsiteX119" fmla="*/ 970251 w 12192000"/>
              <a:gd name="connsiteY119" fmla="*/ 2221029 h 2240205"/>
              <a:gd name="connsiteX120" fmla="*/ 812914 w 12192000"/>
              <a:gd name="connsiteY120" fmla="*/ 2210095 h 2240205"/>
              <a:gd name="connsiteX121" fmla="*/ 776382 w 12192000"/>
              <a:gd name="connsiteY121" fmla="*/ 2204512 h 2240205"/>
              <a:gd name="connsiteX122" fmla="*/ 597225 w 12192000"/>
              <a:gd name="connsiteY122" fmla="*/ 2180999 h 2240205"/>
              <a:gd name="connsiteX123" fmla="*/ 520671 w 12192000"/>
              <a:gd name="connsiteY123" fmla="*/ 2180980 h 2240205"/>
              <a:gd name="connsiteX124" fmla="*/ 515024 w 12192000"/>
              <a:gd name="connsiteY124" fmla="*/ 2179258 h 2240205"/>
              <a:gd name="connsiteX125" fmla="*/ 413835 w 12192000"/>
              <a:gd name="connsiteY125" fmla="*/ 2156783 h 2240205"/>
              <a:gd name="connsiteX126" fmla="*/ 376513 w 12192000"/>
              <a:gd name="connsiteY126" fmla="*/ 2154014 h 2240205"/>
              <a:gd name="connsiteX127" fmla="*/ 273386 w 12192000"/>
              <a:gd name="connsiteY127" fmla="*/ 2142551 h 2240205"/>
              <a:gd name="connsiteX128" fmla="*/ 77641 w 12192000"/>
              <a:gd name="connsiteY128" fmla="*/ 2126835 h 2240205"/>
              <a:gd name="connsiteX129" fmla="*/ 37645 w 12192000"/>
              <a:gd name="connsiteY129" fmla="*/ 2115401 h 2240205"/>
              <a:gd name="connsiteX130" fmla="*/ 4572 w 12192000"/>
              <a:gd name="connsiteY130" fmla="*/ 2111091 h 2240205"/>
              <a:gd name="connsiteX131" fmla="*/ 0 w 12192000"/>
              <a:gd name="connsiteY131" fmla="*/ 2110468 h 2240205"/>
              <a:gd name="connsiteX132" fmla="*/ 0 w 12192000"/>
              <a:gd name="connsiteY132"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46594 w 12192000"/>
              <a:gd name="connsiteY9" fmla="*/ 765069 h 2240205"/>
              <a:gd name="connsiteX10" fmla="*/ 10739478 w 12192000"/>
              <a:gd name="connsiteY10" fmla="*/ 776841 h 2240205"/>
              <a:gd name="connsiteX11" fmla="*/ 10458762 w 12192000"/>
              <a:gd name="connsiteY11" fmla="*/ 755400 h 2240205"/>
              <a:gd name="connsiteX12" fmla="*/ 10211200 w 12192000"/>
              <a:gd name="connsiteY12" fmla="*/ 767513 h 2240205"/>
              <a:gd name="connsiteX13" fmla="*/ 10167995 w 12192000"/>
              <a:gd name="connsiteY13" fmla="*/ 760843 h 2240205"/>
              <a:gd name="connsiteX14" fmla="*/ 9997044 w 12192000"/>
              <a:gd name="connsiteY14" fmla="*/ 780129 h 2240205"/>
              <a:gd name="connsiteX15" fmla="*/ 9943887 w 12192000"/>
              <a:gd name="connsiteY15" fmla="*/ 804141 h 2240205"/>
              <a:gd name="connsiteX16" fmla="*/ 9918248 w 12192000"/>
              <a:gd name="connsiteY16" fmla="*/ 816628 h 2240205"/>
              <a:gd name="connsiteX17" fmla="*/ 9767091 w 12192000"/>
              <a:gd name="connsiteY17" fmla="*/ 870550 h 2240205"/>
              <a:gd name="connsiteX18" fmla="*/ 9683005 w 12192000"/>
              <a:gd name="connsiteY18" fmla="*/ 894128 h 2240205"/>
              <a:gd name="connsiteX19" fmla="*/ 9500499 w 12192000"/>
              <a:gd name="connsiteY19" fmla="*/ 954680 h 2240205"/>
              <a:gd name="connsiteX20" fmla="*/ 9410017 w 12192000"/>
              <a:gd name="connsiteY20" fmla="*/ 993931 h 2240205"/>
              <a:gd name="connsiteX21" fmla="*/ 9392919 w 12192000"/>
              <a:gd name="connsiteY21" fmla="*/ 994656 h 2240205"/>
              <a:gd name="connsiteX22" fmla="*/ 9268019 w 12192000"/>
              <a:gd name="connsiteY22" fmla="*/ 1007442 h 2240205"/>
              <a:gd name="connsiteX23" fmla="*/ 9188177 w 12192000"/>
              <a:gd name="connsiteY23" fmla="*/ 1035474 h 2240205"/>
              <a:gd name="connsiteX24" fmla="*/ 9155969 w 12192000"/>
              <a:gd name="connsiteY24" fmla="*/ 1046804 h 2240205"/>
              <a:gd name="connsiteX25" fmla="*/ 9133985 w 12192000"/>
              <a:gd name="connsiteY25" fmla="*/ 1046450 h 2240205"/>
              <a:gd name="connsiteX26" fmla="*/ 9003462 w 12192000"/>
              <a:gd name="connsiteY26" fmla="*/ 1042406 h 2240205"/>
              <a:gd name="connsiteX27" fmla="*/ 8968445 w 12192000"/>
              <a:gd name="connsiteY27" fmla="*/ 1052169 h 2240205"/>
              <a:gd name="connsiteX28" fmla="*/ 8886001 w 12192000"/>
              <a:gd name="connsiteY28" fmla="*/ 1067468 h 2240205"/>
              <a:gd name="connsiteX29" fmla="*/ 8838610 w 12192000"/>
              <a:gd name="connsiteY29" fmla="*/ 1075091 h 2240205"/>
              <a:gd name="connsiteX30" fmla="*/ 8665605 w 12192000"/>
              <a:gd name="connsiteY30" fmla="*/ 1110791 h 2240205"/>
              <a:gd name="connsiteX31" fmla="*/ 8584946 w 12192000"/>
              <a:gd name="connsiteY31" fmla="*/ 1135226 h 2240205"/>
              <a:gd name="connsiteX32" fmla="*/ 8419755 w 12192000"/>
              <a:gd name="connsiteY32" fmla="*/ 1216260 h 2240205"/>
              <a:gd name="connsiteX33" fmla="*/ 8411626 w 12192000"/>
              <a:gd name="connsiteY33" fmla="*/ 1214397 h 2240205"/>
              <a:gd name="connsiteX34" fmla="*/ 8363469 w 12192000"/>
              <a:gd name="connsiteY34" fmla="*/ 1246658 h 2240205"/>
              <a:gd name="connsiteX35" fmla="*/ 8275497 w 12192000"/>
              <a:gd name="connsiteY35" fmla="*/ 1264396 h 2240205"/>
              <a:gd name="connsiteX36" fmla="*/ 8074238 w 12192000"/>
              <a:gd name="connsiteY36" fmla="*/ 1301895 h 2240205"/>
              <a:gd name="connsiteX37" fmla="*/ 7902328 w 12192000"/>
              <a:gd name="connsiteY37" fmla="*/ 1345865 h 2240205"/>
              <a:gd name="connsiteX38" fmla="*/ 7840612 w 12192000"/>
              <a:gd name="connsiteY38" fmla="*/ 1369373 h 2240205"/>
              <a:gd name="connsiteX39" fmla="*/ 7786819 w 12192000"/>
              <a:gd name="connsiteY39" fmla="*/ 1378970 h 2240205"/>
              <a:gd name="connsiteX40" fmla="*/ 7548172 w 12192000"/>
              <a:gd name="connsiteY40" fmla="*/ 1417460 h 2240205"/>
              <a:gd name="connsiteX41" fmla="*/ 7483437 w 12192000"/>
              <a:gd name="connsiteY41" fmla="*/ 1478152 h 2240205"/>
              <a:gd name="connsiteX42" fmla="*/ 7377870 w 12192000"/>
              <a:gd name="connsiteY42" fmla="*/ 1523319 h 2240205"/>
              <a:gd name="connsiteX43" fmla="*/ 7230737 w 12192000"/>
              <a:gd name="connsiteY43" fmla="*/ 1562633 h 2240205"/>
              <a:gd name="connsiteX44" fmla="*/ 7224458 w 12192000"/>
              <a:gd name="connsiteY44" fmla="*/ 1573008 h 2240205"/>
              <a:gd name="connsiteX45" fmla="*/ 7183121 w 12192000"/>
              <a:gd name="connsiteY45" fmla="*/ 1595162 h 2240205"/>
              <a:gd name="connsiteX46" fmla="*/ 7164601 w 12192000"/>
              <a:gd name="connsiteY46" fmla="*/ 1606490 h 2240205"/>
              <a:gd name="connsiteX47" fmla="*/ 6900177 w 12192000"/>
              <a:gd name="connsiteY47" fmla="*/ 1636016 h 2240205"/>
              <a:gd name="connsiteX48" fmla="*/ 6795372 w 12192000"/>
              <a:gd name="connsiteY48" fmla="*/ 1644845 h 2240205"/>
              <a:gd name="connsiteX49" fmla="*/ 6692251 w 12192000"/>
              <a:gd name="connsiteY49" fmla="*/ 1656357 h 2240205"/>
              <a:gd name="connsiteX50" fmla="*/ 6655235 w 12192000"/>
              <a:gd name="connsiteY50" fmla="*/ 1661869 h 2240205"/>
              <a:gd name="connsiteX51" fmla="*/ 6554894 w 12192000"/>
              <a:gd name="connsiteY51" fmla="*/ 1664428 h 2240205"/>
              <a:gd name="connsiteX52" fmla="*/ 6516595 w 12192000"/>
              <a:gd name="connsiteY52" fmla="*/ 1667475 h 2240205"/>
              <a:gd name="connsiteX53" fmla="*/ 6508541 w 12192000"/>
              <a:gd name="connsiteY53" fmla="*/ 1668757 h 2240205"/>
              <a:gd name="connsiteX54" fmla="*/ 6471012 w 12192000"/>
              <a:gd name="connsiteY54" fmla="*/ 1678604 h 2240205"/>
              <a:gd name="connsiteX55" fmla="*/ 6364035 w 12192000"/>
              <a:gd name="connsiteY55" fmla="*/ 1667683 h 2240205"/>
              <a:gd name="connsiteX56" fmla="*/ 6243319 w 12192000"/>
              <a:gd name="connsiteY56" fmla="*/ 1695560 h 2240205"/>
              <a:gd name="connsiteX57" fmla="*/ 6098321 w 12192000"/>
              <a:gd name="connsiteY57" fmla="*/ 1721646 h 2240205"/>
              <a:gd name="connsiteX58" fmla="*/ 5880652 w 12192000"/>
              <a:gd name="connsiteY58" fmla="*/ 1779643 h 2240205"/>
              <a:gd name="connsiteX59" fmla="*/ 5785959 w 12192000"/>
              <a:gd name="connsiteY59" fmla="*/ 1775307 h 2240205"/>
              <a:gd name="connsiteX60" fmla="*/ 5643534 w 12192000"/>
              <a:gd name="connsiteY60" fmla="*/ 1802919 h 2240205"/>
              <a:gd name="connsiteX61" fmla="*/ 5518799 w 12192000"/>
              <a:gd name="connsiteY61" fmla="*/ 1818312 h 2240205"/>
              <a:gd name="connsiteX62" fmla="*/ 5505014 w 12192000"/>
              <a:gd name="connsiteY62" fmla="*/ 1819259 h 2240205"/>
              <a:gd name="connsiteX63" fmla="*/ 5453307 w 12192000"/>
              <a:gd name="connsiteY63" fmla="*/ 1815450 h 2240205"/>
              <a:gd name="connsiteX64" fmla="*/ 5221533 w 12192000"/>
              <a:gd name="connsiteY64" fmla="*/ 1846950 h 2240205"/>
              <a:gd name="connsiteX65" fmla="*/ 5149802 w 12192000"/>
              <a:gd name="connsiteY65" fmla="*/ 1844846 h 2240205"/>
              <a:gd name="connsiteX66" fmla="*/ 5114927 w 12192000"/>
              <a:gd name="connsiteY66" fmla="*/ 1847827 h 2240205"/>
              <a:gd name="connsiteX67" fmla="*/ 5108970 w 12192000"/>
              <a:gd name="connsiteY67" fmla="*/ 1847935 h 2240205"/>
              <a:gd name="connsiteX68" fmla="*/ 5067961 w 12192000"/>
              <a:gd name="connsiteY68" fmla="*/ 1845917 h 2240205"/>
              <a:gd name="connsiteX69" fmla="*/ 5007075 w 12192000"/>
              <a:gd name="connsiteY69" fmla="*/ 1838626 h 2240205"/>
              <a:gd name="connsiteX70" fmla="*/ 4944087 w 12192000"/>
              <a:gd name="connsiteY70" fmla="*/ 1823332 h 2240205"/>
              <a:gd name="connsiteX71" fmla="*/ 4907662 w 12192000"/>
              <a:gd name="connsiteY71" fmla="*/ 1816900 h 2240205"/>
              <a:gd name="connsiteX72" fmla="*/ 4882386 w 12192000"/>
              <a:gd name="connsiteY72" fmla="*/ 1809844 h 2240205"/>
              <a:gd name="connsiteX73" fmla="*/ 4811440 w 12192000"/>
              <a:gd name="connsiteY73" fmla="*/ 1804655 h 2240205"/>
              <a:gd name="connsiteX74" fmla="*/ 4691075 w 12192000"/>
              <a:gd name="connsiteY74" fmla="*/ 1801389 h 2240205"/>
              <a:gd name="connsiteX75" fmla="*/ 4640313 w 12192000"/>
              <a:gd name="connsiteY75" fmla="*/ 1784307 h 2240205"/>
              <a:gd name="connsiteX76" fmla="*/ 4536503 w 12192000"/>
              <a:gd name="connsiteY76" fmla="*/ 1785334 h 2240205"/>
              <a:gd name="connsiteX77" fmla="*/ 4513724 w 12192000"/>
              <a:gd name="connsiteY77" fmla="*/ 1791996 h 2240205"/>
              <a:gd name="connsiteX78" fmla="*/ 4459810 w 12192000"/>
              <a:gd name="connsiteY78" fmla="*/ 1797886 h 2240205"/>
              <a:gd name="connsiteX79" fmla="*/ 4379064 w 12192000"/>
              <a:gd name="connsiteY79" fmla="*/ 1817177 h 2240205"/>
              <a:gd name="connsiteX80" fmla="*/ 4290981 w 12192000"/>
              <a:gd name="connsiteY80" fmla="*/ 1839677 h 2240205"/>
              <a:gd name="connsiteX81" fmla="*/ 4238372 w 12192000"/>
              <a:gd name="connsiteY81" fmla="*/ 1851480 h 2240205"/>
              <a:gd name="connsiteX82" fmla="*/ 4232517 w 12192000"/>
              <a:gd name="connsiteY82" fmla="*/ 1852567 h 2240205"/>
              <a:gd name="connsiteX83" fmla="*/ 4191732 w 12192000"/>
              <a:gd name="connsiteY83" fmla="*/ 1857328 h 2240205"/>
              <a:gd name="connsiteX84" fmla="*/ 4065532 w 12192000"/>
              <a:gd name="connsiteY84" fmla="*/ 1855477 h 2240205"/>
              <a:gd name="connsiteX85" fmla="*/ 4028460 w 12192000"/>
              <a:gd name="connsiteY85" fmla="*/ 1855137 h 2240205"/>
              <a:gd name="connsiteX86" fmla="*/ 4002267 w 12192000"/>
              <a:gd name="connsiteY86" fmla="*/ 1852352 h 2240205"/>
              <a:gd name="connsiteX87" fmla="*/ 3931396 w 12192000"/>
              <a:gd name="connsiteY87" fmla="*/ 1858915 h 2240205"/>
              <a:gd name="connsiteX88" fmla="*/ 3812162 w 12192000"/>
              <a:gd name="connsiteY88" fmla="*/ 1875501 h 2240205"/>
              <a:gd name="connsiteX89" fmla="*/ 3758105 w 12192000"/>
              <a:gd name="connsiteY89" fmla="*/ 1871856 h 2240205"/>
              <a:gd name="connsiteX90" fmla="*/ 3567259 w 12192000"/>
              <a:gd name="connsiteY90" fmla="*/ 1893482 h 2240205"/>
              <a:gd name="connsiteX91" fmla="*/ 3405770 w 12192000"/>
              <a:gd name="connsiteY91" fmla="*/ 1904591 h 2240205"/>
              <a:gd name="connsiteX92" fmla="*/ 3280097 w 12192000"/>
              <a:gd name="connsiteY92" fmla="*/ 1919610 h 2240205"/>
              <a:gd name="connsiteX93" fmla="*/ 3009910 w 12192000"/>
              <a:gd name="connsiteY93" fmla="*/ 1957866 h 2240205"/>
              <a:gd name="connsiteX94" fmla="*/ 2995934 w 12192000"/>
              <a:gd name="connsiteY94" fmla="*/ 1967085 h 2240205"/>
              <a:gd name="connsiteX95" fmla="*/ 2942858 w 12192000"/>
              <a:gd name="connsiteY95" fmla="*/ 1981367 h 2240205"/>
              <a:gd name="connsiteX96" fmla="*/ 2875436 w 12192000"/>
              <a:gd name="connsiteY96" fmla="*/ 1996977 h 2240205"/>
              <a:gd name="connsiteX97" fmla="*/ 2874892 w 12192000"/>
              <a:gd name="connsiteY97" fmla="*/ 1996085 h 2240205"/>
              <a:gd name="connsiteX98" fmla="*/ 2843662 w 12192000"/>
              <a:gd name="connsiteY98" fmla="*/ 1992498 h 2240205"/>
              <a:gd name="connsiteX99" fmla="*/ 2718916 w 12192000"/>
              <a:gd name="connsiteY99" fmla="*/ 1990867 h 2240205"/>
              <a:gd name="connsiteX100" fmla="*/ 2713522 w 12192000"/>
              <a:gd name="connsiteY100" fmla="*/ 1990173 h 2240205"/>
              <a:gd name="connsiteX101" fmla="*/ 2476147 w 12192000"/>
              <a:gd name="connsiteY101" fmla="*/ 1998305 h 2240205"/>
              <a:gd name="connsiteX102" fmla="*/ 2373568 w 12192000"/>
              <a:gd name="connsiteY102" fmla="*/ 2003219 h 2240205"/>
              <a:gd name="connsiteX103" fmla="*/ 2287219 w 12192000"/>
              <a:gd name="connsiteY103" fmla="*/ 1998750 h 2240205"/>
              <a:gd name="connsiteX104" fmla="*/ 2243069 w 12192000"/>
              <a:gd name="connsiteY104" fmla="*/ 2005321 h 2240205"/>
              <a:gd name="connsiteX105" fmla="*/ 2164831 w 12192000"/>
              <a:gd name="connsiteY105" fmla="*/ 2010143 h 2240205"/>
              <a:gd name="connsiteX106" fmla="*/ 2085228 w 12192000"/>
              <a:gd name="connsiteY106" fmla="*/ 2046431 h 2240205"/>
              <a:gd name="connsiteX107" fmla="*/ 2058061 w 12192000"/>
              <a:gd name="connsiteY107" fmla="*/ 2047942 h 2240205"/>
              <a:gd name="connsiteX108" fmla="*/ 2042244 w 12192000"/>
              <a:gd name="connsiteY108" fmla="*/ 2055560 h 2240205"/>
              <a:gd name="connsiteX109" fmla="*/ 1877728 w 12192000"/>
              <a:gd name="connsiteY109" fmla="*/ 2101004 h 2240205"/>
              <a:gd name="connsiteX110" fmla="*/ 1759056 w 12192000"/>
              <a:gd name="connsiteY110" fmla="*/ 2125608 h 2240205"/>
              <a:gd name="connsiteX111" fmla="*/ 1637948 w 12192000"/>
              <a:gd name="connsiteY111" fmla="*/ 2172597 h 2240205"/>
              <a:gd name="connsiteX112" fmla="*/ 1434549 w 12192000"/>
              <a:gd name="connsiteY112" fmla="*/ 2234522 h 2240205"/>
              <a:gd name="connsiteX113" fmla="*/ 1370962 w 12192000"/>
              <a:gd name="connsiteY113" fmla="*/ 2237474 h 2240205"/>
              <a:gd name="connsiteX114" fmla="*/ 1356367 w 12192000"/>
              <a:gd name="connsiteY114" fmla="*/ 2235089 h 2240205"/>
              <a:gd name="connsiteX115" fmla="*/ 1279765 w 12192000"/>
              <a:gd name="connsiteY115" fmla="*/ 2229639 h 2240205"/>
              <a:gd name="connsiteX116" fmla="*/ 1195347 w 12192000"/>
              <a:gd name="connsiteY116" fmla="*/ 2212354 h 2240205"/>
              <a:gd name="connsiteX117" fmla="*/ 970251 w 12192000"/>
              <a:gd name="connsiteY117" fmla="*/ 2221029 h 2240205"/>
              <a:gd name="connsiteX118" fmla="*/ 812914 w 12192000"/>
              <a:gd name="connsiteY118" fmla="*/ 2210095 h 2240205"/>
              <a:gd name="connsiteX119" fmla="*/ 776382 w 12192000"/>
              <a:gd name="connsiteY119" fmla="*/ 2204512 h 2240205"/>
              <a:gd name="connsiteX120" fmla="*/ 597225 w 12192000"/>
              <a:gd name="connsiteY120" fmla="*/ 2180999 h 2240205"/>
              <a:gd name="connsiteX121" fmla="*/ 520671 w 12192000"/>
              <a:gd name="connsiteY121" fmla="*/ 2180980 h 2240205"/>
              <a:gd name="connsiteX122" fmla="*/ 515024 w 12192000"/>
              <a:gd name="connsiteY122" fmla="*/ 2179258 h 2240205"/>
              <a:gd name="connsiteX123" fmla="*/ 413835 w 12192000"/>
              <a:gd name="connsiteY123" fmla="*/ 2156783 h 2240205"/>
              <a:gd name="connsiteX124" fmla="*/ 376513 w 12192000"/>
              <a:gd name="connsiteY124" fmla="*/ 2154014 h 2240205"/>
              <a:gd name="connsiteX125" fmla="*/ 273386 w 12192000"/>
              <a:gd name="connsiteY125" fmla="*/ 2142551 h 2240205"/>
              <a:gd name="connsiteX126" fmla="*/ 77641 w 12192000"/>
              <a:gd name="connsiteY126" fmla="*/ 2126835 h 2240205"/>
              <a:gd name="connsiteX127" fmla="*/ 37645 w 12192000"/>
              <a:gd name="connsiteY127" fmla="*/ 2115401 h 2240205"/>
              <a:gd name="connsiteX128" fmla="*/ 4572 w 12192000"/>
              <a:gd name="connsiteY128" fmla="*/ 2111091 h 2240205"/>
              <a:gd name="connsiteX129" fmla="*/ 0 w 12192000"/>
              <a:gd name="connsiteY129" fmla="*/ 2110468 h 2240205"/>
              <a:gd name="connsiteX130" fmla="*/ 0 w 12192000"/>
              <a:gd name="connsiteY130"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739478 w 12192000"/>
              <a:gd name="connsiteY9" fmla="*/ 776841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58061 w 12192000"/>
              <a:gd name="connsiteY104" fmla="*/ 2047942 h 2240205"/>
              <a:gd name="connsiteX105" fmla="*/ 2042244 w 12192000"/>
              <a:gd name="connsiteY105" fmla="*/ 2055560 h 2240205"/>
              <a:gd name="connsiteX106" fmla="*/ 1877728 w 12192000"/>
              <a:gd name="connsiteY106" fmla="*/ 2101004 h 2240205"/>
              <a:gd name="connsiteX107" fmla="*/ 1759056 w 12192000"/>
              <a:gd name="connsiteY107" fmla="*/ 2125608 h 2240205"/>
              <a:gd name="connsiteX108" fmla="*/ 1637948 w 12192000"/>
              <a:gd name="connsiteY108" fmla="*/ 2172597 h 2240205"/>
              <a:gd name="connsiteX109" fmla="*/ 1434549 w 12192000"/>
              <a:gd name="connsiteY109" fmla="*/ 2234522 h 2240205"/>
              <a:gd name="connsiteX110" fmla="*/ 1370962 w 12192000"/>
              <a:gd name="connsiteY110" fmla="*/ 2237474 h 2240205"/>
              <a:gd name="connsiteX111" fmla="*/ 1356367 w 12192000"/>
              <a:gd name="connsiteY111" fmla="*/ 2235089 h 2240205"/>
              <a:gd name="connsiteX112" fmla="*/ 1279765 w 12192000"/>
              <a:gd name="connsiteY112" fmla="*/ 2229639 h 2240205"/>
              <a:gd name="connsiteX113" fmla="*/ 1195347 w 12192000"/>
              <a:gd name="connsiteY113" fmla="*/ 2212354 h 2240205"/>
              <a:gd name="connsiteX114" fmla="*/ 970251 w 12192000"/>
              <a:gd name="connsiteY114" fmla="*/ 2221029 h 2240205"/>
              <a:gd name="connsiteX115" fmla="*/ 812914 w 12192000"/>
              <a:gd name="connsiteY115" fmla="*/ 2210095 h 2240205"/>
              <a:gd name="connsiteX116" fmla="*/ 776382 w 12192000"/>
              <a:gd name="connsiteY116" fmla="*/ 2204512 h 2240205"/>
              <a:gd name="connsiteX117" fmla="*/ 597225 w 12192000"/>
              <a:gd name="connsiteY117" fmla="*/ 2180999 h 2240205"/>
              <a:gd name="connsiteX118" fmla="*/ 520671 w 12192000"/>
              <a:gd name="connsiteY118" fmla="*/ 2180980 h 2240205"/>
              <a:gd name="connsiteX119" fmla="*/ 515024 w 12192000"/>
              <a:gd name="connsiteY119" fmla="*/ 2179258 h 2240205"/>
              <a:gd name="connsiteX120" fmla="*/ 413835 w 12192000"/>
              <a:gd name="connsiteY120" fmla="*/ 2156783 h 2240205"/>
              <a:gd name="connsiteX121" fmla="*/ 376513 w 12192000"/>
              <a:gd name="connsiteY121" fmla="*/ 2154014 h 2240205"/>
              <a:gd name="connsiteX122" fmla="*/ 273386 w 12192000"/>
              <a:gd name="connsiteY122" fmla="*/ 2142551 h 2240205"/>
              <a:gd name="connsiteX123" fmla="*/ 77641 w 12192000"/>
              <a:gd name="connsiteY123" fmla="*/ 2126835 h 2240205"/>
              <a:gd name="connsiteX124" fmla="*/ 37645 w 12192000"/>
              <a:gd name="connsiteY124" fmla="*/ 2115401 h 2240205"/>
              <a:gd name="connsiteX125" fmla="*/ 4572 w 12192000"/>
              <a:gd name="connsiteY125" fmla="*/ 2111091 h 2240205"/>
              <a:gd name="connsiteX126" fmla="*/ 0 w 12192000"/>
              <a:gd name="connsiteY126" fmla="*/ 2110468 h 2240205"/>
              <a:gd name="connsiteX127" fmla="*/ 0 w 12192000"/>
              <a:gd name="connsiteY127"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2192000" h="2240205">
                <a:moveTo>
                  <a:pt x="0" y="0"/>
                </a:moveTo>
                <a:lnTo>
                  <a:pt x="12192000" y="0"/>
                </a:lnTo>
                <a:lnTo>
                  <a:pt x="12192000" y="751299"/>
                </a:lnTo>
                <a:cubicBezTo>
                  <a:pt x="12034412" y="757358"/>
                  <a:pt x="11991124" y="738944"/>
                  <a:pt x="11890686" y="732766"/>
                </a:cubicBezTo>
                <a:cubicBezTo>
                  <a:pt x="11800345" y="732488"/>
                  <a:pt x="11704998" y="747086"/>
                  <a:pt x="11649954" y="749628"/>
                </a:cubicBezTo>
                <a:cubicBezTo>
                  <a:pt x="11613048" y="740951"/>
                  <a:pt x="11593031" y="740811"/>
                  <a:pt x="11560424" y="748017"/>
                </a:cubicBezTo>
                <a:cubicBezTo>
                  <a:pt x="11488916" y="747650"/>
                  <a:pt x="11449669" y="773362"/>
                  <a:pt x="11358455" y="747593"/>
                </a:cubicBezTo>
                <a:cubicBezTo>
                  <a:pt x="11316233" y="754756"/>
                  <a:pt x="11184875" y="735040"/>
                  <a:pt x="11165209" y="748852"/>
                </a:cubicBezTo>
                <a:cubicBezTo>
                  <a:pt x="11113345" y="753539"/>
                  <a:pt x="11140250" y="736122"/>
                  <a:pt x="11058755" y="749617"/>
                </a:cubicBezTo>
                <a:cubicBezTo>
                  <a:pt x="10973519" y="757854"/>
                  <a:pt x="10849163" y="781170"/>
                  <a:pt x="10803046" y="774328"/>
                </a:cubicBezTo>
                <a:cubicBezTo>
                  <a:pt x="10741852" y="776895"/>
                  <a:pt x="10540854" y="756546"/>
                  <a:pt x="10458762" y="755400"/>
                </a:cubicBezTo>
                <a:cubicBezTo>
                  <a:pt x="10426976" y="747433"/>
                  <a:pt x="10327242" y="773719"/>
                  <a:pt x="10211200" y="767513"/>
                </a:cubicBezTo>
                <a:cubicBezTo>
                  <a:pt x="10195912" y="761163"/>
                  <a:pt x="10172943" y="749095"/>
                  <a:pt x="10167995" y="760843"/>
                </a:cubicBezTo>
                <a:cubicBezTo>
                  <a:pt x="10131971" y="759999"/>
                  <a:pt x="10031208" y="777398"/>
                  <a:pt x="9997044" y="780129"/>
                </a:cubicBezTo>
                <a:cubicBezTo>
                  <a:pt x="9972443" y="801329"/>
                  <a:pt x="9951331" y="779975"/>
                  <a:pt x="9943887" y="804141"/>
                </a:cubicBezTo>
                <a:lnTo>
                  <a:pt x="9918248" y="816628"/>
                </a:lnTo>
                <a:cubicBezTo>
                  <a:pt x="9873419" y="812573"/>
                  <a:pt x="9807158" y="855024"/>
                  <a:pt x="9767091" y="870550"/>
                </a:cubicBezTo>
                <a:cubicBezTo>
                  <a:pt x="9728743" y="880857"/>
                  <a:pt x="9714210" y="859344"/>
                  <a:pt x="9683005" y="894128"/>
                </a:cubicBezTo>
                <a:cubicBezTo>
                  <a:pt x="9638573" y="908150"/>
                  <a:pt x="9553332" y="950611"/>
                  <a:pt x="9500499" y="954680"/>
                </a:cubicBezTo>
                <a:cubicBezTo>
                  <a:pt x="9451943" y="966288"/>
                  <a:pt x="9427947" y="987268"/>
                  <a:pt x="9410017" y="993931"/>
                </a:cubicBezTo>
                <a:cubicBezTo>
                  <a:pt x="9408360" y="990327"/>
                  <a:pt x="9395782" y="990863"/>
                  <a:pt x="9392919" y="994656"/>
                </a:cubicBezTo>
                <a:cubicBezTo>
                  <a:pt x="9369253" y="996908"/>
                  <a:pt x="9294395" y="1002709"/>
                  <a:pt x="9268019" y="1007442"/>
                </a:cubicBezTo>
                <a:lnTo>
                  <a:pt x="9188177" y="1035474"/>
                </a:lnTo>
                <a:cubicBezTo>
                  <a:pt x="9182118" y="1028476"/>
                  <a:pt x="9162516" y="1043719"/>
                  <a:pt x="9155969" y="1046804"/>
                </a:cubicBezTo>
                <a:cubicBezTo>
                  <a:pt x="9154734" y="1041866"/>
                  <a:pt x="9138567" y="1041606"/>
                  <a:pt x="9133985" y="1046450"/>
                </a:cubicBezTo>
                <a:cubicBezTo>
                  <a:pt x="9112169" y="1062778"/>
                  <a:pt x="9019227" y="1027247"/>
                  <a:pt x="9003462" y="1042406"/>
                </a:cubicBezTo>
                <a:lnTo>
                  <a:pt x="8968445" y="1052169"/>
                </a:lnTo>
                <a:lnTo>
                  <a:pt x="8886001" y="1067468"/>
                </a:lnTo>
                <a:cubicBezTo>
                  <a:pt x="8847384" y="1050046"/>
                  <a:pt x="8863283" y="1068286"/>
                  <a:pt x="8838610" y="1075091"/>
                </a:cubicBezTo>
                <a:cubicBezTo>
                  <a:pt x="8780942" y="1086991"/>
                  <a:pt x="8730608" y="1108943"/>
                  <a:pt x="8665605" y="1110791"/>
                </a:cubicBezTo>
                <a:cubicBezTo>
                  <a:pt x="8590906" y="1106676"/>
                  <a:pt x="8491424" y="1191452"/>
                  <a:pt x="8419755" y="1216260"/>
                </a:cubicBezTo>
                <a:cubicBezTo>
                  <a:pt x="8376553" y="1231214"/>
                  <a:pt x="8414124" y="1215234"/>
                  <a:pt x="8411626" y="1214397"/>
                </a:cubicBezTo>
                <a:cubicBezTo>
                  <a:pt x="8391326" y="1238641"/>
                  <a:pt x="8371389" y="1231045"/>
                  <a:pt x="8363469" y="1246658"/>
                </a:cubicBezTo>
                <a:cubicBezTo>
                  <a:pt x="8322316" y="1258746"/>
                  <a:pt x="8283162" y="1250600"/>
                  <a:pt x="8275497" y="1264396"/>
                </a:cubicBezTo>
                <a:cubicBezTo>
                  <a:pt x="8194123" y="1257316"/>
                  <a:pt x="8141324" y="1289395"/>
                  <a:pt x="8074238" y="1301895"/>
                </a:cubicBezTo>
                <a:cubicBezTo>
                  <a:pt x="8012043" y="1315473"/>
                  <a:pt x="7936376" y="1347185"/>
                  <a:pt x="7902328" y="1345865"/>
                </a:cubicBezTo>
                <a:cubicBezTo>
                  <a:pt x="7876994" y="1370833"/>
                  <a:pt x="7861184" y="1361537"/>
                  <a:pt x="7840612" y="1369373"/>
                </a:cubicBezTo>
                <a:cubicBezTo>
                  <a:pt x="7803208" y="1375918"/>
                  <a:pt x="7836041" y="1389289"/>
                  <a:pt x="7786819" y="1378970"/>
                </a:cubicBezTo>
                <a:cubicBezTo>
                  <a:pt x="7732613" y="1405648"/>
                  <a:pt x="7556449" y="1409729"/>
                  <a:pt x="7548172" y="1417460"/>
                </a:cubicBezTo>
                <a:cubicBezTo>
                  <a:pt x="7520370" y="1413173"/>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183121" y="1595162"/>
                </a:lnTo>
                <a:lnTo>
                  <a:pt x="7164601" y="1606490"/>
                </a:lnTo>
                <a:cubicBezTo>
                  <a:pt x="7117444" y="1613299"/>
                  <a:pt x="6961715" y="1629624"/>
                  <a:pt x="6900177" y="1636016"/>
                </a:cubicBez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32342" y="1663214"/>
                  <a:pt x="6578001" y="1663494"/>
                  <a:pt x="6554894" y="1664428"/>
                </a:cubicBezTo>
                <a:lnTo>
                  <a:pt x="6516595" y="1667475"/>
                </a:lnTo>
                <a:lnTo>
                  <a:pt x="6508541" y="1668757"/>
                </a:lnTo>
                <a:cubicBezTo>
                  <a:pt x="6495493" y="1671715"/>
                  <a:pt x="6482908" y="1675051"/>
                  <a:pt x="6471012" y="1678604"/>
                </a:cubicBezTo>
                <a:cubicBezTo>
                  <a:pt x="6446928" y="1678425"/>
                  <a:pt x="6395710" y="1665896"/>
                  <a:pt x="6364035" y="1667683"/>
                </a:cubicBezTo>
                <a:lnTo>
                  <a:pt x="6243319" y="1695560"/>
                </a:lnTo>
                <a:cubicBezTo>
                  <a:pt x="6212879" y="1700946"/>
                  <a:pt x="6162673" y="1707632"/>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53307" y="1815450"/>
                </a:lnTo>
                <a:cubicBezTo>
                  <a:pt x="5364785" y="1835567"/>
                  <a:pt x="5272117" y="1842051"/>
                  <a:pt x="5221533" y="1846950"/>
                </a:cubicBezTo>
                <a:lnTo>
                  <a:pt x="5149802" y="1844846"/>
                </a:lnTo>
                <a:cubicBezTo>
                  <a:pt x="5138262" y="1844584"/>
                  <a:pt x="5124907" y="1847312"/>
                  <a:pt x="5114927" y="1847827"/>
                </a:cubicBez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57791" y="1796774"/>
                  <a:pt x="4662147" y="1786932"/>
                  <a:pt x="4640313" y="1784307"/>
                </a:cubicBezTo>
                <a:cubicBezTo>
                  <a:pt x="4614551" y="1781631"/>
                  <a:pt x="4552839" y="1782829"/>
                  <a:pt x="4536503" y="1785334"/>
                </a:cubicBezTo>
                <a:lnTo>
                  <a:pt x="4513724" y="1791996"/>
                </a:lnTo>
                <a:lnTo>
                  <a:pt x="4459810" y="1797886"/>
                </a:lnTo>
                <a:lnTo>
                  <a:pt x="4379064" y="1817177"/>
                </a:lnTo>
                <a:cubicBezTo>
                  <a:pt x="4349703" y="1824677"/>
                  <a:pt x="4313198" y="1824834"/>
                  <a:pt x="4290981" y="1839677"/>
                </a:cubicBezTo>
                <a:cubicBezTo>
                  <a:pt x="4277508" y="1842452"/>
                  <a:pt x="4248116" y="1849332"/>
                  <a:pt x="4238372" y="1851480"/>
                </a:cubicBez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78518" y="1876434"/>
                  <a:pt x="3780102" y="1870848"/>
                  <a:pt x="3758105" y="1871856"/>
                </a:cubicBezTo>
                <a:cubicBezTo>
                  <a:pt x="3717288" y="1874853"/>
                  <a:pt x="3625982" y="1888026"/>
                  <a:pt x="3567259" y="1893482"/>
                </a:cubicBezTo>
                <a:cubicBezTo>
                  <a:pt x="3512865" y="1897927"/>
                  <a:pt x="3463644" y="1898121"/>
                  <a:pt x="3405770" y="1904591"/>
                </a:cubicBezTo>
                <a:cubicBezTo>
                  <a:pt x="3361027" y="1917619"/>
                  <a:pt x="3312439" y="1902759"/>
                  <a:pt x="3280097" y="1919610"/>
                </a:cubicBezTo>
                <a:cubicBezTo>
                  <a:pt x="3120979" y="1944600"/>
                  <a:pt x="3052347" y="1932877"/>
                  <a:pt x="3009910" y="1957866"/>
                </a:cubicBezTo>
                <a:cubicBezTo>
                  <a:pt x="3005875" y="1961558"/>
                  <a:pt x="3001138" y="1964570"/>
                  <a:pt x="2995934" y="1967085"/>
                </a:cubicBezTo>
                <a:lnTo>
                  <a:pt x="2942858" y="1981367"/>
                </a:lnTo>
                <a:lnTo>
                  <a:pt x="2875436" y="1996977"/>
                </a:lnTo>
                <a:lnTo>
                  <a:pt x="2874892" y="1996085"/>
                </a:lnTo>
                <a:cubicBezTo>
                  <a:pt x="2869596" y="1995339"/>
                  <a:pt x="2856789" y="1995778"/>
                  <a:pt x="2843662" y="1992498"/>
                </a:cubicBezTo>
                <a:lnTo>
                  <a:pt x="2718916" y="1990867"/>
                </a:lnTo>
                <a:lnTo>
                  <a:pt x="2713522" y="1990173"/>
                </a:lnTo>
                <a:lnTo>
                  <a:pt x="2476147" y="1998305"/>
                </a:lnTo>
                <a:cubicBezTo>
                  <a:pt x="2437134" y="2013637"/>
                  <a:pt x="2413847" y="1999542"/>
                  <a:pt x="2373568" y="2003219"/>
                </a:cubicBezTo>
                <a:cubicBezTo>
                  <a:pt x="2342080" y="2003293"/>
                  <a:pt x="2308969" y="1996768"/>
                  <a:pt x="2287219" y="1998750"/>
                </a:cubicBezTo>
                <a:cubicBezTo>
                  <a:pt x="2221974" y="2012601"/>
                  <a:pt x="2205627" y="2006345"/>
                  <a:pt x="2164831" y="2010143"/>
                </a:cubicBezTo>
                <a:cubicBezTo>
                  <a:pt x="2133996" y="2017246"/>
                  <a:pt x="2078492" y="2040373"/>
                  <a:pt x="2058061" y="2047942"/>
                </a:cubicBezTo>
                <a:lnTo>
                  <a:pt x="2042244" y="2055560"/>
                </a:lnTo>
                <a:cubicBezTo>
                  <a:pt x="2012576" y="2064443"/>
                  <a:pt x="1896351" y="2111357"/>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390051" y="2245335"/>
                  <a:pt x="1383992" y="2237380"/>
                  <a:pt x="1370962" y="2237474"/>
                </a:cubicBezTo>
                <a:lnTo>
                  <a:pt x="1356367" y="2235089"/>
                </a:lnTo>
                <a:cubicBezTo>
                  <a:pt x="1341168" y="2233783"/>
                  <a:pt x="1306602" y="2233428"/>
                  <a:pt x="1279765" y="2229639"/>
                </a:cubicBezTo>
                <a:cubicBezTo>
                  <a:pt x="1260110" y="2221111"/>
                  <a:pt x="1209850" y="2211602"/>
                  <a:pt x="1195347" y="2212354"/>
                </a:cubicBezTo>
                <a:cubicBezTo>
                  <a:pt x="1171903" y="2216875"/>
                  <a:pt x="1033292" y="2222456"/>
                  <a:pt x="970251" y="2221029"/>
                </a:cubicBezTo>
                <a:cubicBezTo>
                  <a:pt x="913858" y="2213074"/>
                  <a:pt x="857841" y="2217424"/>
                  <a:pt x="812914" y="2210095"/>
                </a:cubicBezTo>
                <a:cubicBezTo>
                  <a:pt x="762967" y="2180805"/>
                  <a:pt x="645932" y="2185851"/>
                  <a:pt x="597225" y="2180999"/>
                </a:cubicBezTo>
                <a:cubicBezTo>
                  <a:pt x="575890" y="2176791"/>
                  <a:pt x="534371" y="2181270"/>
                  <a:pt x="520671" y="2180980"/>
                </a:cubicBezTo>
                <a:cubicBezTo>
                  <a:pt x="455720" y="2175427"/>
                  <a:pt x="449447" y="2164849"/>
                  <a:pt x="413835" y="2156783"/>
                </a:cubicBezTo>
                <a:cubicBezTo>
                  <a:pt x="401959" y="2163765"/>
                  <a:pt x="389622" y="2160522"/>
                  <a:pt x="376513" y="2154014"/>
                </a:cubicBezTo>
                <a:cubicBezTo>
                  <a:pt x="344376" y="2156059"/>
                  <a:pt x="311403" y="2146283"/>
                  <a:pt x="273386" y="2142551"/>
                </a:cubicBezTo>
                <a:cubicBezTo>
                  <a:pt x="223574" y="2138021"/>
                  <a:pt x="116931" y="2131360"/>
                  <a:pt x="77641" y="2126835"/>
                </a:cubicBezTo>
                <a:lnTo>
                  <a:pt x="37645" y="2115401"/>
                </a:lnTo>
                <a:cubicBezTo>
                  <a:pt x="29688" y="2109582"/>
                  <a:pt x="16534" y="2111084"/>
                  <a:pt x="4572" y="2111091"/>
                </a:cubicBezTo>
                <a:lnTo>
                  <a:pt x="0" y="2110468"/>
                </a:lnTo>
                <a:lnTo>
                  <a:pt x="0" y="0"/>
                </a:ln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558B93-6652-31EB-EC75-E7FE429D51D5}"/>
              </a:ext>
            </a:extLst>
          </p:cNvPr>
          <p:cNvSpPr>
            <a:spLocks noGrp="1"/>
          </p:cNvSpPr>
          <p:nvPr>
            <p:ph type="title"/>
          </p:nvPr>
        </p:nvSpPr>
        <p:spPr>
          <a:xfrm>
            <a:off x="1707472" y="517535"/>
            <a:ext cx="9753600" cy="1149844"/>
          </a:xfrm>
        </p:spPr>
        <p:txBody>
          <a:bodyPr anchor="ctr">
            <a:normAutofit/>
          </a:bodyPr>
          <a:lstStyle/>
          <a:p>
            <a:pPr algn="r"/>
            <a:r>
              <a:rPr lang="en-US" dirty="0"/>
              <a:t>Customer Segmentation:</a:t>
            </a:r>
            <a:endParaRPr lang="en-US"/>
          </a:p>
        </p:txBody>
      </p:sp>
      <p:graphicFrame>
        <p:nvGraphicFramePr>
          <p:cNvPr id="5" name="Content Placeholder 2">
            <a:extLst>
              <a:ext uri="{FF2B5EF4-FFF2-40B4-BE49-F238E27FC236}">
                <a16:creationId xmlns:a16="http://schemas.microsoft.com/office/drawing/2014/main" id="{6E50EFC5-8B12-7108-A130-253014411C9F}"/>
              </a:ext>
            </a:extLst>
          </p:cNvPr>
          <p:cNvGraphicFramePr>
            <a:graphicFrameLocks noGrp="1"/>
          </p:cNvGraphicFramePr>
          <p:nvPr>
            <p:ph idx="1"/>
            <p:extLst>
              <p:ext uri="{D42A27DB-BD31-4B8C-83A1-F6EECF244321}">
                <p14:modId xmlns:p14="http://schemas.microsoft.com/office/powerpoint/2010/main" val="1978756135"/>
              </p:ext>
            </p:extLst>
          </p:nvPr>
        </p:nvGraphicFramePr>
        <p:xfrm>
          <a:off x="738326" y="1866469"/>
          <a:ext cx="10722745" cy="4406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400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1441B98B-6E41-475D-97DA-426952893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8E479B5C-2CB5-4B9A-901A-FB1FE2E35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9475"/>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810 w 12192000"/>
              <a:gd name="connsiteY144" fmla="*/ 1797886 h 2237474"/>
              <a:gd name="connsiteX145" fmla="*/ 4379064 w 12192000"/>
              <a:gd name="connsiteY145" fmla="*/ 1817177 h 2237474"/>
              <a:gd name="connsiteX146" fmla="*/ 4319209 w 12192000"/>
              <a:gd name="connsiteY146" fmla="*/ 1834833 h 2237474"/>
              <a:gd name="connsiteX147" fmla="*/ 4306907 w 12192000"/>
              <a:gd name="connsiteY147" fmla="*/ 1841641 h 2237474"/>
              <a:gd name="connsiteX148" fmla="*/ 4290981 w 12192000"/>
              <a:gd name="connsiteY148" fmla="*/ 1839677 h 2237474"/>
              <a:gd name="connsiteX149" fmla="*/ 4285792 w 12192000"/>
              <a:gd name="connsiteY149" fmla="*/ 1836231 h 2237474"/>
              <a:gd name="connsiteX150" fmla="*/ 4238372 w 12192000"/>
              <a:gd name="connsiteY150" fmla="*/ 1851480 h 2237474"/>
              <a:gd name="connsiteX151" fmla="*/ 4232517 w 12192000"/>
              <a:gd name="connsiteY151" fmla="*/ 1852567 h 2237474"/>
              <a:gd name="connsiteX152" fmla="*/ 4191732 w 12192000"/>
              <a:gd name="connsiteY152" fmla="*/ 1857328 h 2237474"/>
              <a:gd name="connsiteX153" fmla="*/ 4065532 w 12192000"/>
              <a:gd name="connsiteY153" fmla="*/ 1855477 h 2237474"/>
              <a:gd name="connsiteX154" fmla="*/ 4028460 w 12192000"/>
              <a:gd name="connsiteY154" fmla="*/ 1855137 h 2237474"/>
              <a:gd name="connsiteX155" fmla="*/ 4002267 w 12192000"/>
              <a:gd name="connsiteY155" fmla="*/ 1852352 h 2237474"/>
              <a:gd name="connsiteX156" fmla="*/ 3931396 w 12192000"/>
              <a:gd name="connsiteY156" fmla="*/ 1858915 h 2237474"/>
              <a:gd name="connsiteX157" fmla="*/ 3812162 w 12192000"/>
              <a:gd name="connsiteY157" fmla="*/ 1875501 h 2237474"/>
              <a:gd name="connsiteX158" fmla="*/ 3767672 w 12192000"/>
              <a:gd name="connsiteY158" fmla="*/ 1874600 h 2237474"/>
              <a:gd name="connsiteX159" fmla="*/ 3764741 w 12192000"/>
              <a:gd name="connsiteY159" fmla="*/ 1869433 h 2237474"/>
              <a:gd name="connsiteX160" fmla="*/ 3751332 w 12192000"/>
              <a:gd name="connsiteY160" fmla="*/ 1869854 h 2237474"/>
              <a:gd name="connsiteX161" fmla="*/ 3748155 w 12192000"/>
              <a:gd name="connsiteY161" fmla="*/ 1868903 h 2237474"/>
              <a:gd name="connsiteX162" fmla="*/ 3729530 w 12192000"/>
              <a:gd name="connsiteY162" fmla="*/ 1864513 h 2237474"/>
              <a:gd name="connsiteX163" fmla="*/ 3680177 w 12192000"/>
              <a:gd name="connsiteY163" fmla="*/ 1881552 h 2237474"/>
              <a:gd name="connsiteX164" fmla="*/ 3567259 w 12192000"/>
              <a:gd name="connsiteY164" fmla="*/ 1893482 h 2237474"/>
              <a:gd name="connsiteX165" fmla="*/ 3405770 w 12192000"/>
              <a:gd name="connsiteY165" fmla="*/ 1904591 h 2237474"/>
              <a:gd name="connsiteX166" fmla="*/ 3280097 w 12192000"/>
              <a:gd name="connsiteY166" fmla="*/ 1919610 h 2237474"/>
              <a:gd name="connsiteX167" fmla="*/ 3123424 w 12192000"/>
              <a:gd name="connsiteY167" fmla="*/ 1952930 h 2237474"/>
              <a:gd name="connsiteX168" fmla="*/ 3009910 w 12192000"/>
              <a:gd name="connsiteY168" fmla="*/ 1957866 h 2237474"/>
              <a:gd name="connsiteX169" fmla="*/ 2995934 w 12192000"/>
              <a:gd name="connsiteY169" fmla="*/ 1967085 h 2237474"/>
              <a:gd name="connsiteX170" fmla="*/ 2980071 w 12192000"/>
              <a:gd name="connsiteY170" fmla="*/ 1972988 h 2237474"/>
              <a:gd name="connsiteX171" fmla="*/ 2978094 w 12192000"/>
              <a:gd name="connsiteY171" fmla="*/ 1972369 h 2237474"/>
              <a:gd name="connsiteX172" fmla="*/ 2942858 w 12192000"/>
              <a:gd name="connsiteY172" fmla="*/ 1981367 h 2237474"/>
              <a:gd name="connsiteX173" fmla="*/ 2875436 w 12192000"/>
              <a:gd name="connsiteY173" fmla="*/ 1996977 h 2237474"/>
              <a:gd name="connsiteX174" fmla="*/ 2874892 w 12192000"/>
              <a:gd name="connsiteY174" fmla="*/ 1996085 h 2237474"/>
              <a:gd name="connsiteX175" fmla="*/ 2864145 w 12192000"/>
              <a:gd name="connsiteY175" fmla="*/ 1994061 h 2237474"/>
              <a:gd name="connsiteX176" fmla="*/ 2843662 w 12192000"/>
              <a:gd name="connsiteY176" fmla="*/ 1992498 h 2237474"/>
              <a:gd name="connsiteX177" fmla="*/ 2796128 w 12192000"/>
              <a:gd name="connsiteY177" fmla="*/ 1976403 h 2237474"/>
              <a:gd name="connsiteX178" fmla="*/ 2756784 w 12192000"/>
              <a:gd name="connsiteY178" fmla="*/ 1985116 h 2237474"/>
              <a:gd name="connsiteX179" fmla="*/ 2748833 w 12192000"/>
              <a:gd name="connsiteY179" fmla="*/ 1986323 h 2237474"/>
              <a:gd name="connsiteX180" fmla="*/ 2748661 w 12192000"/>
              <a:gd name="connsiteY180" fmla="*/ 1986122 h 2237474"/>
              <a:gd name="connsiteX181" fmla="*/ 2740251 w 12192000"/>
              <a:gd name="connsiteY181" fmla="*/ 1986946 h 2237474"/>
              <a:gd name="connsiteX182" fmla="*/ 2718916 w 12192000"/>
              <a:gd name="connsiteY182" fmla="*/ 1990867 h 2237474"/>
              <a:gd name="connsiteX183" fmla="*/ 2713522 w 12192000"/>
              <a:gd name="connsiteY183" fmla="*/ 1990173 h 2237474"/>
              <a:gd name="connsiteX184" fmla="*/ 2680597 w 12192000"/>
              <a:gd name="connsiteY184" fmla="*/ 1984996 h 2237474"/>
              <a:gd name="connsiteX185" fmla="*/ 2578178 w 12192000"/>
              <a:gd name="connsiteY185" fmla="*/ 1990531 h 2237474"/>
              <a:gd name="connsiteX186" fmla="*/ 2476147 w 12192000"/>
              <a:gd name="connsiteY186" fmla="*/ 1998305 h 2237474"/>
              <a:gd name="connsiteX187" fmla="*/ 2373568 w 12192000"/>
              <a:gd name="connsiteY187" fmla="*/ 2003219 h 2237474"/>
              <a:gd name="connsiteX188" fmla="*/ 2321399 w 12192000"/>
              <a:gd name="connsiteY188" fmla="*/ 1989467 h 2237474"/>
              <a:gd name="connsiteX189" fmla="*/ 2315525 w 12192000"/>
              <a:gd name="connsiteY189" fmla="*/ 1989708 h 2237474"/>
              <a:gd name="connsiteX190" fmla="*/ 2300792 w 12192000"/>
              <a:gd name="connsiteY190" fmla="*/ 1994290 h 2237474"/>
              <a:gd name="connsiteX191" fmla="*/ 2295469 w 12192000"/>
              <a:gd name="connsiteY191" fmla="*/ 1996659 h 2237474"/>
              <a:gd name="connsiteX192" fmla="*/ 2287219 w 12192000"/>
              <a:gd name="connsiteY192" fmla="*/ 1998750 h 2237474"/>
              <a:gd name="connsiteX193" fmla="*/ 2286948 w 12192000"/>
              <a:gd name="connsiteY193" fmla="*/ 1998596 h 2237474"/>
              <a:gd name="connsiteX194" fmla="*/ 2243069 w 12192000"/>
              <a:gd name="connsiteY194" fmla="*/ 2015111 h 2237474"/>
              <a:gd name="connsiteX195" fmla="*/ 2186609 w 12192000"/>
              <a:gd name="connsiteY195" fmla="*/ 2008263 h 2237474"/>
              <a:gd name="connsiteX196" fmla="*/ 2164831 w 12192000"/>
              <a:gd name="connsiteY196" fmla="*/ 2010143 h 2237474"/>
              <a:gd name="connsiteX197" fmla="*/ 2152836 w 12192000"/>
              <a:gd name="connsiteY197" fmla="*/ 2010048 h 2237474"/>
              <a:gd name="connsiteX198" fmla="*/ 2117102 w 12192000"/>
              <a:gd name="connsiteY198" fmla="*/ 2023004 h 2237474"/>
              <a:gd name="connsiteX199" fmla="*/ 2111935 w 12192000"/>
              <a:gd name="connsiteY199" fmla="*/ 2023163 h 2237474"/>
              <a:gd name="connsiteX200" fmla="*/ 2089991 w 12192000"/>
              <a:gd name="connsiteY200" fmla="*/ 2034193 h 2237474"/>
              <a:gd name="connsiteX201" fmla="*/ 2058061 w 12192000"/>
              <a:gd name="connsiteY201" fmla="*/ 2047942 h 2237474"/>
              <a:gd name="connsiteX202" fmla="*/ 2055737 w 12192000"/>
              <a:gd name="connsiteY202" fmla="*/ 2047704 h 2237474"/>
              <a:gd name="connsiteX203" fmla="*/ 2042244 w 12192000"/>
              <a:gd name="connsiteY203" fmla="*/ 2055560 h 2237474"/>
              <a:gd name="connsiteX204" fmla="*/ 1976224 w 12192000"/>
              <a:gd name="connsiteY204" fmla="*/ 2074257 h 2237474"/>
              <a:gd name="connsiteX205" fmla="*/ 1877728 w 12192000"/>
              <a:gd name="connsiteY205" fmla="*/ 2101004 h 2237474"/>
              <a:gd name="connsiteX206" fmla="*/ 1759056 w 12192000"/>
              <a:gd name="connsiteY206" fmla="*/ 2125608 h 2237474"/>
              <a:gd name="connsiteX207" fmla="*/ 1637948 w 12192000"/>
              <a:gd name="connsiteY207" fmla="*/ 2172597 h 2237474"/>
              <a:gd name="connsiteX208" fmla="*/ 1434549 w 12192000"/>
              <a:gd name="connsiteY208" fmla="*/ 2234522 h 2237474"/>
              <a:gd name="connsiteX209" fmla="*/ 1398481 w 12192000"/>
              <a:gd name="connsiteY209" fmla="*/ 2237074 h 2237474"/>
              <a:gd name="connsiteX210" fmla="*/ 1398407 w 12192000"/>
              <a:gd name="connsiteY210" fmla="*/ 2237095 h 2237474"/>
              <a:gd name="connsiteX211" fmla="*/ 1370962 w 12192000"/>
              <a:gd name="connsiteY211" fmla="*/ 2237474 h 2237474"/>
              <a:gd name="connsiteX212" fmla="*/ 1356367 w 12192000"/>
              <a:gd name="connsiteY212" fmla="*/ 2235089 h 2237474"/>
              <a:gd name="connsiteX213" fmla="*/ 1324828 w 12192000"/>
              <a:gd name="connsiteY213" fmla="*/ 2231968 h 2237474"/>
              <a:gd name="connsiteX214" fmla="*/ 1297744 w 12192000"/>
              <a:gd name="connsiteY214" fmla="*/ 2235849 h 2237474"/>
              <a:gd name="connsiteX215" fmla="*/ 1286236 w 12192000"/>
              <a:gd name="connsiteY215" fmla="*/ 2233135 h 2237474"/>
              <a:gd name="connsiteX216" fmla="*/ 1283504 w 12192000"/>
              <a:gd name="connsiteY216" fmla="*/ 2233797 h 2237474"/>
              <a:gd name="connsiteX217" fmla="*/ 1279765 w 12192000"/>
              <a:gd name="connsiteY217" fmla="*/ 2229639 h 2237474"/>
              <a:gd name="connsiteX218" fmla="*/ 1195347 w 12192000"/>
              <a:gd name="connsiteY218" fmla="*/ 2212354 h 2237474"/>
              <a:gd name="connsiteX219" fmla="*/ 970251 w 12192000"/>
              <a:gd name="connsiteY219" fmla="*/ 2221029 h 2237474"/>
              <a:gd name="connsiteX220" fmla="*/ 812914 w 12192000"/>
              <a:gd name="connsiteY220" fmla="*/ 2202752 h 2237474"/>
              <a:gd name="connsiteX221" fmla="*/ 800195 w 12192000"/>
              <a:gd name="connsiteY221" fmla="*/ 2209407 h 2237474"/>
              <a:gd name="connsiteX222" fmla="*/ 784978 w 12192000"/>
              <a:gd name="connsiteY222" fmla="*/ 2212360 h 2237474"/>
              <a:gd name="connsiteX223" fmla="*/ 681987 w 12192000"/>
              <a:gd name="connsiteY223" fmla="*/ 2216757 h 2237474"/>
              <a:gd name="connsiteX224" fmla="*/ 669923 w 12192000"/>
              <a:gd name="connsiteY224" fmla="*/ 2211682 h 2237474"/>
              <a:gd name="connsiteX225" fmla="*/ 648680 w 12192000"/>
              <a:gd name="connsiteY225" fmla="*/ 2206229 h 2237474"/>
              <a:gd name="connsiteX226" fmla="*/ 597225 w 12192000"/>
              <a:gd name="connsiteY226" fmla="*/ 2180999 h 2237474"/>
              <a:gd name="connsiteX227" fmla="*/ 558449 w 12192000"/>
              <a:gd name="connsiteY227" fmla="*/ 2182346 h 2237474"/>
              <a:gd name="connsiteX228" fmla="*/ 550517 w 12192000"/>
              <a:gd name="connsiteY228" fmla="*/ 2182060 h 2237474"/>
              <a:gd name="connsiteX229" fmla="*/ 550309 w 12192000"/>
              <a:gd name="connsiteY229" fmla="*/ 2181825 h 2237474"/>
              <a:gd name="connsiteX230" fmla="*/ 541836 w 12192000"/>
              <a:gd name="connsiteY230" fmla="*/ 2181063 h 2237474"/>
              <a:gd name="connsiteX231" fmla="*/ 536057 w 12192000"/>
              <a:gd name="connsiteY231" fmla="*/ 2181537 h 2237474"/>
              <a:gd name="connsiteX232" fmla="*/ 520671 w 12192000"/>
              <a:gd name="connsiteY232" fmla="*/ 2180980 h 2237474"/>
              <a:gd name="connsiteX233" fmla="*/ 515024 w 12192000"/>
              <a:gd name="connsiteY233" fmla="*/ 2179258 h 2237474"/>
              <a:gd name="connsiteX234" fmla="*/ 512278 w 12192000"/>
              <a:gd name="connsiteY234" fmla="*/ 2176369 h 2237474"/>
              <a:gd name="connsiteX235" fmla="*/ 480419 w 12192000"/>
              <a:gd name="connsiteY235" fmla="*/ 2167807 h 2237474"/>
              <a:gd name="connsiteX236" fmla="*/ 413835 w 12192000"/>
              <a:gd name="connsiteY236" fmla="*/ 2156783 h 2237474"/>
              <a:gd name="connsiteX237" fmla="*/ 376513 w 12192000"/>
              <a:gd name="connsiteY237" fmla="*/ 2154014 h 2237474"/>
              <a:gd name="connsiteX238" fmla="*/ 273386 w 12192000"/>
              <a:gd name="connsiteY238" fmla="*/ 2142551 h 2237474"/>
              <a:gd name="connsiteX239" fmla="*/ 169207 w 12192000"/>
              <a:gd name="connsiteY239" fmla="*/ 2128100 h 2237474"/>
              <a:gd name="connsiteX240" fmla="*/ 93149 w 12192000"/>
              <a:gd name="connsiteY240" fmla="*/ 2105324 h 2237474"/>
              <a:gd name="connsiteX241" fmla="*/ 88109 w 12192000"/>
              <a:gd name="connsiteY241" fmla="*/ 2106704 h 2237474"/>
              <a:gd name="connsiteX242" fmla="*/ 80022 w 12192000"/>
              <a:gd name="connsiteY242" fmla="*/ 2107254 h 2237474"/>
              <a:gd name="connsiteX243" fmla="*/ 79717 w 12192000"/>
              <a:gd name="connsiteY243" fmla="*/ 2107046 h 2237474"/>
              <a:gd name="connsiteX244" fmla="*/ 72352 w 12192000"/>
              <a:gd name="connsiteY244" fmla="*/ 2107991 h 2237474"/>
              <a:gd name="connsiteX245" fmla="*/ 37645 w 12192000"/>
              <a:gd name="connsiteY245" fmla="*/ 2115401 h 2237474"/>
              <a:gd name="connsiteX246" fmla="*/ 4572 w 12192000"/>
              <a:gd name="connsiteY246" fmla="*/ 2111091 h 2237474"/>
              <a:gd name="connsiteX247" fmla="*/ 0 w 12192000"/>
              <a:gd name="connsiteY247" fmla="*/ 2110468 h 2237474"/>
              <a:gd name="connsiteX248" fmla="*/ 0 w 12192000"/>
              <a:gd name="connsiteY2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459810 w 12192000"/>
              <a:gd name="connsiteY143" fmla="*/ 1797886 h 2237474"/>
              <a:gd name="connsiteX144" fmla="*/ 4379064 w 12192000"/>
              <a:gd name="connsiteY144" fmla="*/ 1817177 h 2237474"/>
              <a:gd name="connsiteX145" fmla="*/ 4319209 w 12192000"/>
              <a:gd name="connsiteY145" fmla="*/ 1834833 h 2237474"/>
              <a:gd name="connsiteX146" fmla="*/ 4306907 w 12192000"/>
              <a:gd name="connsiteY146" fmla="*/ 1841641 h 2237474"/>
              <a:gd name="connsiteX147" fmla="*/ 4290981 w 12192000"/>
              <a:gd name="connsiteY147" fmla="*/ 1839677 h 2237474"/>
              <a:gd name="connsiteX148" fmla="*/ 4285792 w 12192000"/>
              <a:gd name="connsiteY148" fmla="*/ 1836231 h 2237474"/>
              <a:gd name="connsiteX149" fmla="*/ 4238372 w 12192000"/>
              <a:gd name="connsiteY149" fmla="*/ 1851480 h 2237474"/>
              <a:gd name="connsiteX150" fmla="*/ 4232517 w 12192000"/>
              <a:gd name="connsiteY150" fmla="*/ 1852567 h 2237474"/>
              <a:gd name="connsiteX151" fmla="*/ 4191732 w 12192000"/>
              <a:gd name="connsiteY151" fmla="*/ 1857328 h 2237474"/>
              <a:gd name="connsiteX152" fmla="*/ 4065532 w 12192000"/>
              <a:gd name="connsiteY152" fmla="*/ 1855477 h 2237474"/>
              <a:gd name="connsiteX153" fmla="*/ 4028460 w 12192000"/>
              <a:gd name="connsiteY153" fmla="*/ 1855137 h 2237474"/>
              <a:gd name="connsiteX154" fmla="*/ 4002267 w 12192000"/>
              <a:gd name="connsiteY154" fmla="*/ 1852352 h 2237474"/>
              <a:gd name="connsiteX155" fmla="*/ 3931396 w 12192000"/>
              <a:gd name="connsiteY155" fmla="*/ 1858915 h 2237474"/>
              <a:gd name="connsiteX156" fmla="*/ 3812162 w 12192000"/>
              <a:gd name="connsiteY156" fmla="*/ 1875501 h 2237474"/>
              <a:gd name="connsiteX157" fmla="*/ 3767672 w 12192000"/>
              <a:gd name="connsiteY157" fmla="*/ 1874600 h 2237474"/>
              <a:gd name="connsiteX158" fmla="*/ 3764741 w 12192000"/>
              <a:gd name="connsiteY158" fmla="*/ 1869433 h 2237474"/>
              <a:gd name="connsiteX159" fmla="*/ 3751332 w 12192000"/>
              <a:gd name="connsiteY159" fmla="*/ 1869854 h 2237474"/>
              <a:gd name="connsiteX160" fmla="*/ 3748155 w 12192000"/>
              <a:gd name="connsiteY160" fmla="*/ 1868903 h 2237474"/>
              <a:gd name="connsiteX161" fmla="*/ 3729530 w 12192000"/>
              <a:gd name="connsiteY161" fmla="*/ 1864513 h 2237474"/>
              <a:gd name="connsiteX162" fmla="*/ 3680177 w 12192000"/>
              <a:gd name="connsiteY162" fmla="*/ 1881552 h 2237474"/>
              <a:gd name="connsiteX163" fmla="*/ 3567259 w 12192000"/>
              <a:gd name="connsiteY163" fmla="*/ 1893482 h 2237474"/>
              <a:gd name="connsiteX164" fmla="*/ 3405770 w 12192000"/>
              <a:gd name="connsiteY164" fmla="*/ 1904591 h 2237474"/>
              <a:gd name="connsiteX165" fmla="*/ 3280097 w 12192000"/>
              <a:gd name="connsiteY165" fmla="*/ 1919610 h 2237474"/>
              <a:gd name="connsiteX166" fmla="*/ 3123424 w 12192000"/>
              <a:gd name="connsiteY166" fmla="*/ 1952930 h 2237474"/>
              <a:gd name="connsiteX167" fmla="*/ 3009910 w 12192000"/>
              <a:gd name="connsiteY167" fmla="*/ 1957866 h 2237474"/>
              <a:gd name="connsiteX168" fmla="*/ 2995934 w 12192000"/>
              <a:gd name="connsiteY168" fmla="*/ 1967085 h 2237474"/>
              <a:gd name="connsiteX169" fmla="*/ 2980071 w 12192000"/>
              <a:gd name="connsiteY169" fmla="*/ 1972988 h 2237474"/>
              <a:gd name="connsiteX170" fmla="*/ 2978094 w 12192000"/>
              <a:gd name="connsiteY170" fmla="*/ 1972369 h 2237474"/>
              <a:gd name="connsiteX171" fmla="*/ 2942858 w 12192000"/>
              <a:gd name="connsiteY171" fmla="*/ 1981367 h 2237474"/>
              <a:gd name="connsiteX172" fmla="*/ 2875436 w 12192000"/>
              <a:gd name="connsiteY172" fmla="*/ 1996977 h 2237474"/>
              <a:gd name="connsiteX173" fmla="*/ 2874892 w 12192000"/>
              <a:gd name="connsiteY173" fmla="*/ 1996085 h 2237474"/>
              <a:gd name="connsiteX174" fmla="*/ 2864145 w 12192000"/>
              <a:gd name="connsiteY174" fmla="*/ 1994061 h 2237474"/>
              <a:gd name="connsiteX175" fmla="*/ 2843662 w 12192000"/>
              <a:gd name="connsiteY175" fmla="*/ 1992498 h 2237474"/>
              <a:gd name="connsiteX176" fmla="*/ 2796128 w 12192000"/>
              <a:gd name="connsiteY176" fmla="*/ 1976403 h 2237474"/>
              <a:gd name="connsiteX177" fmla="*/ 2756784 w 12192000"/>
              <a:gd name="connsiteY177" fmla="*/ 1985116 h 2237474"/>
              <a:gd name="connsiteX178" fmla="*/ 2748833 w 12192000"/>
              <a:gd name="connsiteY178" fmla="*/ 1986323 h 2237474"/>
              <a:gd name="connsiteX179" fmla="*/ 2748661 w 12192000"/>
              <a:gd name="connsiteY179" fmla="*/ 1986122 h 2237474"/>
              <a:gd name="connsiteX180" fmla="*/ 2740251 w 12192000"/>
              <a:gd name="connsiteY180" fmla="*/ 1986946 h 2237474"/>
              <a:gd name="connsiteX181" fmla="*/ 2718916 w 12192000"/>
              <a:gd name="connsiteY181" fmla="*/ 1990867 h 2237474"/>
              <a:gd name="connsiteX182" fmla="*/ 2713522 w 12192000"/>
              <a:gd name="connsiteY182" fmla="*/ 1990173 h 2237474"/>
              <a:gd name="connsiteX183" fmla="*/ 2680597 w 12192000"/>
              <a:gd name="connsiteY183" fmla="*/ 1984996 h 2237474"/>
              <a:gd name="connsiteX184" fmla="*/ 2578178 w 12192000"/>
              <a:gd name="connsiteY184" fmla="*/ 1990531 h 2237474"/>
              <a:gd name="connsiteX185" fmla="*/ 2476147 w 12192000"/>
              <a:gd name="connsiteY185" fmla="*/ 1998305 h 2237474"/>
              <a:gd name="connsiteX186" fmla="*/ 2373568 w 12192000"/>
              <a:gd name="connsiteY186" fmla="*/ 2003219 h 2237474"/>
              <a:gd name="connsiteX187" fmla="*/ 2321399 w 12192000"/>
              <a:gd name="connsiteY187" fmla="*/ 1989467 h 2237474"/>
              <a:gd name="connsiteX188" fmla="*/ 2315525 w 12192000"/>
              <a:gd name="connsiteY188" fmla="*/ 1989708 h 2237474"/>
              <a:gd name="connsiteX189" fmla="*/ 2300792 w 12192000"/>
              <a:gd name="connsiteY189" fmla="*/ 1994290 h 2237474"/>
              <a:gd name="connsiteX190" fmla="*/ 2295469 w 12192000"/>
              <a:gd name="connsiteY190" fmla="*/ 1996659 h 2237474"/>
              <a:gd name="connsiteX191" fmla="*/ 2287219 w 12192000"/>
              <a:gd name="connsiteY191" fmla="*/ 1998750 h 2237474"/>
              <a:gd name="connsiteX192" fmla="*/ 2286948 w 12192000"/>
              <a:gd name="connsiteY192" fmla="*/ 1998596 h 2237474"/>
              <a:gd name="connsiteX193" fmla="*/ 2243069 w 12192000"/>
              <a:gd name="connsiteY193" fmla="*/ 2015111 h 2237474"/>
              <a:gd name="connsiteX194" fmla="*/ 2186609 w 12192000"/>
              <a:gd name="connsiteY194" fmla="*/ 2008263 h 2237474"/>
              <a:gd name="connsiteX195" fmla="*/ 2164831 w 12192000"/>
              <a:gd name="connsiteY195" fmla="*/ 2010143 h 2237474"/>
              <a:gd name="connsiteX196" fmla="*/ 2152836 w 12192000"/>
              <a:gd name="connsiteY196" fmla="*/ 2010048 h 2237474"/>
              <a:gd name="connsiteX197" fmla="*/ 2117102 w 12192000"/>
              <a:gd name="connsiteY197" fmla="*/ 2023004 h 2237474"/>
              <a:gd name="connsiteX198" fmla="*/ 2111935 w 12192000"/>
              <a:gd name="connsiteY198" fmla="*/ 2023163 h 2237474"/>
              <a:gd name="connsiteX199" fmla="*/ 2089991 w 12192000"/>
              <a:gd name="connsiteY199" fmla="*/ 2034193 h 2237474"/>
              <a:gd name="connsiteX200" fmla="*/ 2058061 w 12192000"/>
              <a:gd name="connsiteY200" fmla="*/ 2047942 h 2237474"/>
              <a:gd name="connsiteX201" fmla="*/ 2055737 w 12192000"/>
              <a:gd name="connsiteY201" fmla="*/ 2047704 h 2237474"/>
              <a:gd name="connsiteX202" fmla="*/ 2042244 w 12192000"/>
              <a:gd name="connsiteY202" fmla="*/ 2055560 h 2237474"/>
              <a:gd name="connsiteX203" fmla="*/ 1976224 w 12192000"/>
              <a:gd name="connsiteY203" fmla="*/ 2074257 h 2237474"/>
              <a:gd name="connsiteX204" fmla="*/ 1877728 w 12192000"/>
              <a:gd name="connsiteY204" fmla="*/ 2101004 h 2237474"/>
              <a:gd name="connsiteX205" fmla="*/ 1759056 w 12192000"/>
              <a:gd name="connsiteY205" fmla="*/ 2125608 h 2237474"/>
              <a:gd name="connsiteX206" fmla="*/ 1637948 w 12192000"/>
              <a:gd name="connsiteY206" fmla="*/ 2172597 h 2237474"/>
              <a:gd name="connsiteX207" fmla="*/ 1434549 w 12192000"/>
              <a:gd name="connsiteY207" fmla="*/ 2234522 h 2237474"/>
              <a:gd name="connsiteX208" fmla="*/ 1398481 w 12192000"/>
              <a:gd name="connsiteY208" fmla="*/ 2237074 h 2237474"/>
              <a:gd name="connsiteX209" fmla="*/ 1398407 w 12192000"/>
              <a:gd name="connsiteY209" fmla="*/ 2237095 h 2237474"/>
              <a:gd name="connsiteX210" fmla="*/ 1370962 w 12192000"/>
              <a:gd name="connsiteY210" fmla="*/ 2237474 h 2237474"/>
              <a:gd name="connsiteX211" fmla="*/ 1356367 w 12192000"/>
              <a:gd name="connsiteY211" fmla="*/ 2235089 h 2237474"/>
              <a:gd name="connsiteX212" fmla="*/ 1324828 w 12192000"/>
              <a:gd name="connsiteY212" fmla="*/ 2231968 h 2237474"/>
              <a:gd name="connsiteX213" fmla="*/ 1297744 w 12192000"/>
              <a:gd name="connsiteY213" fmla="*/ 2235849 h 2237474"/>
              <a:gd name="connsiteX214" fmla="*/ 1286236 w 12192000"/>
              <a:gd name="connsiteY214" fmla="*/ 2233135 h 2237474"/>
              <a:gd name="connsiteX215" fmla="*/ 1283504 w 12192000"/>
              <a:gd name="connsiteY215" fmla="*/ 2233797 h 2237474"/>
              <a:gd name="connsiteX216" fmla="*/ 1279765 w 12192000"/>
              <a:gd name="connsiteY216" fmla="*/ 2229639 h 2237474"/>
              <a:gd name="connsiteX217" fmla="*/ 1195347 w 12192000"/>
              <a:gd name="connsiteY217" fmla="*/ 2212354 h 2237474"/>
              <a:gd name="connsiteX218" fmla="*/ 970251 w 12192000"/>
              <a:gd name="connsiteY218" fmla="*/ 2221029 h 2237474"/>
              <a:gd name="connsiteX219" fmla="*/ 812914 w 12192000"/>
              <a:gd name="connsiteY219" fmla="*/ 2202752 h 2237474"/>
              <a:gd name="connsiteX220" fmla="*/ 800195 w 12192000"/>
              <a:gd name="connsiteY220" fmla="*/ 2209407 h 2237474"/>
              <a:gd name="connsiteX221" fmla="*/ 784978 w 12192000"/>
              <a:gd name="connsiteY221" fmla="*/ 2212360 h 2237474"/>
              <a:gd name="connsiteX222" fmla="*/ 681987 w 12192000"/>
              <a:gd name="connsiteY222" fmla="*/ 2216757 h 2237474"/>
              <a:gd name="connsiteX223" fmla="*/ 669923 w 12192000"/>
              <a:gd name="connsiteY223" fmla="*/ 2211682 h 2237474"/>
              <a:gd name="connsiteX224" fmla="*/ 648680 w 12192000"/>
              <a:gd name="connsiteY224" fmla="*/ 2206229 h 2237474"/>
              <a:gd name="connsiteX225" fmla="*/ 597225 w 12192000"/>
              <a:gd name="connsiteY225" fmla="*/ 2180999 h 2237474"/>
              <a:gd name="connsiteX226" fmla="*/ 558449 w 12192000"/>
              <a:gd name="connsiteY226" fmla="*/ 2182346 h 2237474"/>
              <a:gd name="connsiteX227" fmla="*/ 550517 w 12192000"/>
              <a:gd name="connsiteY227" fmla="*/ 2182060 h 2237474"/>
              <a:gd name="connsiteX228" fmla="*/ 550309 w 12192000"/>
              <a:gd name="connsiteY228" fmla="*/ 2181825 h 2237474"/>
              <a:gd name="connsiteX229" fmla="*/ 541836 w 12192000"/>
              <a:gd name="connsiteY229" fmla="*/ 2181063 h 2237474"/>
              <a:gd name="connsiteX230" fmla="*/ 536057 w 12192000"/>
              <a:gd name="connsiteY230" fmla="*/ 2181537 h 2237474"/>
              <a:gd name="connsiteX231" fmla="*/ 520671 w 12192000"/>
              <a:gd name="connsiteY231" fmla="*/ 2180980 h 2237474"/>
              <a:gd name="connsiteX232" fmla="*/ 515024 w 12192000"/>
              <a:gd name="connsiteY232" fmla="*/ 2179258 h 2237474"/>
              <a:gd name="connsiteX233" fmla="*/ 512278 w 12192000"/>
              <a:gd name="connsiteY233" fmla="*/ 2176369 h 2237474"/>
              <a:gd name="connsiteX234" fmla="*/ 480419 w 12192000"/>
              <a:gd name="connsiteY234" fmla="*/ 2167807 h 2237474"/>
              <a:gd name="connsiteX235" fmla="*/ 413835 w 12192000"/>
              <a:gd name="connsiteY235" fmla="*/ 2156783 h 2237474"/>
              <a:gd name="connsiteX236" fmla="*/ 376513 w 12192000"/>
              <a:gd name="connsiteY236" fmla="*/ 2154014 h 2237474"/>
              <a:gd name="connsiteX237" fmla="*/ 273386 w 12192000"/>
              <a:gd name="connsiteY237" fmla="*/ 2142551 h 2237474"/>
              <a:gd name="connsiteX238" fmla="*/ 169207 w 12192000"/>
              <a:gd name="connsiteY238" fmla="*/ 2128100 h 2237474"/>
              <a:gd name="connsiteX239" fmla="*/ 93149 w 12192000"/>
              <a:gd name="connsiteY239" fmla="*/ 2105324 h 2237474"/>
              <a:gd name="connsiteX240" fmla="*/ 88109 w 12192000"/>
              <a:gd name="connsiteY240" fmla="*/ 2106704 h 2237474"/>
              <a:gd name="connsiteX241" fmla="*/ 80022 w 12192000"/>
              <a:gd name="connsiteY241" fmla="*/ 2107254 h 2237474"/>
              <a:gd name="connsiteX242" fmla="*/ 79717 w 12192000"/>
              <a:gd name="connsiteY242" fmla="*/ 2107046 h 2237474"/>
              <a:gd name="connsiteX243" fmla="*/ 72352 w 12192000"/>
              <a:gd name="connsiteY243" fmla="*/ 2107991 h 2237474"/>
              <a:gd name="connsiteX244" fmla="*/ 37645 w 12192000"/>
              <a:gd name="connsiteY244" fmla="*/ 2115401 h 2237474"/>
              <a:gd name="connsiteX245" fmla="*/ 4572 w 12192000"/>
              <a:gd name="connsiteY245" fmla="*/ 2111091 h 2237474"/>
              <a:gd name="connsiteX246" fmla="*/ 0 w 12192000"/>
              <a:gd name="connsiteY246" fmla="*/ 2110468 h 2237474"/>
              <a:gd name="connsiteX247" fmla="*/ 0 w 12192000"/>
              <a:gd name="connsiteY2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53307 w 12192000"/>
              <a:gd name="connsiteY117" fmla="*/ 1815450 h 2237474"/>
              <a:gd name="connsiteX118" fmla="*/ 5364192 w 12192000"/>
              <a:gd name="connsiteY118" fmla="*/ 1826074 h 2237474"/>
              <a:gd name="connsiteX119" fmla="*/ 5350380 w 12192000"/>
              <a:gd name="connsiteY119" fmla="*/ 1830891 h 2237474"/>
              <a:gd name="connsiteX120" fmla="*/ 5259633 w 12192000"/>
              <a:gd name="connsiteY120" fmla="*/ 1837160 h 2237474"/>
              <a:gd name="connsiteX121" fmla="*/ 5197513 w 12192000"/>
              <a:gd name="connsiteY121" fmla="*/ 1844718 h 2237474"/>
              <a:gd name="connsiteX122" fmla="*/ 5184170 w 12192000"/>
              <a:gd name="connsiteY122" fmla="*/ 1849402 h 2237474"/>
              <a:gd name="connsiteX123" fmla="*/ 5168852 w 12192000"/>
              <a:gd name="connsiteY123" fmla="*/ 1844846 h 2237474"/>
              <a:gd name="connsiteX124" fmla="*/ 5164370 w 12192000"/>
              <a:gd name="connsiteY124" fmla="*/ 1840597 h 2237474"/>
              <a:gd name="connsiteX125" fmla="*/ 5114927 w 12192000"/>
              <a:gd name="connsiteY125" fmla="*/ 1847827 h 2237474"/>
              <a:gd name="connsiteX126" fmla="*/ 5108970 w 12192000"/>
              <a:gd name="connsiteY126" fmla="*/ 1847935 h 2237474"/>
              <a:gd name="connsiteX127" fmla="*/ 5067961 w 12192000"/>
              <a:gd name="connsiteY127" fmla="*/ 1845917 h 2237474"/>
              <a:gd name="connsiteX128" fmla="*/ 5007075 w 12192000"/>
              <a:gd name="connsiteY128" fmla="*/ 1838626 h 2237474"/>
              <a:gd name="connsiteX129" fmla="*/ 4944087 w 12192000"/>
              <a:gd name="connsiteY129" fmla="*/ 1823332 h 2237474"/>
              <a:gd name="connsiteX130" fmla="*/ 4907662 w 12192000"/>
              <a:gd name="connsiteY130" fmla="*/ 1816900 h 2237474"/>
              <a:gd name="connsiteX131" fmla="*/ 4882386 w 12192000"/>
              <a:gd name="connsiteY131" fmla="*/ 1809844 h 2237474"/>
              <a:gd name="connsiteX132" fmla="*/ 4811440 w 12192000"/>
              <a:gd name="connsiteY132" fmla="*/ 1804655 h 2237474"/>
              <a:gd name="connsiteX133" fmla="*/ 4691075 w 12192000"/>
              <a:gd name="connsiteY133" fmla="*/ 1801389 h 2237474"/>
              <a:gd name="connsiteX134" fmla="*/ 4647449 w 12192000"/>
              <a:gd name="connsiteY134" fmla="*/ 1793181 h 2237474"/>
              <a:gd name="connsiteX135" fmla="*/ 4645504 w 12192000"/>
              <a:gd name="connsiteY135" fmla="*/ 1787606 h 2237474"/>
              <a:gd name="connsiteX136" fmla="*/ 4632229 w 12192000"/>
              <a:gd name="connsiteY136" fmla="*/ 1785815 h 2237474"/>
              <a:gd name="connsiteX137" fmla="*/ 4629273 w 12192000"/>
              <a:gd name="connsiteY137" fmla="*/ 1784355 h 2237474"/>
              <a:gd name="connsiteX138" fmla="*/ 4611738 w 12192000"/>
              <a:gd name="connsiteY138" fmla="*/ 1776964 h 2237474"/>
              <a:gd name="connsiteX139" fmla="*/ 4560070 w 12192000"/>
              <a:gd name="connsiteY139" fmla="*/ 1785640 h 2237474"/>
              <a:gd name="connsiteX140" fmla="*/ 4536503 w 12192000"/>
              <a:gd name="connsiteY140" fmla="*/ 1785334 h 2237474"/>
              <a:gd name="connsiteX141" fmla="*/ 4513724 w 12192000"/>
              <a:gd name="connsiteY141" fmla="*/ 1791996 h 2237474"/>
              <a:gd name="connsiteX142" fmla="*/ 4459810 w 12192000"/>
              <a:gd name="connsiteY142" fmla="*/ 1797886 h 2237474"/>
              <a:gd name="connsiteX143" fmla="*/ 4379064 w 12192000"/>
              <a:gd name="connsiteY143" fmla="*/ 1817177 h 2237474"/>
              <a:gd name="connsiteX144" fmla="*/ 4319209 w 12192000"/>
              <a:gd name="connsiteY144" fmla="*/ 1834833 h 2237474"/>
              <a:gd name="connsiteX145" fmla="*/ 4306907 w 12192000"/>
              <a:gd name="connsiteY145" fmla="*/ 1841641 h 2237474"/>
              <a:gd name="connsiteX146" fmla="*/ 4290981 w 12192000"/>
              <a:gd name="connsiteY146" fmla="*/ 1839677 h 2237474"/>
              <a:gd name="connsiteX147" fmla="*/ 4285792 w 12192000"/>
              <a:gd name="connsiteY147" fmla="*/ 1836231 h 2237474"/>
              <a:gd name="connsiteX148" fmla="*/ 4238372 w 12192000"/>
              <a:gd name="connsiteY148" fmla="*/ 1851480 h 2237474"/>
              <a:gd name="connsiteX149" fmla="*/ 4232517 w 12192000"/>
              <a:gd name="connsiteY149" fmla="*/ 1852567 h 2237474"/>
              <a:gd name="connsiteX150" fmla="*/ 4191732 w 12192000"/>
              <a:gd name="connsiteY150" fmla="*/ 1857328 h 2237474"/>
              <a:gd name="connsiteX151" fmla="*/ 4065532 w 12192000"/>
              <a:gd name="connsiteY151" fmla="*/ 1855477 h 2237474"/>
              <a:gd name="connsiteX152" fmla="*/ 4028460 w 12192000"/>
              <a:gd name="connsiteY152" fmla="*/ 1855137 h 2237474"/>
              <a:gd name="connsiteX153" fmla="*/ 4002267 w 12192000"/>
              <a:gd name="connsiteY153" fmla="*/ 1852352 h 2237474"/>
              <a:gd name="connsiteX154" fmla="*/ 3931396 w 12192000"/>
              <a:gd name="connsiteY154" fmla="*/ 1858915 h 2237474"/>
              <a:gd name="connsiteX155" fmla="*/ 3812162 w 12192000"/>
              <a:gd name="connsiteY155" fmla="*/ 1875501 h 2237474"/>
              <a:gd name="connsiteX156" fmla="*/ 3767672 w 12192000"/>
              <a:gd name="connsiteY156" fmla="*/ 1874600 h 2237474"/>
              <a:gd name="connsiteX157" fmla="*/ 3764741 w 12192000"/>
              <a:gd name="connsiteY157" fmla="*/ 1869433 h 2237474"/>
              <a:gd name="connsiteX158" fmla="*/ 3751332 w 12192000"/>
              <a:gd name="connsiteY158" fmla="*/ 1869854 h 2237474"/>
              <a:gd name="connsiteX159" fmla="*/ 3748155 w 12192000"/>
              <a:gd name="connsiteY159" fmla="*/ 1868903 h 2237474"/>
              <a:gd name="connsiteX160" fmla="*/ 3729530 w 12192000"/>
              <a:gd name="connsiteY160" fmla="*/ 1864513 h 2237474"/>
              <a:gd name="connsiteX161" fmla="*/ 3680177 w 12192000"/>
              <a:gd name="connsiteY161" fmla="*/ 1881552 h 2237474"/>
              <a:gd name="connsiteX162" fmla="*/ 3567259 w 12192000"/>
              <a:gd name="connsiteY162" fmla="*/ 1893482 h 2237474"/>
              <a:gd name="connsiteX163" fmla="*/ 3405770 w 12192000"/>
              <a:gd name="connsiteY163" fmla="*/ 1904591 h 2237474"/>
              <a:gd name="connsiteX164" fmla="*/ 3280097 w 12192000"/>
              <a:gd name="connsiteY164" fmla="*/ 1919610 h 2237474"/>
              <a:gd name="connsiteX165" fmla="*/ 3123424 w 12192000"/>
              <a:gd name="connsiteY165" fmla="*/ 1952930 h 2237474"/>
              <a:gd name="connsiteX166" fmla="*/ 3009910 w 12192000"/>
              <a:gd name="connsiteY166" fmla="*/ 1957866 h 2237474"/>
              <a:gd name="connsiteX167" fmla="*/ 2995934 w 12192000"/>
              <a:gd name="connsiteY167" fmla="*/ 1967085 h 2237474"/>
              <a:gd name="connsiteX168" fmla="*/ 2980071 w 12192000"/>
              <a:gd name="connsiteY168" fmla="*/ 1972988 h 2237474"/>
              <a:gd name="connsiteX169" fmla="*/ 2978094 w 12192000"/>
              <a:gd name="connsiteY169" fmla="*/ 1972369 h 2237474"/>
              <a:gd name="connsiteX170" fmla="*/ 2942858 w 12192000"/>
              <a:gd name="connsiteY170" fmla="*/ 1981367 h 2237474"/>
              <a:gd name="connsiteX171" fmla="*/ 2875436 w 12192000"/>
              <a:gd name="connsiteY171" fmla="*/ 1996977 h 2237474"/>
              <a:gd name="connsiteX172" fmla="*/ 2874892 w 12192000"/>
              <a:gd name="connsiteY172" fmla="*/ 1996085 h 2237474"/>
              <a:gd name="connsiteX173" fmla="*/ 2864145 w 12192000"/>
              <a:gd name="connsiteY173" fmla="*/ 1994061 h 2237474"/>
              <a:gd name="connsiteX174" fmla="*/ 2843662 w 12192000"/>
              <a:gd name="connsiteY174" fmla="*/ 1992498 h 2237474"/>
              <a:gd name="connsiteX175" fmla="*/ 2796128 w 12192000"/>
              <a:gd name="connsiteY175" fmla="*/ 1976403 h 2237474"/>
              <a:gd name="connsiteX176" fmla="*/ 2756784 w 12192000"/>
              <a:gd name="connsiteY176" fmla="*/ 1985116 h 2237474"/>
              <a:gd name="connsiteX177" fmla="*/ 2748833 w 12192000"/>
              <a:gd name="connsiteY177" fmla="*/ 1986323 h 2237474"/>
              <a:gd name="connsiteX178" fmla="*/ 2748661 w 12192000"/>
              <a:gd name="connsiteY178" fmla="*/ 1986122 h 2237474"/>
              <a:gd name="connsiteX179" fmla="*/ 2740251 w 12192000"/>
              <a:gd name="connsiteY179" fmla="*/ 1986946 h 2237474"/>
              <a:gd name="connsiteX180" fmla="*/ 2718916 w 12192000"/>
              <a:gd name="connsiteY180" fmla="*/ 1990867 h 2237474"/>
              <a:gd name="connsiteX181" fmla="*/ 2713522 w 12192000"/>
              <a:gd name="connsiteY181" fmla="*/ 1990173 h 2237474"/>
              <a:gd name="connsiteX182" fmla="*/ 2680597 w 12192000"/>
              <a:gd name="connsiteY182" fmla="*/ 1984996 h 2237474"/>
              <a:gd name="connsiteX183" fmla="*/ 2578178 w 12192000"/>
              <a:gd name="connsiteY183" fmla="*/ 1990531 h 2237474"/>
              <a:gd name="connsiteX184" fmla="*/ 2476147 w 12192000"/>
              <a:gd name="connsiteY184" fmla="*/ 1998305 h 2237474"/>
              <a:gd name="connsiteX185" fmla="*/ 2373568 w 12192000"/>
              <a:gd name="connsiteY185" fmla="*/ 2003219 h 2237474"/>
              <a:gd name="connsiteX186" fmla="*/ 2321399 w 12192000"/>
              <a:gd name="connsiteY186" fmla="*/ 1989467 h 2237474"/>
              <a:gd name="connsiteX187" fmla="*/ 2315525 w 12192000"/>
              <a:gd name="connsiteY187" fmla="*/ 1989708 h 2237474"/>
              <a:gd name="connsiteX188" fmla="*/ 2300792 w 12192000"/>
              <a:gd name="connsiteY188" fmla="*/ 1994290 h 2237474"/>
              <a:gd name="connsiteX189" fmla="*/ 2295469 w 12192000"/>
              <a:gd name="connsiteY189" fmla="*/ 1996659 h 2237474"/>
              <a:gd name="connsiteX190" fmla="*/ 2287219 w 12192000"/>
              <a:gd name="connsiteY190" fmla="*/ 1998750 h 2237474"/>
              <a:gd name="connsiteX191" fmla="*/ 2286948 w 12192000"/>
              <a:gd name="connsiteY191" fmla="*/ 1998596 h 2237474"/>
              <a:gd name="connsiteX192" fmla="*/ 2243069 w 12192000"/>
              <a:gd name="connsiteY192" fmla="*/ 2015111 h 2237474"/>
              <a:gd name="connsiteX193" fmla="*/ 2186609 w 12192000"/>
              <a:gd name="connsiteY193" fmla="*/ 2008263 h 2237474"/>
              <a:gd name="connsiteX194" fmla="*/ 2164831 w 12192000"/>
              <a:gd name="connsiteY194" fmla="*/ 2010143 h 2237474"/>
              <a:gd name="connsiteX195" fmla="*/ 2152836 w 12192000"/>
              <a:gd name="connsiteY195" fmla="*/ 2010048 h 2237474"/>
              <a:gd name="connsiteX196" fmla="*/ 2117102 w 12192000"/>
              <a:gd name="connsiteY196" fmla="*/ 2023004 h 2237474"/>
              <a:gd name="connsiteX197" fmla="*/ 2111935 w 12192000"/>
              <a:gd name="connsiteY197" fmla="*/ 2023163 h 2237474"/>
              <a:gd name="connsiteX198" fmla="*/ 2089991 w 12192000"/>
              <a:gd name="connsiteY198" fmla="*/ 2034193 h 2237474"/>
              <a:gd name="connsiteX199" fmla="*/ 2058061 w 12192000"/>
              <a:gd name="connsiteY199" fmla="*/ 2047942 h 2237474"/>
              <a:gd name="connsiteX200" fmla="*/ 2055737 w 12192000"/>
              <a:gd name="connsiteY200" fmla="*/ 2047704 h 2237474"/>
              <a:gd name="connsiteX201" fmla="*/ 2042244 w 12192000"/>
              <a:gd name="connsiteY201" fmla="*/ 2055560 h 2237474"/>
              <a:gd name="connsiteX202" fmla="*/ 1976224 w 12192000"/>
              <a:gd name="connsiteY202" fmla="*/ 2074257 h 2237474"/>
              <a:gd name="connsiteX203" fmla="*/ 1877728 w 12192000"/>
              <a:gd name="connsiteY203" fmla="*/ 2101004 h 2237474"/>
              <a:gd name="connsiteX204" fmla="*/ 1759056 w 12192000"/>
              <a:gd name="connsiteY204" fmla="*/ 2125608 h 2237474"/>
              <a:gd name="connsiteX205" fmla="*/ 1637948 w 12192000"/>
              <a:gd name="connsiteY205" fmla="*/ 2172597 h 2237474"/>
              <a:gd name="connsiteX206" fmla="*/ 1434549 w 12192000"/>
              <a:gd name="connsiteY206" fmla="*/ 2234522 h 2237474"/>
              <a:gd name="connsiteX207" fmla="*/ 1398481 w 12192000"/>
              <a:gd name="connsiteY207" fmla="*/ 2237074 h 2237474"/>
              <a:gd name="connsiteX208" fmla="*/ 1398407 w 12192000"/>
              <a:gd name="connsiteY208" fmla="*/ 2237095 h 2237474"/>
              <a:gd name="connsiteX209" fmla="*/ 1370962 w 12192000"/>
              <a:gd name="connsiteY209" fmla="*/ 2237474 h 2237474"/>
              <a:gd name="connsiteX210" fmla="*/ 1356367 w 12192000"/>
              <a:gd name="connsiteY210" fmla="*/ 2235089 h 2237474"/>
              <a:gd name="connsiteX211" fmla="*/ 1324828 w 12192000"/>
              <a:gd name="connsiteY211" fmla="*/ 2231968 h 2237474"/>
              <a:gd name="connsiteX212" fmla="*/ 1297744 w 12192000"/>
              <a:gd name="connsiteY212" fmla="*/ 2235849 h 2237474"/>
              <a:gd name="connsiteX213" fmla="*/ 1286236 w 12192000"/>
              <a:gd name="connsiteY213" fmla="*/ 2233135 h 2237474"/>
              <a:gd name="connsiteX214" fmla="*/ 1283504 w 12192000"/>
              <a:gd name="connsiteY214" fmla="*/ 2233797 h 2237474"/>
              <a:gd name="connsiteX215" fmla="*/ 1279765 w 12192000"/>
              <a:gd name="connsiteY215" fmla="*/ 2229639 h 2237474"/>
              <a:gd name="connsiteX216" fmla="*/ 1195347 w 12192000"/>
              <a:gd name="connsiteY216" fmla="*/ 2212354 h 2237474"/>
              <a:gd name="connsiteX217" fmla="*/ 970251 w 12192000"/>
              <a:gd name="connsiteY217" fmla="*/ 2221029 h 2237474"/>
              <a:gd name="connsiteX218" fmla="*/ 812914 w 12192000"/>
              <a:gd name="connsiteY218" fmla="*/ 2202752 h 2237474"/>
              <a:gd name="connsiteX219" fmla="*/ 800195 w 12192000"/>
              <a:gd name="connsiteY219" fmla="*/ 2209407 h 2237474"/>
              <a:gd name="connsiteX220" fmla="*/ 784978 w 12192000"/>
              <a:gd name="connsiteY220" fmla="*/ 2212360 h 2237474"/>
              <a:gd name="connsiteX221" fmla="*/ 681987 w 12192000"/>
              <a:gd name="connsiteY221" fmla="*/ 2216757 h 2237474"/>
              <a:gd name="connsiteX222" fmla="*/ 669923 w 12192000"/>
              <a:gd name="connsiteY222" fmla="*/ 2211682 h 2237474"/>
              <a:gd name="connsiteX223" fmla="*/ 648680 w 12192000"/>
              <a:gd name="connsiteY223" fmla="*/ 2206229 h 2237474"/>
              <a:gd name="connsiteX224" fmla="*/ 597225 w 12192000"/>
              <a:gd name="connsiteY224" fmla="*/ 2180999 h 2237474"/>
              <a:gd name="connsiteX225" fmla="*/ 558449 w 12192000"/>
              <a:gd name="connsiteY225" fmla="*/ 2182346 h 2237474"/>
              <a:gd name="connsiteX226" fmla="*/ 550517 w 12192000"/>
              <a:gd name="connsiteY226" fmla="*/ 2182060 h 2237474"/>
              <a:gd name="connsiteX227" fmla="*/ 550309 w 12192000"/>
              <a:gd name="connsiteY227" fmla="*/ 2181825 h 2237474"/>
              <a:gd name="connsiteX228" fmla="*/ 541836 w 12192000"/>
              <a:gd name="connsiteY228" fmla="*/ 2181063 h 2237474"/>
              <a:gd name="connsiteX229" fmla="*/ 536057 w 12192000"/>
              <a:gd name="connsiteY229" fmla="*/ 2181537 h 2237474"/>
              <a:gd name="connsiteX230" fmla="*/ 520671 w 12192000"/>
              <a:gd name="connsiteY230" fmla="*/ 2180980 h 2237474"/>
              <a:gd name="connsiteX231" fmla="*/ 515024 w 12192000"/>
              <a:gd name="connsiteY231" fmla="*/ 2179258 h 2237474"/>
              <a:gd name="connsiteX232" fmla="*/ 512278 w 12192000"/>
              <a:gd name="connsiteY232" fmla="*/ 2176369 h 2237474"/>
              <a:gd name="connsiteX233" fmla="*/ 480419 w 12192000"/>
              <a:gd name="connsiteY233" fmla="*/ 2167807 h 2237474"/>
              <a:gd name="connsiteX234" fmla="*/ 413835 w 12192000"/>
              <a:gd name="connsiteY234" fmla="*/ 2156783 h 2237474"/>
              <a:gd name="connsiteX235" fmla="*/ 376513 w 12192000"/>
              <a:gd name="connsiteY235" fmla="*/ 2154014 h 2237474"/>
              <a:gd name="connsiteX236" fmla="*/ 273386 w 12192000"/>
              <a:gd name="connsiteY236" fmla="*/ 2142551 h 2237474"/>
              <a:gd name="connsiteX237" fmla="*/ 169207 w 12192000"/>
              <a:gd name="connsiteY237" fmla="*/ 2128100 h 2237474"/>
              <a:gd name="connsiteX238" fmla="*/ 93149 w 12192000"/>
              <a:gd name="connsiteY238" fmla="*/ 2105324 h 2237474"/>
              <a:gd name="connsiteX239" fmla="*/ 88109 w 12192000"/>
              <a:gd name="connsiteY239" fmla="*/ 2106704 h 2237474"/>
              <a:gd name="connsiteX240" fmla="*/ 80022 w 12192000"/>
              <a:gd name="connsiteY240" fmla="*/ 2107254 h 2237474"/>
              <a:gd name="connsiteX241" fmla="*/ 79717 w 12192000"/>
              <a:gd name="connsiteY241" fmla="*/ 2107046 h 2237474"/>
              <a:gd name="connsiteX242" fmla="*/ 72352 w 12192000"/>
              <a:gd name="connsiteY242" fmla="*/ 2107991 h 2237474"/>
              <a:gd name="connsiteX243" fmla="*/ 37645 w 12192000"/>
              <a:gd name="connsiteY243" fmla="*/ 2115401 h 2237474"/>
              <a:gd name="connsiteX244" fmla="*/ 4572 w 12192000"/>
              <a:gd name="connsiteY244" fmla="*/ 2111091 h 2237474"/>
              <a:gd name="connsiteX245" fmla="*/ 0 w 12192000"/>
              <a:gd name="connsiteY245" fmla="*/ 2110468 h 2237474"/>
              <a:gd name="connsiteX246" fmla="*/ 0 w 12192000"/>
              <a:gd name="connsiteY2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29273 w 12192000"/>
              <a:gd name="connsiteY136" fmla="*/ 1784355 h 2237474"/>
              <a:gd name="connsiteX137" fmla="*/ 4611738 w 12192000"/>
              <a:gd name="connsiteY137" fmla="*/ 1776964 h 2237474"/>
              <a:gd name="connsiteX138" fmla="*/ 4560070 w 12192000"/>
              <a:gd name="connsiteY138" fmla="*/ 1785640 h 2237474"/>
              <a:gd name="connsiteX139" fmla="*/ 4536503 w 12192000"/>
              <a:gd name="connsiteY139" fmla="*/ 1785334 h 2237474"/>
              <a:gd name="connsiteX140" fmla="*/ 4513724 w 12192000"/>
              <a:gd name="connsiteY140" fmla="*/ 1791996 h 2237474"/>
              <a:gd name="connsiteX141" fmla="*/ 4459810 w 12192000"/>
              <a:gd name="connsiteY141" fmla="*/ 1797886 h 2237474"/>
              <a:gd name="connsiteX142" fmla="*/ 4379064 w 12192000"/>
              <a:gd name="connsiteY142" fmla="*/ 1817177 h 2237474"/>
              <a:gd name="connsiteX143" fmla="*/ 4319209 w 12192000"/>
              <a:gd name="connsiteY143" fmla="*/ 1834833 h 2237474"/>
              <a:gd name="connsiteX144" fmla="*/ 4306907 w 12192000"/>
              <a:gd name="connsiteY144" fmla="*/ 1841641 h 2237474"/>
              <a:gd name="connsiteX145" fmla="*/ 4290981 w 12192000"/>
              <a:gd name="connsiteY145" fmla="*/ 1839677 h 2237474"/>
              <a:gd name="connsiteX146" fmla="*/ 4285792 w 12192000"/>
              <a:gd name="connsiteY146" fmla="*/ 1836231 h 2237474"/>
              <a:gd name="connsiteX147" fmla="*/ 4238372 w 12192000"/>
              <a:gd name="connsiteY147" fmla="*/ 1851480 h 2237474"/>
              <a:gd name="connsiteX148" fmla="*/ 4232517 w 12192000"/>
              <a:gd name="connsiteY148" fmla="*/ 1852567 h 2237474"/>
              <a:gd name="connsiteX149" fmla="*/ 4191732 w 12192000"/>
              <a:gd name="connsiteY149" fmla="*/ 1857328 h 2237474"/>
              <a:gd name="connsiteX150" fmla="*/ 4065532 w 12192000"/>
              <a:gd name="connsiteY150" fmla="*/ 1855477 h 2237474"/>
              <a:gd name="connsiteX151" fmla="*/ 4028460 w 12192000"/>
              <a:gd name="connsiteY151" fmla="*/ 1855137 h 2237474"/>
              <a:gd name="connsiteX152" fmla="*/ 4002267 w 12192000"/>
              <a:gd name="connsiteY152" fmla="*/ 1852352 h 2237474"/>
              <a:gd name="connsiteX153" fmla="*/ 3931396 w 12192000"/>
              <a:gd name="connsiteY153" fmla="*/ 1858915 h 2237474"/>
              <a:gd name="connsiteX154" fmla="*/ 3812162 w 12192000"/>
              <a:gd name="connsiteY154" fmla="*/ 1875501 h 2237474"/>
              <a:gd name="connsiteX155" fmla="*/ 3767672 w 12192000"/>
              <a:gd name="connsiteY155" fmla="*/ 1874600 h 2237474"/>
              <a:gd name="connsiteX156" fmla="*/ 3764741 w 12192000"/>
              <a:gd name="connsiteY156" fmla="*/ 1869433 h 2237474"/>
              <a:gd name="connsiteX157" fmla="*/ 3751332 w 12192000"/>
              <a:gd name="connsiteY157" fmla="*/ 1869854 h 2237474"/>
              <a:gd name="connsiteX158" fmla="*/ 3748155 w 12192000"/>
              <a:gd name="connsiteY158" fmla="*/ 1868903 h 2237474"/>
              <a:gd name="connsiteX159" fmla="*/ 3729530 w 12192000"/>
              <a:gd name="connsiteY159" fmla="*/ 1864513 h 2237474"/>
              <a:gd name="connsiteX160" fmla="*/ 3680177 w 12192000"/>
              <a:gd name="connsiteY160" fmla="*/ 1881552 h 2237474"/>
              <a:gd name="connsiteX161" fmla="*/ 3567259 w 12192000"/>
              <a:gd name="connsiteY161" fmla="*/ 1893482 h 2237474"/>
              <a:gd name="connsiteX162" fmla="*/ 3405770 w 12192000"/>
              <a:gd name="connsiteY162" fmla="*/ 1904591 h 2237474"/>
              <a:gd name="connsiteX163" fmla="*/ 3280097 w 12192000"/>
              <a:gd name="connsiteY163" fmla="*/ 1919610 h 2237474"/>
              <a:gd name="connsiteX164" fmla="*/ 3123424 w 12192000"/>
              <a:gd name="connsiteY164" fmla="*/ 1952930 h 2237474"/>
              <a:gd name="connsiteX165" fmla="*/ 3009910 w 12192000"/>
              <a:gd name="connsiteY165" fmla="*/ 1957866 h 2237474"/>
              <a:gd name="connsiteX166" fmla="*/ 2995934 w 12192000"/>
              <a:gd name="connsiteY166" fmla="*/ 1967085 h 2237474"/>
              <a:gd name="connsiteX167" fmla="*/ 2980071 w 12192000"/>
              <a:gd name="connsiteY167" fmla="*/ 1972988 h 2237474"/>
              <a:gd name="connsiteX168" fmla="*/ 2978094 w 12192000"/>
              <a:gd name="connsiteY168" fmla="*/ 1972369 h 2237474"/>
              <a:gd name="connsiteX169" fmla="*/ 2942858 w 12192000"/>
              <a:gd name="connsiteY169" fmla="*/ 1981367 h 2237474"/>
              <a:gd name="connsiteX170" fmla="*/ 2875436 w 12192000"/>
              <a:gd name="connsiteY170" fmla="*/ 1996977 h 2237474"/>
              <a:gd name="connsiteX171" fmla="*/ 2874892 w 12192000"/>
              <a:gd name="connsiteY171" fmla="*/ 1996085 h 2237474"/>
              <a:gd name="connsiteX172" fmla="*/ 2864145 w 12192000"/>
              <a:gd name="connsiteY172" fmla="*/ 1994061 h 2237474"/>
              <a:gd name="connsiteX173" fmla="*/ 2843662 w 12192000"/>
              <a:gd name="connsiteY173" fmla="*/ 1992498 h 2237474"/>
              <a:gd name="connsiteX174" fmla="*/ 2796128 w 12192000"/>
              <a:gd name="connsiteY174" fmla="*/ 1976403 h 2237474"/>
              <a:gd name="connsiteX175" fmla="*/ 2756784 w 12192000"/>
              <a:gd name="connsiteY175" fmla="*/ 1985116 h 2237474"/>
              <a:gd name="connsiteX176" fmla="*/ 2748833 w 12192000"/>
              <a:gd name="connsiteY176" fmla="*/ 1986323 h 2237474"/>
              <a:gd name="connsiteX177" fmla="*/ 2748661 w 12192000"/>
              <a:gd name="connsiteY177" fmla="*/ 1986122 h 2237474"/>
              <a:gd name="connsiteX178" fmla="*/ 2740251 w 12192000"/>
              <a:gd name="connsiteY178" fmla="*/ 1986946 h 2237474"/>
              <a:gd name="connsiteX179" fmla="*/ 2718916 w 12192000"/>
              <a:gd name="connsiteY179" fmla="*/ 1990867 h 2237474"/>
              <a:gd name="connsiteX180" fmla="*/ 2713522 w 12192000"/>
              <a:gd name="connsiteY180" fmla="*/ 1990173 h 2237474"/>
              <a:gd name="connsiteX181" fmla="*/ 2680597 w 12192000"/>
              <a:gd name="connsiteY181" fmla="*/ 1984996 h 2237474"/>
              <a:gd name="connsiteX182" fmla="*/ 2578178 w 12192000"/>
              <a:gd name="connsiteY182" fmla="*/ 1990531 h 2237474"/>
              <a:gd name="connsiteX183" fmla="*/ 2476147 w 12192000"/>
              <a:gd name="connsiteY183" fmla="*/ 1998305 h 2237474"/>
              <a:gd name="connsiteX184" fmla="*/ 2373568 w 12192000"/>
              <a:gd name="connsiteY184" fmla="*/ 2003219 h 2237474"/>
              <a:gd name="connsiteX185" fmla="*/ 2321399 w 12192000"/>
              <a:gd name="connsiteY185" fmla="*/ 1989467 h 2237474"/>
              <a:gd name="connsiteX186" fmla="*/ 2315525 w 12192000"/>
              <a:gd name="connsiteY186" fmla="*/ 1989708 h 2237474"/>
              <a:gd name="connsiteX187" fmla="*/ 2300792 w 12192000"/>
              <a:gd name="connsiteY187" fmla="*/ 1994290 h 2237474"/>
              <a:gd name="connsiteX188" fmla="*/ 2295469 w 12192000"/>
              <a:gd name="connsiteY188" fmla="*/ 1996659 h 2237474"/>
              <a:gd name="connsiteX189" fmla="*/ 2287219 w 12192000"/>
              <a:gd name="connsiteY189" fmla="*/ 1998750 h 2237474"/>
              <a:gd name="connsiteX190" fmla="*/ 2286948 w 12192000"/>
              <a:gd name="connsiteY190" fmla="*/ 1998596 h 2237474"/>
              <a:gd name="connsiteX191" fmla="*/ 2243069 w 12192000"/>
              <a:gd name="connsiteY191" fmla="*/ 2015111 h 2237474"/>
              <a:gd name="connsiteX192" fmla="*/ 2186609 w 12192000"/>
              <a:gd name="connsiteY192" fmla="*/ 2008263 h 2237474"/>
              <a:gd name="connsiteX193" fmla="*/ 2164831 w 12192000"/>
              <a:gd name="connsiteY193" fmla="*/ 2010143 h 2237474"/>
              <a:gd name="connsiteX194" fmla="*/ 2152836 w 12192000"/>
              <a:gd name="connsiteY194" fmla="*/ 2010048 h 2237474"/>
              <a:gd name="connsiteX195" fmla="*/ 2117102 w 12192000"/>
              <a:gd name="connsiteY195" fmla="*/ 2023004 h 2237474"/>
              <a:gd name="connsiteX196" fmla="*/ 2111935 w 12192000"/>
              <a:gd name="connsiteY196" fmla="*/ 2023163 h 2237474"/>
              <a:gd name="connsiteX197" fmla="*/ 2089991 w 12192000"/>
              <a:gd name="connsiteY197" fmla="*/ 2034193 h 2237474"/>
              <a:gd name="connsiteX198" fmla="*/ 2058061 w 12192000"/>
              <a:gd name="connsiteY198" fmla="*/ 2047942 h 2237474"/>
              <a:gd name="connsiteX199" fmla="*/ 2055737 w 12192000"/>
              <a:gd name="connsiteY199" fmla="*/ 2047704 h 2237474"/>
              <a:gd name="connsiteX200" fmla="*/ 2042244 w 12192000"/>
              <a:gd name="connsiteY200" fmla="*/ 2055560 h 2237474"/>
              <a:gd name="connsiteX201" fmla="*/ 1976224 w 12192000"/>
              <a:gd name="connsiteY201" fmla="*/ 2074257 h 2237474"/>
              <a:gd name="connsiteX202" fmla="*/ 1877728 w 12192000"/>
              <a:gd name="connsiteY202" fmla="*/ 2101004 h 2237474"/>
              <a:gd name="connsiteX203" fmla="*/ 1759056 w 12192000"/>
              <a:gd name="connsiteY203" fmla="*/ 2125608 h 2237474"/>
              <a:gd name="connsiteX204" fmla="*/ 1637948 w 12192000"/>
              <a:gd name="connsiteY204" fmla="*/ 2172597 h 2237474"/>
              <a:gd name="connsiteX205" fmla="*/ 1434549 w 12192000"/>
              <a:gd name="connsiteY205" fmla="*/ 2234522 h 2237474"/>
              <a:gd name="connsiteX206" fmla="*/ 1398481 w 12192000"/>
              <a:gd name="connsiteY206" fmla="*/ 2237074 h 2237474"/>
              <a:gd name="connsiteX207" fmla="*/ 1398407 w 12192000"/>
              <a:gd name="connsiteY207" fmla="*/ 2237095 h 2237474"/>
              <a:gd name="connsiteX208" fmla="*/ 1370962 w 12192000"/>
              <a:gd name="connsiteY208" fmla="*/ 2237474 h 2237474"/>
              <a:gd name="connsiteX209" fmla="*/ 1356367 w 12192000"/>
              <a:gd name="connsiteY209" fmla="*/ 2235089 h 2237474"/>
              <a:gd name="connsiteX210" fmla="*/ 1324828 w 12192000"/>
              <a:gd name="connsiteY210" fmla="*/ 2231968 h 2237474"/>
              <a:gd name="connsiteX211" fmla="*/ 1297744 w 12192000"/>
              <a:gd name="connsiteY211" fmla="*/ 2235849 h 2237474"/>
              <a:gd name="connsiteX212" fmla="*/ 1286236 w 12192000"/>
              <a:gd name="connsiteY212" fmla="*/ 2233135 h 2237474"/>
              <a:gd name="connsiteX213" fmla="*/ 1283504 w 12192000"/>
              <a:gd name="connsiteY213" fmla="*/ 2233797 h 2237474"/>
              <a:gd name="connsiteX214" fmla="*/ 1279765 w 12192000"/>
              <a:gd name="connsiteY214" fmla="*/ 2229639 h 2237474"/>
              <a:gd name="connsiteX215" fmla="*/ 1195347 w 12192000"/>
              <a:gd name="connsiteY215" fmla="*/ 2212354 h 2237474"/>
              <a:gd name="connsiteX216" fmla="*/ 970251 w 12192000"/>
              <a:gd name="connsiteY216" fmla="*/ 2221029 h 2237474"/>
              <a:gd name="connsiteX217" fmla="*/ 812914 w 12192000"/>
              <a:gd name="connsiteY217" fmla="*/ 2202752 h 2237474"/>
              <a:gd name="connsiteX218" fmla="*/ 800195 w 12192000"/>
              <a:gd name="connsiteY218" fmla="*/ 2209407 h 2237474"/>
              <a:gd name="connsiteX219" fmla="*/ 784978 w 12192000"/>
              <a:gd name="connsiteY219" fmla="*/ 2212360 h 2237474"/>
              <a:gd name="connsiteX220" fmla="*/ 681987 w 12192000"/>
              <a:gd name="connsiteY220" fmla="*/ 2216757 h 2237474"/>
              <a:gd name="connsiteX221" fmla="*/ 669923 w 12192000"/>
              <a:gd name="connsiteY221" fmla="*/ 2211682 h 2237474"/>
              <a:gd name="connsiteX222" fmla="*/ 648680 w 12192000"/>
              <a:gd name="connsiteY222" fmla="*/ 2206229 h 2237474"/>
              <a:gd name="connsiteX223" fmla="*/ 597225 w 12192000"/>
              <a:gd name="connsiteY223" fmla="*/ 2180999 h 2237474"/>
              <a:gd name="connsiteX224" fmla="*/ 558449 w 12192000"/>
              <a:gd name="connsiteY224" fmla="*/ 2182346 h 2237474"/>
              <a:gd name="connsiteX225" fmla="*/ 550517 w 12192000"/>
              <a:gd name="connsiteY225" fmla="*/ 2182060 h 2237474"/>
              <a:gd name="connsiteX226" fmla="*/ 550309 w 12192000"/>
              <a:gd name="connsiteY226" fmla="*/ 2181825 h 2237474"/>
              <a:gd name="connsiteX227" fmla="*/ 541836 w 12192000"/>
              <a:gd name="connsiteY227" fmla="*/ 2181063 h 2237474"/>
              <a:gd name="connsiteX228" fmla="*/ 536057 w 12192000"/>
              <a:gd name="connsiteY228" fmla="*/ 2181537 h 2237474"/>
              <a:gd name="connsiteX229" fmla="*/ 520671 w 12192000"/>
              <a:gd name="connsiteY229" fmla="*/ 2180980 h 2237474"/>
              <a:gd name="connsiteX230" fmla="*/ 515024 w 12192000"/>
              <a:gd name="connsiteY230" fmla="*/ 2179258 h 2237474"/>
              <a:gd name="connsiteX231" fmla="*/ 512278 w 12192000"/>
              <a:gd name="connsiteY231" fmla="*/ 2176369 h 2237474"/>
              <a:gd name="connsiteX232" fmla="*/ 480419 w 12192000"/>
              <a:gd name="connsiteY232" fmla="*/ 2167807 h 2237474"/>
              <a:gd name="connsiteX233" fmla="*/ 413835 w 12192000"/>
              <a:gd name="connsiteY233" fmla="*/ 2156783 h 2237474"/>
              <a:gd name="connsiteX234" fmla="*/ 376513 w 12192000"/>
              <a:gd name="connsiteY234" fmla="*/ 2154014 h 2237474"/>
              <a:gd name="connsiteX235" fmla="*/ 273386 w 12192000"/>
              <a:gd name="connsiteY235" fmla="*/ 2142551 h 2237474"/>
              <a:gd name="connsiteX236" fmla="*/ 169207 w 12192000"/>
              <a:gd name="connsiteY236" fmla="*/ 2128100 h 2237474"/>
              <a:gd name="connsiteX237" fmla="*/ 93149 w 12192000"/>
              <a:gd name="connsiteY237" fmla="*/ 2105324 h 2237474"/>
              <a:gd name="connsiteX238" fmla="*/ 88109 w 12192000"/>
              <a:gd name="connsiteY238" fmla="*/ 2106704 h 2237474"/>
              <a:gd name="connsiteX239" fmla="*/ 80022 w 12192000"/>
              <a:gd name="connsiteY239" fmla="*/ 2107254 h 2237474"/>
              <a:gd name="connsiteX240" fmla="*/ 79717 w 12192000"/>
              <a:gd name="connsiteY240" fmla="*/ 2107046 h 2237474"/>
              <a:gd name="connsiteX241" fmla="*/ 72352 w 12192000"/>
              <a:gd name="connsiteY241" fmla="*/ 2107991 h 2237474"/>
              <a:gd name="connsiteX242" fmla="*/ 37645 w 12192000"/>
              <a:gd name="connsiteY242" fmla="*/ 2115401 h 2237474"/>
              <a:gd name="connsiteX243" fmla="*/ 4572 w 12192000"/>
              <a:gd name="connsiteY243" fmla="*/ 2111091 h 2237474"/>
              <a:gd name="connsiteX244" fmla="*/ 0 w 12192000"/>
              <a:gd name="connsiteY244" fmla="*/ 2110468 h 2237474"/>
              <a:gd name="connsiteX245" fmla="*/ 0 w 12192000"/>
              <a:gd name="connsiteY2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11738 w 12192000"/>
              <a:gd name="connsiteY136" fmla="*/ 1776964 h 2237474"/>
              <a:gd name="connsiteX137" fmla="*/ 4560070 w 12192000"/>
              <a:gd name="connsiteY137" fmla="*/ 1785640 h 2237474"/>
              <a:gd name="connsiteX138" fmla="*/ 4536503 w 12192000"/>
              <a:gd name="connsiteY138" fmla="*/ 1785334 h 2237474"/>
              <a:gd name="connsiteX139" fmla="*/ 4513724 w 12192000"/>
              <a:gd name="connsiteY139" fmla="*/ 1791996 h 2237474"/>
              <a:gd name="connsiteX140" fmla="*/ 4459810 w 12192000"/>
              <a:gd name="connsiteY140" fmla="*/ 1797886 h 2237474"/>
              <a:gd name="connsiteX141" fmla="*/ 4379064 w 12192000"/>
              <a:gd name="connsiteY141" fmla="*/ 1817177 h 2237474"/>
              <a:gd name="connsiteX142" fmla="*/ 4319209 w 12192000"/>
              <a:gd name="connsiteY142" fmla="*/ 1834833 h 2237474"/>
              <a:gd name="connsiteX143" fmla="*/ 4306907 w 12192000"/>
              <a:gd name="connsiteY143" fmla="*/ 1841641 h 2237474"/>
              <a:gd name="connsiteX144" fmla="*/ 4290981 w 12192000"/>
              <a:gd name="connsiteY144" fmla="*/ 1839677 h 2237474"/>
              <a:gd name="connsiteX145" fmla="*/ 4285792 w 12192000"/>
              <a:gd name="connsiteY145" fmla="*/ 1836231 h 2237474"/>
              <a:gd name="connsiteX146" fmla="*/ 4238372 w 12192000"/>
              <a:gd name="connsiteY146" fmla="*/ 1851480 h 2237474"/>
              <a:gd name="connsiteX147" fmla="*/ 4232517 w 12192000"/>
              <a:gd name="connsiteY147" fmla="*/ 1852567 h 2237474"/>
              <a:gd name="connsiteX148" fmla="*/ 4191732 w 12192000"/>
              <a:gd name="connsiteY148" fmla="*/ 1857328 h 2237474"/>
              <a:gd name="connsiteX149" fmla="*/ 4065532 w 12192000"/>
              <a:gd name="connsiteY149" fmla="*/ 1855477 h 2237474"/>
              <a:gd name="connsiteX150" fmla="*/ 4028460 w 12192000"/>
              <a:gd name="connsiteY150" fmla="*/ 1855137 h 2237474"/>
              <a:gd name="connsiteX151" fmla="*/ 4002267 w 12192000"/>
              <a:gd name="connsiteY151" fmla="*/ 1852352 h 2237474"/>
              <a:gd name="connsiteX152" fmla="*/ 3931396 w 12192000"/>
              <a:gd name="connsiteY152" fmla="*/ 1858915 h 2237474"/>
              <a:gd name="connsiteX153" fmla="*/ 3812162 w 12192000"/>
              <a:gd name="connsiteY153" fmla="*/ 1875501 h 2237474"/>
              <a:gd name="connsiteX154" fmla="*/ 3767672 w 12192000"/>
              <a:gd name="connsiteY154" fmla="*/ 1874600 h 2237474"/>
              <a:gd name="connsiteX155" fmla="*/ 3764741 w 12192000"/>
              <a:gd name="connsiteY155" fmla="*/ 1869433 h 2237474"/>
              <a:gd name="connsiteX156" fmla="*/ 3751332 w 12192000"/>
              <a:gd name="connsiteY156" fmla="*/ 1869854 h 2237474"/>
              <a:gd name="connsiteX157" fmla="*/ 3748155 w 12192000"/>
              <a:gd name="connsiteY157" fmla="*/ 1868903 h 2237474"/>
              <a:gd name="connsiteX158" fmla="*/ 3729530 w 12192000"/>
              <a:gd name="connsiteY158" fmla="*/ 1864513 h 2237474"/>
              <a:gd name="connsiteX159" fmla="*/ 3680177 w 12192000"/>
              <a:gd name="connsiteY159" fmla="*/ 1881552 h 2237474"/>
              <a:gd name="connsiteX160" fmla="*/ 3567259 w 12192000"/>
              <a:gd name="connsiteY160" fmla="*/ 1893482 h 2237474"/>
              <a:gd name="connsiteX161" fmla="*/ 3405770 w 12192000"/>
              <a:gd name="connsiteY161" fmla="*/ 1904591 h 2237474"/>
              <a:gd name="connsiteX162" fmla="*/ 3280097 w 12192000"/>
              <a:gd name="connsiteY162" fmla="*/ 1919610 h 2237474"/>
              <a:gd name="connsiteX163" fmla="*/ 3123424 w 12192000"/>
              <a:gd name="connsiteY163" fmla="*/ 1952930 h 2237474"/>
              <a:gd name="connsiteX164" fmla="*/ 3009910 w 12192000"/>
              <a:gd name="connsiteY164" fmla="*/ 1957866 h 2237474"/>
              <a:gd name="connsiteX165" fmla="*/ 2995934 w 12192000"/>
              <a:gd name="connsiteY165" fmla="*/ 1967085 h 2237474"/>
              <a:gd name="connsiteX166" fmla="*/ 2980071 w 12192000"/>
              <a:gd name="connsiteY166" fmla="*/ 1972988 h 2237474"/>
              <a:gd name="connsiteX167" fmla="*/ 2978094 w 12192000"/>
              <a:gd name="connsiteY167" fmla="*/ 1972369 h 2237474"/>
              <a:gd name="connsiteX168" fmla="*/ 2942858 w 12192000"/>
              <a:gd name="connsiteY168" fmla="*/ 1981367 h 2237474"/>
              <a:gd name="connsiteX169" fmla="*/ 2875436 w 12192000"/>
              <a:gd name="connsiteY169" fmla="*/ 1996977 h 2237474"/>
              <a:gd name="connsiteX170" fmla="*/ 2874892 w 12192000"/>
              <a:gd name="connsiteY170" fmla="*/ 1996085 h 2237474"/>
              <a:gd name="connsiteX171" fmla="*/ 2864145 w 12192000"/>
              <a:gd name="connsiteY171" fmla="*/ 1994061 h 2237474"/>
              <a:gd name="connsiteX172" fmla="*/ 2843662 w 12192000"/>
              <a:gd name="connsiteY172" fmla="*/ 1992498 h 2237474"/>
              <a:gd name="connsiteX173" fmla="*/ 2796128 w 12192000"/>
              <a:gd name="connsiteY173" fmla="*/ 1976403 h 2237474"/>
              <a:gd name="connsiteX174" fmla="*/ 2756784 w 12192000"/>
              <a:gd name="connsiteY174" fmla="*/ 1985116 h 2237474"/>
              <a:gd name="connsiteX175" fmla="*/ 2748833 w 12192000"/>
              <a:gd name="connsiteY175" fmla="*/ 1986323 h 2237474"/>
              <a:gd name="connsiteX176" fmla="*/ 2748661 w 12192000"/>
              <a:gd name="connsiteY176" fmla="*/ 1986122 h 2237474"/>
              <a:gd name="connsiteX177" fmla="*/ 2740251 w 12192000"/>
              <a:gd name="connsiteY177" fmla="*/ 1986946 h 2237474"/>
              <a:gd name="connsiteX178" fmla="*/ 2718916 w 12192000"/>
              <a:gd name="connsiteY178" fmla="*/ 1990867 h 2237474"/>
              <a:gd name="connsiteX179" fmla="*/ 2713522 w 12192000"/>
              <a:gd name="connsiteY179" fmla="*/ 1990173 h 2237474"/>
              <a:gd name="connsiteX180" fmla="*/ 2680597 w 12192000"/>
              <a:gd name="connsiteY180" fmla="*/ 1984996 h 2237474"/>
              <a:gd name="connsiteX181" fmla="*/ 2578178 w 12192000"/>
              <a:gd name="connsiteY181" fmla="*/ 1990531 h 2237474"/>
              <a:gd name="connsiteX182" fmla="*/ 2476147 w 12192000"/>
              <a:gd name="connsiteY182" fmla="*/ 1998305 h 2237474"/>
              <a:gd name="connsiteX183" fmla="*/ 2373568 w 12192000"/>
              <a:gd name="connsiteY183" fmla="*/ 2003219 h 2237474"/>
              <a:gd name="connsiteX184" fmla="*/ 2321399 w 12192000"/>
              <a:gd name="connsiteY184" fmla="*/ 1989467 h 2237474"/>
              <a:gd name="connsiteX185" fmla="*/ 2315525 w 12192000"/>
              <a:gd name="connsiteY185" fmla="*/ 1989708 h 2237474"/>
              <a:gd name="connsiteX186" fmla="*/ 2300792 w 12192000"/>
              <a:gd name="connsiteY186" fmla="*/ 1994290 h 2237474"/>
              <a:gd name="connsiteX187" fmla="*/ 2295469 w 12192000"/>
              <a:gd name="connsiteY187" fmla="*/ 1996659 h 2237474"/>
              <a:gd name="connsiteX188" fmla="*/ 2287219 w 12192000"/>
              <a:gd name="connsiteY188" fmla="*/ 1998750 h 2237474"/>
              <a:gd name="connsiteX189" fmla="*/ 2286948 w 12192000"/>
              <a:gd name="connsiteY189" fmla="*/ 1998596 h 2237474"/>
              <a:gd name="connsiteX190" fmla="*/ 2243069 w 12192000"/>
              <a:gd name="connsiteY190" fmla="*/ 2015111 h 2237474"/>
              <a:gd name="connsiteX191" fmla="*/ 2186609 w 12192000"/>
              <a:gd name="connsiteY191" fmla="*/ 2008263 h 2237474"/>
              <a:gd name="connsiteX192" fmla="*/ 2164831 w 12192000"/>
              <a:gd name="connsiteY192" fmla="*/ 2010143 h 2237474"/>
              <a:gd name="connsiteX193" fmla="*/ 2152836 w 12192000"/>
              <a:gd name="connsiteY193" fmla="*/ 2010048 h 2237474"/>
              <a:gd name="connsiteX194" fmla="*/ 2117102 w 12192000"/>
              <a:gd name="connsiteY194" fmla="*/ 2023004 h 2237474"/>
              <a:gd name="connsiteX195" fmla="*/ 2111935 w 12192000"/>
              <a:gd name="connsiteY195" fmla="*/ 2023163 h 2237474"/>
              <a:gd name="connsiteX196" fmla="*/ 2089991 w 12192000"/>
              <a:gd name="connsiteY196" fmla="*/ 2034193 h 2237474"/>
              <a:gd name="connsiteX197" fmla="*/ 2058061 w 12192000"/>
              <a:gd name="connsiteY197" fmla="*/ 2047942 h 2237474"/>
              <a:gd name="connsiteX198" fmla="*/ 2055737 w 12192000"/>
              <a:gd name="connsiteY198" fmla="*/ 2047704 h 2237474"/>
              <a:gd name="connsiteX199" fmla="*/ 2042244 w 12192000"/>
              <a:gd name="connsiteY199" fmla="*/ 2055560 h 2237474"/>
              <a:gd name="connsiteX200" fmla="*/ 1976224 w 12192000"/>
              <a:gd name="connsiteY200" fmla="*/ 2074257 h 2237474"/>
              <a:gd name="connsiteX201" fmla="*/ 1877728 w 12192000"/>
              <a:gd name="connsiteY201" fmla="*/ 2101004 h 2237474"/>
              <a:gd name="connsiteX202" fmla="*/ 1759056 w 12192000"/>
              <a:gd name="connsiteY202" fmla="*/ 2125608 h 2237474"/>
              <a:gd name="connsiteX203" fmla="*/ 1637948 w 12192000"/>
              <a:gd name="connsiteY203" fmla="*/ 2172597 h 2237474"/>
              <a:gd name="connsiteX204" fmla="*/ 1434549 w 12192000"/>
              <a:gd name="connsiteY204" fmla="*/ 2234522 h 2237474"/>
              <a:gd name="connsiteX205" fmla="*/ 1398481 w 12192000"/>
              <a:gd name="connsiteY205" fmla="*/ 2237074 h 2237474"/>
              <a:gd name="connsiteX206" fmla="*/ 1398407 w 12192000"/>
              <a:gd name="connsiteY206" fmla="*/ 2237095 h 2237474"/>
              <a:gd name="connsiteX207" fmla="*/ 1370962 w 12192000"/>
              <a:gd name="connsiteY207" fmla="*/ 2237474 h 2237474"/>
              <a:gd name="connsiteX208" fmla="*/ 1356367 w 12192000"/>
              <a:gd name="connsiteY208" fmla="*/ 2235089 h 2237474"/>
              <a:gd name="connsiteX209" fmla="*/ 1324828 w 12192000"/>
              <a:gd name="connsiteY209" fmla="*/ 2231968 h 2237474"/>
              <a:gd name="connsiteX210" fmla="*/ 1297744 w 12192000"/>
              <a:gd name="connsiteY210" fmla="*/ 2235849 h 2237474"/>
              <a:gd name="connsiteX211" fmla="*/ 1286236 w 12192000"/>
              <a:gd name="connsiteY211" fmla="*/ 2233135 h 2237474"/>
              <a:gd name="connsiteX212" fmla="*/ 1283504 w 12192000"/>
              <a:gd name="connsiteY212" fmla="*/ 2233797 h 2237474"/>
              <a:gd name="connsiteX213" fmla="*/ 1279765 w 12192000"/>
              <a:gd name="connsiteY213" fmla="*/ 2229639 h 2237474"/>
              <a:gd name="connsiteX214" fmla="*/ 1195347 w 12192000"/>
              <a:gd name="connsiteY214" fmla="*/ 2212354 h 2237474"/>
              <a:gd name="connsiteX215" fmla="*/ 970251 w 12192000"/>
              <a:gd name="connsiteY215" fmla="*/ 2221029 h 2237474"/>
              <a:gd name="connsiteX216" fmla="*/ 812914 w 12192000"/>
              <a:gd name="connsiteY216" fmla="*/ 2202752 h 2237474"/>
              <a:gd name="connsiteX217" fmla="*/ 800195 w 12192000"/>
              <a:gd name="connsiteY217" fmla="*/ 2209407 h 2237474"/>
              <a:gd name="connsiteX218" fmla="*/ 784978 w 12192000"/>
              <a:gd name="connsiteY218" fmla="*/ 2212360 h 2237474"/>
              <a:gd name="connsiteX219" fmla="*/ 681987 w 12192000"/>
              <a:gd name="connsiteY219" fmla="*/ 2216757 h 2237474"/>
              <a:gd name="connsiteX220" fmla="*/ 669923 w 12192000"/>
              <a:gd name="connsiteY220" fmla="*/ 2211682 h 2237474"/>
              <a:gd name="connsiteX221" fmla="*/ 648680 w 12192000"/>
              <a:gd name="connsiteY221" fmla="*/ 2206229 h 2237474"/>
              <a:gd name="connsiteX222" fmla="*/ 597225 w 12192000"/>
              <a:gd name="connsiteY222" fmla="*/ 2180999 h 2237474"/>
              <a:gd name="connsiteX223" fmla="*/ 558449 w 12192000"/>
              <a:gd name="connsiteY223" fmla="*/ 2182346 h 2237474"/>
              <a:gd name="connsiteX224" fmla="*/ 550517 w 12192000"/>
              <a:gd name="connsiteY224" fmla="*/ 2182060 h 2237474"/>
              <a:gd name="connsiteX225" fmla="*/ 550309 w 12192000"/>
              <a:gd name="connsiteY225" fmla="*/ 2181825 h 2237474"/>
              <a:gd name="connsiteX226" fmla="*/ 541836 w 12192000"/>
              <a:gd name="connsiteY226" fmla="*/ 2181063 h 2237474"/>
              <a:gd name="connsiteX227" fmla="*/ 536057 w 12192000"/>
              <a:gd name="connsiteY227" fmla="*/ 2181537 h 2237474"/>
              <a:gd name="connsiteX228" fmla="*/ 520671 w 12192000"/>
              <a:gd name="connsiteY228" fmla="*/ 2180980 h 2237474"/>
              <a:gd name="connsiteX229" fmla="*/ 515024 w 12192000"/>
              <a:gd name="connsiteY229" fmla="*/ 2179258 h 2237474"/>
              <a:gd name="connsiteX230" fmla="*/ 512278 w 12192000"/>
              <a:gd name="connsiteY230" fmla="*/ 2176369 h 2237474"/>
              <a:gd name="connsiteX231" fmla="*/ 480419 w 12192000"/>
              <a:gd name="connsiteY231" fmla="*/ 2167807 h 2237474"/>
              <a:gd name="connsiteX232" fmla="*/ 413835 w 12192000"/>
              <a:gd name="connsiteY232" fmla="*/ 2156783 h 2237474"/>
              <a:gd name="connsiteX233" fmla="*/ 376513 w 12192000"/>
              <a:gd name="connsiteY233" fmla="*/ 2154014 h 2237474"/>
              <a:gd name="connsiteX234" fmla="*/ 273386 w 12192000"/>
              <a:gd name="connsiteY234" fmla="*/ 2142551 h 2237474"/>
              <a:gd name="connsiteX235" fmla="*/ 169207 w 12192000"/>
              <a:gd name="connsiteY235" fmla="*/ 2128100 h 2237474"/>
              <a:gd name="connsiteX236" fmla="*/ 93149 w 12192000"/>
              <a:gd name="connsiteY236" fmla="*/ 2105324 h 2237474"/>
              <a:gd name="connsiteX237" fmla="*/ 88109 w 12192000"/>
              <a:gd name="connsiteY237" fmla="*/ 2106704 h 2237474"/>
              <a:gd name="connsiteX238" fmla="*/ 80022 w 12192000"/>
              <a:gd name="connsiteY238" fmla="*/ 2107254 h 2237474"/>
              <a:gd name="connsiteX239" fmla="*/ 79717 w 12192000"/>
              <a:gd name="connsiteY239" fmla="*/ 2107046 h 2237474"/>
              <a:gd name="connsiteX240" fmla="*/ 72352 w 12192000"/>
              <a:gd name="connsiteY240" fmla="*/ 2107991 h 2237474"/>
              <a:gd name="connsiteX241" fmla="*/ 37645 w 12192000"/>
              <a:gd name="connsiteY241" fmla="*/ 2115401 h 2237474"/>
              <a:gd name="connsiteX242" fmla="*/ 4572 w 12192000"/>
              <a:gd name="connsiteY242" fmla="*/ 2111091 h 2237474"/>
              <a:gd name="connsiteX243" fmla="*/ 0 w 12192000"/>
              <a:gd name="connsiteY243" fmla="*/ 2110468 h 2237474"/>
              <a:gd name="connsiteX244" fmla="*/ 0 w 12192000"/>
              <a:gd name="connsiteY2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11738 w 12192000"/>
              <a:gd name="connsiteY135" fmla="*/ 1776964 h 2237474"/>
              <a:gd name="connsiteX136" fmla="*/ 4560070 w 12192000"/>
              <a:gd name="connsiteY136" fmla="*/ 1785640 h 2237474"/>
              <a:gd name="connsiteX137" fmla="*/ 4536503 w 12192000"/>
              <a:gd name="connsiteY137" fmla="*/ 1785334 h 2237474"/>
              <a:gd name="connsiteX138" fmla="*/ 4513724 w 12192000"/>
              <a:gd name="connsiteY138" fmla="*/ 1791996 h 2237474"/>
              <a:gd name="connsiteX139" fmla="*/ 4459810 w 12192000"/>
              <a:gd name="connsiteY139" fmla="*/ 1797886 h 2237474"/>
              <a:gd name="connsiteX140" fmla="*/ 4379064 w 12192000"/>
              <a:gd name="connsiteY140" fmla="*/ 1817177 h 2237474"/>
              <a:gd name="connsiteX141" fmla="*/ 4319209 w 12192000"/>
              <a:gd name="connsiteY141" fmla="*/ 1834833 h 2237474"/>
              <a:gd name="connsiteX142" fmla="*/ 4306907 w 12192000"/>
              <a:gd name="connsiteY142" fmla="*/ 1841641 h 2237474"/>
              <a:gd name="connsiteX143" fmla="*/ 4290981 w 12192000"/>
              <a:gd name="connsiteY143" fmla="*/ 1839677 h 2237474"/>
              <a:gd name="connsiteX144" fmla="*/ 4285792 w 12192000"/>
              <a:gd name="connsiteY144" fmla="*/ 1836231 h 2237474"/>
              <a:gd name="connsiteX145" fmla="*/ 4238372 w 12192000"/>
              <a:gd name="connsiteY145" fmla="*/ 1851480 h 2237474"/>
              <a:gd name="connsiteX146" fmla="*/ 4232517 w 12192000"/>
              <a:gd name="connsiteY146" fmla="*/ 1852567 h 2237474"/>
              <a:gd name="connsiteX147" fmla="*/ 4191732 w 12192000"/>
              <a:gd name="connsiteY147" fmla="*/ 1857328 h 2237474"/>
              <a:gd name="connsiteX148" fmla="*/ 4065532 w 12192000"/>
              <a:gd name="connsiteY148" fmla="*/ 1855477 h 2237474"/>
              <a:gd name="connsiteX149" fmla="*/ 4028460 w 12192000"/>
              <a:gd name="connsiteY149" fmla="*/ 1855137 h 2237474"/>
              <a:gd name="connsiteX150" fmla="*/ 4002267 w 12192000"/>
              <a:gd name="connsiteY150" fmla="*/ 1852352 h 2237474"/>
              <a:gd name="connsiteX151" fmla="*/ 3931396 w 12192000"/>
              <a:gd name="connsiteY151" fmla="*/ 1858915 h 2237474"/>
              <a:gd name="connsiteX152" fmla="*/ 3812162 w 12192000"/>
              <a:gd name="connsiteY152" fmla="*/ 1875501 h 2237474"/>
              <a:gd name="connsiteX153" fmla="*/ 3767672 w 12192000"/>
              <a:gd name="connsiteY153" fmla="*/ 1874600 h 2237474"/>
              <a:gd name="connsiteX154" fmla="*/ 3764741 w 12192000"/>
              <a:gd name="connsiteY154" fmla="*/ 1869433 h 2237474"/>
              <a:gd name="connsiteX155" fmla="*/ 3751332 w 12192000"/>
              <a:gd name="connsiteY155" fmla="*/ 1869854 h 2237474"/>
              <a:gd name="connsiteX156" fmla="*/ 3748155 w 12192000"/>
              <a:gd name="connsiteY156" fmla="*/ 1868903 h 2237474"/>
              <a:gd name="connsiteX157" fmla="*/ 3729530 w 12192000"/>
              <a:gd name="connsiteY157" fmla="*/ 1864513 h 2237474"/>
              <a:gd name="connsiteX158" fmla="*/ 3680177 w 12192000"/>
              <a:gd name="connsiteY158" fmla="*/ 1881552 h 2237474"/>
              <a:gd name="connsiteX159" fmla="*/ 3567259 w 12192000"/>
              <a:gd name="connsiteY159" fmla="*/ 1893482 h 2237474"/>
              <a:gd name="connsiteX160" fmla="*/ 3405770 w 12192000"/>
              <a:gd name="connsiteY160" fmla="*/ 1904591 h 2237474"/>
              <a:gd name="connsiteX161" fmla="*/ 3280097 w 12192000"/>
              <a:gd name="connsiteY161" fmla="*/ 1919610 h 2237474"/>
              <a:gd name="connsiteX162" fmla="*/ 3123424 w 12192000"/>
              <a:gd name="connsiteY162" fmla="*/ 1952930 h 2237474"/>
              <a:gd name="connsiteX163" fmla="*/ 3009910 w 12192000"/>
              <a:gd name="connsiteY163" fmla="*/ 1957866 h 2237474"/>
              <a:gd name="connsiteX164" fmla="*/ 2995934 w 12192000"/>
              <a:gd name="connsiteY164" fmla="*/ 1967085 h 2237474"/>
              <a:gd name="connsiteX165" fmla="*/ 2980071 w 12192000"/>
              <a:gd name="connsiteY165" fmla="*/ 1972988 h 2237474"/>
              <a:gd name="connsiteX166" fmla="*/ 2978094 w 12192000"/>
              <a:gd name="connsiteY166" fmla="*/ 1972369 h 2237474"/>
              <a:gd name="connsiteX167" fmla="*/ 2942858 w 12192000"/>
              <a:gd name="connsiteY167" fmla="*/ 1981367 h 2237474"/>
              <a:gd name="connsiteX168" fmla="*/ 2875436 w 12192000"/>
              <a:gd name="connsiteY168" fmla="*/ 1996977 h 2237474"/>
              <a:gd name="connsiteX169" fmla="*/ 2874892 w 12192000"/>
              <a:gd name="connsiteY169" fmla="*/ 1996085 h 2237474"/>
              <a:gd name="connsiteX170" fmla="*/ 2864145 w 12192000"/>
              <a:gd name="connsiteY170" fmla="*/ 1994061 h 2237474"/>
              <a:gd name="connsiteX171" fmla="*/ 2843662 w 12192000"/>
              <a:gd name="connsiteY171" fmla="*/ 1992498 h 2237474"/>
              <a:gd name="connsiteX172" fmla="*/ 2796128 w 12192000"/>
              <a:gd name="connsiteY172" fmla="*/ 1976403 h 2237474"/>
              <a:gd name="connsiteX173" fmla="*/ 2756784 w 12192000"/>
              <a:gd name="connsiteY173" fmla="*/ 1985116 h 2237474"/>
              <a:gd name="connsiteX174" fmla="*/ 2748833 w 12192000"/>
              <a:gd name="connsiteY174" fmla="*/ 1986323 h 2237474"/>
              <a:gd name="connsiteX175" fmla="*/ 2748661 w 12192000"/>
              <a:gd name="connsiteY175" fmla="*/ 1986122 h 2237474"/>
              <a:gd name="connsiteX176" fmla="*/ 2740251 w 12192000"/>
              <a:gd name="connsiteY176" fmla="*/ 1986946 h 2237474"/>
              <a:gd name="connsiteX177" fmla="*/ 2718916 w 12192000"/>
              <a:gd name="connsiteY177" fmla="*/ 1990867 h 2237474"/>
              <a:gd name="connsiteX178" fmla="*/ 2713522 w 12192000"/>
              <a:gd name="connsiteY178" fmla="*/ 1990173 h 2237474"/>
              <a:gd name="connsiteX179" fmla="*/ 2680597 w 12192000"/>
              <a:gd name="connsiteY179" fmla="*/ 1984996 h 2237474"/>
              <a:gd name="connsiteX180" fmla="*/ 2578178 w 12192000"/>
              <a:gd name="connsiteY180" fmla="*/ 1990531 h 2237474"/>
              <a:gd name="connsiteX181" fmla="*/ 2476147 w 12192000"/>
              <a:gd name="connsiteY181" fmla="*/ 1998305 h 2237474"/>
              <a:gd name="connsiteX182" fmla="*/ 2373568 w 12192000"/>
              <a:gd name="connsiteY182" fmla="*/ 2003219 h 2237474"/>
              <a:gd name="connsiteX183" fmla="*/ 2321399 w 12192000"/>
              <a:gd name="connsiteY183" fmla="*/ 1989467 h 2237474"/>
              <a:gd name="connsiteX184" fmla="*/ 2315525 w 12192000"/>
              <a:gd name="connsiteY184" fmla="*/ 1989708 h 2237474"/>
              <a:gd name="connsiteX185" fmla="*/ 2300792 w 12192000"/>
              <a:gd name="connsiteY185" fmla="*/ 1994290 h 2237474"/>
              <a:gd name="connsiteX186" fmla="*/ 2295469 w 12192000"/>
              <a:gd name="connsiteY186" fmla="*/ 1996659 h 2237474"/>
              <a:gd name="connsiteX187" fmla="*/ 2287219 w 12192000"/>
              <a:gd name="connsiteY187" fmla="*/ 1998750 h 2237474"/>
              <a:gd name="connsiteX188" fmla="*/ 2286948 w 12192000"/>
              <a:gd name="connsiteY188" fmla="*/ 1998596 h 2237474"/>
              <a:gd name="connsiteX189" fmla="*/ 2243069 w 12192000"/>
              <a:gd name="connsiteY189" fmla="*/ 2015111 h 2237474"/>
              <a:gd name="connsiteX190" fmla="*/ 2186609 w 12192000"/>
              <a:gd name="connsiteY190" fmla="*/ 2008263 h 2237474"/>
              <a:gd name="connsiteX191" fmla="*/ 2164831 w 12192000"/>
              <a:gd name="connsiteY191" fmla="*/ 2010143 h 2237474"/>
              <a:gd name="connsiteX192" fmla="*/ 2152836 w 12192000"/>
              <a:gd name="connsiteY192" fmla="*/ 2010048 h 2237474"/>
              <a:gd name="connsiteX193" fmla="*/ 2117102 w 12192000"/>
              <a:gd name="connsiteY193" fmla="*/ 2023004 h 2237474"/>
              <a:gd name="connsiteX194" fmla="*/ 2111935 w 12192000"/>
              <a:gd name="connsiteY194" fmla="*/ 2023163 h 2237474"/>
              <a:gd name="connsiteX195" fmla="*/ 2089991 w 12192000"/>
              <a:gd name="connsiteY195" fmla="*/ 2034193 h 2237474"/>
              <a:gd name="connsiteX196" fmla="*/ 2058061 w 12192000"/>
              <a:gd name="connsiteY196" fmla="*/ 2047942 h 2237474"/>
              <a:gd name="connsiteX197" fmla="*/ 2055737 w 12192000"/>
              <a:gd name="connsiteY197" fmla="*/ 2047704 h 2237474"/>
              <a:gd name="connsiteX198" fmla="*/ 2042244 w 12192000"/>
              <a:gd name="connsiteY198" fmla="*/ 2055560 h 2237474"/>
              <a:gd name="connsiteX199" fmla="*/ 1976224 w 12192000"/>
              <a:gd name="connsiteY199" fmla="*/ 2074257 h 2237474"/>
              <a:gd name="connsiteX200" fmla="*/ 1877728 w 12192000"/>
              <a:gd name="connsiteY200" fmla="*/ 2101004 h 2237474"/>
              <a:gd name="connsiteX201" fmla="*/ 1759056 w 12192000"/>
              <a:gd name="connsiteY201" fmla="*/ 2125608 h 2237474"/>
              <a:gd name="connsiteX202" fmla="*/ 1637948 w 12192000"/>
              <a:gd name="connsiteY202" fmla="*/ 2172597 h 2237474"/>
              <a:gd name="connsiteX203" fmla="*/ 1434549 w 12192000"/>
              <a:gd name="connsiteY203" fmla="*/ 2234522 h 2237474"/>
              <a:gd name="connsiteX204" fmla="*/ 1398481 w 12192000"/>
              <a:gd name="connsiteY204" fmla="*/ 2237074 h 2237474"/>
              <a:gd name="connsiteX205" fmla="*/ 1398407 w 12192000"/>
              <a:gd name="connsiteY205" fmla="*/ 2237095 h 2237474"/>
              <a:gd name="connsiteX206" fmla="*/ 1370962 w 12192000"/>
              <a:gd name="connsiteY206" fmla="*/ 2237474 h 2237474"/>
              <a:gd name="connsiteX207" fmla="*/ 1356367 w 12192000"/>
              <a:gd name="connsiteY207" fmla="*/ 2235089 h 2237474"/>
              <a:gd name="connsiteX208" fmla="*/ 1324828 w 12192000"/>
              <a:gd name="connsiteY208" fmla="*/ 2231968 h 2237474"/>
              <a:gd name="connsiteX209" fmla="*/ 1297744 w 12192000"/>
              <a:gd name="connsiteY209" fmla="*/ 2235849 h 2237474"/>
              <a:gd name="connsiteX210" fmla="*/ 1286236 w 12192000"/>
              <a:gd name="connsiteY210" fmla="*/ 2233135 h 2237474"/>
              <a:gd name="connsiteX211" fmla="*/ 1283504 w 12192000"/>
              <a:gd name="connsiteY211" fmla="*/ 2233797 h 2237474"/>
              <a:gd name="connsiteX212" fmla="*/ 1279765 w 12192000"/>
              <a:gd name="connsiteY212" fmla="*/ 2229639 h 2237474"/>
              <a:gd name="connsiteX213" fmla="*/ 1195347 w 12192000"/>
              <a:gd name="connsiteY213" fmla="*/ 2212354 h 2237474"/>
              <a:gd name="connsiteX214" fmla="*/ 970251 w 12192000"/>
              <a:gd name="connsiteY214" fmla="*/ 2221029 h 2237474"/>
              <a:gd name="connsiteX215" fmla="*/ 812914 w 12192000"/>
              <a:gd name="connsiteY215" fmla="*/ 2202752 h 2237474"/>
              <a:gd name="connsiteX216" fmla="*/ 800195 w 12192000"/>
              <a:gd name="connsiteY216" fmla="*/ 2209407 h 2237474"/>
              <a:gd name="connsiteX217" fmla="*/ 784978 w 12192000"/>
              <a:gd name="connsiteY217" fmla="*/ 2212360 h 2237474"/>
              <a:gd name="connsiteX218" fmla="*/ 681987 w 12192000"/>
              <a:gd name="connsiteY218" fmla="*/ 2216757 h 2237474"/>
              <a:gd name="connsiteX219" fmla="*/ 669923 w 12192000"/>
              <a:gd name="connsiteY219" fmla="*/ 2211682 h 2237474"/>
              <a:gd name="connsiteX220" fmla="*/ 648680 w 12192000"/>
              <a:gd name="connsiteY220" fmla="*/ 2206229 h 2237474"/>
              <a:gd name="connsiteX221" fmla="*/ 597225 w 12192000"/>
              <a:gd name="connsiteY221" fmla="*/ 2180999 h 2237474"/>
              <a:gd name="connsiteX222" fmla="*/ 558449 w 12192000"/>
              <a:gd name="connsiteY222" fmla="*/ 2182346 h 2237474"/>
              <a:gd name="connsiteX223" fmla="*/ 550517 w 12192000"/>
              <a:gd name="connsiteY223" fmla="*/ 2182060 h 2237474"/>
              <a:gd name="connsiteX224" fmla="*/ 550309 w 12192000"/>
              <a:gd name="connsiteY224" fmla="*/ 2181825 h 2237474"/>
              <a:gd name="connsiteX225" fmla="*/ 541836 w 12192000"/>
              <a:gd name="connsiteY225" fmla="*/ 2181063 h 2237474"/>
              <a:gd name="connsiteX226" fmla="*/ 536057 w 12192000"/>
              <a:gd name="connsiteY226" fmla="*/ 2181537 h 2237474"/>
              <a:gd name="connsiteX227" fmla="*/ 520671 w 12192000"/>
              <a:gd name="connsiteY227" fmla="*/ 2180980 h 2237474"/>
              <a:gd name="connsiteX228" fmla="*/ 515024 w 12192000"/>
              <a:gd name="connsiteY228" fmla="*/ 2179258 h 2237474"/>
              <a:gd name="connsiteX229" fmla="*/ 512278 w 12192000"/>
              <a:gd name="connsiteY229" fmla="*/ 2176369 h 2237474"/>
              <a:gd name="connsiteX230" fmla="*/ 480419 w 12192000"/>
              <a:gd name="connsiteY230" fmla="*/ 2167807 h 2237474"/>
              <a:gd name="connsiteX231" fmla="*/ 413835 w 12192000"/>
              <a:gd name="connsiteY231" fmla="*/ 2156783 h 2237474"/>
              <a:gd name="connsiteX232" fmla="*/ 376513 w 12192000"/>
              <a:gd name="connsiteY232" fmla="*/ 2154014 h 2237474"/>
              <a:gd name="connsiteX233" fmla="*/ 273386 w 12192000"/>
              <a:gd name="connsiteY233" fmla="*/ 2142551 h 2237474"/>
              <a:gd name="connsiteX234" fmla="*/ 169207 w 12192000"/>
              <a:gd name="connsiteY234" fmla="*/ 2128100 h 2237474"/>
              <a:gd name="connsiteX235" fmla="*/ 93149 w 12192000"/>
              <a:gd name="connsiteY235" fmla="*/ 2105324 h 2237474"/>
              <a:gd name="connsiteX236" fmla="*/ 88109 w 12192000"/>
              <a:gd name="connsiteY236" fmla="*/ 2106704 h 2237474"/>
              <a:gd name="connsiteX237" fmla="*/ 80022 w 12192000"/>
              <a:gd name="connsiteY237" fmla="*/ 2107254 h 2237474"/>
              <a:gd name="connsiteX238" fmla="*/ 79717 w 12192000"/>
              <a:gd name="connsiteY238" fmla="*/ 2107046 h 2237474"/>
              <a:gd name="connsiteX239" fmla="*/ 72352 w 12192000"/>
              <a:gd name="connsiteY239" fmla="*/ 2107991 h 2237474"/>
              <a:gd name="connsiteX240" fmla="*/ 37645 w 12192000"/>
              <a:gd name="connsiteY240" fmla="*/ 2115401 h 2237474"/>
              <a:gd name="connsiteX241" fmla="*/ 4572 w 12192000"/>
              <a:gd name="connsiteY241" fmla="*/ 2111091 h 2237474"/>
              <a:gd name="connsiteX242" fmla="*/ 0 w 12192000"/>
              <a:gd name="connsiteY242" fmla="*/ 2110468 h 2237474"/>
              <a:gd name="connsiteX243" fmla="*/ 0 w 12192000"/>
              <a:gd name="connsiteY2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11738 w 12192000"/>
              <a:gd name="connsiteY134" fmla="*/ 1776964 h 2237474"/>
              <a:gd name="connsiteX135" fmla="*/ 4560070 w 12192000"/>
              <a:gd name="connsiteY135" fmla="*/ 1785640 h 2237474"/>
              <a:gd name="connsiteX136" fmla="*/ 4536503 w 12192000"/>
              <a:gd name="connsiteY136" fmla="*/ 1785334 h 2237474"/>
              <a:gd name="connsiteX137" fmla="*/ 4513724 w 12192000"/>
              <a:gd name="connsiteY137" fmla="*/ 1791996 h 2237474"/>
              <a:gd name="connsiteX138" fmla="*/ 4459810 w 12192000"/>
              <a:gd name="connsiteY138" fmla="*/ 1797886 h 2237474"/>
              <a:gd name="connsiteX139" fmla="*/ 4379064 w 12192000"/>
              <a:gd name="connsiteY139" fmla="*/ 1817177 h 2237474"/>
              <a:gd name="connsiteX140" fmla="*/ 4319209 w 12192000"/>
              <a:gd name="connsiteY140" fmla="*/ 1834833 h 2237474"/>
              <a:gd name="connsiteX141" fmla="*/ 4306907 w 12192000"/>
              <a:gd name="connsiteY141" fmla="*/ 1841641 h 2237474"/>
              <a:gd name="connsiteX142" fmla="*/ 4290981 w 12192000"/>
              <a:gd name="connsiteY142" fmla="*/ 1839677 h 2237474"/>
              <a:gd name="connsiteX143" fmla="*/ 4285792 w 12192000"/>
              <a:gd name="connsiteY143" fmla="*/ 1836231 h 2237474"/>
              <a:gd name="connsiteX144" fmla="*/ 4238372 w 12192000"/>
              <a:gd name="connsiteY144" fmla="*/ 1851480 h 2237474"/>
              <a:gd name="connsiteX145" fmla="*/ 4232517 w 12192000"/>
              <a:gd name="connsiteY145" fmla="*/ 1852567 h 2237474"/>
              <a:gd name="connsiteX146" fmla="*/ 4191732 w 12192000"/>
              <a:gd name="connsiteY146" fmla="*/ 1857328 h 2237474"/>
              <a:gd name="connsiteX147" fmla="*/ 4065532 w 12192000"/>
              <a:gd name="connsiteY147" fmla="*/ 1855477 h 2237474"/>
              <a:gd name="connsiteX148" fmla="*/ 4028460 w 12192000"/>
              <a:gd name="connsiteY148" fmla="*/ 1855137 h 2237474"/>
              <a:gd name="connsiteX149" fmla="*/ 4002267 w 12192000"/>
              <a:gd name="connsiteY149" fmla="*/ 1852352 h 2237474"/>
              <a:gd name="connsiteX150" fmla="*/ 3931396 w 12192000"/>
              <a:gd name="connsiteY150" fmla="*/ 1858915 h 2237474"/>
              <a:gd name="connsiteX151" fmla="*/ 3812162 w 12192000"/>
              <a:gd name="connsiteY151" fmla="*/ 1875501 h 2237474"/>
              <a:gd name="connsiteX152" fmla="*/ 3767672 w 12192000"/>
              <a:gd name="connsiteY152" fmla="*/ 1874600 h 2237474"/>
              <a:gd name="connsiteX153" fmla="*/ 3764741 w 12192000"/>
              <a:gd name="connsiteY153" fmla="*/ 1869433 h 2237474"/>
              <a:gd name="connsiteX154" fmla="*/ 3751332 w 12192000"/>
              <a:gd name="connsiteY154" fmla="*/ 1869854 h 2237474"/>
              <a:gd name="connsiteX155" fmla="*/ 3748155 w 12192000"/>
              <a:gd name="connsiteY155" fmla="*/ 1868903 h 2237474"/>
              <a:gd name="connsiteX156" fmla="*/ 3729530 w 12192000"/>
              <a:gd name="connsiteY156" fmla="*/ 1864513 h 2237474"/>
              <a:gd name="connsiteX157" fmla="*/ 3680177 w 12192000"/>
              <a:gd name="connsiteY157" fmla="*/ 1881552 h 2237474"/>
              <a:gd name="connsiteX158" fmla="*/ 3567259 w 12192000"/>
              <a:gd name="connsiteY158" fmla="*/ 1893482 h 2237474"/>
              <a:gd name="connsiteX159" fmla="*/ 3405770 w 12192000"/>
              <a:gd name="connsiteY159" fmla="*/ 1904591 h 2237474"/>
              <a:gd name="connsiteX160" fmla="*/ 3280097 w 12192000"/>
              <a:gd name="connsiteY160" fmla="*/ 1919610 h 2237474"/>
              <a:gd name="connsiteX161" fmla="*/ 3123424 w 12192000"/>
              <a:gd name="connsiteY161" fmla="*/ 1952930 h 2237474"/>
              <a:gd name="connsiteX162" fmla="*/ 3009910 w 12192000"/>
              <a:gd name="connsiteY162" fmla="*/ 1957866 h 2237474"/>
              <a:gd name="connsiteX163" fmla="*/ 2995934 w 12192000"/>
              <a:gd name="connsiteY163" fmla="*/ 1967085 h 2237474"/>
              <a:gd name="connsiteX164" fmla="*/ 2980071 w 12192000"/>
              <a:gd name="connsiteY164" fmla="*/ 1972988 h 2237474"/>
              <a:gd name="connsiteX165" fmla="*/ 2978094 w 12192000"/>
              <a:gd name="connsiteY165" fmla="*/ 1972369 h 2237474"/>
              <a:gd name="connsiteX166" fmla="*/ 2942858 w 12192000"/>
              <a:gd name="connsiteY166" fmla="*/ 1981367 h 2237474"/>
              <a:gd name="connsiteX167" fmla="*/ 2875436 w 12192000"/>
              <a:gd name="connsiteY167" fmla="*/ 1996977 h 2237474"/>
              <a:gd name="connsiteX168" fmla="*/ 2874892 w 12192000"/>
              <a:gd name="connsiteY168" fmla="*/ 1996085 h 2237474"/>
              <a:gd name="connsiteX169" fmla="*/ 2864145 w 12192000"/>
              <a:gd name="connsiteY169" fmla="*/ 1994061 h 2237474"/>
              <a:gd name="connsiteX170" fmla="*/ 2843662 w 12192000"/>
              <a:gd name="connsiteY170" fmla="*/ 1992498 h 2237474"/>
              <a:gd name="connsiteX171" fmla="*/ 2796128 w 12192000"/>
              <a:gd name="connsiteY171" fmla="*/ 1976403 h 2237474"/>
              <a:gd name="connsiteX172" fmla="*/ 2756784 w 12192000"/>
              <a:gd name="connsiteY172" fmla="*/ 1985116 h 2237474"/>
              <a:gd name="connsiteX173" fmla="*/ 2748833 w 12192000"/>
              <a:gd name="connsiteY173" fmla="*/ 1986323 h 2237474"/>
              <a:gd name="connsiteX174" fmla="*/ 2748661 w 12192000"/>
              <a:gd name="connsiteY174" fmla="*/ 1986122 h 2237474"/>
              <a:gd name="connsiteX175" fmla="*/ 2740251 w 12192000"/>
              <a:gd name="connsiteY175" fmla="*/ 1986946 h 2237474"/>
              <a:gd name="connsiteX176" fmla="*/ 2718916 w 12192000"/>
              <a:gd name="connsiteY176" fmla="*/ 1990867 h 2237474"/>
              <a:gd name="connsiteX177" fmla="*/ 2713522 w 12192000"/>
              <a:gd name="connsiteY177" fmla="*/ 1990173 h 2237474"/>
              <a:gd name="connsiteX178" fmla="*/ 2680597 w 12192000"/>
              <a:gd name="connsiteY178" fmla="*/ 1984996 h 2237474"/>
              <a:gd name="connsiteX179" fmla="*/ 2578178 w 12192000"/>
              <a:gd name="connsiteY179" fmla="*/ 1990531 h 2237474"/>
              <a:gd name="connsiteX180" fmla="*/ 2476147 w 12192000"/>
              <a:gd name="connsiteY180" fmla="*/ 1998305 h 2237474"/>
              <a:gd name="connsiteX181" fmla="*/ 2373568 w 12192000"/>
              <a:gd name="connsiteY181" fmla="*/ 2003219 h 2237474"/>
              <a:gd name="connsiteX182" fmla="*/ 2321399 w 12192000"/>
              <a:gd name="connsiteY182" fmla="*/ 1989467 h 2237474"/>
              <a:gd name="connsiteX183" fmla="*/ 2315525 w 12192000"/>
              <a:gd name="connsiteY183" fmla="*/ 1989708 h 2237474"/>
              <a:gd name="connsiteX184" fmla="*/ 2300792 w 12192000"/>
              <a:gd name="connsiteY184" fmla="*/ 1994290 h 2237474"/>
              <a:gd name="connsiteX185" fmla="*/ 2295469 w 12192000"/>
              <a:gd name="connsiteY185" fmla="*/ 1996659 h 2237474"/>
              <a:gd name="connsiteX186" fmla="*/ 2287219 w 12192000"/>
              <a:gd name="connsiteY186" fmla="*/ 1998750 h 2237474"/>
              <a:gd name="connsiteX187" fmla="*/ 2286948 w 12192000"/>
              <a:gd name="connsiteY187" fmla="*/ 1998596 h 2237474"/>
              <a:gd name="connsiteX188" fmla="*/ 2243069 w 12192000"/>
              <a:gd name="connsiteY188" fmla="*/ 2015111 h 2237474"/>
              <a:gd name="connsiteX189" fmla="*/ 2186609 w 12192000"/>
              <a:gd name="connsiteY189" fmla="*/ 2008263 h 2237474"/>
              <a:gd name="connsiteX190" fmla="*/ 2164831 w 12192000"/>
              <a:gd name="connsiteY190" fmla="*/ 2010143 h 2237474"/>
              <a:gd name="connsiteX191" fmla="*/ 2152836 w 12192000"/>
              <a:gd name="connsiteY191" fmla="*/ 2010048 h 2237474"/>
              <a:gd name="connsiteX192" fmla="*/ 2117102 w 12192000"/>
              <a:gd name="connsiteY192" fmla="*/ 2023004 h 2237474"/>
              <a:gd name="connsiteX193" fmla="*/ 2111935 w 12192000"/>
              <a:gd name="connsiteY193" fmla="*/ 2023163 h 2237474"/>
              <a:gd name="connsiteX194" fmla="*/ 2089991 w 12192000"/>
              <a:gd name="connsiteY194" fmla="*/ 2034193 h 2237474"/>
              <a:gd name="connsiteX195" fmla="*/ 2058061 w 12192000"/>
              <a:gd name="connsiteY195" fmla="*/ 2047942 h 2237474"/>
              <a:gd name="connsiteX196" fmla="*/ 2055737 w 12192000"/>
              <a:gd name="connsiteY196" fmla="*/ 2047704 h 2237474"/>
              <a:gd name="connsiteX197" fmla="*/ 2042244 w 12192000"/>
              <a:gd name="connsiteY197" fmla="*/ 2055560 h 2237474"/>
              <a:gd name="connsiteX198" fmla="*/ 1976224 w 12192000"/>
              <a:gd name="connsiteY198" fmla="*/ 2074257 h 2237474"/>
              <a:gd name="connsiteX199" fmla="*/ 1877728 w 12192000"/>
              <a:gd name="connsiteY199" fmla="*/ 2101004 h 2237474"/>
              <a:gd name="connsiteX200" fmla="*/ 1759056 w 12192000"/>
              <a:gd name="connsiteY200" fmla="*/ 2125608 h 2237474"/>
              <a:gd name="connsiteX201" fmla="*/ 1637948 w 12192000"/>
              <a:gd name="connsiteY201" fmla="*/ 2172597 h 2237474"/>
              <a:gd name="connsiteX202" fmla="*/ 1434549 w 12192000"/>
              <a:gd name="connsiteY202" fmla="*/ 2234522 h 2237474"/>
              <a:gd name="connsiteX203" fmla="*/ 1398481 w 12192000"/>
              <a:gd name="connsiteY203" fmla="*/ 2237074 h 2237474"/>
              <a:gd name="connsiteX204" fmla="*/ 1398407 w 12192000"/>
              <a:gd name="connsiteY204" fmla="*/ 2237095 h 2237474"/>
              <a:gd name="connsiteX205" fmla="*/ 1370962 w 12192000"/>
              <a:gd name="connsiteY205" fmla="*/ 2237474 h 2237474"/>
              <a:gd name="connsiteX206" fmla="*/ 1356367 w 12192000"/>
              <a:gd name="connsiteY206" fmla="*/ 2235089 h 2237474"/>
              <a:gd name="connsiteX207" fmla="*/ 1324828 w 12192000"/>
              <a:gd name="connsiteY207" fmla="*/ 2231968 h 2237474"/>
              <a:gd name="connsiteX208" fmla="*/ 1297744 w 12192000"/>
              <a:gd name="connsiteY208" fmla="*/ 2235849 h 2237474"/>
              <a:gd name="connsiteX209" fmla="*/ 1286236 w 12192000"/>
              <a:gd name="connsiteY209" fmla="*/ 2233135 h 2237474"/>
              <a:gd name="connsiteX210" fmla="*/ 1283504 w 12192000"/>
              <a:gd name="connsiteY210" fmla="*/ 2233797 h 2237474"/>
              <a:gd name="connsiteX211" fmla="*/ 1279765 w 12192000"/>
              <a:gd name="connsiteY211" fmla="*/ 2229639 h 2237474"/>
              <a:gd name="connsiteX212" fmla="*/ 1195347 w 12192000"/>
              <a:gd name="connsiteY212" fmla="*/ 2212354 h 2237474"/>
              <a:gd name="connsiteX213" fmla="*/ 970251 w 12192000"/>
              <a:gd name="connsiteY213" fmla="*/ 2221029 h 2237474"/>
              <a:gd name="connsiteX214" fmla="*/ 812914 w 12192000"/>
              <a:gd name="connsiteY214" fmla="*/ 2202752 h 2237474"/>
              <a:gd name="connsiteX215" fmla="*/ 800195 w 12192000"/>
              <a:gd name="connsiteY215" fmla="*/ 2209407 h 2237474"/>
              <a:gd name="connsiteX216" fmla="*/ 784978 w 12192000"/>
              <a:gd name="connsiteY216" fmla="*/ 2212360 h 2237474"/>
              <a:gd name="connsiteX217" fmla="*/ 681987 w 12192000"/>
              <a:gd name="connsiteY217" fmla="*/ 2216757 h 2237474"/>
              <a:gd name="connsiteX218" fmla="*/ 669923 w 12192000"/>
              <a:gd name="connsiteY218" fmla="*/ 2211682 h 2237474"/>
              <a:gd name="connsiteX219" fmla="*/ 648680 w 12192000"/>
              <a:gd name="connsiteY219" fmla="*/ 2206229 h 2237474"/>
              <a:gd name="connsiteX220" fmla="*/ 597225 w 12192000"/>
              <a:gd name="connsiteY220" fmla="*/ 2180999 h 2237474"/>
              <a:gd name="connsiteX221" fmla="*/ 558449 w 12192000"/>
              <a:gd name="connsiteY221" fmla="*/ 2182346 h 2237474"/>
              <a:gd name="connsiteX222" fmla="*/ 550517 w 12192000"/>
              <a:gd name="connsiteY222" fmla="*/ 2182060 h 2237474"/>
              <a:gd name="connsiteX223" fmla="*/ 550309 w 12192000"/>
              <a:gd name="connsiteY223" fmla="*/ 2181825 h 2237474"/>
              <a:gd name="connsiteX224" fmla="*/ 541836 w 12192000"/>
              <a:gd name="connsiteY224" fmla="*/ 2181063 h 2237474"/>
              <a:gd name="connsiteX225" fmla="*/ 536057 w 12192000"/>
              <a:gd name="connsiteY225" fmla="*/ 2181537 h 2237474"/>
              <a:gd name="connsiteX226" fmla="*/ 520671 w 12192000"/>
              <a:gd name="connsiteY226" fmla="*/ 2180980 h 2237474"/>
              <a:gd name="connsiteX227" fmla="*/ 515024 w 12192000"/>
              <a:gd name="connsiteY227" fmla="*/ 2179258 h 2237474"/>
              <a:gd name="connsiteX228" fmla="*/ 512278 w 12192000"/>
              <a:gd name="connsiteY228" fmla="*/ 2176369 h 2237474"/>
              <a:gd name="connsiteX229" fmla="*/ 480419 w 12192000"/>
              <a:gd name="connsiteY229" fmla="*/ 2167807 h 2237474"/>
              <a:gd name="connsiteX230" fmla="*/ 413835 w 12192000"/>
              <a:gd name="connsiteY230" fmla="*/ 2156783 h 2237474"/>
              <a:gd name="connsiteX231" fmla="*/ 376513 w 12192000"/>
              <a:gd name="connsiteY231" fmla="*/ 2154014 h 2237474"/>
              <a:gd name="connsiteX232" fmla="*/ 273386 w 12192000"/>
              <a:gd name="connsiteY232" fmla="*/ 2142551 h 2237474"/>
              <a:gd name="connsiteX233" fmla="*/ 169207 w 12192000"/>
              <a:gd name="connsiteY233" fmla="*/ 2128100 h 2237474"/>
              <a:gd name="connsiteX234" fmla="*/ 93149 w 12192000"/>
              <a:gd name="connsiteY234" fmla="*/ 2105324 h 2237474"/>
              <a:gd name="connsiteX235" fmla="*/ 88109 w 12192000"/>
              <a:gd name="connsiteY235" fmla="*/ 2106704 h 2237474"/>
              <a:gd name="connsiteX236" fmla="*/ 80022 w 12192000"/>
              <a:gd name="connsiteY236" fmla="*/ 2107254 h 2237474"/>
              <a:gd name="connsiteX237" fmla="*/ 79717 w 12192000"/>
              <a:gd name="connsiteY237" fmla="*/ 2107046 h 2237474"/>
              <a:gd name="connsiteX238" fmla="*/ 72352 w 12192000"/>
              <a:gd name="connsiteY238" fmla="*/ 2107991 h 2237474"/>
              <a:gd name="connsiteX239" fmla="*/ 37645 w 12192000"/>
              <a:gd name="connsiteY239" fmla="*/ 2115401 h 2237474"/>
              <a:gd name="connsiteX240" fmla="*/ 4572 w 12192000"/>
              <a:gd name="connsiteY240" fmla="*/ 2111091 h 2237474"/>
              <a:gd name="connsiteX241" fmla="*/ 0 w 12192000"/>
              <a:gd name="connsiteY241" fmla="*/ 2110468 h 2237474"/>
              <a:gd name="connsiteX242" fmla="*/ 0 w 12192000"/>
              <a:gd name="connsiteY2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306907 w 12192000"/>
              <a:gd name="connsiteY140" fmla="*/ 1841641 h 2237474"/>
              <a:gd name="connsiteX141" fmla="*/ 4290981 w 12192000"/>
              <a:gd name="connsiteY141" fmla="*/ 1839677 h 2237474"/>
              <a:gd name="connsiteX142" fmla="*/ 4285792 w 12192000"/>
              <a:gd name="connsiteY142" fmla="*/ 1836231 h 2237474"/>
              <a:gd name="connsiteX143" fmla="*/ 4238372 w 12192000"/>
              <a:gd name="connsiteY143" fmla="*/ 1851480 h 2237474"/>
              <a:gd name="connsiteX144" fmla="*/ 4232517 w 12192000"/>
              <a:gd name="connsiteY144" fmla="*/ 1852567 h 2237474"/>
              <a:gd name="connsiteX145" fmla="*/ 4191732 w 12192000"/>
              <a:gd name="connsiteY145" fmla="*/ 1857328 h 2237474"/>
              <a:gd name="connsiteX146" fmla="*/ 4065532 w 12192000"/>
              <a:gd name="connsiteY146" fmla="*/ 1855477 h 2237474"/>
              <a:gd name="connsiteX147" fmla="*/ 4028460 w 12192000"/>
              <a:gd name="connsiteY147" fmla="*/ 1855137 h 2237474"/>
              <a:gd name="connsiteX148" fmla="*/ 4002267 w 12192000"/>
              <a:gd name="connsiteY148" fmla="*/ 1852352 h 2237474"/>
              <a:gd name="connsiteX149" fmla="*/ 3931396 w 12192000"/>
              <a:gd name="connsiteY149" fmla="*/ 1858915 h 2237474"/>
              <a:gd name="connsiteX150" fmla="*/ 3812162 w 12192000"/>
              <a:gd name="connsiteY150" fmla="*/ 1875501 h 2237474"/>
              <a:gd name="connsiteX151" fmla="*/ 3767672 w 12192000"/>
              <a:gd name="connsiteY151" fmla="*/ 1874600 h 2237474"/>
              <a:gd name="connsiteX152" fmla="*/ 3764741 w 12192000"/>
              <a:gd name="connsiteY152" fmla="*/ 1869433 h 2237474"/>
              <a:gd name="connsiteX153" fmla="*/ 3751332 w 12192000"/>
              <a:gd name="connsiteY153" fmla="*/ 1869854 h 2237474"/>
              <a:gd name="connsiteX154" fmla="*/ 3748155 w 12192000"/>
              <a:gd name="connsiteY154" fmla="*/ 1868903 h 2237474"/>
              <a:gd name="connsiteX155" fmla="*/ 3729530 w 12192000"/>
              <a:gd name="connsiteY155" fmla="*/ 1864513 h 2237474"/>
              <a:gd name="connsiteX156" fmla="*/ 3680177 w 12192000"/>
              <a:gd name="connsiteY156" fmla="*/ 1881552 h 2237474"/>
              <a:gd name="connsiteX157" fmla="*/ 3567259 w 12192000"/>
              <a:gd name="connsiteY157" fmla="*/ 1893482 h 2237474"/>
              <a:gd name="connsiteX158" fmla="*/ 3405770 w 12192000"/>
              <a:gd name="connsiteY158" fmla="*/ 1904591 h 2237474"/>
              <a:gd name="connsiteX159" fmla="*/ 3280097 w 12192000"/>
              <a:gd name="connsiteY159" fmla="*/ 1919610 h 2237474"/>
              <a:gd name="connsiteX160" fmla="*/ 3123424 w 12192000"/>
              <a:gd name="connsiteY160" fmla="*/ 1952930 h 2237474"/>
              <a:gd name="connsiteX161" fmla="*/ 3009910 w 12192000"/>
              <a:gd name="connsiteY161" fmla="*/ 1957866 h 2237474"/>
              <a:gd name="connsiteX162" fmla="*/ 2995934 w 12192000"/>
              <a:gd name="connsiteY162" fmla="*/ 1967085 h 2237474"/>
              <a:gd name="connsiteX163" fmla="*/ 2980071 w 12192000"/>
              <a:gd name="connsiteY163" fmla="*/ 1972988 h 2237474"/>
              <a:gd name="connsiteX164" fmla="*/ 2978094 w 12192000"/>
              <a:gd name="connsiteY164" fmla="*/ 1972369 h 2237474"/>
              <a:gd name="connsiteX165" fmla="*/ 2942858 w 12192000"/>
              <a:gd name="connsiteY165" fmla="*/ 1981367 h 2237474"/>
              <a:gd name="connsiteX166" fmla="*/ 2875436 w 12192000"/>
              <a:gd name="connsiteY166" fmla="*/ 1996977 h 2237474"/>
              <a:gd name="connsiteX167" fmla="*/ 2874892 w 12192000"/>
              <a:gd name="connsiteY167" fmla="*/ 1996085 h 2237474"/>
              <a:gd name="connsiteX168" fmla="*/ 2864145 w 12192000"/>
              <a:gd name="connsiteY168" fmla="*/ 1994061 h 2237474"/>
              <a:gd name="connsiteX169" fmla="*/ 2843662 w 12192000"/>
              <a:gd name="connsiteY169" fmla="*/ 1992498 h 2237474"/>
              <a:gd name="connsiteX170" fmla="*/ 2796128 w 12192000"/>
              <a:gd name="connsiteY170" fmla="*/ 1976403 h 2237474"/>
              <a:gd name="connsiteX171" fmla="*/ 2756784 w 12192000"/>
              <a:gd name="connsiteY171" fmla="*/ 1985116 h 2237474"/>
              <a:gd name="connsiteX172" fmla="*/ 2748833 w 12192000"/>
              <a:gd name="connsiteY172" fmla="*/ 1986323 h 2237474"/>
              <a:gd name="connsiteX173" fmla="*/ 2748661 w 12192000"/>
              <a:gd name="connsiteY173" fmla="*/ 1986122 h 2237474"/>
              <a:gd name="connsiteX174" fmla="*/ 2740251 w 12192000"/>
              <a:gd name="connsiteY174" fmla="*/ 1986946 h 2237474"/>
              <a:gd name="connsiteX175" fmla="*/ 2718916 w 12192000"/>
              <a:gd name="connsiteY175" fmla="*/ 1990867 h 2237474"/>
              <a:gd name="connsiteX176" fmla="*/ 2713522 w 12192000"/>
              <a:gd name="connsiteY176" fmla="*/ 1990173 h 2237474"/>
              <a:gd name="connsiteX177" fmla="*/ 2680597 w 12192000"/>
              <a:gd name="connsiteY177" fmla="*/ 1984996 h 2237474"/>
              <a:gd name="connsiteX178" fmla="*/ 2578178 w 12192000"/>
              <a:gd name="connsiteY178" fmla="*/ 1990531 h 2237474"/>
              <a:gd name="connsiteX179" fmla="*/ 2476147 w 12192000"/>
              <a:gd name="connsiteY179" fmla="*/ 1998305 h 2237474"/>
              <a:gd name="connsiteX180" fmla="*/ 2373568 w 12192000"/>
              <a:gd name="connsiteY180" fmla="*/ 2003219 h 2237474"/>
              <a:gd name="connsiteX181" fmla="*/ 2321399 w 12192000"/>
              <a:gd name="connsiteY181" fmla="*/ 1989467 h 2237474"/>
              <a:gd name="connsiteX182" fmla="*/ 2315525 w 12192000"/>
              <a:gd name="connsiteY182" fmla="*/ 1989708 h 2237474"/>
              <a:gd name="connsiteX183" fmla="*/ 2300792 w 12192000"/>
              <a:gd name="connsiteY183" fmla="*/ 1994290 h 2237474"/>
              <a:gd name="connsiteX184" fmla="*/ 2295469 w 12192000"/>
              <a:gd name="connsiteY184" fmla="*/ 1996659 h 2237474"/>
              <a:gd name="connsiteX185" fmla="*/ 2287219 w 12192000"/>
              <a:gd name="connsiteY185" fmla="*/ 1998750 h 2237474"/>
              <a:gd name="connsiteX186" fmla="*/ 2286948 w 12192000"/>
              <a:gd name="connsiteY186" fmla="*/ 1998596 h 2237474"/>
              <a:gd name="connsiteX187" fmla="*/ 2243069 w 12192000"/>
              <a:gd name="connsiteY187" fmla="*/ 2015111 h 2237474"/>
              <a:gd name="connsiteX188" fmla="*/ 2186609 w 12192000"/>
              <a:gd name="connsiteY188" fmla="*/ 2008263 h 2237474"/>
              <a:gd name="connsiteX189" fmla="*/ 2164831 w 12192000"/>
              <a:gd name="connsiteY189" fmla="*/ 2010143 h 2237474"/>
              <a:gd name="connsiteX190" fmla="*/ 2152836 w 12192000"/>
              <a:gd name="connsiteY190" fmla="*/ 2010048 h 2237474"/>
              <a:gd name="connsiteX191" fmla="*/ 2117102 w 12192000"/>
              <a:gd name="connsiteY191" fmla="*/ 2023004 h 2237474"/>
              <a:gd name="connsiteX192" fmla="*/ 2111935 w 12192000"/>
              <a:gd name="connsiteY192" fmla="*/ 2023163 h 2237474"/>
              <a:gd name="connsiteX193" fmla="*/ 2089991 w 12192000"/>
              <a:gd name="connsiteY193" fmla="*/ 2034193 h 2237474"/>
              <a:gd name="connsiteX194" fmla="*/ 2058061 w 12192000"/>
              <a:gd name="connsiteY194" fmla="*/ 2047942 h 2237474"/>
              <a:gd name="connsiteX195" fmla="*/ 2055737 w 12192000"/>
              <a:gd name="connsiteY195" fmla="*/ 2047704 h 2237474"/>
              <a:gd name="connsiteX196" fmla="*/ 2042244 w 12192000"/>
              <a:gd name="connsiteY196" fmla="*/ 2055560 h 2237474"/>
              <a:gd name="connsiteX197" fmla="*/ 1976224 w 12192000"/>
              <a:gd name="connsiteY197" fmla="*/ 2074257 h 2237474"/>
              <a:gd name="connsiteX198" fmla="*/ 1877728 w 12192000"/>
              <a:gd name="connsiteY198" fmla="*/ 2101004 h 2237474"/>
              <a:gd name="connsiteX199" fmla="*/ 1759056 w 12192000"/>
              <a:gd name="connsiteY199" fmla="*/ 2125608 h 2237474"/>
              <a:gd name="connsiteX200" fmla="*/ 1637948 w 12192000"/>
              <a:gd name="connsiteY200" fmla="*/ 2172597 h 2237474"/>
              <a:gd name="connsiteX201" fmla="*/ 1434549 w 12192000"/>
              <a:gd name="connsiteY201" fmla="*/ 2234522 h 2237474"/>
              <a:gd name="connsiteX202" fmla="*/ 1398481 w 12192000"/>
              <a:gd name="connsiteY202" fmla="*/ 2237074 h 2237474"/>
              <a:gd name="connsiteX203" fmla="*/ 1398407 w 12192000"/>
              <a:gd name="connsiteY203" fmla="*/ 2237095 h 2237474"/>
              <a:gd name="connsiteX204" fmla="*/ 1370962 w 12192000"/>
              <a:gd name="connsiteY204" fmla="*/ 2237474 h 2237474"/>
              <a:gd name="connsiteX205" fmla="*/ 1356367 w 12192000"/>
              <a:gd name="connsiteY205" fmla="*/ 2235089 h 2237474"/>
              <a:gd name="connsiteX206" fmla="*/ 1324828 w 12192000"/>
              <a:gd name="connsiteY206" fmla="*/ 2231968 h 2237474"/>
              <a:gd name="connsiteX207" fmla="*/ 1297744 w 12192000"/>
              <a:gd name="connsiteY207" fmla="*/ 2235849 h 2237474"/>
              <a:gd name="connsiteX208" fmla="*/ 1286236 w 12192000"/>
              <a:gd name="connsiteY208" fmla="*/ 2233135 h 2237474"/>
              <a:gd name="connsiteX209" fmla="*/ 1283504 w 12192000"/>
              <a:gd name="connsiteY209" fmla="*/ 2233797 h 2237474"/>
              <a:gd name="connsiteX210" fmla="*/ 1279765 w 12192000"/>
              <a:gd name="connsiteY210" fmla="*/ 2229639 h 2237474"/>
              <a:gd name="connsiteX211" fmla="*/ 1195347 w 12192000"/>
              <a:gd name="connsiteY211" fmla="*/ 2212354 h 2237474"/>
              <a:gd name="connsiteX212" fmla="*/ 970251 w 12192000"/>
              <a:gd name="connsiteY212" fmla="*/ 2221029 h 2237474"/>
              <a:gd name="connsiteX213" fmla="*/ 812914 w 12192000"/>
              <a:gd name="connsiteY213" fmla="*/ 2202752 h 2237474"/>
              <a:gd name="connsiteX214" fmla="*/ 800195 w 12192000"/>
              <a:gd name="connsiteY214" fmla="*/ 2209407 h 2237474"/>
              <a:gd name="connsiteX215" fmla="*/ 784978 w 12192000"/>
              <a:gd name="connsiteY215" fmla="*/ 2212360 h 2237474"/>
              <a:gd name="connsiteX216" fmla="*/ 681987 w 12192000"/>
              <a:gd name="connsiteY216" fmla="*/ 2216757 h 2237474"/>
              <a:gd name="connsiteX217" fmla="*/ 669923 w 12192000"/>
              <a:gd name="connsiteY217" fmla="*/ 2211682 h 2237474"/>
              <a:gd name="connsiteX218" fmla="*/ 648680 w 12192000"/>
              <a:gd name="connsiteY218" fmla="*/ 2206229 h 2237474"/>
              <a:gd name="connsiteX219" fmla="*/ 597225 w 12192000"/>
              <a:gd name="connsiteY219" fmla="*/ 2180999 h 2237474"/>
              <a:gd name="connsiteX220" fmla="*/ 558449 w 12192000"/>
              <a:gd name="connsiteY220" fmla="*/ 2182346 h 2237474"/>
              <a:gd name="connsiteX221" fmla="*/ 550517 w 12192000"/>
              <a:gd name="connsiteY221" fmla="*/ 2182060 h 2237474"/>
              <a:gd name="connsiteX222" fmla="*/ 550309 w 12192000"/>
              <a:gd name="connsiteY222" fmla="*/ 2181825 h 2237474"/>
              <a:gd name="connsiteX223" fmla="*/ 541836 w 12192000"/>
              <a:gd name="connsiteY223" fmla="*/ 2181063 h 2237474"/>
              <a:gd name="connsiteX224" fmla="*/ 536057 w 12192000"/>
              <a:gd name="connsiteY224" fmla="*/ 2181537 h 2237474"/>
              <a:gd name="connsiteX225" fmla="*/ 520671 w 12192000"/>
              <a:gd name="connsiteY225" fmla="*/ 2180980 h 2237474"/>
              <a:gd name="connsiteX226" fmla="*/ 515024 w 12192000"/>
              <a:gd name="connsiteY226" fmla="*/ 2179258 h 2237474"/>
              <a:gd name="connsiteX227" fmla="*/ 512278 w 12192000"/>
              <a:gd name="connsiteY227" fmla="*/ 2176369 h 2237474"/>
              <a:gd name="connsiteX228" fmla="*/ 480419 w 12192000"/>
              <a:gd name="connsiteY228" fmla="*/ 2167807 h 2237474"/>
              <a:gd name="connsiteX229" fmla="*/ 413835 w 12192000"/>
              <a:gd name="connsiteY229" fmla="*/ 2156783 h 2237474"/>
              <a:gd name="connsiteX230" fmla="*/ 376513 w 12192000"/>
              <a:gd name="connsiteY230" fmla="*/ 2154014 h 2237474"/>
              <a:gd name="connsiteX231" fmla="*/ 273386 w 12192000"/>
              <a:gd name="connsiteY231" fmla="*/ 2142551 h 2237474"/>
              <a:gd name="connsiteX232" fmla="*/ 169207 w 12192000"/>
              <a:gd name="connsiteY232" fmla="*/ 2128100 h 2237474"/>
              <a:gd name="connsiteX233" fmla="*/ 93149 w 12192000"/>
              <a:gd name="connsiteY233" fmla="*/ 2105324 h 2237474"/>
              <a:gd name="connsiteX234" fmla="*/ 88109 w 12192000"/>
              <a:gd name="connsiteY234" fmla="*/ 2106704 h 2237474"/>
              <a:gd name="connsiteX235" fmla="*/ 80022 w 12192000"/>
              <a:gd name="connsiteY235" fmla="*/ 2107254 h 2237474"/>
              <a:gd name="connsiteX236" fmla="*/ 79717 w 12192000"/>
              <a:gd name="connsiteY236" fmla="*/ 2107046 h 2237474"/>
              <a:gd name="connsiteX237" fmla="*/ 72352 w 12192000"/>
              <a:gd name="connsiteY237" fmla="*/ 2107991 h 2237474"/>
              <a:gd name="connsiteX238" fmla="*/ 37645 w 12192000"/>
              <a:gd name="connsiteY238" fmla="*/ 2115401 h 2237474"/>
              <a:gd name="connsiteX239" fmla="*/ 4572 w 12192000"/>
              <a:gd name="connsiteY239" fmla="*/ 2111091 h 2237474"/>
              <a:gd name="connsiteX240" fmla="*/ 0 w 12192000"/>
              <a:gd name="connsiteY240" fmla="*/ 2110468 h 2237474"/>
              <a:gd name="connsiteX241" fmla="*/ 0 w 12192000"/>
              <a:gd name="connsiteY2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64741 w 12192000"/>
              <a:gd name="connsiteY151" fmla="*/ 1869433 h 2237474"/>
              <a:gd name="connsiteX152" fmla="*/ 3751332 w 12192000"/>
              <a:gd name="connsiteY152" fmla="*/ 1869854 h 2237474"/>
              <a:gd name="connsiteX153" fmla="*/ 3748155 w 12192000"/>
              <a:gd name="connsiteY153" fmla="*/ 1868903 h 2237474"/>
              <a:gd name="connsiteX154" fmla="*/ 3729530 w 12192000"/>
              <a:gd name="connsiteY154" fmla="*/ 1864513 h 2237474"/>
              <a:gd name="connsiteX155" fmla="*/ 3680177 w 12192000"/>
              <a:gd name="connsiteY155" fmla="*/ 1881552 h 2237474"/>
              <a:gd name="connsiteX156" fmla="*/ 3567259 w 12192000"/>
              <a:gd name="connsiteY156" fmla="*/ 1893482 h 2237474"/>
              <a:gd name="connsiteX157" fmla="*/ 3405770 w 12192000"/>
              <a:gd name="connsiteY157" fmla="*/ 1904591 h 2237474"/>
              <a:gd name="connsiteX158" fmla="*/ 3280097 w 12192000"/>
              <a:gd name="connsiteY158" fmla="*/ 1919610 h 2237474"/>
              <a:gd name="connsiteX159" fmla="*/ 3123424 w 12192000"/>
              <a:gd name="connsiteY159" fmla="*/ 1952930 h 2237474"/>
              <a:gd name="connsiteX160" fmla="*/ 3009910 w 12192000"/>
              <a:gd name="connsiteY160" fmla="*/ 1957866 h 2237474"/>
              <a:gd name="connsiteX161" fmla="*/ 2995934 w 12192000"/>
              <a:gd name="connsiteY161" fmla="*/ 1967085 h 2237474"/>
              <a:gd name="connsiteX162" fmla="*/ 2980071 w 12192000"/>
              <a:gd name="connsiteY162" fmla="*/ 1972988 h 2237474"/>
              <a:gd name="connsiteX163" fmla="*/ 2978094 w 12192000"/>
              <a:gd name="connsiteY163" fmla="*/ 1972369 h 2237474"/>
              <a:gd name="connsiteX164" fmla="*/ 2942858 w 12192000"/>
              <a:gd name="connsiteY164" fmla="*/ 1981367 h 2237474"/>
              <a:gd name="connsiteX165" fmla="*/ 2875436 w 12192000"/>
              <a:gd name="connsiteY165" fmla="*/ 1996977 h 2237474"/>
              <a:gd name="connsiteX166" fmla="*/ 2874892 w 12192000"/>
              <a:gd name="connsiteY166" fmla="*/ 1996085 h 2237474"/>
              <a:gd name="connsiteX167" fmla="*/ 2864145 w 12192000"/>
              <a:gd name="connsiteY167" fmla="*/ 1994061 h 2237474"/>
              <a:gd name="connsiteX168" fmla="*/ 2843662 w 12192000"/>
              <a:gd name="connsiteY168" fmla="*/ 1992498 h 2237474"/>
              <a:gd name="connsiteX169" fmla="*/ 2796128 w 12192000"/>
              <a:gd name="connsiteY169" fmla="*/ 1976403 h 2237474"/>
              <a:gd name="connsiteX170" fmla="*/ 2756784 w 12192000"/>
              <a:gd name="connsiteY170" fmla="*/ 1985116 h 2237474"/>
              <a:gd name="connsiteX171" fmla="*/ 2748833 w 12192000"/>
              <a:gd name="connsiteY171" fmla="*/ 1986323 h 2237474"/>
              <a:gd name="connsiteX172" fmla="*/ 2748661 w 12192000"/>
              <a:gd name="connsiteY172" fmla="*/ 1986122 h 2237474"/>
              <a:gd name="connsiteX173" fmla="*/ 2740251 w 12192000"/>
              <a:gd name="connsiteY173" fmla="*/ 1986946 h 2237474"/>
              <a:gd name="connsiteX174" fmla="*/ 2718916 w 12192000"/>
              <a:gd name="connsiteY174" fmla="*/ 1990867 h 2237474"/>
              <a:gd name="connsiteX175" fmla="*/ 2713522 w 12192000"/>
              <a:gd name="connsiteY175" fmla="*/ 1990173 h 2237474"/>
              <a:gd name="connsiteX176" fmla="*/ 2680597 w 12192000"/>
              <a:gd name="connsiteY176" fmla="*/ 1984996 h 2237474"/>
              <a:gd name="connsiteX177" fmla="*/ 2578178 w 12192000"/>
              <a:gd name="connsiteY177" fmla="*/ 1990531 h 2237474"/>
              <a:gd name="connsiteX178" fmla="*/ 2476147 w 12192000"/>
              <a:gd name="connsiteY178" fmla="*/ 1998305 h 2237474"/>
              <a:gd name="connsiteX179" fmla="*/ 2373568 w 12192000"/>
              <a:gd name="connsiteY179" fmla="*/ 2003219 h 2237474"/>
              <a:gd name="connsiteX180" fmla="*/ 2321399 w 12192000"/>
              <a:gd name="connsiteY180" fmla="*/ 1989467 h 2237474"/>
              <a:gd name="connsiteX181" fmla="*/ 2315525 w 12192000"/>
              <a:gd name="connsiteY181" fmla="*/ 1989708 h 2237474"/>
              <a:gd name="connsiteX182" fmla="*/ 2300792 w 12192000"/>
              <a:gd name="connsiteY182" fmla="*/ 1994290 h 2237474"/>
              <a:gd name="connsiteX183" fmla="*/ 2295469 w 12192000"/>
              <a:gd name="connsiteY183" fmla="*/ 1996659 h 2237474"/>
              <a:gd name="connsiteX184" fmla="*/ 2287219 w 12192000"/>
              <a:gd name="connsiteY184" fmla="*/ 1998750 h 2237474"/>
              <a:gd name="connsiteX185" fmla="*/ 2286948 w 12192000"/>
              <a:gd name="connsiteY185" fmla="*/ 1998596 h 2237474"/>
              <a:gd name="connsiteX186" fmla="*/ 2243069 w 12192000"/>
              <a:gd name="connsiteY186" fmla="*/ 2015111 h 2237474"/>
              <a:gd name="connsiteX187" fmla="*/ 2186609 w 12192000"/>
              <a:gd name="connsiteY187" fmla="*/ 2008263 h 2237474"/>
              <a:gd name="connsiteX188" fmla="*/ 2164831 w 12192000"/>
              <a:gd name="connsiteY188" fmla="*/ 2010143 h 2237474"/>
              <a:gd name="connsiteX189" fmla="*/ 2152836 w 12192000"/>
              <a:gd name="connsiteY189" fmla="*/ 2010048 h 2237474"/>
              <a:gd name="connsiteX190" fmla="*/ 2117102 w 12192000"/>
              <a:gd name="connsiteY190" fmla="*/ 2023004 h 2237474"/>
              <a:gd name="connsiteX191" fmla="*/ 2111935 w 12192000"/>
              <a:gd name="connsiteY191" fmla="*/ 2023163 h 2237474"/>
              <a:gd name="connsiteX192" fmla="*/ 2089991 w 12192000"/>
              <a:gd name="connsiteY192" fmla="*/ 2034193 h 2237474"/>
              <a:gd name="connsiteX193" fmla="*/ 2058061 w 12192000"/>
              <a:gd name="connsiteY193" fmla="*/ 2047942 h 2237474"/>
              <a:gd name="connsiteX194" fmla="*/ 2055737 w 12192000"/>
              <a:gd name="connsiteY194" fmla="*/ 2047704 h 2237474"/>
              <a:gd name="connsiteX195" fmla="*/ 2042244 w 12192000"/>
              <a:gd name="connsiteY195" fmla="*/ 2055560 h 2237474"/>
              <a:gd name="connsiteX196" fmla="*/ 1976224 w 12192000"/>
              <a:gd name="connsiteY196" fmla="*/ 2074257 h 2237474"/>
              <a:gd name="connsiteX197" fmla="*/ 1877728 w 12192000"/>
              <a:gd name="connsiteY197" fmla="*/ 2101004 h 2237474"/>
              <a:gd name="connsiteX198" fmla="*/ 1759056 w 12192000"/>
              <a:gd name="connsiteY198" fmla="*/ 2125608 h 2237474"/>
              <a:gd name="connsiteX199" fmla="*/ 1637948 w 12192000"/>
              <a:gd name="connsiteY199" fmla="*/ 2172597 h 2237474"/>
              <a:gd name="connsiteX200" fmla="*/ 1434549 w 12192000"/>
              <a:gd name="connsiteY200" fmla="*/ 2234522 h 2237474"/>
              <a:gd name="connsiteX201" fmla="*/ 1398481 w 12192000"/>
              <a:gd name="connsiteY201" fmla="*/ 2237074 h 2237474"/>
              <a:gd name="connsiteX202" fmla="*/ 1398407 w 12192000"/>
              <a:gd name="connsiteY202" fmla="*/ 2237095 h 2237474"/>
              <a:gd name="connsiteX203" fmla="*/ 1370962 w 12192000"/>
              <a:gd name="connsiteY203" fmla="*/ 2237474 h 2237474"/>
              <a:gd name="connsiteX204" fmla="*/ 1356367 w 12192000"/>
              <a:gd name="connsiteY204" fmla="*/ 2235089 h 2237474"/>
              <a:gd name="connsiteX205" fmla="*/ 1324828 w 12192000"/>
              <a:gd name="connsiteY205" fmla="*/ 2231968 h 2237474"/>
              <a:gd name="connsiteX206" fmla="*/ 1297744 w 12192000"/>
              <a:gd name="connsiteY206" fmla="*/ 2235849 h 2237474"/>
              <a:gd name="connsiteX207" fmla="*/ 1286236 w 12192000"/>
              <a:gd name="connsiteY207" fmla="*/ 2233135 h 2237474"/>
              <a:gd name="connsiteX208" fmla="*/ 1283504 w 12192000"/>
              <a:gd name="connsiteY208" fmla="*/ 2233797 h 2237474"/>
              <a:gd name="connsiteX209" fmla="*/ 1279765 w 12192000"/>
              <a:gd name="connsiteY209" fmla="*/ 2229639 h 2237474"/>
              <a:gd name="connsiteX210" fmla="*/ 1195347 w 12192000"/>
              <a:gd name="connsiteY210" fmla="*/ 2212354 h 2237474"/>
              <a:gd name="connsiteX211" fmla="*/ 970251 w 12192000"/>
              <a:gd name="connsiteY211" fmla="*/ 2221029 h 2237474"/>
              <a:gd name="connsiteX212" fmla="*/ 812914 w 12192000"/>
              <a:gd name="connsiteY212" fmla="*/ 2202752 h 2237474"/>
              <a:gd name="connsiteX213" fmla="*/ 800195 w 12192000"/>
              <a:gd name="connsiteY213" fmla="*/ 2209407 h 2237474"/>
              <a:gd name="connsiteX214" fmla="*/ 784978 w 12192000"/>
              <a:gd name="connsiteY214" fmla="*/ 2212360 h 2237474"/>
              <a:gd name="connsiteX215" fmla="*/ 681987 w 12192000"/>
              <a:gd name="connsiteY215" fmla="*/ 2216757 h 2237474"/>
              <a:gd name="connsiteX216" fmla="*/ 669923 w 12192000"/>
              <a:gd name="connsiteY216" fmla="*/ 2211682 h 2237474"/>
              <a:gd name="connsiteX217" fmla="*/ 648680 w 12192000"/>
              <a:gd name="connsiteY217" fmla="*/ 2206229 h 2237474"/>
              <a:gd name="connsiteX218" fmla="*/ 597225 w 12192000"/>
              <a:gd name="connsiteY218" fmla="*/ 2180999 h 2237474"/>
              <a:gd name="connsiteX219" fmla="*/ 558449 w 12192000"/>
              <a:gd name="connsiteY219" fmla="*/ 2182346 h 2237474"/>
              <a:gd name="connsiteX220" fmla="*/ 550517 w 12192000"/>
              <a:gd name="connsiteY220" fmla="*/ 2182060 h 2237474"/>
              <a:gd name="connsiteX221" fmla="*/ 550309 w 12192000"/>
              <a:gd name="connsiteY221" fmla="*/ 2181825 h 2237474"/>
              <a:gd name="connsiteX222" fmla="*/ 541836 w 12192000"/>
              <a:gd name="connsiteY222" fmla="*/ 2181063 h 2237474"/>
              <a:gd name="connsiteX223" fmla="*/ 536057 w 12192000"/>
              <a:gd name="connsiteY223" fmla="*/ 2181537 h 2237474"/>
              <a:gd name="connsiteX224" fmla="*/ 520671 w 12192000"/>
              <a:gd name="connsiteY224" fmla="*/ 2180980 h 2237474"/>
              <a:gd name="connsiteX225" fmla="*/ 515024 w 12192000"/>
              <a:gd name="connsiteY225" fmla="*/ 2179258 h 2237474"/>
              <a:gd name="connsiteX226" fmla="*/ 512278 w 12192000"/>
              <a:gd name="connsiteY226" fmla="*/ 2176369 h 2237474"/>
              <a:gd name="connsiteX227" fmla="*/ 480419 w 12192000"/>
              <a:gd name="connsiteY227" fmla="*/ 2167807 h 2237474"/>
              <a:gd name="connsiteX228" fmla="*/ 413835 w 12192000"/>
              <a:gd name="connsiteY228" fmla="*/ 2156783 h 2237474"/>
              <a:gd name="connsiteX229" fmla="*/ 376513 w 12192000"/>
              <a:gd name="connsiteY229" fmla="*/ 2154014 h 2237474"/>
              <a:gd name="connsiteX230" fmla="*/ 273386 w 12192000"/>
              <a:gd name="connsiteY230" fmla="*/ 2142551 h 2237474"/>
              <a:gd name="connsiteX231" fmla="*/ 169207 w 12192000"/>
              <a:gd name="connsiteY231" fmla="*/ 2128100 h 2237474"/>
              <a:gd name="connsiteX232" fmla="*/ 93149 w 12192000"/>
              <a:gd name="connsiteY232" fmla="*/ 2105324 h 2237474"/>
              <a:gd name="connsiteX233" fmla="*/ 88109 w 12192000"/>
              <a:gd name="connsiteY233" fmla="*/ 2106704 h 2237474"/>
              <a:gd name="connsiteX234" fmla="*/ 80022 w 12192000"/>
              <a:gd name="connsiteY234" fmla="*/ 2107254 h 2237474"/>
              <a:gd name="connsiteX235" fmla="*/ 79717 w 12192000"/>
              <a:gd name="connsiteY235" fmla="*/ 2107046 h 2237474"/>
              <a:gd name="connsiteX236" fmla="*/ 72352 w 12192000"/>
              <a:gd name="connsiteY236" fmla="*/ 2107991 h 2237474"/>
              <a:gd name="connsiteX237" fmla="*/ 37645 w 12192000"/>
              <a:gd name="connsiteY237" fmla="*/ 2115401 h 2237474"/>
              <a:gd name="connsiteX238" fmla="*/ 4572 w 12192000"/>
              <a:gd name="connsiteY238" fmla="*/ 2111091 h 2237474"/>
              <a:gd name="connsiteX239" fmla="*/ 0 w 12192000"/>
              <a:gd name="connsiteY239" fmla="*/ 2110468 h 2237474"/>
              <a:gd name="connsiteX240" fmla="*/ 0 w 12192000"/>
              <a:gd name="connsiteY2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48155 w 12192000"/>
              <a:gd name="connsiteY152" fmla="*/ 1868903 h 2237474"/>
              <a:gd name="connsiteX153" fmla="*/ 3729530 w 12192000"/>
              <a:gd name="connsiteY153" fmla="*/ 1864513 h 2237474"/>
              <a:gd name="connsiteX154" fmla="*/ 3680177 w 12192000"/>
              <a:gd name="connsiteY154" fmla="*/ 1881552 h 2237474"/>
              <a:gd name="connsiteX155" fmla="*/ 3567259 w 12192000"/>
              <a:gd name="connsiteY155" fmla="*/ 1893482 h 2237474"/>
              <a:gd name="connsiteX156" fmla="*/ 3405770 w 12192000"/>
              <a:gd name="connsiteY156" fmla="*/ 1904591 h 2237474"/>
              <a:gd name="connsiteX157" fmla="*/ 3280097 w 12192000"/>
              <a:gd name="connsiteY157" fmla="*/ 1919610 h 2237474"/>
              <a:gd name="connsiteX158" fmla="*/ 3123424 w 12192000"/>
              <a:gd name="connsiteY158" fmla="*/ 1952930 h 2237474"/>
              <a:gd name="connsiteX159" fmla="*/ 3009910 w 12192000"/>
              <a:gd name="connsiteY159" fmla="*/ 1957866 h 2237474"/>
              <a:gd name="connsiteX160" fmla="*/ 2995934 w 12192000"/>
              <a:gd name="connsiteY160" fmla="*/ 1967085 h 2237474"/>
              <a:gd name="connsiteX161" fmla="*/ 2980071 w 12192000"/>
              <a:gd name="connsiteY161" fmla="*/ 1972988 h 2237474"/>
              <a:gd name="connsiteX162" fmla="*/ 2978094 w 12192000"/>
              <a:gd name="connsiteY162" fmla="*/ 1972369 h 2237474"/>
              <a:gd name="connsiteX163" fmla="*/ 2942858 w 12192000"/>
              <a:gd name="connsiteY163" fmla="*/ 1981367 h 2237474"/>
              <a:gd name="connsiteX164" fmla="*/ 2875436 w 12192000"/>
              <a:gd name="connsiteY164" fmla="*/ 1996977 h 2237474"/>
              <a:gd name="connsiteX165" fmla="*/ 2874892 w 12192000"/>
              <a:gd name="connsiteY165" fmla="*/ 1996085 h 2237474"/>
              <a:gd name="connsiteX166" fmla="*/ 2864145 w 12192000"/>
              <a:gd name="connsiteY166" fmla="*/ 1994061 h 2237474"/>
              <a:gd name="connsiteX167" fmla="*/ 2843662 w 12192000"/>
              <a:gd name="connsiteY167" fmla="*/ 1992498 h 2237474"/>
              <a:gd name="connsiteX168" fmla="*/ 2796128 w 12192000"/>
              <a:gd name="connsiteY168" fmla="*/ 1976403 h 2237474"/>
              <a:gd name="connsiteX169" fmla="*/ 2756784 w 12192000"/>
              <a:gd name="connsiteY169" fmla="*/ 1985116 h 2237474"/>
              <a:gd name="connsiteX170" fmla="*/ 2748833 w 12192000"/>
              <a:gd name="connsiteY170" fmla="*/ 1986323 h 2237474"/>
              <a:gd name="connsiteX171" fmla="*/ 2748661 w 12192000"/>
              <a:gd name="connsiteY171" fmla="*/ 1986122 h 2237474"/>
              <a:gd name="connsiteX172" fmla="*/ 2740251 w 12192000"/>
              <a:gd name="connsiteY172" fmla="*/ 1986946 h 2237474"/>
              <a:gd name="connsiteX173" fmla="*/ 2718916 w 12192000"/>
              <a:gd name="connsiteY173" fmla="*/ 1990867 h 2237474"/>
              <a:gd name="connsiteX174" fmla="*/ 2713522 w 12192000"/>
              <a:gd name="connsiteY174" fmla="*/ 1990173 h 2237474"/>
              <a:gd name="connsiteX175" fmla="*/ 2680597 w 12192000"/>
              <a:gd name="connsiteY175" fmla="*/ 1984996 h 2237474"/>
              <a:gd name="connsiteX176" fmla="*/ 2578178 w 12192000"/>
              <a:gd name="connsiteY176" fmla="*/ 1990531 h 2237474"/>
              <a:gd name="connsiteX177" fmla="*/ 2476147 w 12192000"/>
              <a:gd name="connsiteY177" fmla="*/ 1998305 h 2237474"/>
              <a:gd name="connsiteX178" fmla="*/ 2373568 w 12192000"/>
              <a:gd name="connsiteY178" fmla="*/ 2003219 h 2237474"/>
              <a:gd name="connsiteX179" fmla="*/ 2321399 w 12192000"/>
              <a:gd name="connsiteY179" fmla="*/ 1989467 h 2237474"/>
              <a:gd name="connsiteX180" fmla="*/ 2315525 w 12192000"/>
              <a:gd name="connsiteY180" fmla="*/ 1989708 h 2237474"/>
              <a:gd name="connsiteX181" fmla="*/ 2300792 w 12192000"/>
              <a:gd name="connsiteY181" fmla="*/ 1994290 h 2237474"/>
              <a:gd name="connsiteX182" fmla="*/ 2295469 w 12192000"/>
              <a:gd name="connsiteY182" fmla="*/ 1996659 h 2237474"/>
              <a:gd name="connsiteX183" fmla="*/ 2287219 w 12192000"/>
              <a:gd name="connsiteY183" fmla="*/ 1998750 h 2237474"/>
              <a:gd name="connsiteX184" fmla="*/ 2286948 w 12192000"/>
              <a:gd name="connsiteY184" fmla="*/ 1998596 h 2237474"/>
              <a:gd name="connsiteX185" fmla="*/ 2243069 w 12192000"/>
              <a:gd name="connsiteY185" fmla="*/ 2015111 h 2237474"/>
              <a:gd name="connsiteX186" fmla="*/ 2186609 w 12192000"/>
              <a:gd name="connsiteY186" fmla="*/ 2008263 h 2237474"/>
              <a:gd name="connsiteX187" fmla="*/ 2164831 w 12192000"/>
              <a:gd name="connsiteY187" fmla="*/ 2010143 h 2237474"/>
              <a:gd name="connsiteX188" fmla="*/ 2152836 w 12192000"/>
              <a:gd name="connsiteY188" fmla="*/ 2010048 h 2237474"/>
              <a:gd name="connsiteX189" fmla="*/ 2117102 w 12192000"/>
              <a:gd name="connsiteY189" fmla="*/ 2023004 h 2237474"/>
              <a:gd name="connsiteX190" fmla="*/ 2111935 w 12192000"/>
              <a:gd name="connsiteY190" fmla="*/ 2023163 h 2237474"/>
              <a:gd name="connsiteX191" fmla="*/ 2089991 w 12192000"/>
              <a:gd name="connsiteY191" fmla="*/ 2034193 h 2237474"/>
              <a:gd name="connsiteX192" fmla="*/ 2058061 w 12192000"/>
              <a:gd name="connsiteY192" fmla="*/ 2047942 h 2237474"/>
              <a:gd name="connsiteX193" fmla="*/ 2055737 w 12192000"/>
              <a:gd name="connsiteY193" fmla="*/ 2047704 h 2237474"/>
              <a:gd name="connsiteX194" fmla="*/ 2042244 w 12192000"/>
              <a:gd name="connsiteY194" fmla="*/ 2055560 h 2237474"/>
              <a:gd name="connsiteX195" fmla="*/ 1976224 w 12192000"/>
              <a:gd name="connsiteY195" fmla="*/ 2074257 h 2237474"/>
              <a:gd name="connsiteX196" fmla="*/ 1877728 w 12192000"/>
              <a:gd name="connsiteY196" fmla="*/ 2101004 h 2237474"/>
              <a:gd name="connsiteX197" fmla="*/ 1759056 w 12192000"/>
              <a:gd name="connsiteY197" fmla="*/ 2125608 h 2237474"/>
              <a:gd name="connsiteX198" fmla="*/ 1637948 w 12192000"/>
              <a:gd name="connsiteY198" fmla="*/ 2172597 h 2237474"/>
              <a:gd name="connsiteX199" fmla="*/ 1434549 w 12192000"/>
              <a:gd name="connsiteY199" fmla="*/ 2234522 h 2237474"/>
              <a:gd name="connsiteX200" fmla="*/ 1398481 w 12192000"/>
              <a:gd name="connsiteY200" fmla="*/ 2237074 h 2237474"/>
              <a:gd name="connsiteX201" fmla="*/ 1398407 w 12192000"/>
              <a:gd name="connsiteY201" fmla="*/ 2237095 h 2237474"/>
              <a:gd name="connsiteX202" fmla="*/ 1370962 w 12192000"/>
              <a:gd name="connsiteY202" fmla="*/ 2237474 h 2237474"/>
              <a:gd name="connsiteX203" fmla="*/ 1356367 w 12192000"/>
              <a:gd name="connsiteY203" fmla="*/ 2235089 h 2237474"/>
              <a:gd name="connsiteX204" fmla="*/ 1324828 w 12192000"/>
              <a:gd name="connsiteY204" fmla="*/ 2231968 h 2237474"/>
              <a:gd name="connsiteX205" fmla="*/ 1297744 w 12192000"/>
              <a:gd name="connsiteY205" fmla="*/ 2235849 h 2237474"/>
              <a:gd name="connsiteX206" fmla="*/ 1286236 w 12192000"/>
              <a:gd name="connsiteY206" fmla="*/ 2233135 h 2237474"/>
              <a:gd name="connsiteX207" fmla="*/ 1283504 w 12192000"/>
              <a:gd name="connsiteY207" fmla="*/ 2233797 h 2237474"/>
              <a:gd name="connsiteX208" fmla="*/ 1279765 w 12192000"/>
              <a:gd name="connsiteY208" fmla="*/ 2229639 h 2237474"/>
              <a:gd name="connsiteX209" fmla="*/ 1195347 w 12192000"/>
              <a:gd name="connsiteY209" fmla="*/ 2212354 h 2237474"/>
              <a:gd name="connsiteX210" fmla="*/ 970251 w 12192000"/>
              <a:gd name="connsiteY210" fmla="*/ 2221029 h 2237474"/>
              <a:gd name="connsiteX211" fmla="*/ 812914 w 12192000"/>
              <a:gd name="connsiteY211" fmla="*/ 2202752 h 2237474"/>
              <a:gd name="connsiteX212" fmla="*/ 800195 w 12192000"/>
              <a:gd name="connsiteY212" fmla="*/ 2209407 h 2237474"/>
              <a:gd name="connsiteX213" fmla="*/ 784978 w 12192000"/>
              <a:gd name="connsiteY213" fmla="*/ 2212360 h 2237474"/>
              <a:gd name="connsiteX214" fmla="*/ 681987 w 12192000"/>
              <a:gd name="connsiteY214" fmla="*/ 2216757 h 2237474"/>
              <a:gd name="connsiteX215" fmla="*/ 669923 w 12192000"/>
              <a:gd name="connsiteY215" fmla="*/ 2211682 h 2237474"/>
              <a:gd name="connsiteX216" fmla="*/ 648680 w 12192000"/>
              <a:gd name="connsiteY216" fmla="*/ 2206229 h 2237474"/>
              <a:gd name="connsiteX217" fmla="*/ 597225 w 12192000"/>
              <a:gd name="connsiteY217" fmla="*/ 2180999 h 2237474"/>
              <a:gd name="connsiteX218" fmla="*/ 558449 w 12192000"/>
              <a:gd name="connsiteY218" fmla="*/ 2182346 h 2237474"/>
              <a:gd name="connsiteX219" fmla="*/ 550517 w 12192000"/>
              <a:gd name="connsiteY219" fmla="*/ 2182060 h 2237474"/>
              <a:gd name="connsiteX220" fmla="*/ 550309 w 12192000"/>
              <a:gd name="connsiteY220" fmla="*/ 2181825 h 2237474"/>
              <a:gd name="connsiteX221" fmla="*/ 541836 w 12192000"/>
              <a:gd name="connsiteY221" fmla="*/ 2181063 h 2237474"/>
              <a:gd name="connsiteX222" fmla="*/ 536057 w 12192000"/>
              <a:gd name="connsiteY222" fmla="*/ 2181537 h 2237474"/>
              <a:gd name="connsiteX223" fmla="*/ 520671 w 12192000"/>
              <a:gd name="connsiteY223" fmla="*/ 2180980 h 2237474"/>
              <a:gd name="connsiteX224" fmla="*/ 515024 w 12192000"/>
              <a:gd name="connsiteY224" fmla="*/ 2179258 h 2237474"/>
              <a:gd name="connsiteX225" fmla="*/ 512278 w 12192000"/>
              <a:gd name="connsiteY225" fmla="*/ 2176369 h 2237474"/>
              <a:gd name="connsiteX226" fmla="*/ 480419 w 12192000"/>
              <a:gd name="connsiteY226" fmla="*/ 2167807 h 2237474"/>
              <a:gd name="connsiteX227" fmla="*/ 413835 w 12192000"/>
              <a:gd name="connsiteY227" fmla="*/ 2156783 h 2237474"/>
              <a:gd name="connsiteX228" fmla="*/ 376513 w 12192000"/>
              <a:gd name="connsiteY228" fmla="*/ 2154014 h 2237474"/>
              <a:gd name="connsiteX229" fmla="*/ 273386 w 12192000"/>
              <a:gd name="connsiteY229" fmla="*/ 2142551 h 2237474"/>
              <a:gd name="connsiteX230" fmla="*/ 169207 w 12192000"/>
              <a:gd name="connsiteY230" fmla="*/ 2128100 h 2237474"/>
              <a:gd name="connsiteX231" fmla="*/ 93149 w 12192000"/>
              <a:gd name="connsiteY231" fmla="*/ 2105324 h 2237474"/>
              <a:gd name="connsiteX232" fmla="*/ 88109 w 12192000"/>
              <a:gd name="connsiteY232" fmla="*/ 2106704 h 2237474"/>
              <a:gd name="connsiteX233" fmla="*/ 80022 w 12192000"/>
              <a:gd name="connsiteY233" fmla="*/ 2107254 h 2237474"/>
              <a:gd name="connsiteX234" fmla="*/ 79717 w 12192000"/>
              <a:gd name="connsiteY234" fmla="*/ 2107046 h 2237474"/>
              <a:gd name="connsiteX235" fmla="*/ 72352 w 12192000"/>
              <a:gd name="connsiteY235" fmla="*/ 2107991 h 2237474"/>
              <a:gd name="connsiteX236" fmla="*/ 37645 w 12192000"/>
              <a:gd name="connsiteY236" fmla="*/ 2115401 h 2237474"/>
              <a:gd name="connsiteX237" fmla="*/ 4572 w 12192000"/>
              <a:gd name="connsiteY237" fmla="*/ 2111091 h 2237474"/>
              <a:gd name="connsiteX238" fmla="*/ 0 w 12192000"/>
              <a:gd name="connsiteY238" fmla="*/ 2110468 h 2237474"/>
              <a:gd name="connsiteX239" fmla="*/ 0 w 12192000"/>
              <a:gd name="connsiteY2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29530 w 12192000"/>
              <a:gd name="connsiteY152" fmla="*/ 1864513 h 2237474"/>
              <a:gd name="connsiteX153" fmla="*/ 3680177 w 12192000"/>
              <a:gd name="connsiteY153" fmla="*/ 1881552 h 2237474"/>
              <a:gd name="connsiteX154" fmla="*/ 3567259 w 12192000"/>
              <a:gd name="connsiteY154" fmla="*/ 1893482 h 2237474"/>
              <a:gd name="connsiteX155" fmla="*/ 3405770 w 12192000"/>
              <a:gd name="connsiteY155" fmla="*/ 1904591 h 2237474"/>
              <a:gd name="connsiteX156" fmla="*/ 3280097 w 12192000"/>
              <a:gd name="connsiteY156" fmla="*/ 1919610 h 2237474"/>
              <a:gd name="connsiteX157" fmla="*/ 3123424 w 12192000"/>
              <a:gd name="connsiteY157" fmla="*/ 1952930 h 2237474"/>
              <a:gd name="connsiteX158" fmla="*/ 3009910 w 12192000"/>
              <a:gd name="connsiteY158" fmla="*/ 1957866 h 2237474"/>
              <a:gd name="connsiteX159" fmla="*/ 2995934 w 12192000"/>
              <a:gd name="connsiteY159" fmla="*/ 1967085 h 2237474"/>
              <a:gd name="connsiteX160" fmla="*/ 2980071 w 12192000"/>
              <a:gd name="connsiteY160" fmla="*/ 1972988 h 2237474"/>
              <a:gd name="connsiteX161" fmla="*/ 2978094 w 12192000"/>
              <a:gd name="connsiteY161" fmla="*/ 1972369 h 2237474"/>
              <a:gd name="connsiteX162" fmla="*/ 2942858 w 12192000"/>
              <a:gd name="connsiteY162" fmla="*/ 1981367 h 2237474"/>
              <a:gd name="connsiteX163" fmla="*/ 2875436 w 12192000"/>
              <a:gd name="connsiteY163" fmla="*/ 1996977 h 2237474"/>
              <a:gd name="connsiteX164" fmla="*/ 2874892 w 12192000"/>
              <a:gd name="connsiteY164" fmla="*/ 1996085 h 2237474"/>
              <a:gd name="connsiteX165" fmla="*/ 2864145 w 12192000"/>
              <a:gd name="connsiteY165" fmla="*/ 1994061 h 2237474"/>
              <a:gd name="connsiteX166" fmla="*/ 2843662 w 12192000"/>
              <a:gd name="connsiteY166" fmla="*/ 1992498 h 2237474"/>
              <a:gd name="connsiteX167" fmla="*/ 2796128 w 12192000"/>
              <a:gd name="connsiteY167" fmla="*/ 1976403 h 2237474"/>
              <a:gd name="connsiteX168" fmla="*/ 2756784 w 12192000"/>
              <a:gd name="connsiteY168" fmla="*/ 1985116 h 2237474"/>
              <a:gd name="connsiteX169" fmla="*/ 2748833 w 12192000"/>
              <a:gd name="connsiteY169" fmla="*/ 1986323 h 2237474"/>
              <a:gd name="connsiteX170" fmla="*/ 2748661 w 12192000"/>
              <a:gd name="connsiteY170" fmla="*/ 1986122 h 2237474"/>
              <a:gd name="connsiteX171" fmla="*/ 2740251 w 12192000"/>
              <a:gd name="connsiteY171" fmla="*/ 1986946 h 2237474"/>
              <a:gd name="connsiteX172" fmla="*/ 2718916 w 12192000"/>
              <a:gd name="connsiteY172" fmla="*/ 1990867 h 2237474"/>
              <a:gd name="connsiteX173" fmla="*/ 2713522 w 12192000"/>
              <a:gd name="connsiteY173" fmla="*/ 1990173 h 2237474"/>
              <a:gd name="connsiteX174" fmla="*/ 2680597 w 12192000"/>
              <a:gd name="connsiteY174" fmla="*/ 1984996 h 2237474"/>
              <a:gd name="connsiteX175" fmla="*/ 2578178 w 12192000"/>
              <a:gd name="connsiteY175" fmla="*/ 1990531 h 2237474"/>
              <a:gd name="connsiteX176" fmla="*/ 2476147 w 12192000"/>
              <a:gd name="connsiteY176" fmla="*/ 1998305 h 2237474"/>
              <a:gd name="connsiteX177" fmla="*/ 2373568 w 12192000"/>
              <a:gd name="connsiteY177" fmla="*/ 2003219 h 2237474"/>
              <a:gd name="connsiteX178" fmla="*/ 2321399 w 12192000"/>
              <a:gd name="connsiteY178" fmla="*/ 1989467 h 2237474"/>
              <a:gd name="connsiteX179" fmla="*/ 2315525 w 12192000"/>
              <a:gd name="connsiteY179" fmla="*/ 1989708 h 2237474"/>
              <a:gd name="connsiteX180" fmla="*/ 2300792 w 12192000"/>
              <a:gd name="connsiteY180" fmla="*/ 1994290 h 2237474"/>
              <a:gd name="connsiteX181" fmla="*/ 2295469 w 12192000"/>
              <a:gd name="connsiteY181" fmla="*/ 1996659 h 2237474"/>
              <a:gd name="connsiteX182" fmla="*/ 2287219 w 12192000"/>
              <a:gd name="connsiteY182" fmla="*/ 1998750 h 2237474"/>
              <a:gd name="connsiteX183" fmla="*/ 2286948 w 12192000"/>
              <a:gd name="connsiteY183" fmla="*/ 1998596 h 2237474"/>
              <a:gd name="connsiteX184" fmla="*/ 2243069 w 12192000"/>
              <a:gd name="connsiteY184" fmla="*/ 2015111 h 2237474"/>
              <a:gd name="connsiteX185" fmla="*/ 2186609 w 12192000"/>
              <a:gd name="connsiteY185" fmla="*/ 2008263 h 2237474"/>
              <a:gd name="connsiteX186" fmla="*/ 2164831 w 12192000"/>
              <a:gd name="connsiteY186" fmla="*/ 2010143 h 2237474"/>
              <a:gd name="connsiteX187" fmla="*/ 2152836 w 12192000"/>
              <a:gd name="connsiteY187" fmla="*/ 2010048 h 2237474"/>
              <a:gd name="connsiteX188" fmla="*/ 2117102 w 12192000"/>
              <a:gd name="connsiteY188" fmla="*/ 2023004 h 2237474"/>
              <a:gd name="connsiteX189" fmla="*/ 2111935 w 12192000"/>
              <a:gd name="connsiteY189" fmla="*/ 2023163 h 2237474"/>
              <a:gd name="connsiteX190" fmla="*/ 2089991 w 12192000"/>
              <a:gd name="connsiteY190" fmla="*/ 2034193 h 2237474"/>
              <a:gd name="connsiteX191" fmla="*/ 2058061 w 12192000"/>
              <a:gd name="connsiteY191" fmla="*/ 2047942 h 2237474"/>
              <a:gd name="connsiteX192" fmla="*/ 2055737 w 12192000"/>
              <a:gd name="connsiteY192" fmla="*/ 2047704 h 2237474"/>
              <a:gd name="connsiteX193" fmla="*/ 2042244 w 12192000"/>
              <a:gd name="connsiteY193" fmla="*/ 2055560 h 2237474"/>
              <a:gd name="connsiteX194" fmla="*/ 1976224 w 12192000"/>
              <a:gd name="connsiteY194" fmla="*/ 2074257 h 2237474"/>
              <a:gd name="connsiteX195" fmla="*/ 1877728 w 12192000"/>
              <a:gd name="connsiteY195" fmla="*/ 2101004 h 2237474"/>
              <a:gd name="connsiteX196" fmla="*/ 1759056 w 12192000"/>
              <a:gd name="connsiteY196" fmla="*/ 2125608 h 2237474"/>
              <a:gd name="connsiteX197" fmla="*/ 1637948 w 12192000"/>
              <a:gd name="connsiteY197" fmla="*/ 2172597 h 2237474"/>
              <a:gd name="connsiteX198" fmla="*/ 1434549 w 12192000"/>
              <a:gd name="connsiteY198" fmla="*/ 2234522 h 2237474"/>
              <a:gd name="connsiteX199" fmla="*/ 1398481 w 12192000"/>
              <a:gd name="connsiteY199" fmla="*/ 2237074 h 2237474"/>
              <a:gd name="connsiteX200" fmla="*/ 1398407 w 12192000"/>
              <a:gd name="connsiteY200" fmla="*/ 2237095 h 2237474"/>
              <a:gd name="connsiteX201" fmla="*/ 1370962 w 12192000"/>
              <a:gd name="connsiteY201" fmla="*/ 2237474 h 2237474"/>
              <a:gd name="connsiteX202" fmla="*/ 1356367 w 12192000"/>
              <a:gd name="connsiteY202" fmla="*/ 2235089 h 2237474"/>
              <a:gd name="connsiteX203" fmla="*/ 1324828 w 12192000"/>
              <a:gd name="connsiteY203" fmla="*/ 2231968 h 2237474"/>
              <a:gd name="connsiteX204" fmla="*/ 1297744 w 12192000"/>
              <a:gd name="connsiteY204" fmla="*/ 2235849 h 2237474"/>
              <a:gd name="connsiteX205" fmla="*/ 1286236 w 12192000"/>
              <a:gd name="connsiteY205" fmla="*/ 2233135 h 2237474"/>
              <a:gd name="connsiteX206" fmla="*/ 1283504 w 12192000"/>
              <a:gd name="connsiteY206" fmla="*/ 2233797 h 2237474"/>
              <a:gd name="connsiteX207" fmla="*/ 1279765 w 12192000"/>
              <a:gd name="connsiteY207" fmla="*/ 2229639 h 2237474"/>
              <a:gd name="connsiteX208" fmla="*/ 1195347 w 12192000"/>
              <a:gd name="connsiteY208" fmla="*/ 2212354 h 2237474"/>
              <a:gd name="connsiteX209" fmla="*/ 970251 w 12192000"/>
              <a:gd name="connsiteY209" fmla="*/ 2221029 h 2237474"/>
              <a:gd name="connsiteX210" fmla="*/ 812914 w 12192000"/>
              <a:gd name="connsiteY210" fmla="*/ 2202752 h 2237474"/>
              <a:gd name="connsiteX211" fmla="*/ 800195 w 12192000"/>
              <a:gd name="connsiteY211" fmla="*/ 2209407 h 2237474"/>
              <a:gd name="connsiteX212" fmla="*/ 784978 w 12192000"/>
              <a:gd name="connsiteY212" fmla="*/ 2212360 h 2237474"/>
              <a:gd name="connsiteX213" fmla="*/ 681987 w 12192000"/>
              <a:gd name="connsiteY213" fmla="*/ 2216757 h 2237474"/>
              <a:gd name="connsiteX214" fmla="*/ 669923 w 12192000"/>
              <a:gd name="connsiteY214" fmla="*/ 2211682 h 2237474"/>
              <a:gd name="connsiteX215" fmla="*/ 648680 w 12192000"/>
              <a:gd name="connsiteY215" fmla="*/ 2206229 h 2237474"/>
              <a:gd name="connsiteX216" fmla="*/ 597225 w 12192000"/>
              <a:gd name="connsiteY216" fmla="*/ 2180999 h 2237474"/>
              <a:gd name="connsiteX217" fmla="*/ 558449 w 12192000"/>
              <a:gd name="connsiteY217" fmla="*/ 2182346 h 2237474"/>
              <a:gd name="connsiteX218" fmla="*/ 550517 w 12192000"/>
              <a:gd name="connsiteY218" fmla="*/ 2182060 h 2237474"/>
              <a:gd name="connsiteX219" fmla="*/ 550309 w 12192000"/>
              <a:gd name="connsiteY219" fmla="*/ 2181825 h 2237474"/>
              <a:gd name="connsiteX220" fmla="*/ 541836 w 12192000"/>
              <a:gd name="connsiteY220" fmla="*/ 2181063 h 2237474"/>
              <a:gd name="connsiteX221" fmla="*/ 536057 w 12192000"/>
              <a:gd name="connsiteY221" fmla="*/ 2181537 h 2237474"/>
              <a:gd name="connsiteX222" fmla="*/ 520671 w 12192000"/>
              <a:gd name="connsiteY222" fmla="*/ 2180980 h 2237474"/>
              <a:gd name="connsiteX223" fmla="*/ 515024 w 12192000"/>
              <a:gd name="connsiteY223" fmla="*/ 2179258 h 2237474"/>
              <a:gd name="connsiteX224" fmla="*/ 512278 w 12192000"/>
              <a:gd name="connsiteY224" fmla="*/ 2176369 h 2237474"/>
              <a:gd name="connsiteX225" fmla="*/ 480419 w 12192000"/>
              <a:gd name="connsiteY225" fmla="*/ 2167807 h 2237474"/>
              <a:gd name="connsiteX226" fmla="*/ 413835 w 12192000"/>
              <a:gd name="connsiteY226" fmla="*/ 2156783 h 2237474"/>
              <a:gd name="connsiteX227" fmla="*/ 376513 w 12192000"/>
              <a:gd name="connsiteY227" fmla="*/ 2154014 h 2237474"/>
              <a:gd name="connsiteX228" fmla="*/ 273386 w 12192000"/>
              <a:gd name="connsiteY228" fmla="*/ 2142551 h 2237474"/>
              <a:gd name="connsiteX229" fmla="*/ 169207 w 12192000"/>
              <a:gd name="connsiteY229" fmla="*/ 2128100 h 2237474"/>
              <a:gd name="connsiteX230" fmla="*/ 93149 w 12192000"/>
              <a:gd name="connsiteY230" fmla="*/ 2105324 h 2237474"/>
              <a:gd name="connsiteX231" fmla="*/ 88109 w 12192000"/>
              <a:gd name="connsiteY231" fmla="*/ 2106704 h 2237474"/>
              <a:gd name="connsiteX232" fmla="*/ 80022 w 12192000"/>
              <a:gd name="connsiteY232" fmla="*/ 2107254 h 2237474"/>
              <a:gd name="connsiteX233" fmla="*/ 79717 w 12192000"/>
              <a:gd name="connsiteY233" fmla="*/ 2107046 h 2237474"/>
              <a:gd name="connsiteX234" fmla="*/ 72352 w 12192000"/>
              <a:gd name="connsiteY234" fmla="*/ 2107991 h 2237474"/>
              <a:gd name="connsiteX235" fmla="*/ 37645 w 12192000"/>
              <a:gd name="connsiteY235" fmla="*/ 2115401 h 2237474"/>
              <a:gd name="connsiteX236" fmla="*/ 4572 w 12192000"/>
              <a:gd name="connsiteY236" fmla="*/ 2111091 h 2237474"/>
              <a:gd name="connsiteX237" fmla="*/ 0 w 12192000"/>
              <a:gd name="connsiteY237" fmla="*/ 2110468 h 2237474"/>
              <a:gd name="connsiteX238" fmla="*/ 0 w 12192000"/>
              <a:gd name="connsiteY23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29530 w 12192000"/>
              <a:gd name="connsiteY151" fmla="*/ 1864513 h 2237474"/>
              <a:gd name="connsiteX152" fmla="*/ 3680177 w 12192000"/>
              <a:gd name="connsiteY152" fmla="*/ 1881552 h 2237474"/>
              <a:gd name="connsiteX153" fmla="*/ 3567259 w 12192000"/>
              <a:gd name="connsiteY153" fmla="*/ 1893482 h 2237474"/>
              <a:gd name="connsiteX154" fmla="*/ 3405770 w 12192000"/>
              <a:gd name="connsiteY154" fmla="*/ 1904591 h 2237474"/>
              <a:gd name="connsiteX155" fmla="*/ 3280097 w 12192000"/>
              <a:gd name="connsiteY155" fmla="*/ 1919610 h 2237474"/>
              <a:gd name="connsiteX156" fmla="*/ 3123424 w 12192000"/>
              <a:gd name="connsiteY156" fmla="*/ 1952930 h 2237474"/>
              <a:gd name="connsiteX157" fmla="*/ 3009910 w 12192000"/>
              <a:gd name="connsiteY157" fmla="*/ 1957866 h 2237474"/>
              <a:gd name="connsiteX158" fmla="*/ 2995934 w 12192000"/>
              <a:gd name="connsiteY158" fmla="*/ 1967085 h 2237474"/>
              <a:gd name="connsiteX159" fmla="*/ 2980071 w 12192000"/>
              <a:gd name="connsiteY159" fmla="*/ 1972988 h 2237474"/>
              <a:gd name="connsiteX160" fmla="*/ 2978094 w 12192000"/>
              <a:gd name="connsiteY160" fmla="*/ 1972369 h 2237474"/>
              <a:gd name="connsiteX161" fmla="*/ 2942858 w 12192000"/>
              <a:gd name="connsiteY161" fmla="*/ 1981367 h 2237474"/>
              <a:gd name="connsiteX162" fmla="*/ 2875436 w 12192000"/>
              <a:gd name="connsiteY162" fmla="*/ 1996977 h 2237474"/>
              <a:gd name="connsiteX163" fmla="*/ 2874892 w 12192000"/>
              <a:gd name="connsiteY163" fmla="*/ 1996085 h 2237474"/>
              <a:gd name="connsiteX164" fmla="*/ 2864145 w 12192000"/>
              <a:gd name="connsiteY164" fmla="*/ 1994061 h 2237474"/>
              <a:gd name="connsiteX165" fmla="*/ 2843662 w 12192000"/>
              <a:gd name="connsiteY165" fmla="*/ 1992498 h 2237474"/>
              <a:gd name="connsiteX166" fmla="*/ 2796128 w 12192000"/>
              <a:gd name="connsiteY166" fmla="*/ 1976403 h 2237474"/>
              <a:gd name="connsiteX167" fmla="*/ 2756784 w 12192000"/>
              <a:gd name="connsiteY167" fmla="*/ 1985116 h 2237474"/>
              <a:gd name="connsiteX168" fmla="*/ 2748833 w 12192000"/>
              <a:gd name="connsiteY168" fmla="*/ 1986323 h 2237474"/>
              <a:gd name="connsiteX169" fmla="*/ 2748661 w 12192000"/>
              <a:gd name="connsiteY169" fmla="*/ 1986122 h 2237474"/>
              <a:gd name="connsiteX170" fmla="*/ 2740251 w 12192000"/>
              <a:gd name="connsiteY170" fmla="*/ 1986946 h 2237474"/>
              <a:gd name="connsiteX171" fmla="*/ 2718916 w 12192000"/>
              <a:gd name="connsiteY171" fmla="*/ 1990867 h 2237474"/>
              <a:gd name="connsiteX172" fmla="*/ 2713522 w 12192000"/>
              <a:gd name="connsiteY172" fmla="*/ 1990173 h 2237474"/>
              <a:gd name="connsiteX173" fmla="*/ 2680597 w 12192000"/>
              <a:gd name="connsiteY173" fmla="*/ 1984996 h 2237474"/>
              <a:gd name="connsiteX174" fmla="*/ 2578178 w 12192000"/>
              <a:gd name="connsiteY174" fmla="*/ 1990531 h 2237474"/>
              <a:gd name="connsiteX175" fmla="*/ 2476147 w 12192000"/>
              <a:gd name="connsiteY175" fmla="*/ 1998305 h 2237474"/>
              <a:gd name="connsiteX176" fmla="*/ 2373568 w 12192000"/>
              <a:gd name="connsiteY176" fmla="*/ 2003219 h 2237474"/>
              <a:gd name="connsiteX177" fmla="*/ 2321399 w 12192000"/>
              <a:gd name="connsiteY177" fmla="*/ 1989467 h 2237474"/>
              <a:gd name="connsiteX178" fmla="*/ 2315525 w 12192000"/>
              <a:gd name="connsiteY178" fmla="*/ 1989708 h 2237474"/>
              <a:gd name="connsiteX179" fmla="*/ 2300792 w 12192000"/>
              <a:gd name="connsiteY179" fmla="*/ 1994290 h 2237474"/>
              <a:gd name="connsiteX180" fmla="*/ 2295469 w 12192000"/>
              <a:gd name="connsiteY180" fmla="*/ 1996659 h 2237474"/>
              <a:gd name="connsiteX181" fmla="*/ 2287219 w 12192000"/>
              <a:gd name="connsiteY181" fmla="*/ 1998750 h 2237474"/>
              <a:gd name="connsiteX182" fmla="*/ 2286948 w 12192000"/>
              <a:gd name="connsiteY182" fmla="*/ 1998596 h 2237474"/>
              <a:gd name="connsiteX183" fmla="*/ 2243069 w 12192000"/>
              <a:gd name="connsiteY183" fmla="*/ 2015111 h 2237474"/>
              <a:gd name="connsiteX184" fmla="*/ 2186609 w 12192000"/>
              <a:gd name="connsiteY184" fmla="*/ 2008263 h 2237474"/>
              <a:gd name="connsiteX185" fmla="*/ 2164831 w 12192000"/>
              <a:gd name="connsiteY185" fmla="*/ 2010143 h 2237474"/>
              <a:gd name="connsiteX186" fmla="*/ 2152836 w 12192000"/>
              <a:gd name="connsiteY186" fmla="*/ 2010048 h 2237474"/>
              <a:gd name="connsiteX187" fmla="*/ 2117102 w 12192000"/>
              <a:gd name="connsiteY187" fmla="*/ 2023004 h 2237474"/>
              <a:gd name="connsiteX188" fmla="*/ 2111935 w 12192000"/>
              <a:gd name="connsiteY188" fmla="*/ 2023163 h 2237474"/>
              <a:gd name="connsiteX189" fmla="*/ 2089991 w 12192000"/>
              <a:gd name="connsiteY189" fmla="*/ 2034193 h 2237474"/>
              <a:gd name="connsiteX190" fmla="*/ 2058061 w 12192000"/>
              <a:gd name="connsiteY190" fmla="*/ 2047942 h 2237474"/>
              <a:gd name="connsiteX191" fmla="*/ 2055737 w 12192000"/>
              <a:gd name="connsiteY191" fmla="*/ 2047704 h 2237474"/>
              <a:gd name="connsiteX192" fmla="*/ 2042244 w 12192000"/>
              <a:gd name="connsiteY192" fmla="*/ 2055560 h 2237474"/>
              <a:gd name="connsiteX193" fmla="*/ 1976224 w 12192000"/>
              <a:gd name="connsiteY193" fmla="*/ 2074257 h 2237474"/>
              <a:gd name="connsiteX194" fmla="*/ 1877728 w 12192000"/>
              <a:gd name="connsiteY194" fmla="*/ 2101004 h 2237474"/>
              <a:gd name="connsiteX195" fmla="*/ 1759056 w 12192000"/>
              <a:gd name="connsiteY195" fmla="*/ 2125608 h 2237474"/>
              <a:gd name="connsiteX196" fmla="*/ 1637948 w 12192000"/>
              <a:gd name="connsiteY196" fmla="*/ 2172597 h 2237474"/>
              <a:gd name="connsiteX197" fmla="*/ 1434549 w 12192000"/>
              <a:gd name="connsiteY197" fmla="*/ 2234522 h 2237474"/>
              <a:gd name="connsiteX198" fmla="*/ 1398481 w 12192000"/>
              <a:gd name="connsiteY198" fmla="*/ 2237074 h 2237474"/>
              <a:gd name="connsiteX199" fmla="*/ 1398407 w 12192000"/>
              <a:gd name="connsiteY199" fmla="*/ 2237095 h 2237474"/>
              <a:gd name="connsiteX200" fmla="*/ 1370962 w 12192000"/>
              <a:gd name="connsiteY200" fmla="*/ 2237474 h 2237474"/>
              <a:gd name="connsiteX201" fmla="*/ 1356367 w 12192000"/>
              <a:gd name="connsiteY201" fmla="*/ 2235089 h 2237474"/>
              <a:gd name="connsiteX202" fmla="*/ 1324828 w 12192000"/>
              <a:gd name="connsiteY202" fmla="*/ 2231968 h 2237474"/>
              <a:gd name="connsiteX203" fmla="*/ 1297744 w 12192000"/>
              <a:gd name="connsiteY203" fmla="*/ 2235849 h 2237474"/>
              <a:gd name="connsiteX204" fmla="*/ 1286236 w 12192000"/>
              <a:gd name="connsiteY204" fmla="*/ 2233135 h 2237474"/>
              <a:gd name="connsiteX205" fmla="*/ 1283504 w 12192000"/>
              <a:gd name="connsiteY205" fmla="*/ 2233797 h 2237474"/>
              <a:gd name="connsiteX206" fmla="*/ 1279765 w 12192000"/>
              <a:gd name="connsiteY206" fmla="*/ 2229639 h 2237474"/>
              <a:gd name="connsiteX207" fmla="*/ 1195347 w 12192000"/>
              <a:gd name="connsiteY207" fmla="*/ 2212354 h 2237474"/>
              <a:gd name="connsiteX208" fmla="*/ 970251 w 12192000"/>
              <a:gd name="connsiteY208" fmla="*/ 2221029 h 2237474"/>
              <a:gd name="connsiteX209" fmla="*/ 812914 w 12192000"/>
              <a:gd name="connsiteY209" fmla="*/ 2202752 h 2237474"/>
              <a:gd name="connsiteX210" fmla="*/ 800195 w 12192000"/>
              <a:gd name="connsiteY210" fmla="*/ 2209407 h 2237474"/>
              <a:gd name="connsiteX211" fmla="*/ 784978 w 12192000"/>
              <a:gd name="connsiteY211" fmla="*/ 2212360 h 2237474"/>
              <a:gd name="connsiteX212" fmla="*/ 681987 w 12192000"/>
              <a:gd name="connsiteY212" fmla="*/ 2216757 h 2237474"/>
              <a:gd name="connsiteX213" fmla="*/ 669923 w 12192000"/>
              <a:gd name="connsiteY213" fmla="*/ 2211682 h 2237474"/>
              <a:gd name="connsiteX214" fmla="*/ 648680 w 12192000"/>
              <a:gd name="connsiteY214" fmla="*/ 2206229 h 2237474"/>
              <a:gd name="connsiteX215" fmla="*/ 597225 w 12192000"/>
              <a:gd name="connsiteY215" fmla="*/ 2180999 h 2237474"/>
              <a:gd name="connsiteX216" fmla="*/ 558449 w 12192000"/>
              <a:gd name="connsiteY216" fmla="*/ 2182346 h 2237474"/>
              <a:gd name="connsiteX217" fmla="*/ 550517 w 12192000"/>
              <a:gd name="connsiteY217" fmla="*/ 2182060 h 2237474"/>
              <a:gd name="connsiteX218" fmla="*/ 550309 w 12192000"/>
              <a:gd name="connsiteY218" fmla="*/ 2181825 h 2237474"/>
              <a:gd name="connsiteX219" fmla="*/ 541836 w 12192000"/>
              <a:gd name="connsiteY219" fmla="*/ 2181063 h 2237474"/>
              <a:gd name="connsiteX220" fmla="*/ 536057 w 12192000"/>
              <a:gd name="connsiteY220" fmla="*/ 2181537 h 2237474"/>
              <a:gd name="connsiteX221" fmla="*/ 520671 w 12192000"/>
              <a:gd name="connsiteY221" fmla="*/ 2180980 h 2237474"/>
              <a:gd name="connsiteX222" fmla="*/ 515024 w 12192000"/>
              <a:gd name="connsiteY222" fmla="*/ 2179258 h 2237474"/>
              <a:gd name="connsiteX223" fmla="*/ 512278 w 12192000"/>
              <a:gd name="connsiteY223" fmla="*/ 2176369 h 2237474"/>
              <a:gd name="connsiteX224" fmla="*/ 480419 w 12192000"/>
              <a:gd name="connsiteY224" fmla="*/ 2167807 h 2237474"/>
              <a:gd name="connsiteX225" fmla="*/ 413835 w 12192000"/>
              <a:gd name="connsiteY225" fmla="*/ 2156783 h 2237474"/>
              <a:gd name="connsiteX226" fmla="*/ 376513 w 12192000"/>
              <a:gd name="connsiteY226" fmla="*/ 2154014 h 2237474"/>
              <a:gd name="connsiteX227" fmla="*/ 273386 w 12192000"/>
              <a:gd name="connsiteY227" fmla="*/ 2142551 h 2237474"/>
              <a:gd name="connsiteX228" fmla="*/ 169207 w 12192000"/>
              <a:gd name="connsiteY228" fmla="*/ 2128100 h 2237474"/>
              <a:gd name="connsiteX229" fmla="*/ 93149 w 12192000"/>
              <a:gd name="connsiteY229" fmla="*/ 2105324 h 2237474"/>
              <a:gd name="connsiteX230" fmla="*/ 88109 w 12192000"/>
              <a:gd name="connsiteY230" fmla="*/ 2106704 h 2237474"/>
              <a:gd name="connsiteX231" fmla="*/ 80022 w 12192000"/>
              <a:gd name="connsiteY231" fmla="*/ 2107254 h 2237474"/>
              <a:gd name="connsiteX232" fmla="*/ 79717 w 12192000"/>
              <a:gd name="connsiteY232" fmla="*/ 2107046 h 2237474"/>
              <a:gd name="connsiteX233" fmla="*/ 72352 w 12192000"/>
              <a:gd name="connsiteY233" fmla="*/ 2107991 h 2237474"/>
              <a:gd name="connsiteX234" fmla="*/ 37645 w 12192000"/>
              <a:gd name="connsiteY234" fmla="*/ 2115401 h 2237474"/>
              <a:gd name="connsiteX235" fmla="*/ 4572 w 12192000"/>
              <a:gd name="connsiteY235" fmla="*/ 2111091 h 2237474"/>
              <a:gd name="connsiteX236" fmla="*/ 0 w 12192000"/>
              <a:gd name="connsiteY236" fmla="*/ 2110468 h 2237474"/>
              <a:gd name="connsiteX237" fmla="*/ 0 w 12192000"/>
              <a:gd name="connsiteY23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29530 w 12192000"/>
              <a:gd name="connsiteY150" fmla="*/ 1864513 h 2237474"/>
              <a:gd name="connsiteX151" fmla="*/ 3680177 w 12192000"/>
              <a:gd name="connsiteY151" fmla="*/ 1881552 h 2237474"/>
              <a:gd name="connsiteX152" fmla="*/ 3567259 w 12192000"/>
              <a:gd name="connsiteY152" fmla="*/ 1893482 h 2237474"/>
              <a:gd name="connsiteX153" fmla="*/ 3405770 w 12192000"/>
              <a:gd name="connsiteY153" fmla="*/ 1904591 h 2237474"/>
              <a:gd name="connsiteX154" fmla="*/ 3280097 w 12192000"/>
              <a:gd name="connsiteY154" fmla="*/ 1919610 h 2237474"/>
              <a:gd name="connsiteX155" fmla="*/ 3123424 w 12192000"/>
              <a:gd name="connsiteY155" fmla="*/ 1952930 h 2237474"/>
              <a:gd name="connsiteX156" fmla="*/ 3009910 w 12192000"/>
              <a:gd name="connsiteY156" fmla="*/ 1957866 h 2237474"/>
              <a:gd name="connsiteX157" fmla="*/ 2995934 w 12192000"/>
              <a:gd name="connsiteY157" fmla="*/ 1967085 h 2237474"/>
              <a:gd name="connsiteX158" fmla="*/ 2980071 w 12192000"/>
              <a:gd name="connsiteY158" fmla="*/ 1972988 h 2237474"/>
              <a:gd name="connsiteX159" fmla="*/ 2978094 w 12192000"/>
              <a:gd name="connsiteY159" fmla="*/ 1972369 h 2237474"/>
              <a:gd name="connsiteX160" fmla="*/ 2942858 w 12192000"/>
              <a:gd name="connsiteY160" fmla="*/ 1981367 h 2237474"/>
              <a:gd name="connsiteX161" fmla="*/ 2875436 w 12192000"/>
              <a:gd name="connsiteY161" fmla="*/ 1996977 h 2237474"/>
              <a:gd name="connsiteX162" fmla="*/ 2874892 w 12192000"/>
              <a:gd name="connsiteY162" fmla="*/ 1996085 h 2237474"/>
              <a:gd name="connsiteX163" fmla="*/ 2864145 w 12192000"/>
              <a:gd name="connsiteY163" fmla="*/ 1994061 h 2237474"/>
              <a:gd name="connsiteX164" fmla="*/ 2843662 w 12192000"/>
              <a:gd name="connsiteY164" fmla="*/ 1992498 h 2237474"/>
              <a:gd name="connsiteX165" fmla="*/ 2796128 w 12192000"/>
              <a:gd name="connsiteY165" fmla="*/ 1976403 h 2237474"/>
              <a:gd name="connsiteX166" fmla="*/ 2756784 w 12192000"/>
              <a:gd name="connsiteY166" fmla="*/ 1985116 h 2237474"/>
              <a:gd name="connsiteX167" fmla="*/ 2748833 w 12192000"/>
              <a:gd name="connsiteY167" fmla="*/ 1986323 h 2237474"/>
              <a:gd name="connsiteX168" fmla="*/ 2748661 w 12192000"/>
              <a:gd name="connsiteY168" fmla="*/ 1986122 h 2237474"/>
              <a:gd name="connsiteX169" fmla="*/ 2740251 w 12192000"/>
              <a:gd name="connsiteY169" fmla="*/ 1986946 h 2237474"/>
              <a:gd name="connsiteX170" fmla="*/ 2718916 w 12192000"/>
              <a:gd name="connsiteY170" fmla="*/ 1990867 h 2237474"/>
              <a:gd name="connsiteX171" fmla="*/ 2713522 w 12192000"/>
              <a:gd name="connsiteY171" fmla="*/ 1990173 h 2237474"/>
              <a:gd name="connsiteX172" fmla="*/ 2680597 w 12192000"/>
              <a:gd name="connsiteY172" fmla="*/ 1984996 h 2237474"/>
              <a:gd name="connsiteX173" fmla="*/ 2578178 w 12192000"/>
              <a:gd name="connsiteY173" fmla="*/ 1990531 h 2237474"/>
              <a:gd name="connsiteX174" fmla="*/ 2476147 w 12192000"/>
              <a:gd name="connsiteY174" fmla="*/ 1998305 h 2237474"/>
              <a:gd name="connsiteX175" fmla="*/ 2373568 w 12192000"/>
              <a:gd name="connsiteY175" fmla="*/ 2003219 h 2237474"/>
              <a:gd name="connsiteX176" fmla="*/ 2321399 w 12192000"/>
              <a:gd name="connsiteY176" fmla="*/ 1989467 h 2237474"/>
              <a:gd name="connsiteX177" fmla="*/ 2315525 w 12192000"/>
              <a:gd name="connsiteY177" fmla="*/ 1989708 h 2237474"/>
              <a:gd name="connsiteX178" fmla="*/ 2300792 w 12192000"/>
              <a:gd name="connsiteY178" fmla="*/ 1994290 h 2237474"/>
              <a:gd name="connsiteX179" fmla="*/ 2295469 w 12192000"/>
              <a:gd name="connsiteY179" fmla="*/ 1996659 h 2237474"/>
              <a:gd name="connsiteX180" fmla="*/ 2287219 w 12192000"/>
              <a:gd name="connsiteY180" fmla="*/ 1998750 h 2237474"/>
              <a:gd name="connsiteX181" fmla="*/ 2286948 w 12192000"/>
              <a:gd name="connsiteY181" fmla="*/ 1998596 h 2237474"/>
              <a:gd name="connsiteX182" fmla="*/ 2243069 w 12192000"/>
              <a:gd name="connsiteY182" fmla="*/ 2015111 h 2237474"/>
              <a:gd name="connsiteX183" fmla="*/ 2186609 w 12192000"/>
              <a:gd name="connsiteY183" fmla="*/ 2008263 h 2237474"/>
              <a:gd name="connsiteX184" fmla="*/ 2164831 w 12192000"/>
              <a:gd name="connsiteY184" fmla="*/ 2010143 h 2237474"/>
              <a:gd name="connsiteX185" fmla="*/ 2152836 w 12192000"/>
              <a:gd name="connsiteY185" fmla="*/ 2010048 h 2237474"/>
              <a:gd name="connsiteX186" fmla="*/ 2117102 w 12192000"/>
              <a:gd name="connsiteY186" fmla="*/ 2023004 h 2237474"/>
              <a:gd name="connsiteX187" fmla="*/ 2111935 w 12192000"/>
              <a:gd name="connsiteY187" fmla="*/ 2023163 h 2237474"/>
              <a:gd name="connsiteX188" fmla="*/ 2089991 w 12192000"/>
              <a:gd name="connsiteY188" fmla="*/ 2034193 h 2237474"/>
              <a:gd name="connsiteX189" fmla="*/ 2058061 w 12192000"/>
              <a:gd name="connsiteY189" fmla="*/ 2047942 h 2237474"/>
              <a:gd name="connsiteX190" fmla="*/ 2055737 w 12192000"/>
              <a:gd name="connsiteY190" fmla="*/ 2047704 h 2237474"/>
              <a:gd name="connsiteX191" fmla="*/ 2042244 w 12192000"/>
              <a:gd name="connsiteY191" fmla="*/ 2055560 h 2237474"/>
              <a:gd name="connsiteX192" fmla="*/ 1976224 w 12192000"/>
              <a:gd name="connsiteY192" fmla="*/ 2074257 h 2237474"/>
              <a:gd name="connsiteX193" fmla="*/ 1877728 w 12192000"/>
              <a:gd name="connsiteY193" fmla="*/ 2101004 h 2237474"/>
              <a:gd name="connsiteX194" fmla="*/ 1759056 w 12192000"/>
              <a:gd name="connsiteY194" fmla="*/ 2125608 h 2237474"/>
              <a:gd name="connsiteX195" fmla="*/ 1637948 w 12192000"/>
              <a:gd name="connsiteY195" fmla="*/ 2172597 h 2237474"/>
              <a:gd name="connsiteX196" fmla="*/ 1434549 w 12192000"/>
              <a:gd name="connsiteY196" fmla="*/ 2234522 h 2237474"/>
              <a:gd name="connsiteX197" fmla="*/ 1398481 w 12192000"/>
              <a:gd name="connsiteY197" fmla="*/ 2237074 h 2237474"/>
              <a:gd name="connsiteX198" fmla="*/ 1398407 w 12192000"/>
              <a:gd name="connsiteY198" fmla="*/ 2237095 h 2237474"/>
              <a:gd name="connsiteX199" fmla="*/ 1370962 w 12192000"/>
              <a:gd name="connsiteY199" fmla="*/ 2237474 h 2237474"/>
              <a:gd name="connsiteX200" fmla="*/ 1356367 w 12192000"/>
              <a:gd name="connsiteY200" fmla="*/ 2235089 h 2237474"/>
              <a:gd name="connsiteX201" fmla="*/ 1324828 w 12192000"/>
              <a:gd name="connsiteY201" fmla="*/ 2231968 h 2237474"/>
              <a:gd name="connsiteX202" fmla="*/ 1297744 w 12192000"/>
              <a:gd name="connsiteY202" fmla="*/ 2235849 h 2237474"/>
              <a:gd name="connsiteX203" fmla="*/ 1286236 w 12192000"/>
              <a:gd name="connsiteY203" fmla="*/ 2233135 h 2237474"/>
              <a:gd name="connsiteX204" fmla="*/ 1283504 w 12192000"/>
              <a:gd name="connsiteY204" fmla="*/ 2233797 h 2237474"/>
              <a:gd name="connsiteX205" fmla="*/ 1279765 w 12192000"/>
              <a:gd name="connsiteY205" fmla="*/ 2229639 h 2237474"/>
              <a:gd name="connsiteX206" fmla="*/ 1195347 w 12192000"/>
              <a:gd name="connsiteY206" fmla="*/ 2212354 h 2237474"/>
              <a:gd name="connsiteX207" fmla="*/ 970251 w 12192000"/>
              <a:gd name="connsiteY207" fmla="*/ 2221029 h 2237474"/>
              <a:gd name="connsiteX208" fmla="*/ 812914 w 12192000"/>
              <a:gd name="connsiteY208" fmla="*/ 2202752 h 2237474"/>
              <a:gd name="connsiteX209" fmla="*/ 800195 w 12192000"/>
              <a:gd name="connsiteY209" fmla="*/ 2209407 h 2237474"/>
              <a:gd name="connsiteX210" fmla="*/ 784978 w 12192000"/>
              <a:gd name="connsiteY210" fmla="*/ 2212360 h 2237474"/>
              <a:gd name="connsiteX211" fmla="*/ 681987 w 12192000"/>
              <a:gd name="connsiteY211" fmla="*/ 2216757 h 2237474"/>
              <a:gd name="connsiteX212" fmla="*/ 669923 w 12192000"/>
              <a:gd name="connsiteY212" fmla="*/ 2211682 h 2237474"/>
              <a:gd name="connsiteX213" fmla="*/ 648680 w 12192000"/>
              <a:gd name="connsiteY213" fmla="*/ 2206229 h 2237474"/>
              <a:gd name="connsiteX214" fmla="*/ 597225 w 12192000"/>
              <a:gd name="connsiteY214" fmla="*/ 2180999 h 2237474"/>
              <a:gd name="connsiteX215" fmla="*/ 558449 w 12192000"/>
              <a:gd name="connsiteY215" fmla="*/ 2182346 h 2237474"/>
              <a:gd name="connsiteX216" fmla="*/ 550517 w 12192000"/>
              <a:gd name="connsiteY216" fmla="*/ 2182060 h 2237474"/>
              <a:gd name="connsiteX217" fmla="*/ 550309 w 12192000"/>
              <a:gd name="connsiteY217" fmla="*/ 2181825 h 2237474"/>
              <a:gd name="connsiteX218" fmla="*/ 541836 w 12192000"/>
              <a:gd name="connsiteY218" fmla="*/ 2181063 h 2237474"/>
              <a:gd name="connsiteX219" fmla="*/ 536057 w 12192000"/>
              <a:gd name="connsiteY219" fmla="*/ 2181537 h 2237474"/>
              <a:gd name="connsiteX220" fmla="*/ 520671 w 12192000"/>
              <a:gd name="connsiteY220" fmla="*/ 2180980 h 2237474"/>
              <a:gd name="connsiteX221" fmla="*/ 515024 w 12192000"/>
              <a:gd name="connsiteY221" fmla="*/ 2179258 h 2237474"/>
              <a:gd name="connsiteX222" fmla="*/ 512278 w 12192000"/>
              <a:gd name="connsiteY222" fmla="*/ 2176369 h 2237474"/>
              <a:gd name="connsiteX223" fmla="*/ 480419 w 12192000"/>
              <a:gd name="connsiteY223" fmla="*/ 2167807 h 2237474"/>
              <a:gd name="connsiteX224" fmla="*/ 413835 w 12192000"/>
              <a:gd name="connsiteY224" fmla="*/ 2156783 h 2237474"/>
              <a:gd name="connsiteX225" fmla="*/ 376513 w 12192000"/>
              <a:gd name="connsiteY225" fmla="*/ 2154014 h 2237474"/>
              <a:gd name="connsiteX226" fmla="*/ 273386 w 12192000"/>
              <a:gd name="connsiteY226" fmla="*/ 2142551 h 2237474"/>
              <a:gd name="connsiteX227" fmla="*/ 169207 w 12192000"/>
              <a:gd name="connsiteY227" fmla="*/ 2128100 h 2237474"/>
              <a:gd name="connsiteX228" fmla="*/ 93149 w 12192000"/>
              <a:gd name="connsiteY228" fmla="*/ 2105324 h 2237474"/>
              <a:gd name="connsiteX229" fmla="*/ 88109 w 12192000"/>
              <a:gd name="connsiteY229" fmla="*/ 2106704 h 2237474"/>
              <a:gd name="connsiteX230" fmla="*/ 80022 w 12192000"/>
              <a:gd name="connsiteY230" fmla="*/ 2107254 h 2237474"/>
              <a:gd name="connsiteX231" fmla="*/ 79717 w 12192000"/>
              <a:gd name="connsiteY231" fmla="*/ 2107046 h 2237474"/>
              <a:gd name="connsiteX232" fmla="*/ 72352 w 12192000"/>
              <a:gd name="connsiteY232" fmla="*/ 2107991 h 2237474"/>
              <a:gd name="connsiteX233" fmla="*/ 37645 w 12192000"/>
              <a:gd name="connsiteY233" fmla="*/ 2115401 h 2237474"/>
              <a:gd name="connsiteX234" fmla="*/ 4572 w 12192000"/>
              <a:gd name="connsiteY234" fmla="*/ 2111091 h 2237474"/>
              <a:gd name="connsiteX235" fmla="*/ 0 w 12192000"/>
              <a:gd name="connsiteY235" fmla="*/ 2110468 h 2237474"/>
              <a:gd name="connsiteX236" fmla="*/ 0 w 12192000"/>
              <a:gd name="connsiteY23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43319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08541 w 12192000"/>
              <a:gd name="connsiteY102" fmla="*/ 1668757 h 2237474"/>
              <a:gd name="connsiteX103" fmla="*/ 6471012 w 12192000"/>
              <a:gd name="connsiteY103" fmla="*/ 1678604 h 2237474"/>
              <a:gd name="connsiteX104" fmla="*/ 6415265 w 12192000"/>
              <a:gd name="connsiteY104" fmla="*/ 1665317 h 2237474"/>
              <a:gd name="connsiteX105" fmla="*/ 6364035 w 12192000"/>
              <a:gd name="connsiteY105" fmla="*/ 1667683 h 2237474"/>
              <a:gd name="connsiteX106" fmla="*/ 6280959 w 12192000"/>
              <a:gd name="connsiteY106" fmla="*/ 1689329 h 2237474"/>
              <a:gd name="connsiteX107" fmla="*/ 6243319 w 12192000"/>
              <a:gd name="connsiteY107" fmla="*/ 1695560 h 2237474"/>
              <a:gd name="connsiteX108" fmla="*/ 6098321 w 12192000"/>
              <a:gd name="connsiteY108" fmla="*/ 1721646 h 2237474"/>
              <a:gd name="connsiteX109" fmla="*/ 5880652 w 12192000"/>
              <a:gd name="connsiteY109" fmla="*/ 1779643 h 2237474"/>
              <a:gd name="connsiteX110" fmla="*/ 5785959 w 12192000"/>
              <a:gd name="connsiteY110" fmla="*/ 1775307 h 2237474"/>
              <a:gd name="connsiteX111" fmla="*/ 5643534 w 12192000"/>
              <a:gd name="connsiteY111" fmla="*/ 1802919 h 2237474"/>
              <a:gd name="connsiteX112" fmla="*/ 5518799 w 12192000"/>
              <a:gd name="connsiteY112" fmla="*/ 1818312 h 2237474"/>
              <a:gd name="connsiteX113" fmla="*/ 5505014 w 12192000"/>
              <a:gd name="connsiteY113" fmla="*/ 1819259 h 2237474"/>
              <a:gd name="connsiteX114" fmla="*/ 5453307 w 12192000"/>
              <a:gd name="connsiteY114" fmla="*/ 1815450 h 2237474"/>
              <a:gd name="connsiteX115" fmla="*/ 5364192 w 12192000"/>
              <a:gd name="connsiteY115" fmla="*/ 1826074 h 2237474"/>
              <a:gd name="connsiteX116" fmla="*/ 5350380 w 12192000"/>
              <a:gd name="connsiteY116" fmla="*/ 1830891 h 2237474"/>
              <a:gd name="connsiteX117" fmla="*/ 5259633 w 12192000"/>
              <a:gd name="connsiteY117" fmla="*/ 1837160 h 2237474"/>
              <a:gd name="connsiteX118" fmla="*/ 5197513 w 12192000"/>
              <a:gd name="connsiteY118" fmla="*/ 1844718 h 2237474"/>
              <a:gd name="connsiteX119" fmla="*/ 5184170 w 12192000"/>
              <a:gd name="connsiteY119" fmla="*/ 1849402 h 2237474"/>
              <a:gd name="connsiteX120" fmla="*/ 5168852 w 12192000"/>
              <a:gd name="connsiteY120" fmla="*/ 1844846 h 2237474"/>
              <a:gd name="connsiteX121" fmla="*/ 5164370 w 12192000"/>
              <a:gd name="connsiteY121" fmla="*/ 1840597 h 2237474"/>
              <a:gd name="connsiteX122" fmla="*/ 5114927 w 12192000"/>
              <a:gd name="connsiteY122" fmla="*/ 1847827 h 2237474"/>
              <a:gd name="connsiteX123" fmla="*/ 5108970 w 12192000"/>
              <a:gd name="connsiteY123" fmla="*/ 1847935 h 2237474"/>
              <a:gd name="connsiteX124" fmla="*/ 5067961 w 12192000"/>
              <a:gd name="connsiteY124" fmla="*/ 1845917 h 2237474"/>
              <a:gd name="connsiteX125" fmla="*/ 5007075 w 12192000"/>
              <a:gd name="connsiteY125" fmla="*/ 1838626 h 2237474"/>
              <a:gd name="connsiteX126" fmla="*/ 4944087 w 12192000"/>
              <a:gd name="connsiteY126" fmla="*/ 1823332 h 2237474"/>
              <a:gd name="connsiteX127" fmla="*/ 4907662 w 12192000"/>
              <a:gd name="connsiteY127" fmla="*/ 1816900 h 2237474"/>
              <a:gd name="connsiteX128" fmla="*/ 4882386 w 12192000"/>
              <a:gd name="connsiteY128" fmla="*/ 1809844 h 2237474"/>
              <a:gd name="connsiteX129" fmla="*/ 4811440 w 12192000"/>
              <a:gd name="connsiteY129" fmla="*/ 1804655 h 2237474"/>
              <a:gd name="connsiteX130" fmla="*/ 4691075 w 12192000"/>
              <a:gd name="connsiteY130" fmla="*/ 1801389 h 2237474"/>
              <a:gd name="connsiteX131" fmla="*/ 4611738 w 12192000"/>
              <a:gd name="connsiteY131" fmla="*/ 1776964 h 2237474"/>
              <a:gd name="connsiteX132" fmla="*/ 4560070 w 12192000"/>
              <a:gd name="connsiteY132" fmla="*/ 1785640 h 2237474"/>
              <a:gd name="connsiteX133" fmla="*/ 4536503 w 12192000"/>
              <a:gd name="connsiteY133" fmla="*/ 1785334 h 2237474"/>
              <a:gd name="connsiteX134" fmla="*/ 4513724 w 12192000"/>
              <a:gd name="connsiteY134" fmla="*/ 1791996 h 2237474"/>
              <a:gd name="connsiteX135" fmla="*/ 4459810 w 12192000"/>
              <a:gd name="connsiteY135" fmla="*/ 1797886 h 2237474"/>
              <a:gd name="connsiteX136" fmla="*/ 4379064 w 12192000"/>
              <a:gd name="connsiteY136" fmla="*/ 1817177 h 2237474"/>
              <a:gd name="connsiteX137" fmla="*/ 4319209 w 12192000"/>
              <a:gd name="connsiteY137" fmla="*/ 1834833 h 2237474"/>
              <a:gd name="connsiteX138" fmla="*/ 4290981 w 12192000"/>
              <a:gd name="connsiteY138" fmla="*/ 1839677 h 2237474"/>
              <a:gd name="connsiteX139" fmla="*/ 4285792 w 12192000"/>
              <a:gd name="connsiteY139" fmla="*/ 1836231 h 2237474"/>
              <a:gd name="connsiteX140" fmla="*/ 4238372 w 12192000"/>
              <a:gd name="connsiteY140" fmla="*/ 1851480 h 2237474"/>
              <a:gd name="connsiteX141" fmla="*/ 4232517 w 12192000"/>
              <a:gd name="connsiteY141" fmla="*/ 1852567 h 2237474"/>
              <a:gd name="connsiteX142" fmla="*/ 4191732 w 12192000"/>
              <a:gd name="connsiteY142" fmla="*/ 1857328 h 2237474"/>
              <a:gd name="connsiteX143" fmla="*/ 4065532 w 12192000"/>
              <a:gd name="connsiteY143" fmla="*/ 1855477 h 2237474"/>
              <a:gd name="connsiteX144" fmla="*/ 4028460 w 12192000"/>
              <a:gd name="connsiteY144" fmla="*/ 1855137 h 2237474"/>
              <a:gd name="connsiteX145" fmla="*/ 4002267 w 12192000"/>
              <a:gd name="connsiteY145" fmla="*/ 1852352 h 2237474"/>
              <a:gd name="connsiteX146" fmla="*/ 3931396 w 12192000"/>
              <a:gd name="connsiteY146" fmla="*/ 1858915 h 2237474"/>
              <a:gd name="connsiteX147" fmla="*/ 3812162 w 12192000"/>
              <a:gd name="connsiteY147" fmla="*/ 1875501 h 2237474"/>
              <a:gd name="connsiteX148" fmla="*/ 3729530 w 12192000"/>
              <a:gd name="connsiteY148" fmla="*/ 1864513 h 2237474"/>
              <a:gd name="connsiteX149" fmla="*/ 3680177 w 12192000"/>
              <a:gd name="connsiteY149" fmla="*/ 1881552 h 2237474"/>
              <a:gd name="connsiteX150" fmla="*/ 3567259 w 12192000"/>
              <a:gd name="connsiteY150" fmla="*/ 1893482 h 2237474"/>
              <a:gd name="connsiteX151" fmla="*/ 3405770 w 12192000"/>
              <a:gd name="connsiteY151" fmla="*/ 1904591 h 2237474"/>
              <a:gd name="connsiteX152" fmla="*/ 3280097 w 12192000"/>
              <a:gd name="connsiteY152" fmla="*/ 1919610 h 2237474"/>
              <a:gd name="connsiteX153" fmla="*/ 3123424 w 12192000"/>
              <a:gd name="connsiteY153" fmla="*/ 1952930 h 2237474"/>
              <a:gd name="connsiteX154" fmla="*/ 3009910 w 12192000"/>
              <a:gd name="connsiteY154" fmla="*/ 1957866 h 2237474"/>
              <a:gd name="connsiteX155" fmla="*/ 2995934 w 12192000"/>
              <a:gd name="connsiteY155" fmla="*/ 1967085 h 2237474"/>
              <a:gd name="connsiteX156" fmla="*/ 2980071 w 12192000"/>
              <a:gd name="connsiteY156" fmla="*/ 1972988 h 2237474"/>
              <a:gd name="connsiteX157" fmla="*/ 2978094 w 12192000"/>
              <a:gd name="connsiteY157" fmla="*/ 1972369 h 2237474"/>
              <a:gd name="connsiteX158" fmla="*/ 2942858 w 12192000"/>
              <a:gd name="connsiteY158" fmla="*/ 1981367 h 2237474"/>
              <a:gd name="connsiteX159" fmla="*/ 2875436 w 12192000"/>
              <a:gd name="connsiteY159" fmla="*/ 1996977 h 2237474"/>
              <a:gd name="connsiteX160" fmla="*/ 2874892 w 12192000"/>
              <a:gd name="connsiteY160" fmla="*/ 1996085 h 2237474"/>
              <a:gd name="connsiteX161" fmla="*/ 2864145 w 12192000"/>
              <a:gd name="connsiteY161" fmla="*/ 1994061 h 2237474"/>
              <a:gd name="connsiteX162" fmla="*/ 2843662 w 12192000"/>
              <a:gd name="connsiteY162" fmla="*/ 1992498 h 2237474"/>
              <a:gd name="connsiteX163" fmla="*/ 2796128 w 12192000"/>
              <a:gd name="connsiteY163" fmla="*/ 1976403 h 2237474"/>
              <a:gd name="connsiteX164" fmla="*/ 2756784 w 12192000"/>
              <a:gd name="connsiteY164" fmla="*/ 1985116 h 2237474"/>
              <a:gd name="connsiteX165" fmla="*/ 2748833 w 12192000"/>
              <a:gd name="connsiteY165" fmla="*/ 1986323 h 2237474"/>
              <a:gd name="connsiteX166" fmla="*/ 2748661 w 12192000"/>
              <a:gd name="connsiteY166" fmla="*/ 1986122 h 2237474"/>
              <a:gd name="connsiteX167" fmla="*/ 2740251 w 12192000"/>
              <a:gd name="connsiteY167" fmla="*/ 1986946 h 2237474"/>
              <a:gd name="connsiteX168" fmla="*/ 2718916 w 12192000"/>
              <a:gd name="connsiteY168" fmla="*/ 1990867 h 2237474"/>
              <a:gd name="connsiteX169" fmla="*/ 2713522 w 12192000"/>
              <a:gd name="connsiteY169" fmla="*/ 1990173 h 2237474"/>
              <a:gd name="connsiteX170" fmla="*/ 2680597 w 12192000"/>
              <a:gd name="connsiteY170" fmla="*/ 1984996 h 2237474"/>
              <a:gd name="connsiteX171" fmla="*/ 2578178 w 12192000"/>
              <a:gd name="connsiteY171" fmla="*/ 1990531 h 2237474"/>
              <a:gd name="connsiteX172" fmla="*/ 2476147 w 12192000"/>
              <a:gd name="connsiteY172" fmla="*/ 1998305 h 2237474"/>
              <a:gd name="connsiteX173" fmla="*/ 2373568 w 12192000"/>
              <a:gd name="connsiteY173" fmla="*/ 2003219 h 2237474"/>
              <a:gd name="connsiteX174" fmla="*/ 2321399 w 12192000"/>
              <a:gd name="connsiteY174" fmla="*/ 1989467 h 2237474"/>
              <a:gd name="connsiteX175" fmla="*/ 2315525 w 12192000"/>
              <a:gd name="connsiteY175" fmla="*/ 1989708 h 2237474"/>
              <a:gd name="connsiteX176" fmla="*/ 2300792 w 12192000"/>
              <a:gd name="connsiteY176" fmla="*/ 1994290 h 2237474"/>
              <a:gd name="connsiteX177" fmla="*/ 2295469 w 12192000"/>
              <a:gd name="connsiteY177" fmla="*/ 1996659 h 2237474"/>
              <a:gd name="connsiteX178" fmla="*/ 2287219 w 12192000"/>
              <a:gd name="connsiteY178" fmla="*/ 1998750 h 2237474"/>
              <a:gd name="connsiteX179" fmla="*/ 2286948 w 12192000"/>
              <a:gd name="connsiteY179" fmla="*/ 1998596 h 2237474"/>
              <a:gd name="connsiteX180" fmla="*/ 2243069 w 12192000"/>
              <a:gd name="connsiteY180" fmla="*/ 2015111 h 2237474"/>
              <a:gd name="connsiteX181" fmla="*/ 2186609 w 12192000"/>
              <a:gd name="connsiteY181" fmla="*/ 2008263 h 2237474"/>
              <a:gd name="connsiteX182" fmla="*/ 2164831 w 12192000"/>
              <a:gd name="connsiteY182" fmla="*/ 2010143 h 2237474"/>
              <a:gd name="connsiteX183" fmla="*/ 2152836 w 12192000"/>
              <a:gd name="connsiteY183" fmla="*/ 2010048 h 2237474"/>
              <a:gd name="connsiteX184" fmla="*/ 2117102 w 12192000"/>
              <a:gd name="connsiteY184" fmla="*/ 2023004 h 2237474"/>
              <a:gd name="connsiteX185" fmla="*/ 2111935 w 12192000"/>
              <a:gd name="connsiteY185" fmla="*/ 2023163 h 2237474"/>
              <a:gd name="connsiteX186" fmla="*/ 2089991 w 12192000"/>
              <a:gd name="connsiteY186" fmla="*/ 2034193 h 2237474"/>
              <a:gd name="connsiteX187" fmla="*/ 2058061 w 12192000"/>
              <a:gd name="connsiteY187" fmla="*/ 2047942 h 2237474"/>
              <a:gd name="connsiteX188" fmla="*/ 2055737 w 12192000"/>
              <a:gd name="connsiteY188" fmla="*/ 2047704 h 2237474"/>
              <a:gd name="connsiteX189" fmla="*/ 2042244 w 12192000"/>
              <a:gd name="connsiteY189" fmla="*/ 2055560 h 2237474"/>
              <a:gd name="connsiteX190" fmla="*/ 1976224 w 12192000"/>
              <a:gd name="connsiteY190" fmla="*/ 2074257 h 2237474"/>
              <a:gd name="connsiteX191" fmla="*/ 1877728 w 12192000"/>
              <a:gd name="connsiteY191" fmla="*/ 2101004 h 2237474"/>
              <a:gd name="connsiteX192" fmla="*/ 1759056 w 12192000"/>
              <a:gd name="connsiteY192" fmla="*/ 2125608 h 2237474"/>
              <a:gd name="connsiteX193" fmla="*/ 1637948 w 12192000"/>
              <a:gd name="connsiteY193" fmla="*/ 2172597 h 2237474"/>
              <a:gd name="connsiteX194" fmla="*/ 1434549 w 12192000"/>
              <a:gd name="connsiteY194" fmla="*/ 2234522 h 2237474"/>
              <a:gd name="connsiteX195" fmla="*/ 1398481 w 12192000"/>
              <a:gd name="connsiteY195" fmla="*/ 2237074 h 2237474"/>
              <a:gd name="connsiteX196" fmla="*/ 1398407 w 12192000"/>
              <a:gd name="connsiteY196" fmla="*/ 2237095 h 2237474"/>
              <a:gd name="connsiteX197" fmla="*/ 1370962 w 12192000"/>
              <a:gd name="connsiteY197" fmla="*/ 2237474 h 2237474"/>
              <a:gd name="connsiteX198" fmla="*/ 1356367 w 12192000"/>
              <a:gd name="connsiteY198" fmla="*/ 2235089 h 2237474"/>
              <a:gd name="connsiteX199" fmla="*/ 1324828 w 12192000"/>
              <a:gd name="connsiteY199" fmla="*/ 2231968 h 2237474"/>
              <a:gd name="connsiteX200" fmla="*/ 1297744 w 12192000"/>
              <a:gd name="connsiteY200" fmla="*/ 2235849 h 2237474"/>
              <a:gd name="connsiteX201" fmla="*/ 1286236 w 12192000"/>
              <a:gd name="connsiteY201" fmla="*/ 2233135 h 2237474"/>
              <a:gd name="connsiteX202" fmla="*/ 1283504 w 12192000"/>
              <a:gd name="connsiteY202" fmla="*/ 2233797 h 2237474"/>
              <a:gd name="connsiteX203" fmla="*/ 1279765 w 12192000"/>
              <a:gd name="connsiteY203" fmla="*/ 2229639 h 2237474"/>
              <a:gd name="connsiteX204" fmla="*/ 1195347 w 12192000"/>
              <a:gd name="connsiteY204" fmla="*/ 2212354 h 2237474"/>
              <a:gd name="connsiteX205" fmla="*/ 970251 w 12192000"/>
              <a:gd name="connsiteY205" fmla="*/ 2221029 h 2237474"/>
              <a:gd name="connsiteX206" fmla="*/ 812914 w 12192000"/>
              <a:gd name="connsiteY206" fmla="*/ 2202752 h 2237474"/>
              <a:gd name="connsiteX207" fmla="*/ 800195 w 12192000"/>
              <a:gd name="connsiteY207" fmla="*/ 2209407 h 2237474"/>
              <a:gd name="connsiteX208" fmla="*/ 784978 w 12192000"/>
              <a:gd name="connsiteY208" fmla="*/ 2212360 h 2237474"/>
              <a:gd name="connsiteX209" fmla="*/ 681987 w 12192000"/>
              <a:gd name="connsiteY209" fmla="*/ 2216757 h 2237474"/>
              <a:gd name="connsiteX210" fmla="*/ 669923 w 12192000"/>
              <a:gd name="connsiteY210" fmla="*/ 2211682 h 2237474"/>
              <a:gd name="connsiteX211" fmla="*/ 648680 w 12192000"/>
              <a:gd name="connsiteY211" fmla="*/ 2206229 h 2237474"/>
              <a:gd name="connsiteX212" fmla="*/ 597225 w 12192000"/>
              <a:gd name="connsiteY212" fmla="*/ 2180999 h 2237474"/>
              <a:gd name="connsiteX213" fmla="*/ 558449 w 12192000"/>
              <a:gd name="connsiteY213" fmla="*/ 2182346 h 2237474"/>
              <a:gd name="connsiteX214" fmla="*/ 550517 w 12192000"/>
              <a:gd name="connsiteY214" fmla="*/ 2182060 h 2237474"/>
              <a:gd name="connsiteX215" fmla="*/ 550309 w 12192000"/>
              <a:gd name="connsiteY215" fmla="*/ 2181825 h 2237474"/>
              <a:gd name="connsiteX216" fmla="*/ 541836 w 12192000"/>
              <a:gd name="connsiteY216" fmla="*/ 2181063 h 2237474"/>
              <a:gd name="connsiteX217" fmla="*/ 536057 w 12192000"/>
              <a:gd name="connsiteY217" fmla="*/ 2181537 h 2237474"/>
              <a:gd name="connsiteX218" fmla="*/ 520671 w 12192000"/>
              <a:gd name="connsiteY218" fmla="*/ 2180980 h 2237474"/>
              <a:gd name="connsiteX219" fmla="*/ 515024 w 12192000"/>
              <a:gd name="connsiteY219" fmla="*/ 2179258 h 2237474"/>
              <a:gd name="connsiteX220" fmla="*/ 512278 w 12192000"/>
              <a:gd name="connsiteY220" fmla="*/ 2176369 h 2237474"/>
              <a:gd name="connsiteX221" fmla="*/ 480419 w 12192000"/>
              <a:gd name="connsiteY221" fmla="*/ 2167807 h 2237474"/>
              <a:gd name="connsiteX222" fmla="*/ 413835 w 12192000"/>
              <a:gd name="connsiteY222" fmla="*/ 2156783 h 2237474"/>
              <a:gd name="connsiteX223" fmla="*/ 376513 w 12192000"/>
              <a:gd name="connsiteY223" fmla="*/ 2154014 h 2237474"/>
              <a:gd name="connsiteX224" fmla="*/ 273386 w 12192000"/>
              <a:gd name="connsiteY224" fmla="*/ 2142551 h 2237474"/>
              <a:gd name="connsiteX225" fmla="*/ 169207 w 12192000"/>
              <a:gd name="connsiteY225" fmla="*/ 2128100 h 2237474"/>
              <a:gd name="connsiteX226" fmla="*/ 93149 w 12192000"/>
              <a:gd name="connsiteY226" fmla="*/ 2105324 h 2237474"/>
              <a:gd name="connsiteX227" fmla="*/ 88109 w 12192000"/>
              <a:gd name="connsiteY227" fmla="*/ 2106704 h 2237474"/>
              <a:gd name="connsiteX228" fmla="*/ 80022 w 12192000"/>
              <a:gd name="connsiteY228" fmla="*/ 2107254 h 2237474"/>
              <a:gd name="connsiteX229" fmla="*/ 79717 w 12192000"/>
              <a:gd name="connsiteY229" fmla="*/ 2107046 h 2237474"/>
              <a:gd name="connsiteX230" fmla="*/ 72352 w 12192000"/>
              <a:gd name="connsiteY230" fmla="*/ 2107991 h 2237474"/>
              <a:gd name="connsiteX231" fmla="*/ 37645 w 12192000"/>
              <a:gd name="connsiteY231" fmla="*/ 2115401 h 2237474"/>
              <a:gd name="connsiteX232" fmla="*/ 4572 w 12192000"/>
              <a:gd name="connsiteY232" fmla="*/ 2111091 h 2237474"/>
              <a:gd name="connsiteX233" fmla="*/ 0 w 12192000"/>
              <a:gd name="connsiteY233" fmla="*/ 2110468 h 2237474"/>
              <a:gd name="connsiteX234" fmla="*/ 0 w 12192000"/>
              <a:gd name="connsiteY23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16595 w 12192000"/>
              <a:gd name="connsiteY100" fmla="*/ 1667475 h 2237474"/>
              <a:gd name="connsiteX101" fmla="*/ 6508541 w 12192000"/>
              <a:gd name="connsiteY101" fmla="*/ 1668757 h 2237474"/>
              <a:gd name="connsiteX102" fmla="*/ 6471012 w 12192000"/>
              <a:gd name="connsiteY102" fmla="*/ 1678604 h 2237474"/>
              <a:gd name="connsiteX103" fmla="*/ 6415265 w 12192000"/>
              <a:gd name="connsiteY103" fmla="*/ 1665317 h 2237474"/>
              <a:gd name="connsiteX104" fmla="*/ 6364035 w 12192000"/>
              <a:gd name="connsiteY104" fmla="*/ 1667683 h 2237474"/>
              <a:gd name="connsiteX105" fmla="*/ 6280959 w 12192000"/>
              <a:gd name="connsiteY105" fmla="*/ 1689329 h 2237474"/>
              <a:gd name="connsiteX106" fmla="*/ 6243319 w 12192000"/>
              <a:gd name="connsiteY106" fmla="*/ 1695560 h 2237474"/>
              <a:gd name="connsiteX107" fmla="*/ 6098321 w 12192000"/>
              <a:gd name="connsiteY107" fmla="*/ 1721646 h 2237474"/>
              <a:gd name="connsiteX108" fmla="*/ 5880652 w 12192000"/>
              <a:gd name="connsiteY108" fmla="*/ 1779643 h 2237474"/>
              <a:gd name="connsiteX109" fmla="*/ 5785959 w 12192000"/>
              <a:gd name="connsiteY109" fmla="*/ 1775307 h 2237474"/>
              <a:gd name="connsiteX110" fmla="*/ 5643534 w 12192000"/>
              <a:gd name="connsiteY110" fmla="*/ 1802919 h 2237474"/>
              <a:gd name="connsiteX111" fmla="*/ 5518799 w 12192000"/>
              <a:gd name="connsiteY111" fmla="*/ 1818312 h 2237474"/>
              <a:gd name="connsiteX112" fmla="*/ 5505014 w 12192000"/>
              <a:gd name="connsiteY112" fmla="*/ 1819259 h 2237474"/>
              <a:gd name="connsiteX113" fmla="*/ 5453307 w 12192000"/>
              <a:gd name="connsiteY113" fmla="*/ 1815450 h 2237474"/>
              <a:gd name="connsiteX114" fmla="*/ 5364192 w 12192000"/>
              <a:gd name="connsiteY114" fmla="*/ 1826074 h 2237474"/>
              <a:gd name="connsiteX115" fmla="*/ 5350380 w 12192000"/>
              <a:gd name="connsiteY115" fmla="*/ 1830891 h 2237474"/>
              <a:gd name="connsiteX116" fmla="*/ 5259633 w 12192000"/>
              <a:gd name="connsiteY116" fmla="*/ 1837160 h 2237474"/>
              <a:gd name="connsiteX117" fmla="*/ 5197513 w 12192000"/>
              <a:gd name="connsiteY117" fmla="*/ 1844718 h 2237474"/>
              <a:gd name="connsiteX118" fmla="*/ 5184170 w 12192000"/>
              <a:gd name="connsiteY118" fmla="*/ 1849402 h 2237474"/>
              <a:gd name="connsiteX119" fmla="*/ 5168852 w 12192000"/>
              <a:gd name="connsiteY119" fmla="*/ 1844846 h 2237474"/>
              <a:gd name="connsiteX120" fmla="*/ 5164370 w 12192000"/>
              <a:gd name="connsiteY120" fmla="*/ 1840597 h 2237474"/>
              <a:gd name="connsiteX121" fmla="*/ 5114927 w 12192000"/>
              <a:gd name="connsiteY121" fmla="*/ 1847827 h 2237474"/>
              <a:gd name="connsiteX122" fmla="*/ 5108970 w 12192000"/>
              <a:gd name="connsiteY122" fmla="*/ 1847935 h 2237474"/>
              <a:gd name="connsiteX123" fmla="*/ 5067961 w 12192000"/>
              <a:gd name="connsiteY123" fmla="*/ 1845917 h 2237474"/>
              <a:gd name="connsiteX124" fmla="*/ 5007075 w 12192000"/>
              <a:gd name="connsiteY124" fmla="*/ 1838626 h 2237474"/>
              <a:gd name="connsiteX125" fmla="*/ 4944087 w 12192000"/>
              <a:gd name="connsiteY125" fmla="*/ 1823332 h 2237474"/>
              <a:gd name="connsiteX126" fmla="*/ 4907662 w 12192000"/>
              <a:gd name="connsiteY126" fmla="*/ 1816900 h 2237474"/>
              <a:gd name="connsiteX127" fmla="*/ 4882386 w 12192000"/>
              <a:gd name="connsiteY127" fmla="*/ 1809844 h 2237474"/>
              <a:gd name="connsiteX128" fmla="*/ 4811440 w 12192000"/>
              <a:gd name="connsiteY128" fmla="*/ 1804655 h 2237474"/>
              <a:gd name="connsiteX129" fmla="*/ 4691075 w 12192000"/>
              <a:gd name="connsiteY129" fmla="*/ 1801389 h 2237474"/>
              <a:gd name="connsiteX130" fmla="*/ 4611738 w 12192000"/>
              <a:gd name="connsiteY130" fmla="*/ 1776964 h 2237474"/>
              <a:gd name="connsiteX131" fmla="*/ 4560070 w 12192000"/>
              <a:gd name="connsiteY131" fmla="*/ 1785640 h 2237474"/>
              <a:gd name="connsiteX132" fmla="*/ 4536503 w 12192000"/>
              <a:gd name="connsiteY132" fmla="*/ 1785334 h 2237474"/>
              <a:gd name="connsiteX133" fmla="*/ 4513724 w 12192000"/>
              <a:gd name="connsiteY133" fmla="*/ 1791996 h 2237474"/>
              <a:gd name="connsiteX134" fmla="*/ 4459810 w 12192000"/>
              <a:gd name="connsiteY134" fmla="*/ 1797886 h 2237474"/>
              <a:gd name="connsiteX135" fmla="*/ 4379064 w 12192000"/>
              <a:gd name="connsiteY135" fmla="*/ 1817177 h 2237474"/>
              <a:gd name="connsiteX136" fmla="*/ 4319209 w 12192000"/>
              <a:gd name="connsiteY136" fmla="*/ 1834833 h 2237474"/>
              <a:gd name="connsiteX137" fmla="*/ 4290981 w 12192000"/>
              <a:gd name="connsiteY137" fmla="*/ 1839677 h 2237474"/>
              <a:gd name="connsiteX138" fmla="*/ 4285792 w 12192000"/>
              <a:gd name="connsiteY138" fmla="*/ 1836231 h 2237474"/>
              <a:gd name="connsiteX139" fmla="*/ 4238372 w 12192000"/>
              <a:gd name="connsiteY139" fmla="*/ 1851480 h 2237474"/>
              <a:gd name="connsiteX140" fmla="*/ 4232517 w 12192000"/>
              <a:gd name="connsiteY140" fmla="*/ 1852567 h 2237474"/>
              <a:gd name="connsiteX141" fmla="*/ 4191732 w 12192000"/>
              <a:gd name="connsiteY141" fmla="*/ 1857328 h 2237474"/>
              <a:gd name="connsiteX142" fmla="*/ 4065532 w 12192000"/>
              <a:gd name="connsiteY142" fmla="*/ 1855477 h 2237474"/>
              <a:gd name="connsiteX143" fmla="*/ 4028460 w 12192000"/>
              <a:gd name="connsiteY143" fmla="*/ 1855137 h 2237474"/>
              <a:gd name="connsiteX144" fmla="*/ 4002267 w 12192000"/>
              <a:gd name="connsiteY144" fmla="*/ 1852352 h 2237474"/>
              <a:gd name="connsiteX145" fmla="*/ 3931396 w 12192000"/>
              <a:gd name="connsiteY145" fmla="*/ 1858915 h 2237474"/>
              <a:gd name="connsiteX146" fmla="*/ 3812162 w 12192000"/>
              <a:gd name="connsiteY146" fmla="*/ 1875501 h 2237474"/>
              <a:gd name="connsiteX147" fmla="*/ 3729530 w 12192000"/>
              <a:gd name="connsiteY147" fmla="*/ 1864513 h 2237474"/>
              <a:gd name="connsiteX148" fmla="*/ 3680177 w 12192000"/>
              <a:gd name="connsiteY148" fmla="*/ 1881552 h 2237474"/>
              <a:gd name="connsiteX149" fmla="*/ 3567259 w 12192000"/>
              <a:gd name="connsiteY149" fmla="*/ 1893482 h 2237474"/>
              <a:gd name="connsiteX150" fmla="*/ 3405770 w 12192000"/>
              <a:gd name="connsiteY150" fmla="*/ 1904591 h 2237474"/>
              <a:gd name="connsiteX151" fmla="*/ 3280097 w 12192000"/>
              <a:gd name="connsiteY151" fmla="*/ 1919610 h 2237474"/>
              <a:gd name="connsiteX152" fmla="*/ 3123424 w 12192000"/>
              <a:gd name="connsiteY152" fmla="*/ 1952930 h 2237474"/>
              <a:gd name="connsiteX153" fmla="*/ 3009910 w 12192000"/>
              <a:gd name="connsiteY153" fmla="*/ 1957866 h 2237474"/>
              <a:gd name="connsiteX154" fmla="*/ 2995934 w 12192000"/>
              <a:gd name="connsiteY154" fmla="*/ 1967085 h 2237474"/>
              <a:gd name="connsiteX155" fmla="*/ 2980071 w 12192000"/>
              <a:gd name="connsiteY155" fmla="*/ 1972988 h 2237474"/>
              <a:gd name="connsiteX156" fmla="*/ 2978094 w 12192000"/>
              <a:gd name="connsiteY156" fmla="*/ 1972369 h 2237474"/>
              <a:gd name="connsiteX157" fmla="*/ 2942858 w 12192000"/>
              <a:gd name="connsiteY157" fmla="*/ 1981367 h 2237474"/>
              <a:gd name="connsiteX158" fmla="*/ 2875436 w 12192000"/>
              <a:gd name="connsiteY158" fmla="*/ 1996977 h 2237474"/>
              <a:gd name="connsiteX159" fmla="*/ 2874892 w 12192000"/>
              <a:gd name="connsiteY159" fmla="*/ 1996085 h 2237474"/>
              <a:gd name="connsiteX160" fmla="*/ 2864145 w 12192000"/>
              <a:gd name="connsiteY160" fmla="*/ 1994061 h 2237474"/>
              <a:gd name="connsiteX161" fmla="*/ 2843662 w 12192000"/>
              <a:gd name="connsiteY161" fmla="*/ 1992498 h 2237474"/>
              <a:gd name="connsiteX162" fmla="*/ 2796128 w 12192000"/>
              <a:gd name="connsiteY162" fmla="*/ 1976403 h 2237474"/>
              <a:gd name="connsiteX163" fmla="*/ 2756784 w 12192000"/>
              <a:gd name="connsiteY163" fmla="*/ 1985116 h 2237474"/>
              <a:gd name="connsiteX164" fmla="*/ 2748833 w 12192000"/>
              <a:gd name="connsiteY164" fmla="*/ 1986323 h 2237474"/>
              <a:gd name="connsiteX165" fmla="*/ 2748661 w 12192000"/>
              <a:gd name="connsiteY165" fmla="*/ 1986122 h 2237474"/>
              <a:gd name="connsiteX166" fmla="*/ 2740251 w 12192000"/>
              <a:gd name="connsiteY166" fmla="*/ 1986946 h 2237474"/>
              <a:gd name="connsiteX167" fmla="*/ 2718916 w 12192000"/>
              <a:gd name="connsiteY167" fmla="*/ 1990867 h 2237474"/>
              <a:gd name="connsiteX168" fmla="*/ 2713522 w 12192000"/>
              <a:gd name="connsiteY168" fmla="*/ 1990173 h 2237474"/>
              <a:gd name="connsiteX169" fmla="*/ 2680597 w 12192000"/>
              <a:gd name="connsiteY169" fmla="*/ 1984996 h 2237474"/>
              <a:gd name="connsiteX170" fmla="*/ 2578178 w 12192000"/>
              <a:gd name="connsiteY170" fmla="*/ 1990531 h 2237474"/>
              <a:gd name="connsiteX171" fmla="*/ 2476147 w 12192000"/>
              <a:gd name="connsiteY171" fmla="*/ 1998305 h 2237474"/>
              <a:gd name="connsiteX172" fmla="*/ 2373568 w 12192000"/>
              <a:gd name="connsiteY172" fmla="*/ 2003219 h 2237474"/>
              <a:gd name="connsiteX173" fmla="*/ 2321399 w 12192000"/>
              <a:gd name="connsiteY173" fmla="*/ 1989467 h 2237474"/>
              <a:gd name="connsiteX174" fmla="*/ 2315525 w 12192000"/>
              <a:gd name="connsiteY174" fmla="*/ 1989708 h 2237474"/>
              <a:gd name="connsiteX175" fmla="*/ 2300792 w 12192000"/>
              <a:gd name="connsiteY175" fmla="*/ 1994290 h 2237474"/>
              <a:gd name="connsiteX176" fmla="*/ 2295469 w 12192000"/>
              <a:gd name="connsiteY176" fmla="*/ 1996659 h 2237474"/>
              <a:gd name="connsiteX177" fmla="*/ 2287219 w 12192000"/>
              <a:gd name="connsiteY177" fmla="*/ 1998750 h 2237474"/>
              <a:gd name="connsiteX178" fmla="*/ 2286948 w 12192000"/>
              <a:gd name="connsiteY178" fmla="*/ 1998596 h 2237474"/>
              <a:gd name="connsiteX179" fmla="*/ 2243069 w 12192000"/>
              <a:gd name="connsiteY179" fmla="*/ 2015111 h 2237474"/>
              <a:gd name="connsiteX180" fmla="*/ 2186609 w 12192000"/>
              <a:gd name="connsiteY180" fmla="*/ 2008263 h 2237474"/>
              <a:gd name="connsiteX181" fmla="*/ 2164831 w 12192000"/>
              <a:gd name="connsiteY181" fmla="*/ 2010143 h 2237474"/>
              <a:gd name="connsiteX182" fmla="*/ 2152836 w 12192000"/>
              <a:gd name="connsiteY182" fmla="*/ 2010048 h 2237474"/>
              <a:gd name="connsiteX183" fmla="*/ 2117102 w 12192000"/>
              <a:gd name="connsiteY183" fmla="*/ 2023004 h 2237474"/>
              <a:gd name="connsiteX184" fmla="*/ 2111935 w 12192000"/>
              <a:gd name="connsiteY184" fmla="*/ 2023163 h 2237474"/>
              <a:gd name="connsiteX185" fmla="*/ 2089991 w 12192000"/>
              <a:gd name="connsiteY185" fmla="*/ 2034193 h 2237474"/>
              <a:gd name="connsiteX186" fmla="*/ 2058061 w 12192000"/>
              <a:gd name="connsiteY186" fmla="*/ 2047942 h 2237474"/>
              <a:gd name="connsiteX187" fmla="*/ 2055737 w 12192000"/>
              <a:gd name="connsiteY187" fmla="*/ 2047704 h 2237474"/>
              <a:gd name="connsiteX188" fmla="*/ 2042244 w 12192000"/>
              <a:gd name="connsiteY188" fmla="*/ 2055560 h 2237474"/>
              <a:gd name="connsiteX189" fmla="*/ 1976224 w 12192000"/>
              <a:gd name="connsiteY189" fmla="*/ 2074257 h 2237474"/>
              <a:gd name="connsiteX190" fmla="*/ 1877728 w 12192000"/>
              <a:gd name="connsiteY190" fmla="*/ 2101004 h 2237474"/>
              <a:gd name="connsiteX191" fmla="*/ 1759056 w 12192000"/>
              <a:gd name="connsiteY191" fmla="*/ 2125608 h 2237474"/>
              <a:gd name="connsiteX192" fmla="*/ 1637948 w 12192000"/>
              <a:gd name="connsiteY192" fmla="*/ 2172597 h 2237474"/>
              <a:gd name="connsiteX193" fmla="*/ 1434549 w 12192000"/>
              <a:gd name="connsiteY193" fmla="*/ 2234522 h 2237474"/>
              <a:gd name="connsiteX194" fmla="*/ 1398481 w 12192000"/>
              <a:gd name="connsiteY194" fmla="*/ 2237074 h 2237474"/>
              <a:gd name="connsiteX195" fmla="*/ 1398407 w 12192000"/>
              <a:gd name="connsiteY195" fmla="*/ 2237095 h 2237474"/>
              <a:gd name="connsiteX196" fmla="*/ 1370962 w 12192000"/>
              <a:gd name="connsiteY196" fmla="*/ 2237474 h 2237474"/>
              <a:gd name="connsiteX197" fmla="*/ 1356367 w 12192000"/>
              <a:gd name="connsiteY197" fmla="*/ 2235089 h 2237474"/>
              <a:gd name="connsiteX198" fmla="*/ 1324828 w 12192000"/>
              <a:gd name="connsiteY198" fmla="*/ 2231968 h 2237474"/>
              <a:gd name="connsiteX199" fmla="*/ 1297744 w 12192000"/>
              <a:gd name="connsiteY199" fmla="*/ 2235849 h 2237474"/>
              <a:gd name="connsiteX200" fmla="*/ 1286236 w 12192000"/>
              <a:gd name="connsiteY200" fmla="*/ 2233135 h 2237474"/>
              <a:gd name="connsiteX201" fmla="*/ 1283504 w 12192000"/>
              <a:gd name="connsiteY201" fmla="*/ 2233797 h 2237474"/>
              <a:gd name="connsiteX202" fmla="*/ 1279765 w 12192000"/>
              <a:gd name="connsiteY202" fmla="*/ 2229639 h 2237474"/>
              <a:gd name="connsiteX203" fmla="*/ 1195347 w 12192000"/>
              <a:gd name="connsiteY203" fmla="*/ 2212354 h 2237474"/>
              <a:gd name="connsiteX204" fmla="*/ 970251 w 12192000"/>
              <a:gd name="connsiteY204" fmla="*/ 2221029 h 2237474"/>
              <a:gd name="connsiteX205" fmla="*/ 812914 w 12192000"/>
              <a:gd name="connsiteY205" fmla="*/ 2202752 h 2237474"/>
              <a:gd name="connsiteX206" fmla="*/ 800195 w 12192000"/>
              <a:gd name="connsiteY206" fmla="*/ 2209407 h 2237474"/>
              <a:gd name="connsiteX207" fmla="*/ 784978 w 12192000"/>
              <a:gd name="connsiteY207" fmla="*/ 2212360 h 2237474"/>
              <a:gd name="connsiteX208" fmla="*/ 681987 w 12192000"/>
              <a:gd name="connsiteY208" fmla="*/ 2216757 h 2237474"/>
              <a:gd name="connsiteX209" fmla="*/ 669923 w 12192000"/>
              <a:gd name="connsiteY209" fmla="*/ 2211682 h 2237474"/>
              <a:gd name="connsiteX210" fmla="*/ 648680 w 12192000"/>
              <a:gd name="connsiteY210" fmla="*/ 2206229 h 2237474"/>
              <a:gd name="connsiteX211" fmla="*/ 597225 w 12192000"/>
              <a:gd name="connsiteY211" fmla="*/ 2180999 h 2237474"/>
              <a:gd name="connsiteX212" fmla="*/ 558449 w 12192000"/>
              <a:gd name="connsiteY212" fmla="*/ 2182346 h 2237474"/>
              <a:gd name="connsiteX213" fmla="*/ 550517 w 12192000"/>
              <a:gd name="connsiteY213" fmla="*/ 2182060 h 2237474"/>
              <a:gd name="connsiteX214" fmla="*/ 550309 w 12192000"/>
              <a:gd name="connsiteY214" fmla="*/ 2181825 h 2237474"/>
              <a:gd name="connsiteX215" fmla="*/ 541836 w 12192000"/>
              <a:gd name="connsiteY215" fmla="*/ 2181063 h 2237474"/>
              <a:gd name="connsiteX216" fmla="*/ 536057 w 12192000"/>
              <a:gd name="connsiteY216" fmla="*/ 2181537 h 2237474"/>
              <a:gd name="connsiteX217" fmla="*/ 520671 w 12192000"/>
              <a:gd name="connsiteY217" fmla="*/ 2180980 h 2237474"/>
              <a:gd name="connsiteX218" fmla="*/ 515024 w 12192000"/>
              <a:gd name="connsiteY218" fmla="*/ 2179258 h 2237474"/>
              <a:gd name="connsiteX219" fmla="*/ 512278 w 12192000"/>
              <a:gd name="connsiteY219" fmla="*/ 2176369 h 2237474"/>
              <a:gd name="connsiteX220" fmla="*/ 480419 w 12192000"/>
              <a:gd name="connsiteY220" fmla="*/ 2167807 h 2237474"/>
              <a:gd name="connsiteX221" fmla="*/ 413835 w 12192000"/>
              <a:gd name="connsiteY221" fmla="*/ 2156783 h 2237474"/>
              <a:gd name="connsiteX222" fmla="*/ 376513 w 12192000"/>
              <a:gd name="connsiteY222" fmla="*/ 2154014 h 2237474"/>
              <a:gd name="connsiteX223" fmla="*/ 273386 w 12192000"/>
              <a:gd name="connsiteY223" fmla="*/ 2142551 h 2237474"/>
              <a:gd name="connsiteX224" fmla="*/ 169207 w 12192000"/>
              <a:gd name="connsiteY224" fmla="*/ 2128100 h 2237474"/>
              <a:gd name="connsiteX225" fmla="*/ 93149 w 12192000"/>
              <a:gd name="connsiteY225" fmla="*/ 2105324 h 2237474"/>
              <a:gd name="connsiteX226" fmla="*/ 88109 w 12192000"/>
              <a:gd name="connsiteY226" fmla="*/ 2106704 h 2237474"/>
              <a:gd name="connsiteX227" fmla="*/ 80022 w 12192000"/>
              <a:gd name="connsiteY227" fmla="*/ 2107254 h 2237474"/>
              <a:gd name="connsiteX228" fmla="*/ 79717 w 12192000"/>
              <a:gd name="connsiteY228" fmla="*/ 2107046 h 2237474"/>
              <a:gd name="connsiteX229" fmla="*/ 72352 w 12192000"/>
              <a:gd name="connsiteY229" fmla="*/ 2107991 h 2237474"/>
              <a:gd name="connsiteX230" fmla="*/ 37645 w 12192000"/>
              <a:gd name="connsiteY230" fmla="*/ 2115401 h 2237474"/>
              <a:gd name="connsiteX231" fmla="*/ 4572 w 12192000"/>
              <a:gd name="connsiteY231" fmla="*/ 2111091 h 2237474"/>
              <a:gd name="connsiteX232" fmla="*/ 0 w 12192000"/>
              <a:gd name="connsiteY232" fmla="*/ 2110468 h 2237474"/>
              <a:gd name="connsiteX233" fmla="*/ 0 w 12192000"/>
              <a:gd name="connsiteY23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16595 w 12192000"/>
              <a:gd name="connsiteY99" fmla="*/ 1667475 h 2237474"/>
              <a:gd name="connsiteX100" fmla="*/ 6508541 w 12192000"/>
              <a:gd name="connsiteY100" fmla="*/ 1668757 h 2237474"/>
              <a:gd name="connsiteX101" fmla="*/ 6471012 w 12192000"/>
              <a:gd name="connsiteY101" fmla="*/ 1678604 h 2237474"/>
              <a:gd name="connsiteX102" fmla="*/ 6415265 w 12192000"/>
              <a:gd name="connsiteY102" fmla="*/ 1665317 h 2237474"/>
              <a:gd name="connsiteX103" fmla="*/ 6364035 w 12192000"/>
              <a:gd name="connsiteY103" fmla="*/ 1667683 h 2237474"/>
              <a:gd name="connsiteX104" fmla="*/ 6280959 w 12192000"/>
              <a:gd name="connsiteY104" fmla="*/ 1689329 h 2237474"/>
              <a:gd name="connsiteX105" fmla="*/ 6243319 w 12192000"/>
              <a:gd name="connsiteY105" fmla="*/ 1695560 h 2237474"/>
              <a:gd name="connsiteX106" fmla="*/ 6098321 w 12192000"/>
              <a:gd name="connsiteY106" fmla="*/ 1721646 h 2237474"/>
              <a:gd name="connsiteX107" fmla="*/ 5880652 w 12192000"/>
              <a:gd name="connsiteY107" fmla="*/ 1779643 h 2237474"/>
              <a:gd name="connsiteX108" fmla="*/ 5785959 w 12192000"/>
              <a:gd name="connsiteY108" fmla="*/ 1775307 h 2237474"/>
              <a:gd name="connsiteX109" fmla="*/ 5643534 w 12192000"/>
              <a:gd name="connsiteY109" fmla="*/ 1802919 h 2237474"/>
              <a:gd name="connsiteX110" fmla="*/ 5518799 w 12192000"/>
              <a:gd name="connsiteY110" fmla="*/ 1818312 h 2237474"/>
              <a:gd name="connsiteX111" fmla="*/ 5505014 w 12192000"/>
              <a:gd name="connsiteY111" fmla="*/ 1819259 h 2237474"/>
              <a:gd name="connsiteX112" fmla="*/ 5453307 w 12192000"/>
              <a:gd name="connsiteY112" fmla="*/ 1815450 h 2237474"/>
              <a:gd name="connsiteX113" fmla="*/ 5364192 w 12192000"/>
              <a:gd name="connsiteY113" fmla="*/ 1826074 h 2237474"/>
              <a:gd name="connsiteX114" fmla="*/ 5350380 w 12192000"/>
              <a:gd name="connsiteY114" fmla="*/ 1830891 h 2237474"/>
              <a:gd name="connsiteX115" fmla="*/ 5259633 w 12192000"/>
              <a:gd name="connsiteY115" fmla="*/ 1837160 h 2237474"/>
              <a:gd name="connsiteX116" fmla="*/ 5197513 w 12192000"/>
              <a:gd name="connsiteY116" fmla="*/ 1844718 h 2237474"/>
              <a:gd name="connsiteX117" fmla="*/ 5184170 w 12192000"/>
              <a:gd name="connsiteY117" fmla="*/ 1849402 h 2237474"/>
              <a:gd name="connsiteX118" fmla="*/ 5168852 w 12192000"/>
              <a:gd name="connsiteY118" fmla="*/ 1844846 h 2237474"/>
              <a:gd name="connsiteX119" fmla="*/ 5164370 w 12192000"/>
              <a:gd name="connsiteY119" fmla="*/ 1840597 h 2237474"/>
              <a:gd name="connsiteX120" fmla="*/ 5114927 w 12192000"/>
              <a:gd name="connsiteY120" fmla="*/ 1847827 h 2237474"/>
              <a:gd name="connsiteX121" fmla="*/ 5108970 w 12192000"/>
              <a:gd name="connsiteY121" fmla="*/ 1847935 h 2237474"/>
              <a:gd name="connsiteX122" fmla="*/ 5067961 w 12192000"/>
              <a:gd name="connsiteY122" fmla="*/ 1845917 h 2237474"/>
              <a:gd name="connsiteX123" fmla="*/ 5007075 w 12192000"/>
              <a:gd name="connsiteY123" fmla="*/ 1838626 h 2237474"/>
              <a:gd name="connsiteX124" fmla="*/ 4944087 w 12192000"/>
              <a:gd name="connsiteY124" fmla="*/ 1823332 h 2237474"/>
              <a:gd name="connsiteX125" fmla="*/ 4907662 w 12192000"/>
              <a:gd name="connsiteY125" fmla="*/ 1816900 h 2237474"/>
              <a:gd name="connsiteX126" fmla="*/ 4882386 w 12192000"/>
              <a:gd name="connsiteY126" fmla="*/ 1809844 h 2237474"/>
              <a:gd name="connsiteX127" fmla="*/ 4811440 w 12192000"/>
              <a:gd name="connsiteY127" fmla="*/ 1804655 h 2237474"/>
              <a:gd name="connsiteX128" fmla="*/ 4691075 w 12192000"/>
              <a:gd name="connsiteY128" fmla="*/ 1801389 h 2237474"/>
              <a:gd name="connsiteX129" fmla="*/ 4611738 w 12192000"/>
              <a:gd name="connsiteY129" fmla="*/ 1776964 h 2237474"/>
              <a:gd name="connsiteX130" fmla="*/ 4560070 w 12192000"/>
              <a:gd name="connsiteY130" fmla="*/ 1785640 h 2237474"/>
              <a:gd name="connsiteX131" fmla="*/ 4536503 w 12192000"/>
              <a:gd name="connsiteY131" fmla="*/ 1785334 h 2237474"/>
              <a:gd name="connsiteX132" fmla="*/ 4513724 w 12192000"/>
              <a:gd name="connsiteY132" fmla="*/ 1791996 h 2237474"/>
              <a:gd name="connsiteX133" fmla="*/ 4459810 w 12192000"/>
              <a:gd name="connsiteY133" fmla="*/ 1797886 h 2237474"/>
              <a:gd name="connsiteX134" fmla="*/ 4379064 w 12192000"/>
              <a:gd name="connsiteY134" fmla="*/ 1817177 h 2237474"/>
              <a:gd name="connsiteX135" fmla="*/ 4319209 w 12192000"/>
              <a:gd name="connsiteY135" fmla="*/ 1834833 h 2237474"/>
              <a:gd name="connsiteX136" fmla="*/ 4290981 w 12192000"/>
              <a:gd name="connsiteY136" fmla="*/ 1839677 h 2237474"/>
              <a:gd name="connsiteX137" fmla="*/ 4285792 w 12192000"/>
              <a:gd name="connsiteY137" fmla="*/ 1836231 h 2237474"/>
              <a:gd name="connsiteX138" fmla="*/ 4238372 w 12192000"/>
              <a:gd name="connsiteY138" fmla="*/ 1851480 h 2237474"/>
              <a:gd name="connsiteX139" fmla="*/ 4232517 w 12192000"/>
              <a:gd name="connsiteY139" fmla="*/ 1852567 h 2237474"/>
              <a:gd name="connsiteX140" fmla="*/ 4191732 w 12192000"/>
              <a:gd name="connsiteY140" fmla="*/ 1857328 h 2237474"/>
              <a:gd name="connsiteX141" fmla="*/ 4065532 w 12192000"/>
              <a:gd name="connsiteY141" fmla="*/ 1855477 h 2237474"/>
              <a:gd name="connsiteX142" fmla="*/ 4028460 w 12192000"/>
              <a:gd name="connsiteY142" fmla="*/ 1855137 h 2237474"/>
              <a:gd name="connsiteX143" fmla="*/ 4002267 w 12192000"/>
              <a:gd name="connsiteY143" fmla="*/ 1852352 h 2237474"/>
              <a:gd name="connsiteX144" fmla="*/ 3931396 w 12192000"/>
              <a:gd name="connsiteY144" fmla="*/ 1858915 h 2237474"/>
              <a:gd name="connsiteX145" fmla="*/ 3812162 w 12192000"/>
              <a:gd name="connsiteY145" fmla="*/ 1875501 h 2237474"/>
              <a:gd name="connsiteX146" fmla="*/ 3729530 w 12192000"/>
              <a:gd name="connsiteY146" fmla="*/ 1864513 h 2237474"/>
              <a:gd name="connsiteX147" fmla="*/ 3680177 w 12192000"/>
              <a:gd name="connsiteY147" fmla="*/ 1881552 h 2237474"/>
              <a:gd name="connsiteX148" fmla="*/ 3567259 w 12192000"/>
              <a:gd name="connsiteY148" fmla="*/ 1893482 h 2237474"/>
              <a:gd name="connsiteX149" fmla="*/ 3405770 w 12192000"/>
              <a:gd name="connsiteY149" fmla="*/ 1904591 h 2237474"/>
              <a:gd name="connsiteX150" fmla="*/ 3280097 w 12192000"/>
              <a:gd name="connsiteY150" fmla="*/ 1919610 h 2237474"/>
              <a:gd name="connsiteX151" fmla="*/ 3123424 w 12192000"/>
              <a:gd name="connsiteY151" fmla="*/ 1952930 h 2237474"/>
              <a:gd name="connsiteX152" fmla="*/ 3009910 w 12192000"/>
              <a:gd name="connsiteY152" fmla="*/ 1957866 h 2237474"/>
              <a:gd name="connsiteX153" fmla="*/ 2995934 w 12192000"/>
              <a:gd name="connsiteY153" fmla="*/ 1967085 h 2237474"/>
              <a:gd name="connsiteX154" fmla="*/ 2980071 w 12192000"/>
              <a:gd name="connsiteY154" fmla="*/ 1972988 h 2237474"/>
              <a:gd name="connsiteX155" fmla="*/ 2978094 w 12192000"/>
              <a:gd name="connsiteY155" fmla="*/ 1972369 h 2237474"/>
              <a:gd name="connsiteX156" fmla="*/ 2942858 w 12192000"/>
              <a:gd name="connsiteY156" fmla="*/ 1981367 h 2237474"/>
              <a:gd name="connsiteX157" fmla="*/ 2875436 w 12192000"/>
              <a:gd name="connsiteY157" fmla="*/ 1996977 h 2237474"/>
              <a:gd name="connsiteX158" fmla="*/ 2874892 w 12192000"/>
              <a:gd name="connsiteY158" fmla="*/ 1996085 h 2237474"/>
              <a:gd name="connsiteX159" fmla="*/ 2864145 w 12192000"/>
              <a:gd name="connsiteY159" fmla="*/ 1994061 h 2237474"/>
              <a:gd name="connsiteX160" fmla="*/ 2843662 w 12192000"/>
              <a:gd name="connsiteY160" fmla="*/ 1992498 h 2237474"/>
              <a:gd name="connsiteX161" fmla="*/ 2796128 w 12192000"/>
              <a:gd name="connsiteY161" fmla="*/ 1976403 h 2237474"/>
              <a:gd name="connsiteX162" fmla="*/ 2756784 w 12192000"/>
              <a:gd name="connsiteY162" fmla="*/ 1985116 h 2237474"/>
              <a:gd name="connsiteX163" fmla="*/ 2748833 w 12192000"/>
              <a:gd name="connsiteY163" fmla="*/ 1986323 h 2237474"/>
              <a:gd name="connsiteX164" fmla="*/ 2748661 w 12192000"/>
              <a:gd name="connsiteY164" fmla="*/ 1986122 h 2237474"/>
              <a:gd name="connsiteX165" fmla="*/ 2740251 w 12192000"/>
              <a:gd name="connsiteY165" fmla="*/ 1986946 h 2237474"/>
              <a:gd name="connsiteX166" fmla="*/ 2718916 w 12192000"/>
              <a:gd name="connsiteY166" fmla="*/ 1990867 h 2237474"/>
              <a:gd name="connsiteX167" fmla="*/ 2713522 w 12192000"/>
              <a:gd name="connsiteY167" fmla="*/ 1990173 h 2237474"/>
              <a:gd name="connsiteX168" fmla="*/ 2680597 w 12192000"/>
              <a:gd name="connsiteY168" fmla="*/ 1984996 h 2237474"/>
              <a:gd name="connsiteX169" fmla="*/ 2578178 w 12192000"/>
              <a:gd name="connsiteY169" fmla="*/ 1990531 h 2237474"/>
              <a:gd name="connsiteX170" fmla="*/ 2476147 w 12192000"/>
              <a:gd name="connsiteY170" fmla="*/ 1998305 h 2237474"/>
              <a:gd name="connsiteX171" fmla="*/ 2373568 w 12192000"/>
              <a:gd name="connsiteY171" fmla="*/ 2003219 h 2237474"/>
              <a:gd name="connsiteX172" fmla="*/ 2321399 w 12192000"/>
              <a:gd name="connsiteY172" fmla="*/ 1989467 h 2237474"/>
              <a:gd name="connsiteX173" fmla="*/ 2315525 w 12192000"/>
              <a:gd name="connsiteY173" fmla="*/ 1989708 h 2237474"/>
              <a:gd name="connsiteX174" fmla="*/ 2300792 w 12192000"/>
              <a:gd name="connsiteY174" fmla="*/ 1994290 h 2237474"/>
              <a:gd name="connsiteX175" fmla="*/ 2295469 w 12192000"/>
              <a:gd name="connsiteY175" fmla="*/ 1996659 h 2237474"/>
              <a:gd name="connsiteX176" fmla="*/ 2287219 w 12192000"/>
              <a:gd name="connsiteY176" fmla="*/ 1998750 h 2237474"/>
              <a:gd name="connsiteX177" fmla="*/ 2286948 w 12192000"/>
              <a:gd name="connsiteY177" fmla="*/ 1998596 h 2237474"/>
              <a:gd name="connsiteX178" fmla="*/ 2243069 w 12192000"/>
              <a:gd name="connsiteY178" fmla="*/ 2015111 h 2237474"/>
              <a:gd name="connsiteX179" fmla="*/ 2186609 w 12192000"/>
              <a:gd name="connsiteY179" fmla="*/ 2008263 h 2237474"/>
              <a:gd name="connsiteX180" fmla="*/ 2164831 w 12192000"/>
              <a:gd name="connsiteY180" fmla="*/ 2010143 h 2237474"/>
              <a:gd name="connsiteX181" fmla="*/ 2152836 w 12192000"/>
              <a:gd name="connsiteY181" fmla="*/ 2010048 h 2237474"/>
              <a:gd name="connsiteX182" fmla="*/ 2117102 w 12192000"/>
              <a:gd name="connsiteY182" fmla="*/ 2023004 h 2237474"/>
              <a:gd name="connsiteX183" fmla="*/ 2111935 w 12192000"/>
              <a:gd name="connsiteY183" fmla="*/ 2023163 h 2237474"/>
              <a:gd name="connsiteX184" fmla="*/ 2089991 w 12192000"/>
              <a:gd name="connsiteY184" fmla="*/ 2034193 h 2237474"/>
              <a:gd name="connsiteX185" fmla="*/ 2058061 w 12192000"/>
              <a:gd name="connsiteY185" fmla="*/ 2047942 h 2237474"/>
              <a:gd name="connsiteX186" fmla="*/ 2055737 w 12192000"/>
              <a:gd name="connsiteY186" fmla="*/ 2047704 h 2237474"/>
              <a:gd name="connsiteX187" fmla="*/ 2042244 w 12192000"/>
              <a:gd name="connsiteY187" fmla="*/ 2055560 h 2237474"/>
              <a:gd name="connsiteX188" fmla="*/ 1976224 w 12192000"/>
              <a:gd name="connsiteY188" fmla="*/ 2074257 h 2237474"/>
              <a:gd name="connsiteX189" fmla="*/ 1877728 w 12192000"/>
              <a:gd name="connsiteY189" fmla="*/ 2101004 h 2237474"/>
              <a:gd name="connsiteX190" fmla="*/ 1759056 w 12192000"/>
              <a:gd name="connsiteY190" fmla="*/ 2125608 h 2237474"/>
              <a:gd name="connsiteX191" fmla="*/ 1637948 w 12192000"/>
              <a:gd name="connsiteY191" fmla="*/ 2172597 h 2237474"/>
              <a:gd name="connsiteX192" fmla="*/ 1434549 w 12192000"/>
              <a:gd name="connsiteY192" fmla="*/ 2234522 h 2237474"/>
              <a:gd name="connsiteX193" fmla="*/ 1398481 w 12192000"/>
              <a:gd name="connsiteY193" fmla="*/ 2237074 h 2237474"/>
              <a:gd name="connsiteX194" fmla="*/ 1398407 w 12192000"/>
              <a:gd name="connsiteY194" fmla="*/ 2237095 h 2237474"/>
              <a:gd name="connsiteX195" fmla="*/ 1370962 w 12192000"/>
              <a:gd name="connsiteY195" fmla="*/ 2237474 h 2237474"/>
              <a:gd name="connsiteX196" fmla="*/ 1356367 w 12192000"/>
              <a:gd name="connsiteY196" fmla="*/ 2235089 h 2237474"/>
              <a:gd name="connsiteX197" fmla="*/ 1324828 w 12192000"/>
              <a:gd name="connsiteY197" fmla="*/ 2231968 h 2237474"/>
              <a:gd name="connsiteX198" fmla="*/ 1297744 w 12192000"/>
              <a:gd name="connsiteY198" fmla="*/ 2235849 h 2237474"/>
              <a:gd name="connsiteX199" fmla="*/ 1286236 w 12192000"/>
              <a:gd name="connsiteY199" fmla="*/ 2233135 h 2237474"/>
              <a:gd name="connsiteX200" fmla="*/ 1283504 w 12192000"/>
              <a:gd name="connsiteY200" fmla="*/ 2233797 h 2237474"/>
              <a:gd name="connsiteX201" fmla="*/ 1279765 w 12192000"/>
              <a:gd name="connsiteY201" fmla="*/ 2229639 h 2237474"/>
              <a:gd name="connsiteX202" fmla="*/ 1195347 w 12192000"/>
              <a:gd name="connsiteY202" fmla="*/ 2212354 h 2237474"/>
              <a:gd name="connsiteX203" fmla="*/ 970251 w 12192000"/>
              <a:gd name="connsiteY203" fmla="*/ 2221029 h 2237474"/>
              <a:gd name="connsiteX204" fmla="*/ 812914 w 12192000"/>
              <a:gd name="connsiteY204" fmla="*/ 2202752 h 2237474"/>
              <a:gd name="connsiteX205" fmla="*/ 800195 w 12192000"/>
              <a:gd name="connsiteY205" fmla="*/ 2209407 h 2237474"/>
              <a:gd name="connsiteX206" fmla="*/ 784978 w 12192000"/>
              <a:gd name="connsiteY206" fmla="*/ 2212360 h 2237474"/>
              <a:gd name="connsiteX207" fmla="*/ 681987 w 12192000"/>
              <a:gd name="connsiteY207" fmla="*/ 2216757 h 2237474"/>
              <a:gd name="connsiteX208" fmla="*/ 669923 w 12192000"/>
              <a:gd name="connsiteY208" fmla="*/ 2211682 h 2237474"/>
              <a:gd name="connsiteX209" fmla="*/ 648680 w 12192000"/>
              <a:gd name="connsiteY209" fmla="*/ 2206229 h 2237474"/>
              <a:gd name="connsiteX210" fmla="*/ 597225 w 12192000"/>
              <a:gd name="connsiteY210" fmla="*/ 2180999 h 2237474"/>
              <a:gd name="connsiteX211" fmla="*/ 558449 w 12192000"/>
              <a:gd name="connsiteY211" fmla="*/ 2182346 h 2237474"/>
              <a:gd name="connsiteX212" fmla="*/ 550517 w 12192000"/>
              <a:gd name="connsiteY212" fmla="*/ 2182060 h 2237474"/>
              <a:gd name="connsiteX213" fmla="*/ 550309 w 12192000"/>
              <a:gd name="connsiteY213" fmla="*/ 2181825 h 2237474"/>
              <a:gd name="connsiteX214" fmla="*/ 541836 w 12192000"/>
              <a:gd name="connsiteY214" fmla="*/ 2181063 h 2237474"/>
              <a:gd name="connsiteX215" fmla="*/ 536057 w 12192000"/>
              <a:gd name="connsiteY215" fmla="*/ 2181537 h 2237474"/>
              <a:gd name="connsiteX216" fmla="*/ 520671 w 12192000"/>
              <a:gd name="connsiteY216" fmla="*/ 2180980 h 2237474"/>
              <a:gd name="connsiteX217" fmla="*/ 515024 w 12192000"/>
              <a:gd name="connsiteY217" fmla="*/ 2179258 h 2237474"/>
              <a:gd name="connsiteX218" fmla="*/ 512278 w 12192000"/>
              <a:gd name="connsiteY218" fmla="*/ 2176369 h 2237474"/>
              <a:gd name="connsiteX219" fmla="*/ 480419 w 12192000"/>
              <a:gd name="connsiteY219" fmla="*/ 2167807 h 2237474"/>
              <a:gd name="connsiteX220" fmla="*/ 413835 w 12192000"/>
              <a:gd name="connsiteY220" fmla="*/ 2156783 h 2237474"/>
              <a:gd name="connsiteX221" fmla="*/ 376513 w 12192000"/>
              <a:gd name="connsiteY221" fmla="*/ 2154014 h 2237474"/>
              <a:gd name="connsiteX222" fmla="*/ 273386 w 12192000"/>
              <a:gd name="connsiteY222" fmla="*/ 2142551 h 2237474"/>
              <a:gd name="connsiteX223" fmla="*/ 169207 w 12192000"/>
              <a:gd name="connsiteY223" fmla="*/ 2128100 h 2237474"/>
              <a:gd name="connsiteX224" fmla="*/ 93149 w 12192000"/>
              <a:gd name="connsiteY224" fmla="*/ 2105324 h 2237474"/>
              <a:gd name="connsiteX225" fmla="*/ 88109 w 12192000"/>
              <a:gd name="connsiteY225" fmla="*/ 2106704 h 2237474"/>
              <a:gd name="connsiteX226" fmla="*/ 80022 w 12192000"/>
              <a:gd name="connsiteY226" fmla="*/ 2107254 h 2237474"/>
              <a:gd name="connsiteX227" fmla="*/ 79717 w 12192000"/>
              <a:gd name="connsiteY227" fmla="*/ 2107046 h 2237474"/>
              <a:gd name="connsiteX228" fmla="*/ 72352 w 12192000"/>
              <a:gd name="connsiteY228" fmla="*/ 2107991 h 2237474"/>
              <a:gd name="connsiteX229" fmla="*/ 37645 w 12192000"/>
              <a:gd name="connsiteY229" fmla="*/ 2115401 h 2237474"/>
              <a:gd name="connsiteX230" fmla="*/ 4572 w 12192000"/>
              <a:gd name="connsiteY230" fmla="*/ 2111091 h 2237474"/>
              <a:gd name="connsiteX231" fmla="*/ 0 w 12192000"/>
              <a:gd name="connsiteY231" fmla="*/ 2110468 h 2237474"/>
              <a:gd name="connsiteX232" fmla="*/ 0 w 12192000"/>
              <a:gd name="connsiteY23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16595 w 12192000"/>
              <a:gd name="connsiteY98" fmla="*/ 1667475 h 2237474"/>
              <a:gd name="connsiteX99" fmla="*/ 6508541 w 12192000"/>
              <a:gd name="connsiteY99" fmla="*/ 1668757 h 2237474"/>
              <a:gd name="connsiteX100" fmla="*/ 6471012 w 12192000"/>
              <a:gd name="connsiteY100" fmla="*/ 1678604 h 2237474"/>
              <a:gd name="connsiteX101" fmla="*/ 6415265 w 12192000"/>
              <a:gd name="connsiteY101" fmla="*/ 1665317 h 2237474"/>
              <a:gd name="connsiteX102" fmla="*/ 6364035 w 12192000"/>
              <a:gd name="connsiteY102" fmla="*/ 1667683 h 2237474"/>
              <a:gd name="connsiteX103" fmla="*/ 6280959 w 12192000"/>
              <a:gd name="connsiteY103" fmla="*/ 1689329 h 2237474"/>
              <a:gd name="connsiteX104" fmla="*/ 6243319 w 12192000"/>
              <a:gd name="connsiteY104" fmla="*/ 1695560 h 2237474"/>
              <a:gd name="connsiteX105" fmla="*/ 6098321 w 12192000"/>
              <a:gd name="connsiteY105" fmla="*/ 1721646 h 2237474"/>
              <a:gd name="connsiteX106" fmla="*/ 5880652 w 12192000"/>
              <a:gd name="connsiteY106" fmla="*/ 1779643 h 2237474"/>
              <a:gd name="connsiteX107" fmla="*/ 5785959 w 12192000"/>
              <a:gd name="connsiteY107" fmla="*/ 1775307 h 2237474"/>
              <a:gd name="connsiteX108" fmla="*/ 5643534 w 12192000"/>
              <a:gd name="connsiteY108" fmla="*/ 1802919 h 2237474"/>
              <a:gd name="connsiteX109" fmla="*/ 5518799 w 12192000"/>
              <a:gd name="connsiteY109" fmla="*/ 1818312 h 2237474"/>
              <a:gd name="connsiteX110" fmla="*/ 5505014 w 12192000"/>
              <a:gd name="connsiteY110" fmla="*/ 1819259 h 2237474"/>
              <a:gd name="connsiteX111" fmla="*/ 5453307 w 12192000"/>
              <a:gd name="connsiteY111" fmla="*/ 1815450 h 2237474"/>
              <a:gd name="connsiteX112" fmla="*/ 5364192 w 12192000"/>
              <a:gd name="connsiteY112" fmla="*/ 1826074 h 2237474"/>
              <a:gd name="connsiteX113" fmla="*/ 5350380 w 12192000"/>
              <a:gd name="connsiteY113" fmla="*/ 1830891 h 2237474"/>
              <a:gd name="connsiteX114" fmla="*/ 5259633 w 12192000"/>
              <a:gd name="connsiteY114" fmla="*/ 1837160 h 2237474"/>
              <a:gd name="connsiteX115" fmla="*/ 5197513 w 12192000"/>
              <a:gd name="connsiteY115" fmla="*/ 1844718 h 2237474"/>
              <a:gd name="connsiteX116" fmla="*/ 5184170 w 12192000"/>
              <a:gd name="connsiteY116" fmla="*/ 1849402 h 2237474"/>
              <a:gd name="connsiteX117" fmla="*/ 5168852 w 12192000"/>
              <a:gd name="connsiteY117" fmla="*/ 1844846 h 2237474"/>
              <a:gd name="connsiteX118" fmla="*/ 5164370 w 12192000"/>
              <a:gd name="connsiteY118" fmla="*/ 1840597 h 2237474"/>
              <a:gd name="connsiteX119" fmla="*/ 5114927 w 12192000"/>
              <a:gd name="connsiteY119" fmla="*/ 1847827 h 2237474"/>
              <a:gd name="connsiteX120" fmla="*/ 5108970 w 12192000"/>
              <a:gd name="connsiteY120" fmla="*/ 1847935 h 2237474"/>
              <a:gd name="connsiteX121" fmla="*/ 5067961 w 12192000"/>
              <a:gd name="connsiteY121" fmla="*/ 1845917 h 2237474"/>
              <a:gd name="connsiteX122" fmla="*/ 5007075 w 12192000"/>
              <a:gd name="connsiteY122" fmla="*/ 1838626 h 2237474"/>
              <a:gd name="connsiteX123" fmla="*/ 4944087 w 12192000"/>
              <a:gd name="connsiteY123" fmla="*/ 1823332 h 2237474"/>
              <a:gd name="connsiteX124" fmla="*/ 4907662 w 12192000"/>
              <a:gd name="connsiteY124" fmla="*/ 1816900 h 2237474"/>
              <a:gd name="connsiteX125" fmla="*/ 4882386 w 12192000"/>
              <a:gd name="connsiteY125" fmla="*/ 1809844 h 2237474"/>
              <a:gd name="connsiteX126" fmla="*/ 4811440 w 12192000"/>
              <a:gd name="connsiteY126" fmla="*/ 1804655 h 2237474"/>
              <a:gd name="connsiteX127" fmla="*/ 4691075 w 12192000"/>
              <a:gd name="connsiteY127" fmla="*/ 1801389 h 2237474"/>
              <a:gd name="connsiteX128" fmla="*/ 4611738 w 12192000"/>
              <a:gd name="connsiteY128" fmla="*/ 1776964 h 2237474"/>
              <a:gd name="connsiteX129" fmla="*/ 4560070 w 12192000"/>
              <a:gd name="connsiteY129" fmla="*/ 1785640 h 2237474"/>
              <a:gd name="connsiteX130" fmla="*/ 4536503 w 12192000"/>
              <a:gd name="connsiteY130" fmla="*/ 1785334 h 2237474"/>
              <a:gd name="connsiteX131" fmla="*/ 4513724 w 12192000"/>
              <a:gd name="connsiteY131" fmla="*/ 1791996 h 2237474"/>
              <a:gd name="connsiteX132" fmla="*/ 4459810 w 12192000"/>
              <a:gd name="connsiteY132" fmla="*/ 1797886 h 2237474"/>
              <a:gd name="connsiteX133" fmla="*/ 4379064 w 12192000"/>
              <a:gd name="connsiteY133" fmla="*/ 1817177 h 2237474"/>
              <a:gd name="connsiteX134" fmla="*/ 4319209 w 12192000"/>
              <a:gd name="connsiteY134" fmla="*/ 1834833 h 2237474"/>
              <a:gd name="connsiteX135" fmla="*/ 4290981 w 12192000"/>
              <a:gd name="connsiteY135" fmla="*/ 1839677 h 2237474"/>
              <a:gd name="connsiteX136" fmla="*/ 4285792 w 12192000"/>
              <a:gd name="connsiteY136" fmla="*/ 1836231 h 2237474"/>
              <a:gd name="connsiteX137" fmla="*/ 4238372 w 12192000"/>
              <a:gd name="connsiteY137" fmla="*/ 1851480 h 2237474"/>
              <a:gd name="connsiteX138" fmla="*/ 4232517 w 12192000"/>
              <a:gd name="connsiteY138" fmla="*/ 1852567 h 2237474"/>
              <a:gd name="connsiteX139" fmla="*/ 4191732 w 12192000"/>
              <a:gd name="connsiteY139" fmla="*/ 1857328 h 2237474"/>
              <a:gd name="connsiteX140" fmla="*/ 4065532 w 12192000"/>
              <a:gd name="connsiteY140" fmla="*/ 1855477 h 2237474"/>
              <a:gd name="connsiteX141" fmla="*/ 4028460 w 12192000"/>
              <a:gd name="connsiteY141" fmla="*/ 1855137 h 2237474"/>
              <a:gd name="connsiteX142" fmla="*/ 4002267 w 12192000"/>
              <a:gd name="connsiteY142" fmla="*/ 1852352 h 2237474"/>
              <a:gd name="connsiteX143" fmla="*/ 3931396 w 12192000"/>
              <a:gd name="connsiteY143" fmla="*/ 1858915 h 2237474"/>
              <a:gd name="connsiteX144" fmla="*/ 3812162 w 12192000"/>
              <a:gd name="connsiteY144" fmla="*/ 1875501 h 2237474"/>
              <a:gd name="connsiteX145" fmla="*/ 3729530 w 12192000"/>
              <a:gd name="connsiteY145" fmla="*/ 1864513 h 2237474"/>
              <a:gd name="connsiteX146" fmla="*/ 3680177 w 12192000"/>
              <a:gd name="connsiteY146" fmla="*/ 1881552 h 2237474"/>
              <a:gd name="connsiteX147" fmla="*/ 3567259 w 12192000"/>
              <a:gd name="connsiteY147" fmla="*/ 1893482 h 2237474"/>
              <a:gd name="connsiteX148" fmla="*/ 3405770 w 12192000"/>
              <a:gd name="connsiteY148" fmla="*/ 1904591 h 2237474"/>
              <a:gd name="connsiteX149" fmla="*/ 3280097 w 12192000"/>
              <a:gd name="connsiteY149" fmla="*/ 1919610 h 2237474"/>
              <a:gd name="connsiteX150" fmla="*/ 3123424 w 12192000"/>
              <a:gd name="connsiteY150" fmla="*/ 1952930 h 2237474"/>
              <a:gd name="connsiteX151" fmla="*/ 3009910 w 12192000"/>
              <a:gd name="connsiteY151" fmla="*/ 1957866 h 2237474"/>
              <a:gd name="connsiteX152" fmla="*/ 2995934 w 12192000"/>
              <a:gd name="connsiteY152" fmla="*/ 1967085 h 2237474"/>
              <a:gd name="connsiteX153" fmla="*/ 2980071 w 12192000"/>
              <a:gd name="connsiteY153" fmla="*/ 1972988 h 2237474"/>
              <a:gd name="connsiteX154" fmla="*/ 2978094 w 12192000"/>
              <a:gd name="connsiteY154" fmla="*/ 1972369 h 2237474"/>
              <a:gd name="connsiteX155" fmla="*/ 2942858 w 12192000"/>
              <a:gd name="connsiteY155" fmla="*/ 1981367 h 2237474"/>
              <a:gd name="connsiteX156" fmla="*/ 2875436 w 12192000"/>
              <a:gd name="connsiteY156" fmla="*/ 1996977 h 2237474"/>
              <a:gd name="connsiteX157" fmla="*/ 2874892 w 12192000"/>
              <a:gd name="connsiteY157" fmla="*/ 1996085 h 2237474"/>
              <a:gd name="connsiteX158" fmla="*/ 2864145 w 12192000"/>
              <a:gd name="connsiteY158" fmla="*/ 1994061 h 2237474"/>
              <a:gd name="connsiteX159" fmla="*/ 2843662 w 12192000"/>
              <a:gd name="connsiteY159" fmla="*/ 1992498 h 2237474"/>
              <a:gd name="connsiteX160" fmla="*/ 2796128 w 12192000"/>
              <a:gd name="connsiteY160" fmla="*/ 1976403 h 2237474"/>
              <a:gd name="connsiteX161" fmla="*/ 2756784 w 12192000"/>
              <a:gd name="connsiteY161" fmla="*/ 1985116 h 2237474"/>
              <a:gd name="connsiteX162" fmla="*/ 2748833 w 12192000"/>
              <a:gd name="connsiteY162" fmla="*/ 1986323 h 2237474"/>
              <a:gd name="connsiteX163" fmla="*/ 2748661 w 12192000"/>
              <a:gd name="connsiteY163" fmla="*/ 1986122 h 2237474"/>
              <a:gd name="connsiteX164" fmla="*/ 2740251 w 12192000"/>
              <a:gd name="connsiteY164" fmla="*/ 1986946 h 2237474"/>
              <a:gd name="connsiteX165" fmla="*/ 2718916 w 12192000"/>
              <a:gd name="connsiteY165" fmla="*/ 1990867 h 2237474"/>
              <a:gd name="connsiteX166" fmla="*/ 2713522 w 12192000"/>
              <a:gd name="connsiteY166" fmla="*/ 1990173 h 2237474"/>
              <a:gd name="connsiteX167" fmla="*/ 2680597 w 12192000"/>
              <a:gd name="connsiteY167" fmla="*/ 1984996 h 2237474"/>
              <a:gd name="connsiteX168" fmla="*/ 2578178 w 12192000"/>
              <a:gd name="connsiteY168" fmla="*/ 1990531 h 2237474"/>
              <a:gd name="connsiteX169" fmla="*/ 2476147 w 12192000"/>
              <a:gd name="connsiteY169" fmla="*/ 1998305 h 2237474"/>
              <a:gd name="connsiteX170" fmla="*/ 2373568 w 12192000"/>
              <a:gd name="connsiteY170" fmla="*/ 2003219 h 2237474"/>
              <a:gd name="connsiteX171" fmla="*/ 2321399 w 12192000"/>
              <a:gd name="connsiteY171" fmla="*/ 1989467 h 2237474"/>
              <a:gd name="connsiteX172" fmla="*/ 2315525 w 12192000"/>
              <a:gd name="connsiteY172" fmla="*/ 1989708 h 2237474"/>
              <a:gd name="connsiteX173" fmla="*/ 2300792 w 12192000"/>
              <a:gd name="connsiteY173" fmla="*/ 1994290 h 2237474"/>
              <a:gd name="connsiteX174" fmla="*/ 2295469 w 12192000"/>
              <a:gd name="connsiteY174" fmla="*/ 1996659 h 2237474"/>
              <a:gd name="connsiteX175" fmla="*/ 2287219 w 12192000"/>
              <a:gd name="connsiteY175" fmla="*/ 1998750 h 2237474"/>
              <a:gd name="connsiteX176" fmla="*/ 2286948 w 12192000"/>
              <a:gd name="connsiteY176" fmla="*/ 1998596 h 2237474"/>
              <a:gd name="connsiteX177" fmla="*/ 2243069 w 12192000"/>
              <a:gd name="connsiteY177" fmla="*/ 2015111 h 2237474"/>
              <a:gd name="connsiteX178" fmla="*/ 2186609 w 12192000"/>
              <a:gd name="connsiteY178" fmla="*/ 2008263 h 2237474"/>
              <a:gd name="connsiteX179" fmla="*/ 2164831 w 12192000"/>
              <a:gd name="connsiteY179" fmla="*/ 2010143 h 2237474"/>
              <a:gd name="connsiteX180" fmla="*/ 2152836 w 12192000"/>
              <a:gd name="connsiteY180" fmla="*/ 2010048 h 2237474"/>
              <a:gd name="connsiteX181" fmla="*/ 2117102 w 12192000"/>
              <a:gd name="connsiteY181" fmla="*/ 2023004 h 2237474"/>
              <a:gd name="connsiteX182" fmla="*/ 2111935 w 12192000"/>
              <a:gd name="connsiteY182" fmla="*/ 2023163 h 2237474"/>
              <a:gd name="connsiteX183" fmla="*/ 2089991 w 12192000"/>
              <a:gd name="connsiteY183" fmla="*/ 2034193 h 2237474"/>
              <a:gd name="connsiteX184" fmla="*/ 2058061 w 12192000"/>
              <a:gd name="connsiteY184" fmla="*/ 2047942 h 2237474"/>
              <a:gd name="connsiteX185" fmla="*/ 2055737 w 12192000"/>
              <a:gd name="connsiteY185" fmla="*/ 2047704 h 2237474"/>
              <a:gd name="connsiteX186" fmla="*/ 2042244 w 12192000"/>
              <a:gd name="connsiteY186" fmla="*/ 2055560 h 2237474"/>
              <a:gd name="connsiteX187" fmla="*/ 1976224 w 12192000"/>
              <a:gd name="connsiteY187" fmla="*/ 2074257 h 2237474"/>
              <a:gd name="connsiteX188" fmla="*/ 1877728 w 12192000"/>
              <a:gd name="connsiteY188" fmla="*/ 2101004 h 2237474"/>
              <a:gd name="connsiteX189" fmla="*/ 1759056 w 12192000"/>
              <a:gd name="connsiteY189" fmla="*/ 2125608 h 2237474"/>
              <a:gd name="connsiteX190" fmla="*/ 1637948 w 12192000"/>
              <a:gd name="connsiteY190" fmla="*/ 2172597 h 2237474"/>
              <a:gd name="connsiteX191" fmla="*/ 1434549 w 12192000"/>
              <a:gd name="connsiteY191" fmla="*/ 2234522 h 2237474"/>
              <a:gd name="connsiteX192" fmla="*/ 1398481 w 12192000"/>
              <a:gd name="connsiteY192" fmla="*/ 2237074 h 2237474"/>
              <a:gd name="connsiteX193" fmla="*/ 1398407 w 12192000"/>
              <a:gd name="connsiteY193" fmla="*/ 2237095 h 2237474"/>
              <a:gd name="connsiteX194" fmla="*/ 1370962 w 12192000"/>
              <a:gd name="connsiteY194" fmla="*/ 2237474 h 2237474"/>
              <a:gd name="connsiteX195" fmla="*/ 1356367 w 12192000"/>
              <a:gd name="connsiteY195" fmla="*/ 2235089 h 2237474"/>
              <a:gd name="connsiteX196" fmla="*/ 1324828 w 12192000"/>
              <a:gd name="connsiteY196" fmla="*/ 2231968 h 2237474"/>
              <a:gd name="connsiteX197" fmla="*/ 1297744 w 12192000"/>
              <a:gd name="connsiteY197" fmla="*/ 2235849 h 2237474"/>
              <a:gd name="connsiteX198" fmla="*/ 1286236 w 12192000"/>
              <a:gd name="connsiteY198" fmla="*/ 2233135 h 2237474"/>
              <a:gd name="connsiteX199" fmla="*/ 1283504 w 12192000"/>
              <a:gd name="connsiteY199" fmla="*/ 2233797 h 2237474"/>
              <a:gd name="connsiteX200" fmla="*/ 1279765 w 12192000"/>
              <a:gd name="connsiteY200" fmla="*/ 2229639 h 2237474"/>
              <a:gd name="connsiteX201" fmla="*/ 1195347 w 12192000"/>
              <a:gd name="connsiteY201" fmla="*/ 2212354 h 2237474"/>
              <a:gd name="connsiteX202" fmla="*/ 970251 w 12192000"/>
              <a:gd name="connsiteY202" fmla="*/ 2221029 h 2237474"/>
              <a:gd name="connsiteX203" fmla="*/ 812914 w 12192000"/>
              <a:gd name="connsiteY203" fmla="*/ 2202752 h 2237474"/>
              <a:gd name="connsiteX204" fmla="*/ 800195 w 12192000"/>
              <a:gd name="connsiteY204" fmla="*/ 2209407 h 2237474"/>
              <a:gd name="connsiteX205" fmla="*/ 784978 w 12192000"/>
              <a:gd name="connsiteY205" fmla="*/ 2212360 h 2237474"/>
              <a:gd name="connsiteX206" fmla="*/ 681987 w 12192000"/>
              <a:gd name="connsiteY206" fmla="*/ 2216757 h 2237474"/>
              <a:gd name="connsiteX207" fmla="*/ 669923 w 12192000"/>
              <a:gd name="connsiteY207" fmla="*/ 2211682 h 2237474"/>
              <a:gd name="connsiteX208" fmla="*/ 648680 w 12192000"/>
              <a:gd name="connsiteY208" fmla="*/ 2206229 h 2237474"/>
              <a:gd name="connsiteX209" fmla="*/ 597225 w 12192000"/>
              <a:gd name="connsiteY209" fmla="*/ 2180999 h 2237474"/>
              <a:gd name="connsiteX210" fmla="*/ 558449 w 12192000"/>
              <a:gd name="connsiteY210" fmla="*/ 2182346 h 2237474"/>
              <a:gd name="connsiteX211" fmla="*/ 550517 w 12192000"/>
              <a:gd name="connsiteY211" fmla="*/ 2182060 h 2237474"/>
              <a:gd name="connsiteX212" fmla="*/ 550309 w 12192000"/>
              <a:gd name="connsiteY212" fmla="*/ 2181825 h 2237474"/>
              <a:gd name="connsiteX213" fmla="*/ 541836 w 12192000"/>
              <a:gd name="connsiteY213" fmla="*/ 2181063 h 2237474"/>
              <a:gd name="connsiteX214" fmla="*/ 536057 w 12192000"/>
              <a:gd name="connsiteY214" fmla="*/ 2181537 h 2237474"/>
              <a:gd name="connsiteX215" fmla="*/ 520671 w 12192000"/>
              <a:gd name="connsiteY215" fmla="*/ 2180980 h 2237474"/>
              <a:gd name="connsiteX216" fmla="*/ 515024 w 12192000"/>
              <a:gd name="connsiteY216" fmla="*/ 2179258 h 2237474"/>
              <a:gd name="connsiteX217" fmla="*/ 512278 w 12192000"/>
              <a:gd name="connsiteY217" fmla="*/ 2176369 h 2237474"/>
              <a:gd name="connsiteX218" fmla="*/ 480419 w 12192000"/>
              <a:gd name="connsiteY218" fmla="*/ 2167807 h 2237474"/>
              <a:gd name="connsiteX219" fmla="*/ 413835 w 12192000"/>
              <a:gd name="connsiteY219" fmla="*/ 2156783 h 2237474"/>
              <a:gd name="connsiteX220" fmla="*/ 376513 w 12192000"/>
              <a:gd name="connsiteY220" fmla="*/ 2154014 h 2237474"/>
              <a:gd name="connsiteX221" fmla="*/ 273386 w 12192000"/>
              <a:gd name="connsiteY221" fmla="*/ 2142551 h 2237474"/>
              <a:gd name="connsiteX222" fmla="*/ 169207 w 12192000"/>
              <a:gd name="connsiteY222" fmla="*/ 2128100 h 2237474"/>
              <a:gd name="connsiteX223" fmla="*/ 93149 w 12192000"/>
              <a:gd name="connsiteY223" fmla="*/ 2105324 h 2237474"/>
              <a:gd name="connsiteX224" fmla="*/ 88109 w 12192000"/>
              <a:gd name="connsiteY224" fmla="*/ 2106704 h 2237474"/>
              <a:gd name="connsiteX225" fmla="*/ 80022 w 12192000"/>
              <a:gd name="connsiteY225" fmla="*/ 2107254 h 2237474"/>
              <a:gd name="connsiteX226" fmla="*/ 79717 w 12192000"/>
              <a:gd name="connsiteY226" fmla="*/ 2107046 h 2237474"/>
              <a:gd name="connsiteX227" fmla="*/ 72352 w 12192000"/>
              <a:gd name="connsiteY227" fmla="*/ 2107991 h 2237474"/>
              <a:gd name="connsiteX228" fmla="*/ 37645 w 12192000"/>
              <a:gd name="connsiteY228" fmla="*/ 2115401 h 2237474"/>
              <a:gd name="connsiteX229" fmla="*/ 4572 w 12192000"/>
              <a:gd name="connsiteY229" fmla="*/ 2111091 h 2237474"/>
              <a:gd name="connsiteX230" fmla="*/ 0 w 12192000"/>
              <a:gd name="connsiteY230" fmla="*/ 2110468 h 2237474"/>
              <a:gd name="connsiteX231" fmla="*/ 0 w 12192000"/>
              <a:gd name="connsiteY23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16595 w 12192000"/>
              <a:gd name="connsiteY97" fmla="*/ 1667475 h 2237474"/>
              <a:gd name="connsiteX98" fmla="*/ 6508541 w 12192000"/>
              <a:gd name="connsiteY98" fmla="*/ 1668757 h 2237474"/>
              <a:gd name="connsiteX99" fmla="*/ 6471012 w 12192000"/>
              <a:gd name="connsiteY99" fmla="*/ 1678604 h 2237474"/>
              <a:gd name="connsiteX100" fmla="*/ 6415265 w 12192000"/>
              <a:gd name="connsiteY100" fmla="*/ 1665317 h 2237474"/>
              <a:gd name="connsiteX101" fmla="*/ 6364035 w 12192000"/>
              <a:gd name="connsiteY101" fmla="*/ 1667683 h 2237474"/>
              <a:gd name="connsiteX102" fmla="*/ 6280959 w 12192000"/>
              <a:gd name="connsiteY102" fmla="*/ 1689329 h 2237474"/>
              <a:gd name="connsiteX103" fmla="*/ 6243319 w 12192000"/>
              <a:gd name="connsiteY103" fmla="*/ 1695560 h 2237474"/>
              <a:gd name="connsiteX104" fmla="*/ 6098321 w 12192000"/>
              <a:gd name="connsiteY104" fmla="*/ 1721646 h 2237474"/>
              <a:gd name="connsiteX105" fmla="*/ 5880652 w 12192000"/>
              <a:gd name="connsiteY105" fmla="*/ 1779643 h 2237474"/>
              <a:gd name="connsiteX106" fmla="*/ 5785959 w 12192000"/>
              <a:gd name="connsiteY106" fmla="*/ 1775307 h 2237474"/>
              <a:gd name="connsiteX107" fmla="*/ 5643534 w 12192000"/>
              <a:gd name="connsiteY107" fmla="*/ 1802919 h 2237474"/>
              <a:gd name="connsiteX108" fmla="*/ 5518799 w 12192000"/>
              <a:gd name="connsiteY108" fmla="*/ 1818312 h 2237474"/>
              <a:gd name="connsiteX109" fmla="*/ 5505014 w 12192000"/>
              <a:gd name="connsiteY109" fmla="*/ 1819259 h 2237474"/>
              <a:gd name="connsiteX110" fmla="*/ 5453307 w 12192000"/>
              <a:gd name="connsiteY110" fmla="*/ 1815450 h 2237474"/>
              <a:gd name="connsiteX111" fmla="*/ 5364192 w 12192000"/>
              <a:gd name="connsiteY111" fmla="*/ 1826074 h 2237474"/>
              <a:gd name="connsiteX112" fmla="*/ 5350380 w 12192000"/>
              <a:gd name="connsiteY112" fmla="*/ 1830891 h 2237474"/>
              <a:gd name="connsiteX113" fmla="*/ 5259633 w 12192000"/>
              <a:gd name="connsiteY113" fmla="*/ 1837160 h 2237474"/>
              <a:gd name="connsiteX114" fmla="*/ 5197513 w 12192000"/>
              <a:gd name="connsiteY114" fmla="*/ 1844718 h 2237474"/>
              <a:gd name="connsiteX115" fmla="*/ 5184170 w 12192000"/>
              <a:gd name="connsiteY115" fmla="*/ 1849402 h 2237474"/>
              <a:gd name="connsiteX116" fmla="*/ 5168852 w 12192000"/>
              <a:gd name="connsiteY116" fmla="*/ 1844846 h 2237474"/>
              <a:gd name="connsiteX117" fmla="*/ 5164370 w 12192000"/>
              <a:gd name="connsiteY117" fmla="*/ 1840597 h 2237474"/>
              <a:gd name="connsiteX118" fmla="*/ 5114927 w 12192000"/>
              <a:gd name="connsiteY118" fmla="*/ 1847827 h 2237474"/>
              <a:gd name="connsiteX119" fmla="*/ 5108970 w 12192000"/>
              <a:gd name="connsiteY119" fmla="*/ 1847935 h 2237474"/>
              <a:gd name="connsiteX120" fmla="*/ 5067961 w 12192000"/>
              <a:gd name="connsiteY120" fmla="*/ 1845917 h 2237474"/>
              <a:gd name="connsiteX121" fmla="*/ 5007075 w 12192000"/>
              <a:gd name="connsiteY121" fmla="*/ 1838626 h 2237474"/>
              <a:gd name="connsiteX122" fmla="*/ 4944087 w 12192000"/>
              <a:gd name="connsiteY122" fmla="*/ 1823332 h 2237474"/>
              <a:gd name="connsiteX123" fmla="*/ 4907662 w 12192000"/>
              <a:gd name="connsiteY123" fmla="*/ 1816900 h 2237474"/>
              <a:gd name="connsiteX124" fmla="*/ 4882386 w 12192000"/>
              <a:gd name="connsiteY124" fmla="*/ 1809844 h 2237474"/>
              <a:gd name="connsiteX125" fmla="*/ 4811440 w 12192000"/>
              <a:gd name="connsiteY125" fmla="*/ 1804655 h 2237474"/>
              <a:gd name="connsiteX126" fmla="*/ 4691075 w 12192000"/>
              <a:gd name="connsiteY126" fmla="*/ 1801389 h 2237474"/>
              <a:gd name="connsiteX127" fmla="*/ 4611738 w 12192000"/>
              <a:gd name="connsiteY127" fmla="*/ 1776964 h 2237474"/>
              <a:gd name="connsiteX128" fmla="*/ 4560070 w 12192000"/>
              <a:gd name="connsiteY128" fmla="*/ 1785640 h 2237474"/>
              <a:gd name="connsiteX129" fmla="*/ 4536503 w 12192000"/>
              <a:gd name="connsiteY129" fmla="*/ 1785334 h 2237474"/>
              <a:gd name="connsiteX130" fmla="*/ 4513724 w 12192000"/>
              <a:gd name="connsiteY130" fmla="*/ 1791996 h 2237474"/>
              <a:gd name="connsiteX131" fmla="*/ 4459810 w 12192000"/>
              <a:gd name="connsiteY131" fmla="*/ 1797886 h 2237474"/>
              <a:gd name="connsiteX132" fmla="*/ 4379064 w 12192000"/>
              <a:gd name="connsiteY132" fmla="*/ 1817177 h 2237474"/>
              <a:gd name="connsiteX133" fmla="*/ 4319209 w 12192000"/>
              <a:gd name="connsiteY133" fmla="*/ 1834833 h 2237474"/>
              <a:gd name="connsiteX134" fmla="*/ 4290981 w 12192000"/>
              <a:gd name="connsiteY134" fmla="*/ 1839677 h 2237474"/>
              <a:gd name="connsiteX135" fmla="*/ 4285792 w 12192000"/>
              <a:gd name="connsiteY135" fmla="*/ 1836231 h 2237474"/>
              <a:gd name="connsiteX136" fmla="*/ 4238372 w 12192000"/>
              <a:gd name="connsiteY136" fmla="*/ 1851480 h 2237474"/>
              <a:gd name="connsiteX137" fmla="*/ 4232517 w 12192000"/>
              <a:gd name="connsiteY137" fmla="*/ 1852567 h 2237474"/>
              <a:gd name="connsiteX138" fmla="*/ 4191732 w 12192000"/>
              <a:gd name="connsiteY138" fmla="*/ 1857328 h 2237474"/>
              <a:gd name="connsiteX139" fmla="*/ 4065532 w 12192000"/>
              <a:gd name="connsiteY139" fmla="*/ 1855477 h 2237474"/>
              <a:gd name="connsiteX140" fmla="*/ 4028460 w 12192000"/>
              <a:gd name="connsiteY140" fmla="*/ 1855137 h 2237474"/>
              <a:gd name="connsiteX141" fmla="*/ 4002267 w 12192000"/>
              <a:gd name="connsiteY141" fmla="*/ 1852352 h 2237474"/>
              <a:gd name="connsiteX142" fmla="*/ 3931396 w 12192000"/>
              <a:gd name="connsiteY142" fmla="*/ 1858915 h 2237474"/>
              <a:gd name="connsiteX143" fmla="*/ 3812162 w 12192000"/>
              <a:gd name="connsiteY143" fmla="*/ 1875501 h 2237474"/>
              <a:gd name="connsiteX144" fmla="*/ 3729530 w 12192000"/>
              <a:gd name="connsiteY144" fmla="*/ 1864513 h 2237474"/>
              <a:gd name="connsiteX145" fmla="*/ 3680177 w 12192000"/>
              <a:gd name="connsiteY145" fmla="*/ 1881552 h 2237474"/>
              <a:gd name="connsiteX146" fmla="*/ 3567259 w 12192000"/>
              <a:gd name="connsiteY146" fmla="*/ 1893482 h 2237474"/>
              <a:gd name="connsiteX147" fmla="*/ 3405770 w 12192000"/>
              <a:gd name="connsiteY147" fmla="*/ 1904591 h 2237474"/>
              <a:gd name="connsiteX148" fmla="*/ 3280097 w 12192000"/>
              <a:gd name="connsiteY148" fmla="*/ 1919610 h 2237474"/>
              <a:gd name="connsiteX149" fmla="*/ 3123424 w 12192000"/>
              <a:gd name="connsiteY149" fmla="*/ 1952930 h 2237474"/>
              <a:gd name="connsiteX150" fmla="*/ 3009910 w 12192000"/>
              <a:gd name="connsiteY150" fmla="*/ 1957866 h 2237474"/>
              <a:gd name="connsiteX151" fmla="*/ 2995934 w 12192000"/>
              <a:gd name="connsiteY151" fmla="*/ 1967085 h 2237474"/>
              <a:gd name="connsiteX152" fmla="*/ 2980071 w 12192000"/>
              <a:gd name="connsiteY152" fmla="*/ 1972988 h 2237474"/>
              <a:gd name="connsiteX153" fmla="*/ 2978094 w 12192000"/>
              <a:gd name="connsiteY153" fmla="*/ 1972369 h 2237474"/>
              <a:gd name="connsiteX154" fmla="*/ 2942858 w 12192000"/>
              <a:gd name="connsiteY154" fmla="*/ 1981367 h 2237474"/>
              <a:gd name="connsiteX155" fmla="*/ 2875436 w 12192000"/>
              <a:gd name="connsiteY155" fmla="*/ 1996977 h 2237474"/>
              <a:gd name="connsiteX156" fmla="*/ 2874892 w 12192000"/>
              <a:gd name="connsiteY156" fmla="*/ 1996085 h 2237474"/>
              <a:gd name="connsiteX157" fmla="*/ 2864145 w 12192000"/>
              <a:gd name="connsiteY157" fmla="*/ 1994061 h 2237474"/>
              <a:gd name="connsiteX158" fmla="*/ 2843662 w 12192000"/>
              <a:gd name="connsiteY158" fmla="*/ 1992498 h 2237474"/>
              <a:gd name="connsiteX159" fmla="*/ 2796128 w 12192000"/>
              <a:gd name="connsiteY159" fmla="*/ 1976403 h 2237474"/>
              <a:gd name="connsiteX160" fmla="*/ 2756784 w 12192000"/>
              <a:gd name="connsiteY160" fmla="*/ 1985116 h 2237474"/>
              <a:gd name="connsiteX161" fmla="*/ 2748833 w 12192000"/>
              <a:gd name="connsiteY161" fmla="*/ 1986323 h 2237474"/>
              <a:gd name="connsiteX162" fmla="*/ 2748661 w 12192000"/>
              <a:gd name="connsiteY162" fmla="*/ 1986122 h 2237474"/>
              <a:gd name="connsiteX163" fmla="*/ 2740251 w 12192000"/>
              <a:gd name="connsiteY163" fmla="*/ 1986946 h 2237474"/>
              <a:gd name="connsiteX164" fmla="*/ 2718916 w 12192000"/>
              <a:gd name="connsiteY164" fmla="*/ 1990867 h 2237474"/>
              <a:gd name="connsiteX165" fmla="*/ 2713522 w 12192000"/>
              <a:gd name="connsiteY165" fmla="*/ 1990173 h 2237474"/>
              <a:gd name="connsiteX166" fmla="*/ 2680597 w 12192000"/>
              <a:gd name="connsiteY166" fmla="*/ 1984996 h 2237474"/>
              <a:gd name="connsiteX167" fmla="*/ 2578178 w 12192000"/>
              <a:gd name="connsiteY167" fmla="*/ 1990531 h 2237474"/>
              <a:gd name="connsiteX168" fmla="*/ 2476147 w 12192000"/>
              <a:gd name="connsiteY168" fmla="*/ 1998305 h 2237474"/>
              <a:gd name="connsiteX169" fmla="*/ 2373568 w 12192000"/>
              <a:gd name="connsiteY169" fmla="*/ 2003219 h 2237474"/>
              <a:gd name="connsiteX170" fmla="*/ 2321399 w 12192000"/>
              <a:gd name="connsiteY170" fmla="*/ 1989467 h 2237474"/>
              <a:gd name="connsiteX171" fmla="*/ 2315525 w 12192000"/>
              <a:gd name="connsiteY171" fmla="*/ 1989708 h 2237474"/>
              <a:gd name="connsiteX172" fmla="*/ 2300792 w 12192000"/>
              <a:gd name="connsiteY172" fmla="*/ 1994290 h 2237474"/>
              <a:gd name="connsiteX173" fmla="*/ 2295469 w 12192000"/>
              <a:gd name="connsiteY173" fmla="*/ 1996659 h 2237474"/>
              <a:gd name="connsiteX174" fmla="*/ 2287219 w 12192000"/>
              <a:gd name="connsiteY174" fmla="*/ 1998750 h 2237474"/>
              <a:gd name="connsiteX175" fmla="*/ 2286948 w 12192000"/>
              <a:gd name="connsiteY175" fmla="*/ 1998596 h 2237474"/>
              <a:gd name="connsiteX176" fmla="*/ 2243069 w 12192000"/>
              <a:gd name="connsiteY176" fmla="*/ 2015111 h 2237474"/>
              <a:gd name="connsiteX177" fmla="*/ 2186609 w 12192000"/>
              <a:gd name="connsiteY177" fmla="*/ 2008263 h 2237474"/>
              <a:gd name="connsiteX178" fmla="*/ 2164831 w 12192000"/>
              <a:gd name="connsiteY178" fmla="*/ 2010143 h 2237474"/>
              <a:gd name="connsiteX179" fmla="*/ 2152836 w 12192000"/>
              <a:gd name="connsiteY179" fmla="*/ 2010048 h 2237474"/>
              <a:gd name="connsiteX180" fmla="*/ 2117102 w 12192000"/>
              <a:gd name="connsiteY180" fmla="*/ 2023004 h 2237474"/>
              <a:gd name="connsiteX181" fmla="*/ 2111935 w 12192000"/>
              <a:gd name="connsiteY181" fmla="*/ 2023163 h 2237474"/>
              <a:gd name="connsiteX182" fmla="*/ 2089991 w 12192000"/>
              <a:gd name="connsiteY182" fmla="*/ 2034193 h 2237474"/>
              <a:gd name="connsiteX183" fmla="*/ 2058061 w 12192000"/>
              <a:gd name="connsiteY183" fmla="*/ 2047942 h 2237474"/>
              <a:gd name="connsiteX184" fmla="*/ 2055737 w 12192000"/>
              <a:gd name="connsiteY184" fmla="*/ 2047704 h 2237474"/>
              <a:gd name="connsiteX185" fmla="*/ 2042244 w 12192000"/>
              <a:gd name="connsiteY185" fmla="*/ 2055560 h 2237474"/>
              <a:gd name="connsiteX186" fmla="*/ 1976224 w 12192000"/>
              <a:gd name="connsiteY186" fmla="*/ 2074257 h 2237474"/>
              <a:gd name="connsiteX187" fmla="*/ 1877728 w 12192000"/>
              <a:gd name="connsiteY187" fmla="*/ 2101004 h 2237474"/>
              <a:gd name="connsiteX188" fmla="*/ 1759056 w 12192000"/>
              <a:gd name="connsiteY188" fmla="*/ 2125608 h 2237474"/>
              <a:gd name="connsiteX189" fmla="*/ 1637948 w 12192000"/>
              <a:gd name="connsiteY189" fmla="*/ 2172597 h 2237474"/>
              <a:gd name="connsiteX190" fmla="*/ 1434549 w 12192000"/>
              <a:gd name="connsiteY190" fmla="*/ 2234522 h 2237474"/>
              <a:gd name="connsiteX191" fmla="*/ 1398481 w 12192000"/>
              <a:gd name="connsiteY191" fmla="*/ 2237074 h 2237474"/>
              <a:gd name="connsiteX192" fmla="*/ 1398407 w 12192000"/>
              <a:gd name="connsiteY192" fmla="*/ 2237095 h 2237474"/>
              <a:gd name="connsiteX193" fmla="*/ 1370962 w 12192000"/>
              <a:gd name="connsiteY193" fmla="*/ 2237474 h 2237474"/>
              <a:gd name="connsiteX194" fmla="*/ 1356367 w 12192000"/>
              <a:gd name="connsiteY194" fmla="*/ 2235089 h 2237474"/>
              <a:gd name="connsiteX195" fmla="*/ 1324828 w 12192000"/>
              <a:gd name="connsiteY195" fmla="*/ 2231968 h 2237474"/>
              <a:gd name="connsiteX196" fmla="*/ 1297744 w 12192000"/>
              <a:gd name="connsiteY196" fmla="*/ 2235849 h 2237474"/>
              <a:gd name="connsiteX197" fmla="*/ 1286236 w 12192000"/>
              <a:gd name="connsiteY197" fmla="*/ 2233135 h 2237474"/>
              <a:gd name="connsiteX198" fmla="*/ 1283504 w 12192000"/>
              <a:gd name="connsiteY198" fmla="*/ 2233797 h 2237474"/>
              <a:gd name="connsiteX199" fmla="*/ 1279765 w 12192000"/>
              <a:gd name="connsiteY199" fmla="*/ 2229639 h 2237474"/>
              <a:gd name="connsiteX200" fmla="*/ 1195347 w 12192000"/>
              <a:gd name="connsiteY200" fmla="*/ 2212354 h 2237474"/>
              <a:gd name="connsiteX201" fmla="*/ 970251 w 12192000"/>
              <a:gd name="connsiteY201" fmla="*/ 2221029 h 2237474"/>
              <a:gd name="connsiteX202" fmla="*/ 812914 w 12192000"/>
              <a:gd name="connsiteY202" fmla="*/ 2202752 h 2237474"/>
              <a:gd name="connsiteX203" fmla="*/ 800195 w 12192000"/>
              <a:gd name="connsiteY203" fmla="*/ 2209407 h 2237474"/>
              <a:gd name="connsiteX204" fmla="*/ 784978 w 12192000"/>
              <a:gd name="connsiteY204" fmla="*/ 2212360 h 2237474"/>
              <a:gd name="connsiteX205" fmla="*/ 681987 w 12192000"/>
              <a:gd name="connsiteY205" fmla="*/ 2216757 h 2237474"/>
              <a:gd name="connsiteX206" fmla="*/ 669923 w 12192000"/>
              <a:gd name="connsiteY206" fmla="*/ 2211682 h 2237474"/>
              <a:gd name="connsiteX207" fmla="*/ 648680 w 12192000"/>
              <a:gd name="connsiteY207" fmla="*/ 2206229 h 2237474"/>
              <a:gd name="connsiteX208" fmla="*/ 597225 w 12192000"/>
              <a:gd name="connsiteY208" fmla="*/ 2180999 h 2237474"/>
              <a:gd name="connsiteX209" fmla="*/ 558449 w 12192000"/>
              <a:gd name="connsiteY209" fmla="*/ 2182346 h 2237474"/>
              <a:gd name="connsiteX210" fmla="*/ 550517 w 12192000"/>
              <a:gd name="connsiteY210" fmla="*/ 2182060 h 2237474"/>
              <a:gd name="connsiteX211" fmla="*/ 550309 w 12192000"/>
              <a:gd name="connsiteY211" fmla="*/ 2181825 h 2237474"/>
              <a:gd name="connsiteX212" fmla="*/ 541836 w 12192000"/>
              <a:gd name="connsiteY212" fmla="*/ 2181063 h 2237474"/>
              <a:gd name="connsiteX213" fmla="*/ 536057 w 12192000"/>
              <a:gd name="connsiteY213" fmla="*/ 2181537 h 2237474"/>
              <a:gd name="connsiteX214" fmla="*/ 520671 w 12192000"/>
              <a:gd name="connsiteY214" fmla="*/ 2180980 h 2237474"/>
              <a:gd name="connsiteX215" fmla="*/ 515024 w 12192000"/>
              <a:gd name="connsiteY215" fmla="*/ 2179258 h 2237474"/>
              <a:gd name="connsiteX216" fmla="*/ 512278 w 12192000"/>
              <a:gd name="connsiteY216" fmla="*/ 2176369 h 2237474"/>
              <a:gd name="connsiteX217" fmla="*/ 480419 w 12192000"/>
              <a:gd name="connsiteY217" fmla="*/ 2167807 h 2237474"/>
              <a:gd name="connsiteX218" fmla="*/ 413835 w 12192000"/>
              <a:gd name="connsiteY218" fmla="*/ 2156783 h 2237474"/>
              <a:gd name="connsiteX219" fmla="*/ 376513 w 12192000"/>
              <a:gd name="connsiteY219" fmla="*/ 2154014 h 2237474"/>
              <a:gd name="connsiteX220" fmla="*/ 273386 w 12192000"/>
              <a:gd name="connsiteY220" fmla="*/ 2142551 h 2237474"/>
              <a:gd name="connsiteX221" fmla="*/ 169207 w 12192000"/>
              <a:gd name="connsiteY221" fmla="*/ 2128100 h 2237474"/>
              <a:gd name="connsiteX222" fmla="*/ 93149 w 12192000"/>
              <a:gd name="connsiteY222" fmla="*/ 2105324 h 2237474"/>
              <a:gd name="connsiteX223" fmla="*/ 88109 w 12192000"/>
              <a:gd name="connsiteY223" fmla="*/ 2106704 h 2237474"/>
              <a:gd name="connsiteX224" fmla="*/ 80022 w 12192000"/>
              <a:gd name="connsiteY224" fmla="*/ 2107254 h 2237474"/>
              <a:gd name="connsiteX225" fmla="*/ 79717 w 12192000"/>
              <a:gd name="connsiteY225" fmla="*/ 2107046 h 2237474"/>
              <a:gd name="connsiteX226" fmla="*/ 72352 w 12192000"/>
              <a:gd name="connsiteY226" fmla="*/ 2107991 h 2237474"/>
              <a:gd name="connsiteX227" fmla="*/ 37645 w 12192000"/>
              <a:gd name="connsiteY227" fmla="*/ 2115401 h 2237474"/>
              <a:gd name="connsiteX228" fmla="*/ 4572 w 12192000"/>
              <a:gd name="connsiteY228" fmla="*/ 2111091 h 2237474"/>
              <a:gd name="connsiteX229" fmla="*/ 0 w 12192000"/>
              <a:gd name="connsiteY229" fmla="*/ 2110468 h 2237474"/>
              <a:gd name="connsiteX230" fmla="*/ 0 w 12192000"/>
              <a:gd name="connsiteY23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02328 w 12192000"/>
              <a:gd name="connsiteY67" fmla="*/ 1345865 h 2237474"/>
              <a:gd name="connsiteX68" fmla="*/ 7898322 w 12192000"/>
              <a:gd name="connsiteY68" fmla="*/ 1345689 h 2237474"/>
              <a:gd name="connsiteX69" fmla="*/ 7875879 w 12192000"/>
              <a:gd name="connsiteY69" fmla="*/ 1345646 h 2237474"/>
              <a:gd name="connsiteX70" fmla="*/ 7840612 w 12192000"/>
              <a:gd name="connsiteY70" fmla="*/ 1369373 h 2237474"/>
              <a:gd name="connsiteX71" fmla="*/ 7786819 w 12192000"/>
              <a:gd name="connsiteY71" fmla="*/ 1378970 h 2237474"/>
              <a:gd name="connsiteX72" fmla="*/ 7548172 w 12192000"/>
              <a:gd name="connsiteY72" fmla="*/ 1417460 h 2237474"/>
              <a:gd name="connsiteX73" fmla="*/ 7483437 w 12192000"/>
              <a:gd name="connsiteY73" fmla="*/ 1478152 h 2237474"/>
              <a:gd name="connsiteX74" fmla="*/ 7377870 w 12192000"/>
              <a:gd name="connsiteY74" fmla="*/ 1523319 h 2237474"/>
              <a:gd name="connsiteX75" fmla="*/ 7230737 w 12192000"/>
              <a:gd name="connsiteY75" fmla="*/ 1562633 h 2237474"/>
              <a:gd name="connsiteX76" fmla="*/ 7224458 w 12192000"/>
              <a:gd name="connsiteY76" fmla="*/ 1573008 h 2237474"/>
              <a:gd name="connsiteX77" fmla="*/ 7213486 w 12192000"/>
              <a:gd name="connsiteY77" fmla="*/ 1580987 h 2237474"/>
              <a:gd name="connsiteX78" fmla="*/ 7210972 w 12192000"/>
              <a:gd name="connsiteY78" fmla="*/ 1580856 h 2237474"/>
              <a:gd name="connsiteX79" fmla="*/ 7183121 w 12192000"/>
              <a:gd name="connsiteY79" fmla="*/ 1595162 h 2237474"/>
              <a:gd name="connsiteX80" fmla="*/ 7164601 w 12192000"/>
              <a:gd name="connsiteY80" fmla="*/ 1606490 h 2237474"/>
              <a:gd name="connsiteX81" fmla="*/ 7159286 w 12192000"/>
              <a:gd name="connsiteY81" fmla="*/ 1606850 h 2237474"/>
              <a:gd name="connsiteX82" fmla="*/ 7114651 w 12192000"/>
              <a:gd name="connsiteY82" fmla="*/ 1620959 h 2237474"/>
              <a:gd name="connsiteX83" fmla="*/ 7092727 w 12192000"/>
              <a:gd name="connsiteY83" fmla="*/ 1623628 h 2237474"/>
              <a:gd name="connsiteX84" fmla="*/ 7031309 w 12192000"/>
              <a:gd name="connsiteY84" fmla="*/ 1619451 h 2237474"/>
              <a:gd name="connsiteX85" fmla="*/ 6999084 w 12192000"/>
              <a:gd name="connsiteY85" fmla="*/ 1634317 h 2237474"/>
              <a:gd name="connsiteX86" fmla="*/ 6992107 w 12192000"/>
              <a:gd name="connsiteY86" fmla="*/ 1636860 h 2237474"/>
              <a:gd name="connsiteX87" fmla="*/ 6991765 w 12192000"/>
              <a:gd name="connsiteY87" fmla="*/ 1636725 h 2237474"/>
              <a:gd name="connsiteX88" fmla="*/ 6983996 w 12192000"/>
              <a:gd name="connsiteY88" fmla="*/ 1639040 h 2237474"/>
              <a:gd name="connsiteX89" fmla="*/ 6979383 w 12192000"/>
              <a:gd name="connsiteY89" fmla="*/ 1641496 h 2237474"/>
              <a:gd name="connsiteX90" fmla="*/ 6900177 w 12192000"/>
              <a:gd name="connsiteY90" fmla="*/ 1636016 h 2237474"/>
              <a:gd name="connsiteX91" fmla="*/ 6795372 w 12192000"/>
              <a:gd name="connsiteY91" fmla="*/ 1644845 h 2237474"/>
              <a:gd name="connsiteX92" fmla="*/ 6692251 w 12192000"/>
              <a:gd name="connsiteY92" fmla="*/ 1656357 h 2237474"/>
              <a:gd name="connsiteX93" fmla="*/ 6655235 w 12192000"/>
              <a:gd name="connsiteY93" fmla="*/ 1661869 h 2237474"/>
              <a:gd name="connsiteX94" fmla="*/ 6587857 w 12192000"/>
              <a:gd name="connsiteY94" fmla="*/ 1665769 h 2237474"/>
              <a:gd name="connsiteX95" fmla="*/ 6554894 w 12192000"/>
              <a:gd name="connsiteY95" fmla="*/ 1664428 h 2237474"/>
              <a:gd name="connsiteX96" fmla="*/ 6516595 w 12192000"/>
              <a:gd name="connsiteY96" fmla="*/ 1667475 h 2237474"/>
              <a:gd name="connsiteX97" fmla="*/ 6508541 w 12192000"/>
              <a:gd name="connsiteY97" fmla="*/ 1668757 h 2237474"/>
              <a:gd name="connsiteX98" fmla="*/ 6471012 w 12192000"/>
              <a:gd name="connsiteY98" fmla="*/ 1678604 h 2237474"/>
              <a:gd name="connsiteX99" fmla="*/ 6415265 w 12192000"/>
              <a:gd name="connsiteY99" fmla="*/ 1665317 h 2237474"/>
              <a:gd name="connsiteX100" fmla="*/ 6364035 w 12192000"/>
              <a:gd name="connsiteY100" fmla="*/ 1667683 h 2237474"/>
              <a:gd name="connsiteX101" fmla="*/ 6280959 w 12192000"/>
              <a:gd name="connsiteY101" fmla="*/ 1689329 h 2237474"/>
              <a:gd name="connsiteX102" fmla="*/ 6243319 w 12192000"/>
              <a:gd name="connsiteY102" fmla="*/ 1695560 h 2237474"/>
              <a:gd name="connsiteX103" fmla="*/ 6098321 w 12192000"/>
              <a:gd name="connsiteY103" fmla="*/ 1721646 h 2237474"/>
              <a:gd name="connsiteX104" fmla="*/ 5880652 w 12192000"/>
              <a:gd name="connsiteY104" fmla="*/ 1779643 h 2237474"/>
              <a:gd name="connsiteX105" fmla="*/ 5785959 w 12192000"/>
              <a:gd name="connsiteY105" fmla="*/ 1775307 h 2237474"/>
              <a:gd name="connsiteX106" fmla="*/ 5643534 w 12192000"/>
              <a:gd name="connsiteY106" fmla="*/ 1802919 h 2237474"/>
              <a:gd name="connsiteX107" fmla="*/ 5518799 w 12192000"/>
              <a:gd name="connsiteY107" fmla="*/ 1818312 h 2237474"/>
              <a:gd name="connsiteX108" fmla="*/ 5505014 w 12192000"/>
              <a:gd name="connsiteY108" fmla="*/ 1819259 h 2237474"/>
              <a:gd name="connsiteX109" fmla="*/ 5453307 w 12192000"/>
              <a:gd name="connsiteY109" fmla="*/ 1815450 h 2237474"/>
              <a:gd name="connsiteX110" fmla="*/ 5364192 w 12192000"/>
              <a:gd name="connsiteY110" fmla="*/ 1826074 h 2237474"/>
              <a:gd name="connsiteX111" fmla="*/ 5350380 w 12192000"/>
              <a:gd name="connsiteY111" fmla="*/ 1830891 h 2237474"/>
              <a:gd name="connsiteX112" fmla="*/ 5259633 w 12192000"/>
              <a:gd name="connsiteY112" fmla="*/ 1837160 h 2237474"/>
              <a:gd name="connsiteX113" fmla="*/ 5197513 w 12192000"/>
              <a:gd name="connsiteY113" fmla="*/ 1844718 h 2237474"/>
              <a:gd name="connsiteX114" fmla="*/ 5184170 w 12192000"/>
              <a:gd name="connsiteY114" fmla="*/ 1849402 h 2237474"/>
              <a:gd name="connsiteX115" fmla="*/ 5168852 w 12192000"/>
              <a:gd name="connsiteY115" fmla="*/ 1844846 h 2237474"/>
              <a:gd name="connsiteX116" fmla="*/ 5164370 w 12192000"/>
              <a:gd name="connsiteY116" fmla="*/ 1840597 h 2237474"/>
              <a:gd name="connsiteX117" fmla="*/ 5114927 w 12192000"/>
              <a:gd name="connsiteY117" fmla="*/ 1847827 h 2237474"/>
              <a:gd name="connsiteX118" fmla="*/ 5108970 w 12192000"/>
              <a:gd name="connsiteY118" fmla="*/ 1847935 h 2237474"/>
              <a:gd name="connsiteX119" fmla="*/ 5067961 w 12192000"/>
              <a:gd name="connsiteY119" fmla="*/ 1845917 h 2237474"/>
              <a:gd name="connsiteX120" fmla="*/ 5007075 w 12192000"/>
              <a:gd name="connsiteY120" fmla="*/ 1838626 h 2237474"/>
              <a:gd name="connsiteX121" fmla="*/ 4944087 w 12192000"/>
              <a:gd name="connsiteY121" fmla="*/ 1823332 h 2237474"/>
              <a:gd name="connsiteX122" fmla="*/ 4907662 w 12192000"/>
              <a:gd name="connsiteY122" fmla="*/ 1816900 h 2237474"/>
              <a:gd name="connsiteX123" fmla="*/ 4882386 w 12192000"/>
              <a:gd name="connsiteY123" fmla="*/ 1809844 h 2237474"/>
              <a:gd name="connsiteX124" fmla="*/ 4811440 w 12192000"/>
              <a:gd name="connsiteY124" fmla="*/ 1804655 h 2237474"/>
              <a:gd name="connsiteX125" fmla="*/ 4691075 w 12192000"/>
              <a:gd name="connsiteY125" fmla="*/ 1801389 h 2237474"/>
              <a:gd name="connsiteX126" fmla="*/ 4611738 w 12192000"/>
              <a:gd name="connsiteY126" fmla="*/ 1776964 h 2237474"/>
              <a:gd name="connsiteX127" fmla="*/ 4560070 w 12192000"/>
              <a:gd name="connsiteY127" fmla="*/ 1785640 h 2237474"/>
              <a:gd name="connsiteX128" fmla="*/ 4536503 w 12192000"/>
              <a:gd name="connsiteY128" fmla="*/ 1785334 h 2237474"/>
              <a:gd name="connsiteX129" fmla="*/ 4513724 w 12192000"/>
              <a:gd name="connsiteY129" fmla="*/ 1791996 h 2237474"/>
              <a:gd name="connsiteX130" fmla="*/ 4459810 w 12192000"/>
              <a:gd name="connsiteY130" fmla="*/ 1797886 h 2237474"/>
              <a:gd name="connsiteX131" fmla="*/ 4379064 w 12192000"/>
              <a:gd name="connsiteY131" fmla="*/ 1817177 h 2237474"/>
              <a:gd name="connsiteX132" fmla="*/ 4319209 w 12192000"/>
              <a:gd name="connsiteY132" fmla="*/ 1834833 h 2237474"/>
              <a:gd name="connsiteX133" fmla="*/ 4290981 w 12192000"/>
              <a:gd name="connsiteY133" fmla="*/ 1839677 h 2237474"/>
              <a:gd name="connsiteX134" fmla="*/ 4285792 w 12192000"/>
              <a:gd name="connsiteY134" fmla="*/ 1836231 h 2237474"/>
              <a:gd name="connsiteX135" fmla="*/ 4238372 w 12192000"/>
              <a:gd name="connsiteY135" fmla="*/ 1851480 h 2237474"/>
              <a:gd name="connsiteX136" fmla="*/ 4232517 w 12192000"/>
              <a:gd name="connsiteY136" fmla="*/ 1852567 h 2237474"/>
              <a:gd name="connsiteX137" fmla="*/ 4191732 w 12192000"/>
              <a:gd name="connsiteY137" fmla="*/ 1857328 h 2237474"/>
              <a:gd name="connsiteX138" fmla="*/ 4065532 w 12192000"/>
              <a:gd name="connsiteY138" fmla="*/ 1855477 h 2237474"/>
              <a:gd name="connsiteX139" fmla="*/ 4028460 w 12192000"/>
              <a:gd name="connsiteY139" fmla="*/ 1855137 h 2237474"/>
              <a:gd name="connsiteX140" fmla="*/ 4002267 w 12192000"/>
              <a:gd name="connsiteY140" fmla="*/ 1852352 h 2237474"/>
              <a:gd name="connsiteX141" fmla="*/ 3931396 w 12192000"/>
              <a:gd name="connsiteY141" fmla="*/ 1858915 h 2237474"/>
              <a:gd name="connsiteX142" fmla="*/ 3812162 w 12192000"/>
              <a:gd name="connsiteY142" fmla="*/ 1875501 h 2237474"/>
              <a:gd name="connsiteX143" fmla="*/ 3729530 w 12192000"/>
              <a:gd name="connsiteY143" fmla="*/ 1864513 h 2237474"/>
              <a:gd name="connsiteX144" fmla="*/ 3680177 w 12192000"/>
              <a:gd name="connsiteY144" fmla="*/ 1881552 h 2237474"/>
              <a:gd name="connsiteX145" fmla="*/ 3567259 w 12192000"/>
              <a:gd name="connsiteY145" fmla="*/ 1893482 h 2237474"/>
              <a:gd name="connsiteX146" fmla="*/ 3405770 w 12192000"/>
              <a:gd name="connsiteY146" fmla="*/ 1904591 h 2237474"/>
              <a:gd name="connsiteX147" fmla="*/ 3280097 w 12192000"/>
              <a:gd name="connsiteY147" fmla="*/ 1919610 h 2237474"/>
              <a:gd name="connsiteX148" fmla="*/ 3123424 w 12192000"/>
              <a:gd name="connsiteY148" fmla="*/ 1952930 h 2237474"/>
              <a:gd name="connsiteX149" fmla="*/ 3009910 w 12192000"/>
              <a:gd name="connsiteY149" fmla="*/ 1957866 h 2237474"/>
              <a:gd name="connsiteX150" fmla="*/ 2995934 w 12192000"/>
              <a:gd name="connsiteY150" fmla="*/ 1967085 h 2237474"/>
              <a:gd name="connsiteX151" fmla="*/ 2980071 w 12192000"/>
              <a:gd name="connsiteY151" fmla="*/ 1972988 h 2237474"/>
              <a:gd name="connsiteX152" fmla="*/ 2978094 w 12192000"/>
              <a:gd name="connsiteY152" fmla="*/ 1972369 h 2237474"/>
              <a:gd name="connsiteX153" fmla="*/ 2942858 w 12192000"/>
              <a:gd name="connsiteY153" fmla="*/ 1981367 h 2237474"/>
              <a:gd name="connsiteX154" fmla="*/ 2875436 w 12192000"/>
              <a:gd name="connsiteY154" fmla="*/ 1996977 h 2237474"/>
              <a:gd name="connsiteX155" fmla="*/ 2874892 w 12192000"/>
              <a:gd name="connsiteY155" fmla="*/ 1996085 h 2237474"/>
              <a:gd name="connsiteX156" fmla="*/ 2864145 w 12192000"/>
              <a:gd name="connsiteY156" fmla="*/ 1994061 h 2237474"/>
              <a:gd name="connsiteX157" fmla="*/ 2843662 w 12192000"/>
              <a:gd name="connsiteY157" fmla="*/ 1992498 h 2237474"/>
              <a:gd name="connsiteX158" fmla="*/ 2796128 w 12192000"/>
              <a:gd name="connsiteY158" fmla="*/ 1976403 h 2237474"/>
              <a:gd name="connsiteX159" fmla="*/ 2756784 w 12192000"/>
              <a:gd name="connsiteY159" fmla="*/ 1985116 h 2237474"/>
              <a:gd name="connsiteX160" fmla="*/ 2748833 w 12192000"/>
              <a:gd name="connsiteY160" fmla="*/ 1986323 h 2237474"/>
              <a:gd name="connsiteX161" fmla="*/ 2748661 w 12192000"/>
              <a:gd name="connsiteY161" fmla="*/ 1986122 h 2237474"/>
              <a:gd name="connsiteX162" fmla="*/ 2740251 w 12192000"/>
              <a:gd name="connsiteY162" fmla="*/ 1986946 h 2237474"/>
              <a:gd name="connsiteX163" fmla="*/ 2718916 w 12192000"/>
              <a:gd name="connsiteY163" fmla="*/ 1990867 h 2237474"/>
              <a:gd name="connsiteX164" fmla="*/ 2713522 w 12192000"/>
              <a:gd name="connsiteY164" fmla="*/ 1990173 h 2237474"/>
              <a:gd name="connsiteX165" fmla="*/ 2680597 w 12192000"/>
              <a:gd name="connsiteY165" fmla="*/ 1984996 h 2237474"/>
              <a:gd name="connsiteX166" fmla="*/ 2578178 w 12192000"/>
              <a:gd name="connsiteY166" fmla="*/ 1990531 h 2237474"/>
              <a:gd name="connsiteX167" fmla="*/ 2476147 w 12192000"/>
              <a:gd name="connsiteY167" fmla="*/ 1998305 h 2237474"/>
              <a:gd name="connsiteX168" fmla="*/ 2373568 w 12192000"/>
              <a:gd name="connsiteY168" fmla="*/ 2003219 h 2237474"/>
              <a:gd name="connsiteX169" fmla="*/ 2321399 w 12192000"/>
              <a:gd name="connsiteY169" fmla="*/ 1989467 h 2237474"/>
              <a:gd name="connsiteX170" fmla="*/ 2315525 w 12192000"/>
              <a:gd name="connsiteY170" fmla="*/ 1989708 h 2237474"/>
              <a:gd name="connsiteX171" fmla="*/ 2300792 w 12192000"/>
              <a:gd name="connsiteY171" fmla="*/ 1994290 h 2237474"/>
              <a:gd name="connsiteX172" fmla="*/ 2295469 w 12192000"/>
              <a:gd name="connsiteY172" fmla="*/ 1996659 h 2237474"/>
              <a:gd name="connsiteX173" fmla="*/ 2287219 w 12192000"/>
              <a:gd name="connsiteY173" fmla="*/ 1998750 h 2237474"/>
              <a:gd name="connsiteX174" fmla="*/ 2286948 w 12192000"/>
              <a:gd name="connsiteY174" fmla="*/ 1998596 h 2237474"/>
              <a:gd name="connsiteX175" fmla="*/ 2243069 w 12192000"/>
              <a:gd name="connsiteY175" fmla="*/ 2015111 h 2237474"/>
              <a:gd name="connsiteX176" fmla="*/ 2186609 w 12192000"/>
              <a:gd name="connsiteY176" fmla="*/ 2008263 h 2237474"/>
              <a:gd name="connsiteX177" fmla="*/ 2164831 w 12192000"/>
              <a:gd name="connsiteY177" fmla="*/ 2010143 h 2237474"/>
              <a:gd name="connsiteX178" fmla="*/ 2152836 w 12192000"/>
              <a:gd name="connsiteY178" fmla="*/ 2010048 h 2237474"/>
              <a:gd name="connsiteX179" fmla="*/ 2117102 w 12192000"/>
              <a:gd name="connsiteY179" fmla="*/ 2023004 h 2237474"/>
              <a:gd name="connsiteX180" fmla="*/ 2111935 w 12192000"/>
              <a:gd name="connsiteY180" fmla="*/ 2023163 h 2237474"/>
              <a:gd name="connsiteX181" fmla="*/ 2089991 w 12192000"/>
              <a:gd name="connsiteY181" fmla="*/ 2034193 h 2237474"/>
              <a:gd name="connsiteX182" fmla="*/ 2058061 w 12192000"/>
              <a:gd name="connsiteY182" fmla="*/ 2047942 h 2237474"/>
              <a:gd name="connsiteX183" fmla="*/ 2055737 w 12192000"/>
              <a:gd name="connsiteY183" fmla="*/ 2047704 h 2237474"/>
              <a:gd name="connsiteX184" fmla="*/ 2042244 w 12192000"/>
              <a:gd name="connsiteY184" fmla="*/ 2055560 h 2237474"/>
              <a:gd name="connsiteX185" fmla="*/ 1976224 w 12192000"/>
              <a:gd name="connsiteY185" fmla="*/ 2074257 h 2237474"/>
              <a:gd name="connsiteX186" fmla="*/ 1877728 w 12192000"/>
              <a:gd name="connsiteY186" fmla="*/ 2101004 h 2237474"/>
              <a:gd name="connsiteX187" fmla="*/ 1759056 w 12192000"/>
              <a:gd name="connsiteY187" fmla="*/ 2125608 h 2237474"/>
              <a:gd name="connsiteX188" fmla="*/ 1637948 w 12192000"/>
              <a:gd name="connsiteY188" fmla="*/ 2172597 h 2237474"/>
              <a:gd name="connsiteX189" fmla="*/ 1434549 w 12192000"/>
              <a:gd name="connsiteY189" fmla="*/ 2234522 h 2237474"/>
              <a:gd name="connsiteX190" fmla="*/ 1398481 w 12192000"/>
              <a:gd name="connsiteY190" fmla="*/ 2237074 h 2237474"/>
              <a:gd name="connsiteX191" fmla="*/ 1398407 w 12192000"/>
              <a:gd name="connsiteY191" fmla="*/ 2237095 h 2237474"/>
              <a:gd name="connsiteX192" fmla="*/ 1370962 w 12192000"/>
              <a:gd name="connsiteY192" fmla="*/ 2237474 h 2237474"/>
              <a:gd name="connsiteX193" fmla="*/ 1356367 w 12192000"/>
              <a:gd name="connsiteY193" fmla="*/ 2235089 h 2237474"/>
              <a:gd name="connsiteX194" fmla="*/ 1324828 w 12192000"/>
              <a:gd name="connsiteY194" fmla="*/ 2231968 h 2237474"/>
              <a:gd name="connsiteX195" fmla="*/ 1297744 w 12192000"/>
              <a:gd name="connsiteY195" fmla="*/ 2235849 h 2237474"/>
              <a:gd name="connsiteX196" fmla="*/ 1286236 w 12192000"/>
              <a:gd name="connsiteY196" fmla="*/ 2233135 h 2237474"/>
              <a:gd name="connsiteX197" fmla="*/ 1283504 w 12192000"/>
              <a:gd name="connsiteY197" fmla="*/ 2233797 h 2237474"/>
              <a:gd name="connsiteX198" fmla="*/ 1279765 w 12192000"/>
              <a:gd name="connsiteY198" fmla="*/ 2229639 h 2237474"/>
              <a:gd name="connsiteX199" fmla="*/ 1195347 w 12192000"/>
              <a:gd name="connsiteY199" fmla="*/ 2212354 h 2237474"/>
              <a:gd name="connsiteX200" fmla="*/ 970251 w 12192000"/>
              <a:gd name="connsiteY200" fmla="*/ 2221029 h 2237474"/>
              <a:gd name="connsiteX201" fmla="*/ 812914 w 12192000"/>
              <a:gd name="connsiteY201" fmla="*/ 2202752 h 2237474"/>
              <a:gd name="connsiteX202" fmla="*/ 800195 w 12192000"/>
              <a:gd name="connsiteY202" fmla="*/ 2209407 h 2237474"/>
              <a:gd name="connsiteX203" fmla="*/ 784978 w 12192000"/>
              <a:gd name="connsiteY203" fmla="*/ 2212360 h 2237474"/>
              <a:gd name="connsiteX204" fmla="*/ 681987 w 12192000"/>
              <a:gd name="connsiteY204" fmla="*/ 2216757 h 2237474"/>
              <a:gd name="connsiteX205" fmla="*/ 669923 w 12192000"/>
              <a:gd name="connsiteY205" fmla="*/ 2211682 h 2237474"/>
              <a:gd name="connsiteX206" fmla="*/ 648680 w 12192000"/>
              <a:gd name="connsiteY206" fmla="*/ 2206229 h 2237474"/>
              <a:gd name="connsiteX207" fmla="*/ 597225 w 12192000"/>
              <a:gd name="connsiteY207" fmla="*/ 2180999 h 2237474"/>
              <a:gd name="connsiteX208" fmla="*/ 558449 w 12192000"/>
              <a:gd name="connsiteY208" fmla="*/ 2182346 h 2237474"/>
              <a:gd name="connsiteX209" fmla="*/ 550517 w 12192000"/>
              <a:gd name="connsiteY209" fmla="*/ 2182060 h 2237474"/>
              <a:gd name="connsiteX210" fmla="*/ 550309 w 12192000"/>
              <a:gd name="connsiteY210" fmla="*/ 2181825 h 2237474"/>
              <a:gd name="connsiteX211" fmla="*/ 541836 w 12192000"/>
              <a:gd name="connsiteY211" fmla="*/ 2181063 h 2237474"/>
              <a:gd name="connsiteX212" fmla="*/ 536057 w 12192000"/>
              <a:gd name="connsiteY212" fmla="*/ 2181537 h 2237474"/>
              <a:gd name="connsiteX213" fmla="*/ 520671 w 12192000"/>
              <a:gd name="connsiteY213" fmla="*/ 2180980 h 2237474"/>
              <a:gd name="connsiteX214" fmla="*/ 515024 w 12192000"/>
              <a:gd name="connsiteY214" fmla="*/ 2179258 h 2237474"/>
              <a:gd name="connsiteX215" fmla="*/ 512278 w 12192000"/>
              <a:gd name="connsiteY215" fmla="*/ 2176369 h 2237474"/>
              <a:gd name="connsiteX216" fmla="*/ 480419 w 12192000"/>
              <a:gd name="connsiteY216" fmla="*/ 2167807 h 2237474"/>
              <a:gd name="connsiteX217" fmla="*/ 413835 w 12192000"/>
              <a:gd name="connsiteY217" fmla="*/ 2156783 h 2237474"/>
              <a:gd name="connsiteX218" fmla="*/ 376513 w 12192000"/>
              <a:gd name="connsiteY218" fmla="*/ 2154014 h 2237474"/>
              <a:gd name="connsiteX219" fmla="*/ 273386 w 12192000"/>
              <a:gd name="connsiteY219" fmla="*/ 2142551 h 2237474"/>
              <a:gd name="connsiteX220" fmla="*/ 169207 w 12192000"/>
              <a:gd name="connsiteY220" fmla="*/ 2128100 h 2237474"/>
              <a:gd name="connsiteX221" fmla="*/ 93149 w 12192000"/>
              <a:gd name="connsiteY221" fmla="*/ 2105324 h 2237474"/>
              <a:gd name="connsiteX222" fmla="*/ 88109 w 12192000"/>
              <a:gd name="connsiteY222" fmla="*/ 2106704 h 2237474"/>
              <a:gd name="connsiteX223" fmla="*/ 80022 w 12192000"/>
              <a:gd name="connsiteY223" fmla="*/ 2107254 h 2237474"/>
              <a:gd name="connsiteX224" fmla="*/ 79717 w 12192000"/>
              <a:gd name="connsiteY224" fmla="*/ 2107046 h 2237474"/>
              <a:gd name="connsiteX225" fmla="*/ 72352 w 12192000"/>
              <a:gd name="connsiteY225" fmla="*/ 2107991 h 2237474"/>
              <a:gd name="connsiteX226" fmla="*/ 37645 w 12192000"/>
              <a:gd name="connsiteY226" fmla="*/ 2115401 h 2237474"/>
              <a:gd name="connsiteX227" fmla="*/ 4572 w 12192000"/>
              <a:gd name="connsiteY227" fmla="*/ 2111091 h 2237474"/>
              <a:gd name="connsiteX228" fmla="*/ 0 w 12192000"/>
              <a:gd name="connsiteY228" fmla="*/ 2110468 h 2237474"/>
              <a:gd name="connsiteX229" fmla="*/ 0 w 12192000"/>
              <a:gd name="connsiteY22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79383 w 12192000"/>
              <a:gd name="connsiteY88" fmla="*/ 1641496 h 2237474"/>
              <a:gd name="connsiteX89" fmla="*/ 6900177 w 12192000"/>
              <a:gd name="connsiteY89" fmla="*/ 1636016 h 2237474"/>
              <a:gd name="connsiteX90" fmla="*/ 6795372 w 12192000"/>
              <a:gd name="connsiteY90" fmla="*/ 1644845 h 2237474"/>
              <a:gd name="connsiteX91" fmla="*/ 6692251 w 12192000"/>
              <a:gd name="connsiteY91" fmla="*/ 1656357 h 2237474"/>
              <a:gd name="connsiteX92" fmla="*/ 6655235 w 12192000"/>
              <a:gd name="connsiteY92" fmla="*/ 1661869 h 2237474"/>
              <a:gd name="connsiteX93" fmla="*/ 6587857 w 12192000"/>
              <a:gd name="connsiteY93" fmla="*/ 1665769 h 2237474"/>
              <a:gd name="connsiteX94" fmla="*/ 6554894 w 12192000"/>
              <a:gd name="connsiteY94" fmla="*/ 1664428 h 2237474"/>
              <a:gd name="connsiteX95" fmla="*/ 6516595 w 12192000"/>
              <a:gd name="connsiteY95" fmla="*/ 1667475 h 2237474"/>
              <a:gd name="connsiteX96" fmla="*/ 6508541 w 12192000"/>
              <a:gd name="connsiteY96" fmla="*/ 1668757 h 2237474"/>
              <a:gd name="connsiteX97" fmla="*/ 6471012 w 12192000"/>
              <a:gd name="connsiteY97" fmla="*/ 1678604 h 2237474"/>
              <a:gd name="connsiteX98" fmla="*/ 6415265 w 12192000"/>
              <a:gd name="connsiteY98" fmla="*/ 1665317 h 2237474"/>
              <a:gd name="connsiteX99" fmla="*/ 6364035 w 12192000"/>
              <a:gd name="connsiteY99" fmla="*/ 1667683 h 2237474"/>
              <a:gd name="connsiteX100" fmla="*/ 6280959 w 12192000"/>
              <a:gd name="connsiteY100" fmla="*/ 1689329 h 2237474"/>
              <a:gd name="connsiteX101" fmla="*/ 6243319 w 12192000"/>
              <a:gd name="connsiteY101" fmla="*/ 1695560 h 2237474"/>
              <a:gd name="connsiteX102" fmla="*/ 6098321 w 12192000"/>
              <a:gd name="connsiteY102" fmla="*/ 1721646 h 2237474"/>
              <a:gd name="connsiteX103" fmla="*/ 5880652 w 12192000"/>
              <a:gd name="connsiteY103" fmla="*/ 1779643 h 2237474"/>
              <a:gd name="connsiteX104" fmla="*/ 5785959 w 12192000"/>
              <a:gd name="connsiteY104" fmla="*/ 1775307 h 2237474"/>
              <a:gd name="connsiteX105" fmla="*/ 5643534 w 12192000"/>
              <a:gd name="connsiteY105" fmla="*/ 1802919 h 2237474"/>
              <a:gd name="connsiteX106" fmla="*/ 5518799 w 12192000"/>
              <a:gd name="connsiteY106" fmla="*/ 1818312 h 2237474"/>
              <a:gd name="connsiteX107" fmla="*/ 5505014 w 12192000"/>
              <a:gd name="connsiteY107" fmla="*/ 1819259 h 2237474"/>
              <a:gd name="connsiteX108" fmla="*/ 5453307 w 12192000"/>
              <a:gd name="connsiteY108" fmla="*/ 1815450 h 2237474"/>
              <a:gd name="connsiteX109" fmla="*/ 5364192 w 12192000"/>
              <a:gd name="connsiteY109" fmla="*/ 1826074 h 2237474"/>
              <a:gd name="connsiteX110" fmla="*/ 5350380 w 12192000"/>
              <a:gd name="connsiteY110" fmla="*/ 1830891 h 2237474"/>
              <a:gd name="connsiteX111" fmla="*/ 5259633 w 12192000"/>
              <a:gd name="connsiteY111" fmla="*/ 1837160 h 2237474"/>
              <a:gd name="connsiteX112" fmla="*/ 5197513 w 12192000"/>
              <a:gd name="connsiteY112" fmla="*/ 1844718 h 2237474"/>
              <a:gd name="connsiteX113" fmla="*/ 5184170 w 12192000"/>
              <a:gd name="connsiteY113" fmla="*/ 1849402 h 2237474"/>
              <a:gd name="connsiteX114" fmla="*/ 5168852 w 12192000"/>
              <a:gd name="connsiteY114" fmla="*/ 1844846 h 2237474"/>
              <a:gd name="connsiteX115" fmla="*/ 5164370 w 12192000"/>
              <a:gd name="connsiteY115" fmla="*/ 1840597 h 2237474"/>
              <a:gd name="connsiteX116" fmla="*/ 5114927 w 12192000"/>
              <a:gd name="connsiteY116" fmla="*/ 1847827 h 2237474"/>
              <a:gd name="connsiteX117" fmla="*/ 5108970 w 12192000"/>
              <a:gd name="connsiteY117" fmla="*/ 1847935 h 2237474"/>
              <a:gd name="connsiteX118" fmla="*/ 5067961 w 12192000"/>
              <a:gd name="connsiteY118" fmla="*/ 1845917 h 2237474"/>
              <a:gd name="connsiteX119" fmla="*/ 5007075 w 12192000"/>
              <a:gd name="connsiteY119" fmla="*/ 1838626 h 2237474"/>
              <a:gd name="connsiteX120" fmla="*/ 4944087 w 12192000"/>
              <a:gd name="connsiteY120" fmla="*/ 1823332 h 2237474"/>
              <a:gd name="connsiteX121" fmla="*/ 4907662 w 12192000"/>
              <a:gd name="connsiteY121" fmla="*/ 1816900 h 2237474"/>
              <a:gd name="connsiteX122" fmla="*/ 4882386 w 12192000"/>
              <a:gd name="connsiteY122" fmla="*/ 1809844 h 2237474"/>
              <a:gd name="connsiteX123" fmla="*/ 4811440 w 12192000"/>
              <a:gd name="connsiteY123" fmla="*/ 1804655 h 2237474"/>
              <a:gd name="connsiteX124" fmla="*/ 4691075 w 12192000"/>
              <a:gd name="connsiteY124" fmla="*/ 1801389 h 2237474"/>
              <a:gd name="connsiteX125" fmla="*/ 4611738 w 12192000"/>
              <a:gd name="connsiteY125" fmla="*/ 1776964 h 2237474"/>
              <a:gd name="connsiteX126" fmla="*/ 4560070 w 12192000"/>
              <a:gd name="connsiteY126" fmla="*/ 1785640 h 2237474"/>
              <a:gd name="connsiteX127" fmla="*/ 4536503 w 12192000"/>
              <a:gd name="connsiteY127" fmla="*/ 1785334 h 2237474"/>
              <a:gd name="connsiteX128" fmla="*/ 4513724 w 12192000"/>
              <a:gd name="connsiteY128" fmla="*/ 1791996 h 2237474"/>
              <a:gd name="connsiteX129" fmla="*/ 4459810 w 12192000"/>
              <a:gd name="connsiteY129" fmla="*/ 1797886 h 2237474"/>
              <a:gd name="connsiteX130" fmla="*/ 4379064 w 12192000"/>
              <a:gd name="connsiteY130" fmla="*/ 1817177 h 2237474"/>
              <a:gd name="connsiteX131" fmla="*/ 4319209 w 12192000"/>
              <a:gd name="connsiteY131" fmla="*/ 1834833 h 2237474"/>
              <a:gd name="connsiteX132" fmla="*/ 4290981 w 12192000"/>
              <a:gd name="connsiteY132" fmla="*/ 1839677 h 2237474"/>
              <a:gd name="connsiteX133" fmla="*/ 4285792 w 12192000"/>
              <a:gd name="connsiteY133" fmla="*/ 1836231 h 2237474"/>
              <a:gd name="connsiteX134" fmla="*/ 4238372 w 12192000"/>
              <a:gd name="connsiteY134" fmla="*/ 1851480 h 2237474"/>
              <a:gd name="connsiteX135" fmla="*/ 4232517 w 12192000"/>
              <a:gd name="connsiteY135" fmla="*/ 1852567 h 2237474"/>
              <a:gd name="connsiteX136" fmla="*/ 4191732 w 12192000"/>
              <a:gd name="connsiteY136" fmla="*/ 1857328 h 2237474"/>
              <a:gd name="connsiteX137" fmla="*/ 4065532 w 12192000"/>
              <a:gd name="connsiteY137" fmla="*/ 1855477 h 2237474"/>
              <a:gd name="connsiteX138" fmla="*/ 4028460 w 12192000"/>
              <a:gd name="connsiteY138" fmla="*/ 1855137 h 2237474"/>
              <a:gd name="connsiteX139" fmla="*/ 4002267 w 12192000"/>
              <a:gd name="connsiteY139" fmla="*/ 1852352 h 2237474"/>
              <a:gd name="connsiteX140" fmla="*/ 3931396 w 12192000"/>
              <a:gd name="connsiteY140" fmla="*/ 1858915 h 2237474"/>
              <a:gd name="connsiteX141" fmla="*/ 3812162 w 12192000"/>
              <a:gd name="connsiteY141" fmla="*/ 1875501 h 2237474"/>
              <a:gd name="connsiteX142" fmla="*/ 3729530 w 12192000"/>
              <a:gd name="connsiteY142" fmla="*/ 1864513 h 2237474"/>
              <a:gd name="connsiteX143" fmla="*/ 3680177 w 12192000"/>
              <a:gd name="connsiteY143" fmla="*/ 1881552 h 2237474"/>
              <a:gd name="connsiteX144" fmla="*/ 3567259 w 12192000"/>
              <a:gd name="connsiteY144" fmla="*/ 1893482 h 2237474"/>
              <a:gd name="connsiteX145" fmla="*/ 3405770 w 12192000"/>
              <a:gd name="connsiteY145" fmla="*/ 1904591 h 2237474"/>
              <a:gd name="connsiteX146" fmla="*/ 3280097 w 12192000"/>
              <a:gd name="connsiteY146" fmla="*/ 1919610 h 2237474"/>
              <a:gd name="connsiteX147" fmla="*/ 3123424 w 12192000"/>
              <a:gd name="connsiteY147" fmla="*/ 1952930 h 2237474"/>
              <a:gd name="connsiteX148" fmla="*/ 3009910 w 12192000"/>
              <a:gd name="connsiteY148" fmla="*/ 1957866 h 2237474"/>
              <a:gd name="connsiteX149" fmla="*/ 2995934 w 12192000"/>
              <a:gd name="connsiteY149" fmla="*/ 1967085 h 2237474"/>
              <a:gd name="connsiteX150" fmla="*/ 2980071 w 12192000"/>
              <a:gd name="connsiteY150" fmla="*/ 1972988 h 2237474"/>
              <a:gd name="connsiteX151" fmla="*/ 2978094 w 12192000"/>
              <a:gd name="connsiteY151" fmla="*/ 1972369 h 2237474"/>
              <a:gd name="connsiteX152" fmla="*/ 2942858 w 12192000"/>
              <a:gd name="connsiteY152" fmla="*/ 1981367 h 2237474"/>
              <a:gd name="connsiteX153" fmla="*/ 2875436 w 12192000"/>
              <a:gd name="connsiteY153" fmla="*/ 1996977 h 2237474"/>
              <a:gd name="connsiteX154" fmla="*/ 2874892 w 12192000"/>
              <a:gd name="connsiteY154" fmla="*/ 1996085 h 2237474"/>
              <a:gd name="connsiteX155" fmla="*/ 2864145 w 12192000"/>
              <a:gd name="connsiteY155" fmla="*/ 1994061 h 2237474"/>
              <a:gd name="connsiteX156" fmla="*/ 2843662 w 12192000"/>
              <a:gd name="connsiteY156" fmla="*/ 1992498 h 2237474"/>
              <a:gd name="connsiteX157" fmla="*/ 2796128 w 12192000"/>
              <a:gd name="connsiteY157" fmla="*/ 1976403 h 2237474"/>
              <a:gd name="connsiteX158" fmla="*/ 2756784 w 12192000"/>
              <a:gd name="connsiteY158" fmla="*/ 1985116 h 2237474"/>
              <a:gd name="connsiteX159" fmla="*/ 2748833 w 12192000"/>
              <a:gd name="connsiteY159" fmla="*/ 1986323 h 2237474"/>
              <a:gd name="connsiteX160" fmla="*/ 2748661 w 12192000"/>
              <a:gd name="connsiteY160" fmla="*/ 1986122 h 2237474"/>
              <a:gd name="connsiteX161" fmla="*/ 2740251 w 12192000"/>
              <a:gd name="connsiteY161" fmla="*/ 1986946 h 2237474"/>
              <a:gd name="connsiteX162" fmla="*/ 2718916 w 12192000"/>
              <a:gd name="connsiteY162" fmla="*/ 1990867 h 2237474"/>
              <a:gd name="connsiteX163" fmla="*/ 2713522 w 12192000"/>
              <a:gd name="connsiteY163" fmla="*/ 1990173 h 2237474"/>
              <a:gd name="connsiteX164" fmla="*/ 2680597 w 12192000"/>
              <a:gd name="connsiteY164" fmla="*/ 1984996 h 2237474"/>
              <a:gd name="connsiteX165" fmla="*/ 2578178 w 12192000"/>
              <a:gd name="connsiteY165" fmla="*/ 1990531 h 2237474"/>
              <a:gd name="connsiteX166" fmla="*/ 2476147 w 12192000"/>
              <a:gd name="connsiteY166" fmla="*/ 1998305 h 2237474"/>
              <a:gd name="connsiteX167" fmla="*/ 2373568 w 12192000"/>
              <a:gd name="connsiteY167" fmla="*/ 2003219 h 2237474"/>
              <a:gd name="connsiteX168" fmla="*/ 2321399 w 12192000"/>
              <a:gd name="connsiteY168" fmla="*/ 1989467 h 2237474"/>
              <a:gd name="connsiteX169" fmla="*/ 2315525 w 12192000"/>
              <a:gd name="connsiteY169" fmla="*/ 1989708 h 2237474"/>
              <a:gd name="connsiteX170" fmla="*/ 2300792 w 12192000"/>
              <a:gd name="connsiteY170" fmla="*/ 1994290 h 2237474"/>
              <a:gd name="connsiteX171" fmla="*/ 2295469 w 12192000"/>
              <a:gd name="connsiteY171" fmla="*/ 1996659 h 2237474"/>
              <a:gd name="connsiteX172" fmla="*/ 2287219 w 12192000"/>
              <a:gd name="connsiteY172" fmla="*/ 1998750 h 2237474"/>
              <a:gd name="connsiteX173" fmla="*/ 2286948 w 12192000"/>
              <a:gd name="connsiteY173" fmla="*/ 1998596 h 2237474"/>
              <a:gd name="connsiteX174" fmla="*/ 2243069 w 12192000"/>
              <a:gd name="connsiteY174" fmla="*/ 2015111 h 2237474"/>
              <a:gd name="connsiteX175" fmla="*/ 2186609 w 12192000"/>
              <a:gd name="connsiteY175" fmla="*/ 2008263 h 2237474"/>
              <a:gd name="connsiteX176" fmla="*/ 2164831 w 12192000"/>
              <a:gd name="connsiteY176" fmla="*/ 2010143 h 2237474"/>
              <a:gd name="connsiteX177" fmla="*/ 2152836 w 12192000"/>
              <a:gd name="connsiteY177" fmla="*/ 2010048 h 2237474"/>
              <a:gd name="connsiteX178" fmla="*/ 2117102 w 12192000"/>
              <a:gd name="connsiteY178" fmla="*/ 2023004 h 2237474"/>
              <a:gd name="connsiteX179" fmla="*/ 2111935 w 12192000"/>
              <a:gd name="connsiteY179" fmla="*/ 2023163 h 2237474"/>
              <a:gd name="connsiteX180" fmla="*/ 2089991 w 12192000"/>
              <a:gd name="connsiteY180" fmla="*/ 2034193 h 2237474"/>
              <a:gd name="connsiteX181" fmla="*/ 2058061 w 12192000"/>
              <a:gd name="connsiteY181" fmla="*/ 2047942 h 2237474"/>
              <a:gd name="connsiteX182" fmla="*/ 2055737 w 12192000"/>
              <a:gd name="connsiteY182" fmla="*/ 2047704 h 2237474"/>
              <a:gd name="connsiteX183" fmla="*/ 2042244 w 12192000"/>
              <a:gd name="connsiteY183" fmla="*/ 2055560 h 2237474"/>
              <a:gd name="connsiteX184" fmla="*/ 1976224 w 12192000"/>
              <a:gd name="connsiteY184" fmla="*/ 2074257 h 2237474"/>
              <a:gd name="connsiteX185" fmla="*/ 1877728 w 12192000"/>
              <a:gd name="connsiteY185" fmla="*/ 2101004 h 2237474"/>
              <a:gd name="connsiteX186" fmla="*/ 1759056 w 12192000"/>
              <a:gd name="connsiteY186" fmla="*/ 2125608 h 2237474"/>
              <a:gd name="connsiteX187" fmla="*/ 1637948 w 12192000"/>
              <a:gd name="connsiteY187" fmla="*/ 2172597 h 2237474"/>
              <a:gd name="connsiteX188" fmla="*/ 1434549 w 12192000"/>
              <a:gd name="connsiteY188" fmla="*/ 2234522 h 2237474"/>
              <a:gd name="connsiteX189" fmla="*/ 1398481 w 12192000"/>
              <a:gd name="connsiteY189" fmla="*/ 2237074 h 2237474"/>
              <a:gd name="connsiteX190" fmla="*/ 1398407 w 12192000"/>
              <a:gd name="connsiteY190" fmla="*/ 2237095 h 2237474"/>
              <a:gd name="connsiteX191" fmla="*/ 1370962 w 12192000"/>
              <a:gd name="connsiteY191" fmla="*/ 2237474 h 2237474"/>
              <a:gd name="connsiteX192" fmla="*/ 1356367 w 12192000"/>
              <a:gd name="connsiteY192" fmla="*/ 2235089 h 2237474"/>
              <a:gd name="connsiteX193" fmla="*/ 1324828 w 12192000"/>
              <a:gd name="connsiteY193" fmla="*/ 2231968 h 2237474"/>
              <a:gd name="connsiteX194" fmla="*/ 1297744 w 12192000"/>
              <a:gd name="connsiteY194" fmla="*/ 2235849 h 2237474"/>
              <a:gd name="connsiteX195" fmla="*/ 1286236 w 12192000"/>
              <a:gd name="connsiteY195" fmla="*/ 2233135 h 2237474"/>
              <a:gd name="connsiteX196" fmla="*/ 1283504 w 12192000"/>
              <a:gd name="connsiteY196" fmla="*/ 2233797 h 2237474"/>
              <a:gd name="connsiteX197" fmla="*/ 1279765 w 12192000"/>
              <a:gd name="connsiteY197" fmla="*/ 2229639 h 2237474"/>
              <a:gd name="connsiteX198" fmla="*/ 1195347 w 12192000"/>
              <a:gd name="connsiteY198" fmla="*/ 2212354 h 2237474"/>
              <a:gd name="connsiteX199" fmla="*/ 970251 w 12192000"/>
              <a:gd name="connsiteY199" fmla="*/ 2221029 h 2237474"/>
              <a:gd name="connsiteX200" fmla="*/ 812914 w 12192000"/>
              <a:gd name="connsiteY200" fmla="*/ 2202752 h 2237474"/>
              <a:gd name="connsiteX201" fmla="*/ 800195 w 12192000"/>
              <a:gd name="connsiteY201" fmla="*/ 2209407 h 2237474"/>
              <a:gd name="connsiteX202" fmla="*/ 784978 w 12192000"/>
              <a:gd name="connsiteY202" fmla="*/ 2212360 h 2237474"/>
              <a:gd name="connsiteX203" fmla="*/ 681987 w 12192000"/>
              <a:gd name="connsiteY203" fmla="*/ 2216757 h 2237474"/>
              <a:gd name="connsiteX204" fmla="*/ 669923 w 12192000"/>
              <a:gd name="connsiteY204" fmla="*/ 2211682 h 2237474"/>
              <a:gd name="connsiteX205" fmla="*/ 648680 w 12192000"/>
              <a:gd name="connsiteY205" fmla="*/ 2206229 h 2237474"/>
              <a:gd name="connsiteX206" fmla="*/ 597225 w 12192000"/>
              <a:gd name="connsiteY206" fmla="*/ 2180999 h 2237474"/>
              <a:gd name="connsiteX207" fmla="*/ 558449 w 12192000"/>
              <a:gd name="connsiteY207" fmla="*/ 2182346 h 2237474"/>
              <a:gd name="connsiteX208" fmla="*/ 550517 w 12192000"/>
              <a:gd name="connsiteY208" fmla="*/ 2182060 h 2237474"/>
              <a:gd name="connsiteX209" fmla="*/ 550309 w 12192000"/>
              <a:gd name="connsiteY209" fmla="*/ 2181825 h 2237474"/>
              <a:gd name="connsiteX210" fmla="*/ 541836 w 12192000"/>
              <a:gd name="connsiteY210" fmla="*/ 2181063 h 2237474"/>
              <a:gd name="connsiteX211" fmla="*/ 536057 w 12192000"/>
              <a:gd name="connsiteY211" fmla="*/ 2181537 h 2237474"/>
              <a:gd name="connsiteX212" fmla="*/ 520671 w 12192000"/>
              <a:gd name="connsiteY212" fmla="*/ 2180980 h 2237474"/>
              <a:gd name="connsiteX213" fmla="*/ 515024 w 12192000"/>
              <a:gd name="connsiteY213" fmla="*/ 2179258 h 2237474"/>
              <a:gd name="connsiteX214" fmla="*/ 512278 w 12192000"/>
              <a:gd name="connsiteY214" fmla="*/ 2176369 h 2237474"/>
              <a:gd name="connsiteX215" fmla="*/ 480419 w 12192000"/>
              <a:gd name="connsiteY215" fmla="*/ 2167807 h 2237474"/>
              <a:gd name="connsiteX216" fmla="*/ 413835 w 12192000"/>
              <a:gd name="connsiteY216" fmla="*/ 2156783 h 2237474"/>
              <a:gd name="connsiteX217" fmla="*/ 376513 w 12192000"/>
              <a:gd name="connsiteY217" fmla="*/ 2154014 h 2237474"/>
              <a:gd name="connsiteX218" fmla="*/ 273386 w 12192000"/>
              <a:gd name="connsiteY218" fmla="*/ 2142551 h 2237474"/>
              <a:gd name="connsiteX219" fmla="*/ 169207 w 12192000"/>
              <a:gd name="connsiteY219" fmla="*/ 2128100 h 2237474"/>
              <a:gd name="connsiteX220" fmla="*/ 93149 w 12192000"/>
              <a:gd name="connsiteY220" fmla="*/ 2105324 h 2237474"/>
              <a:gd name="connsiteX221" fmla="*/ 88109 w 12192000"/>
              <a:gd name="connsiteY221" fmla="*/ 2106704 h 2237474"/>
              <a:gd name="connsiteX222" fmla="*/ 80022 w 12192000"/>
              <a:gd name="connsiteY222" fmla="*/ 2107254 h 2237474"/>
              <a:gd name="connsiteX223" fmla="*/ 79717 w 12192000"/>
              <a:gd name="connsiteY223" fmla="*/ 2107046 h 2237474"/>
              <a:gd name="connsiteX224" fmla="*/ 72352 w 12192000"/>
              <a:gd name="connsiteY224" fmla="*/ 2107991 h 2237474"/>
              <a:gd name="connsiteX225" fmla="*/ 37645 w 12192000"/>
              <a:gd name="connsiteY225" fmla="*/ 2115401 h 2237474"/>
              <a:gd name="connsiteX226" fmla="*/ 4572 w 12192000"/>
              <a:gd name="connsiteY226" fmla="*/ 2111091 h 2237474"/>
              <a:gd name="connsiteX227" fmla="*/ 0 w 12192000"/>
              <a:gd name="connsiteY227" fmla="*/ 2110468 h 2237474"/>
              <a:gd name="connsiteX228" fmla="*/ 0 w 12192000"/>
              <a:gd name="connsiteY22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00177 w 12192000"/>
              <a:gd name="connsiteY88" fmla="*/ 1636016 h 2237474"/>
              <a:gd name="connsiteX89" fmla="*/ 6795372 w 12192000"/>
              <a:gd name="connsiteY89" fmla="*/ 1644845 h 2237474"/>
              <a:gd name="connsiteX90" fmla="*/ 6692251 w 12192000"/>
              <a:gd name="connsiteY90" fmla="*/ 1656357 h 2237474"/>
              <a:gd name="connsiteX91" fmla="*/ 6655235 w 12192000"/>
              <a:gd name="connsiteY91" fmla="*/ 1661869 h 2237474"/>
              <a:gd name="connsiteX92" fmla="*/ 6587857 w 12192000"/>
              <a:gd name="connsiteY92" fmla="*/ 1665769 h 2237474"/>
              <a:gd name="connsiteX93" fmla="*/ 6554894 w 12192000"/>
              <a:gd name="connsiteY93" fmla="*/ 1664428 h 2237474"/>
              <a:gd name="connsiteX94" fmla="*/ 6516595 w 12192000"/>
              <a:gd name="connsiteY94" fmla="*/ 1667475 h 2237474"/>
              <a:gd name="connsiteX95" fmla="*/ 6508541 w 12192000"/>
              <a:gd name="connsiteY95" fmla="*/ 1668757 h 2237474"/>
              <a:gd name="connsiteX96" fmla="*/ 6471012 w 12192000"/>
              <a:gd name="connsiteY96" fmla="*/ 1678604 h 2237474"/>
              <a:gd name="connsiteX97" fmla="*/ 6415265 w 12192000"/>
              <a:gd name="connsiteY97" fmla="*/ 1665317 h 2237474"/>
              <a:gd name="connsiteX98" fmla="*/ 6364035 w 12192000"/>
              <a:gd name="connsiteY98" fmla="*/ 1667683 h 2237474"/>
              <a:gd name="connsiteX99" fmla="*/ 6280959 w 12192000"/>
              <a:gd name="connsiteY99" fmla="*/ 1689329 h 2237474"/>
              <a:gd name="connsiteX100" fmla="*/ 6243319 w 12192000"/>
              <a:gd name="connsiteY100" fmla="*/ 1695560 h 2237474"/>
              <a:gd name="connsiteX101" fmla="*/ 6098321 w 12192000"/>
              <a:gd name="connsiteY101" fmla="*/ 1721646 h 2237474"/>
              <a:gd name="connsiteX102" fmla="*/ 5880652 w 12192000"/>
              <a:gd name="connsiteY102" fmla="*/ 1779643 h 2237474"/>
              <a:gd name="connsiteX103" fmla="*/ 5785959 w 12192000"/>
              <a:gd name="connsiteY103" fmla="*/ 1775307 h 2237474"/>
              <a:gd name="connsiteX104" fmla="*/ 5643534 w 12192000"/>
              <a:gd name="connsiteY104" fmla="*/ 1802919 h 2237474"/>
              <a:gd name="connsiteX105" fmla="*/ 5518799 w 12192000"/>
              <a:gd name="connsiteY105" fmla="*/ 1818312 h 2237474"/>
              <a:gd name="connsiteX106" fmla="*/ 5505014 w 12192000"/>
              <a:gd name="connsiteY106" fmla="*/ 1819259 h 2237474"/>
              <a:gd name="connsiteX107" fmla="*/ 5453307 w 12192000"/>
              <a:gd name="connsiteY107" fmla="*/ 1815450 h 2237474"/>
              <a:gd name="connsiteX108" fmla="*/ 5364192 w 12192000"/>
              <a:gd name="connsiteY108" fmla="*/ 1826074 h 2237474"/>
              <a:gd name="connsiteX109" fmla="*/ 5350380 w 12192000"/>
              <a:gd name="connsiteY109" fmla="*/ 1830891 h 2237474"/>
              <a:gd name="connsiteX110" fmla="*/ 5259633 w 12192000"/>
              <a:gd name="connsiteY110" fmla="*/ 1837160 h 2237474"/>
              <a:gd name="connsiteX111" fmla="*/ 5197513 w 12192000"/>
              <a:gd name="connsiteY111" fmla="*/ 1844718 h 2237474"/>
              <a:gd name="connsiteX112" fmla="*/ 5184170 w 12192000"/>
              <a:gd name="connsiteY112" fmla="*/ 1849402 h 2237474"/>
              <a:gd name="connsiteX113" fmla="*/ 5168852 w 12192000"/>
              <a:gd name="connsiteY113" fmla="*/ 1844846 h 2237474"/>
              <a:gd name="connsiteX114" fmla="*/ 5164370 w 12192000"/>
              <a:gd name="connsiteY114" fmla="*/ 1840597 h 2237474"/>
              <a:gd name="connsiteX115" fmla="*/ 5114927 w 12192000"/>
              <a:gd name="connsiteY115" fmla="*/ 1847827 h 2237474"/>
              <a:gd name="connsiteX116" fmla="*/ 5108970 w 12192000"/>
              <a:gd name="connsiteY116" fmla="*/ 1847935 h 2237474"/>
              <a:gd name="connsiteX117" fmla="*/ 5067961 w 12192000"/>
              <a:gd name="connsiteY117" fmla="*/ 1845917 h 2237474"/>
              <a:gd name="connsiteX118" fmla="*/ 5007075 w 12192000"/>
              <a:gd name="connsiteY118" fmla="*/ 1838626 h 2237474"/>
              <a:gd name="connsiteX119" fmla="*/ 4944087 w 12192000"/>
              <a:gd name="connsiteY119" fmla="*/ 1823332 h 2237474"/>
              <a:gd name="connsiteX120" fmla="*/ 4907662 w 12192000"/>
              <a:gd name="connsiteY120" fmla="*/ 1816900 h 2237474"/>
              <a:gd name="connsiteX121" fmla="*/ 4882386 w 12192000"/>
              <a:gd name="connsiteY121" fmla="*/ 1809844 h 2237474"/>
              <a:gd name="connsiteX122" fmla="*/ 4811440 w 12192000"/>
              <a:gd name="connsiteY122" fmla="*/ 1804655 h 2237474"/>
              <a:gd name="connsiteX123" fmla="*/ 4691075 w 12192000"/>
              <a:gd name="connsiteY123" fmla="*/ 1801389 h 2237474"/>
              <a:gd name="connsiteX124" fmla="*/ 4611738 w 12192000"/>
              <a:gd name="connsiteY124" fmla="*/ 1776964 h 2237474"/>
              <a:gd name="connsiteX125" fmla="*/ 4560070 w 12192000"/>
              <a:gd name="connsiteY125" fmla="*/ 1785640 h 2237474"/>
              <a:gd name="connsiteX126" fmla="*/ 4536503 w 12192000"/>
              <a:gd name="connsiteY126" fmla="*/ 1785334 h 2237474"/>
              <a:gd name="connsiteX127" fmla="*/ 4513724 w 12192000"/>
              <a:gd name="connsiteY127" fmla="*/ 1791996 h 2237474"/>
              <a:gd name="connsiteX128" fmla="*/ 4459810 w 12192000"/>
              <a:gd name="connsiteY128" fmla="*/ 1797886 h 2237474"/>
              <a:gd name="connsiteX129" fmla="*/ 4379064 w 12192000"/>
              <a:gd name="connsiteY129" fmla="*/ 1817177 h 2237474"/>
              <a:gd name="connsiteX130" fmla="*/ 4319209 w 12192000"/>
              <a:gd name="connsiteY130" fmla="*/ 1834833 h 2237474"/>
              <a:gd name="connsiteX131" fmla="*/ 4290981 w 12192000"/>
              <a:gd name="connsiteY131" fmla="*/ 1839677 h 2237474"/>
              <a:gd name="connsiteX132" fmla="*/ 4285792 w 12192000"/>
              <a:gd name="connsiteY132" fmla="*/ 1836231 h 2237474"/>
              <a:gd name="connsiteX133" fmla="*/ 4238372 w 12192000"/>
              <a:gd name="connsiteY133" fmla="*/ 1851480 h 2237474"/>
              <a:gd name="connsiteX134" fmla="*/ 4232517 w 12192000"/>
              <a:gd name="connsiteY134" fmla="*/ 1852567 h 2237474"/>
              <a:gd name="connsiteX135" fmla="*/ 4191732 w 12192000"/>
              <a:gd name="connsiteY135" fmla="*/ 1857328 h 2237474"/>
              <a:gd name="connsiteX136" fmla="*/ 4065532 w 12192000"/>
              <a:gd name="connsiteY136" fmla="*/ 1855477 h 2237474"/>
              <a:gd name="connsiteX137" fmla="*/ 4028460 w 12192000"/>
              <a:gd name="connsiteY137" fmla="*/ 1855137 h 2237474"/>
              <a:gd name="connsiteX138" fmla="*/ 4002267 w 12192000"/>
              <a:gd name="connsiteY138" fmla="*/ 1852352 h 2237474"/>
              <a:gd name="connsiteX139" fmla="*/ 3931396 w 12192000"/>
              <a:gd name="connsiteY139" fmla="*/ 1858915 h 2237474"/>
              <a:gd name="connsiteX140" fmla="*/ 3812162 w 12192000"/>
              <a:gd name="connsiteY140" fmla="*/ 1875501 h 2237474"/>
              <a:gd name="connsiteX141" fmla="*/ 3729530 w 12192000"/>
              <a:gd name="connsiteY141" fmla="*/ 1864513 h 2237474"/>
              <a:gd name="connsiteX142" fmla="*/ 3680177 w 12192000"/>
              <a:gd name="connsiteY142" fmla="*/ 1881552 h 2237474"/>
              <a:gd name="connsiteX143" fmla="*/ 3567259 w 12192000"/>
              <a:gd name="connsiteY143" fmla="*/ 1893482 h 2237474"/>
              <a:gd name="connsiteX144" fmla="*/ 3405770 w 12192000"/>
              <a:gd name="connsiteY144" fmla="*/ 1904591 h 2237474"/>
              <a:gd name="connsiteX145" fmla="*/ 3280097 w 12192000"/>
              <a:gd name="connsiteY145" fmla="*/ 1919610 h 2237474"/>
              <a:gd name="connsiteX146" fmla="*/ 3123424 w 12192000"/>
              <a:gd name="connsiteY146" fmla="*/ 1952930 h 2237474"/>
              <a:gd name="connsiteX147" fmla="*/ 3009910 w 12192000"/>
              <a:gd name="connsiteY147" fmla="*/ 1957866 h 2237474"/>
              <a:gd name="connsiteX148" fmla="*/ 2995934 w 12192000"/>
              <a:gd name="connsiteY148" fmla="*/ 1967085 h 2237474"/>
              <a:gd name="connsiteX149" fmla="*/ 2980071 w 12192000"/>
              <a:gd name="connsiteY149" fmla="*/ 1972988 h 2237474"/>
              <a:gd name="connsiteX150" fmla="*/ 2978094 w 12192000"/>
              <a:gd name="connsiteY150" fmla="*/ 1972369 h 2237474"/>
              <a:gd name="connsiteX151" fmla="*/ 2942858 w 12192000"/>
              <a:gd name="connsiteY151" fmla="*/ 1981367 h 2237474"/>
              <a:gd name="connsiteX152" fmla="*/ 2875436 w 12192000"/>
              <a:gd name="connsiteY152" fmla="*/ 1996977 h 2237474"/>
              <a:gd name="connsiteX153" fmla="*/ 2874892 w 12192000"/>
              <a:gd name="connsiteY153" fmla="*/ 1996085 h 2237474"/>
              <a:gd name="connsiteX154" fmla="*/ 2864145 w 12192000"/>
              <a:gd name="connsiteY154" fmla="*/ 1994061 h 2237474"/>
              <a:gd name="connsiteX155" fmla="*/ 2843662 w 12192000"/>
              <a:gd name="connsiteY155" fmla="*/ 1992498 h 2237474"/>
              <a:gd name="connsiteX156" fmla="*/ 2796128 w 12192000"/>
              <a:gd name="connsiteY156" fmla="*/ 1976403 h 2237474"/>
              <a:gd name="connsiteX157" fmla="*/ 2756784 w 12192000"/>
              <a:gd name="connsiteY157" fmla="*/ 1985116 h 2237474"/>
              <a:gd name="connsiteX158" fmla="*/ 2748833 w 12192000"/>
              <a:gd name="connsiteY158" fmla="*/ 1986323 h 2237474"/>
              <a:gd name="connsiteX159" fmla="*/ 2748661 w 12192000"/>
              <a:gd name="connsiteY159" fmla="*/ 1986122 h 2237474"/>
              <a:gd name="connsiteX160" fmla="*/ 2740251 w 12192000"/>
              <a:gd name="connsiteY160" fmla="*/ 1986946 h 2237474"/>
              <a:gd name="connsiteX161" fmla="*/ 2718916 w 12192000"/>
              <a:gd name="connsiteY161" fmla="*/ 1990867 h 2237474"/>
              <a:gd name="connsiteX162" fmla="*/ 2713522 w 12192000"/>
              <a:gd name="connsiteY162" fmla="*/ 1990173 h 2237474"/>
              <a:gd name="connsiteX163" fmla="*/ 2680597 w 12192000"/>
              <a:gd name="connsiteY163" fmla="*/ 1984996 h 2237474"/>
              <a:gd name="connsiteX164" fmla="*/ 2578178 w 12192000"/>
              <a:gd name="connsiteY164" fmla="*/ 1990531 h 2237474"/>
              <a:gd name="connsiteX165" fmla="*/ 2476147 w 12192000"/>
              <a:gd name="connsiteY165" fmla="*/ 1998305 h 2237474"/>
              <a:gd name="connsiteX166" fmla="*/ 2373568 w 12192000"/>
              <a:gd name="connsiteY166" fmla="*/ 2003219 h 2237474"/>
              <a:gd name="connsiteX167" fmla="*/ 2321399 w 12192000"/>
              <a:gd name="connsiteY167" fmla="*/ 1989467 h 2237474"/>
              <a:gd name="connsiteX168" fmla="*/ 2315525 w 12192000"/>
              <a:gd name="connsiteY168" fmla="*/ 1989708 h 2237474"/>
              <a:gd name="connsiteX169" fmla="*/ 2300792 w 12192000"/>
              <a:gd name="connsiteY169" fmla="*/ 1994290 h 2237474"/>
              <a:gd name="connsiteX170" fmla="*/ 2295469 w 12192000"/>
              <a:gd name="connsiteY170" fmla="*/ 1996659 h 2237474"/>
              <a:gd name="connsiteX171" fmla="*/ 2287219 w 12192000"/>
              <a:gd name="connsiteY171" fmla="*/ 1998750 h 2237474"/>
              <a:gd name="connsiteX172" fmla="*/ 2286948 w 12192000"/>
              <a:gd name="connsiteY172" fmla="*/ 1998596 h 2237474"/>
              <a:gd name="connsiteX173" fmla="*/ 2243069 w 12192000"/>
              <a:gd name="connsiteY173" fmla="*/ 2015111 h 2237474"/>
              <a:gd name="connsiteX174" fmla="*/ 2186609 w 12192000"/>
              <a:gd name="connsiteY174" fmla="*/ 2008263 h 2237474"/>
              <a:gd name="connsiteX175" fmla="*/ 2164831 w 12192000"/>
              <a:gd name="connsiteY175" fmla="*/ 2010143 h 2237474"/>
              <a:gd name="connsiteX176" fmla="*/ 2152836 w 12192000"/>
              <a:gd name="connsiteY176" fmla="*/ 2010048 h 2237474"/>
              <a:gd name="connsiteX177" fmla="*/ 2117102 w 12192000"/>
              <a:gd name="connsiteY177" fmla="*/ 2023004 h 2237474"/>
              <a:gd name="connsiteX178" fmla="*/ 2111935 w 12192000"/>
              <a:gd name="connsiteY178" fmla="*/ 2023163 h 2237474"/>
              <a:gd name="connsiteX179" fmla="*/ 2089991 w 12192000"/>
              <a:gd name="connsiteY179" fmla="*/ 2034193 h 2237474"/>
              <a:gd name="connsiteX180" fmla="*/ 2058061 w 12192000"/>
              <a:gd name="connsiteY180" fmla="*/ 2047942 h 2237474"/>
              <a:gd name="connsiteX181" fmla="*/ 2055737 w 12192000"/>
              <a:gd name="connsiteY181" fmla="*/ 2047704 h 2237474"/>
              <a:gd name="connsiteX182" fmla="*/ 2042244 w 12192000"/>
              <a:gd name="connsiteY182" fmla="*/ 2055560 h 2237474"/>
              <a:gd name="connsiteX183" fmla="*/ 1976224 w 12192000"/>
              <a:gd name="connsiteY183" fmla="*/ 2074257 h 2237474"/>
              <a:gd name="connsiteX184" fmla="*/ 1877728 w 12192000"/>
              <a:gd name="connsiteY184" fmla="*/ 2101004 h 2237474"/>
              <a:gd name="connsiteX185" fmla="*/ 1759056 w 12192000"/>
              <a:gd name="connsiteY185" fmla="*/ 2125608 h 2237474"/>
              <a:gd name="connsiteX186" fmla="*/ 1637948 w 12192000"/>
              <a:gd name="connsiteY186" fmla="*/ 2172597 h 2237474"/>
              <a:gd name="connsiteX187" fmla="*/ 1434549 w 12192000"/>
              <a:gd name="connsiteY187" fmla="*/ 2234522 h 2237474"/>
              <a:gd name="connsiteX188" fmla="*/ 1398481 w 12192000"/>
              <a:gd name="connsiteY188" fmla="*/ 2237074 h 2237474"/>
              <a:gd name="connsiteX189" fmla="*/ 1398407 w 12192000"/>
              <a:gd name="connsiteY189" fmla="*/ 2237095 h 2237474"/>
              <a:gd name="connsiteX190" fmla="*/ 1370962 w 12192000"/>
              <a:gd name="connsiteY190" fmla="*/ 2237474 h 2237474"/>
              <a:gd name="connsiteX191" fmla="*/ 1356367 w 12192000"/>
              <a:gd name="connsiteY191" fmla="*/ 2235089 h 2237474"/>
              <a:gd name="connsiteX192" fmla="*/ 1324828 w 12192000"/>
              <a:gd name="connsiteY192" fmla="*/ 2231968 h 2237474"/>
              <a:gd name="connsiteX193" fmla="*/ 1297744 w 12192000"/>
              <a:gd name="connsiteY193" fmla="*/ 2235849 h 2237474"/>
              <a:gd name="connsiteX194" fmla="*/ 1286236 w 12192000"/>
              <a:gd name="connsiteY194" fmla="*/ 2233135 h 2237474"/>
              <a:gd name="connsiteX195" fmla="*/ 1283504 w 12192000"/>
              <a:gd name="connsiteY195" fmla="*/ 2233797 h 2237474"/>
              <a:gd name="connsiteX196" fmla="*/ 1279765 w 12192000"/>
              <a:gd name="connsiteY196" fmla="*/ 2229639 h 2237474"/>
              <a:gd name="connsiteX197" fmla="*/ 1195347 w 12192000"/>
              <a:gd name="connsiteY197" fmla="*/ 2212354 h 2237474"/>
              <a:gd name="connsiteX198" fmla="*/ 970251 w 12192000"/>
              <a:gd name="connsiteY198" fmla="*/ 2221029 h 2237474"/>
              <a:gd name="connsiteX199" fmla="*/ 812914 w 12192000"/>
              <a:gd name="connsiteY199" fmla="*/ 2202752 h 2237474"/>
              <a:gd name="connsiteX200" fmla="*/ 800195 w 12192000"/>
              <a:gd name="connsiteY200" fmla="*/ 2209407 h 2237474"/>
              <a:gd name="connsiteX201" fmla="*/ 784978 w 12192000"/>
              <a:gd name="connsiteY201" fmla="*/ 2212360 h 2237474"/>
              <a:gd name="connsiteX202" fmla="*/ 681987 w 12192000"/>
              <a:gd name="connsiteY202" fmla="*/ 2216757 h 2237474"/>
              <a:gd name="connsiteX203" fmla="*/ 669923 w 12192000"/>
              <a:gd name="connsiteY203" fmla="*/ 2211682 h 2237474"/>
              <a:gd name="connsiteX204" fmla="*/ 648680 w 12192000"/>
              <a:gd name="connsiteY204" fmla="*/ 2206229 h 2237474"/>
              <a:gd name="connsiteX205" fmla="*/ 597225 w 12192000"/>
              <a:gd name="connsiteY205" fmla="*/ 2180999 h 2237474"/>
              <a:gd name="connsiteX206" fmla="*/ 558449 w 12192000"/>
              <a:gd name="connsiteY206" fmla="*/ 2182346 h 2237474"/>
              <a:gd name="connsiteX207" fmla="*/ 550517 w 12192000"/>
              <a:gd name="connsiteY207" fmla="*/ 2182060 h 2237474"/>
              <a:gd name="connsiteX208" fmla="*/ 550309 w 12192000"/>
              <a:gd name="connsiteY208" fmla="*/ 2181825 h 2237474"/>
              <a:gd name="connsiteX209" fmla="*/ 541836 w 12192000"/>
              <a:gd name="connsiteY209" fmla="*/ 2181063 h 2237474"/>
              <a:gd name="connsiteX210" fmla="*/ 536057 w 12192000"/>
              <a:gd name="connsiteY210" fmla="*/ 2181537 h 2237474"/>
              <a:gd name="connsiteX211" fmla="*/ 520671 w 12192000"/>
              <a:gd name="connsiteY211" fmla="*/ 2180980 h 2237474"/>
              <a:gd name="connsiteX212" fmla="*/ 515024 w 12192000"/>
              <a:gd name="connsiteY212" fmla="*/ 2179258 h 2237474"/>
              <a:gd name="connsiteX213" fmla="*/ 512278 w 12192000"/>
              <a:gd name="connsiteY213" fmla="*/ 2176369 h 2237474"/>
              <a:gd name="connsiteX214" fmla="*/ 480419 w 12192000"/>
              <a:gd name="connsiteY214" fmla="*/ 2167807 h 2237474"/>
              <a:gd name="connsiteX215" fmla="*/ 413835 w 12192000"/>
              <a:gd name="connsiteY215" fmla="*/ 2156783 h 2237474"/>
              <a:gd name="connsiteX216" fmla="*/ 376513 w 12192000"/>
              <a:gd name="connsiteY216" fmla="*/ 2154014 h 2237474"/>
              <a:gd name="connsiteX217" fmla="*/ 273386 w 12192000"/>
              <a:gd name="connsiteY217" fmla="*/ 2142551 h 2237474"/>
              <a:gd name="connsiteX218" fmla="*/ 169207 w 12192000"/>
              <a:gd name="connsiteY218" fmla="*/ 2128100 h 2237474"/>
              <a:gd name="connsiteX219" fmla="*/ 93149 w 12192000"/>
              <a:gd name="connsiteY219" fmla="*/ 2105324 h 2237474"/>
              <a:gd name="connsiteX220" fmla="*/ 88109 w 12192000"/>
              <a:gd name="connsiteY220" fmla="*/ 2106704 h 2237474"/>
              <a:gd name="connsiteX221" fmla="*/ 80022 w 12192000"/>
              <a:gd name="connsiteY221" fmla="*/ 2107254 h 2237474"/>
              <a:gd name="connsiteX222" fmla="*/ 79717 w 12192000"/>
              <a:gd name="connsiteY222" fmla="*/ 2107046 h 2237474"/>
              <a:gd name="connsiteX223" fmla="*/ 72352 w 12192000"/>
              <a:gd name="connsiteY223" fmla="*/ 2107991 h 2237474"/>
              <a:gd name="connsiteX224" fmla="*/ 37645 w 12192000"/>
              <a:gd name="connsiteY224" fmla="*/ 2115401 h 2237474"/>
              <a:gd name="connsiteX225" fmla="*/ 4572 w 12192000"/>
              <a:gd name="connsiteY225" fmla="*/ 2111091 h 2237474"/>
              <a:gd name="connsiteX226" fmla="*/ 0 w 12192000"/>
              <a:gd name="connsiteY226" fmla="*/ 2110468 h 2237474"/>
              <a:gd name="connsiteX227" fmla="*/ 0 w 12192000"/>
              <a:gd name="connsiteY22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00177 w 12192000"/>
              <a:gd name="connsiteY87" fmla="*/ 1636016 h 2237474"/>
              <a:gd name="connsiteX88" fmla="*/ 6795372 w 12192000"/>
              <a:gd name="connsiteY88" fmla="*/ 1644845 h 2237474"/>
              <a:gd name="connsiteX89" fmla="*/ 6692251 w 12192000"/>
              <a:gd name="connsiteY89" fmla="*/ 1656357 h 2237474"/>
              <a:gd name="connsiteX90" fmla="*/ 6655235 w 12192000"/>
              <a:gd name="connsiteY90" fmla="*/ 1661869 h 2237474"/>
              <a:gd name="connsiteX91" fmla="*/ 6587857 w 12192000"/>
              <a:gd name="connsiteY91" fmla="*/ 1665769 h 2237474"/>
              <a:gd name="connsiteX92" fmla="*/ 6554894 w 12192000"/>
              <a:gd name="connsiteY92" fmla="*/ 1664428 h 2237474"/>
              <a:gd name="connsiteX93" fmla="*/ 6516595 w 12192000"/>
              <a:gd name="connsiteY93" fmla="*/ 1667475 h 2237474"/>
              <a:gd name="connsiteX94" fmla="*/ 6508541 w 12192000"/>
              <a:gd name="connsiteY94" fmla="*/ 1668757 h 2237474"/>
              <a:gd name="connsiteX95" fmla="*/ 6471012 w 12192000"/>
              <a:gd name="connsiteY95" fmla="*/ 1678604 h 2237474"/>
              <a:gd name="connsiteX96" fmla="*/ 6415265 w 12192000"/>
              <a:gd name="connsiteY96" fmla="*/ 1665317 h 2237474"/>
              <a:gd name="connsiteX97" fmla="*/ 6364035 w 12192000"/>
              <a:gd name="connsiteY97" fmla="*/ 1667683 h 2237474"/>
              <a:gd name="connsiteX98" fmla="*/ 6280959 w 12192000"/>
              <a:gd name="connsiteY98" fmla="*/ 1689329 h 2237474"/>
              <a:gd name="connsiteX99" fmla="*/ 6243319 w 12192000"/>
              <a:gd name="connsiteY99" fmla="*/ 1695560 h 2237474"/>
              <a:gd name="connsiteX100" fmla="*/ 6098321 w 12192000"/>
              <a:gd name="connsiteY100" fmla="*/ 1721646 h 2237474"/>
              <a:gd name="connsiteX101" fmla="*/ 5880652 w 12192000"/>
              <a:gd name="connsiteY101" fmla="*/ 1779643 h 2237474"/>
              <a:gd name="connsiteX102" fmla="*/ 5785959 w 12192000"/>
              <a:gd name="connsiteY102" fmla="*/ 1775307 h 2237474"/>
              <a:gd name="connsiteX103" fmla="*/ 5643534 w 12192000"/>
              <a:gd name="connsiteY103" fmla="*/ 1802919 h 2237474"/>
              <a:gd name="connsiteX104" fmla="*/ 5518799 w 12192000"/>
              <a:gd name="connsiteY104" fmla="*/ 1818312 h 2237474"/>
              <a:gd name="connsiteX105" fmla="*/ 5505014 w 12192000"/>
              <a:gd name="connsiteY105" fmla="*/ 1819259 h 2237474"/>
              <a:gd name="connsiteX106" fmla="*/ 5453307 w 12192000"/>
              <a:gd name="connsiteY106" fmla="*/ 1815450 h 2237474"/>
              <a:gd name="connsiteX107" fmla="*/ 5364192 w 12192000"/>
              <a:gd name="connsiteY107" fmla="*/ 1826074 h 2237474"/>
              <a:gd name="connsiteX108" fmla="*/ 5350380 w 12192000"/>
              <a:gd name="connsiteY108" fmla="*/ 1830891 h 2237474"/>
              <a:gd name="connsiteX109" fmla="*/ 5259633 w 12192000"/>
              <a:gd name="connsiteY109" fmla="*/ 1837160 h 2237474"/>
              <a:gd name="connsiteX110" fmla="*/ 5197513 w 12192000"/>
              <a:gd name="connsiteY110" fmla="*/ 1844718 h 2237474"/>
              <a:gd name="connsiteX111" fmla="*/ 5184170 w 12192000"/>
              <a:gd name="connsiteY111" fmla="*/ 1849402 h 2237474"/>
              <a:gd name="connsiteX112" fmla="*/ 5168852 w 12192000"/>
              <a:gd name="connsiteY112" fmla="*/ 1844846 h 2237474"/>
              <a:gd name="connsiteX113" fmla="*/ 5164370 w 12192000"/>
              <a:gd name="connsiteY113" fmla="*/ 1840597 h 2237474"/>
              <a:gd name="connsiteX114" fmla="*/ 5114927 w 12192000"/>
              <a:gd name="connsiteY114" fmla="*/ 1847827 h 2237474"/>
              <a:gd name="connsiteX115" fmla="*/ 5108970 w 12192000"/>
              <a:gd name="connsiteY115" fmla="*/ 1847935 h 2237474"/>
              <a:gd name="connsiteX116" fmla="*/ 5067961 w 12192000"/>
              <a:gd name="connsiteY116" fmla="*/ 1845917 h 2237474"/>
              <a:gd name="connsiteX117" fmla="*/ 5007075 w 12192000"/>
              <a:gd name="connsiteY117" fmla="*/ 1838626 h 2237474"/>
              <a:gd name="connsiteX118" fmla="*/ 4944087 w 12192000"/>
              <a:gd name="connsiteY118" fmla="*/ 1823332 h 2237474"/>
              <a:gd name="connsiteX119" fmla="*/ 4907662 w 12192000"/>
              <a:gd name="connsiteY119" fmla="*/ 1816900 h 2237474"/>
              <a:gd name="connsiteX120" fmla="*/ 4882386 w 12192000"/>
              <a:gd name="connsiteY120" fmla="*/ 1809844 h 2237474"/>
              <a:gd name="connsiteX121" fmla="*/ 4811440 w 12192000"/>
              <a:gd name="connsiteY121" fmla="*/ 1804655 h 2237474"/>
              <a:gd name="connsiteX122" fmla="*/ 4691075 w 12192000"/>
              <a:gd name="connsiteY122" fmla="*/ 1801389 h 2237474"/>
              <a:gd name="connsiteX123" fmla="*/ 4611738 w 12192000"/>
              <a:gd name="connsiteY123" fmla="*/ 1776964 h 2237474"/>
              <a:gd name="connsiteX124" fmla="*/ 4560070 w 12192000"/>
              <a:gd name="connsiteY124" fmla="*/ 1785640 h 2237474"/>
              <a:gd name="connsiteX125" fmla="*/ 4536503 w 12192000"/>
              <a:gd name="connsiteY125" fmla="*/ 1785334 h 2237474"/>
              <a:gd name="connsiteX126" fmla="*/ 4513724 w 12192000"/>
              <a:gd name="connsiteY126" fmla="*/ 1791996 h 2237474"/>
              <a:gd name="connsiteX127" fmla="*/ 4459810 w 12192000"/>
              <a:gd name="connsiteY127" fmla="*/ 1797886 h 2237474"/>
              <a:gd name="connsiteX128" fmla="*/ 4379064 w 12192000"/>
              <a:gd name="connsiteY128" fmla="*/ 1817177 h 2237474"/>
              <a:gd name="connsiteX129" fmla="*/ 4319209 w 12192000"/>
              <a:gd name="connsiteY129" fmla="*/ 1834833 h 2237474"/>
              <a:gd name="connsiteX130" fmla="*/ 4290981 w 12192000"/>
              <a:gd name="connsiteY130" fmla="*/ 1839677 h 2237474"/>
              <a:gd name="connsiteX131" fmla="*/ 4285792 w 12192000"/>
              <a:gd name="connsiteY131" fmla="*/ 1836231 h 2237474"/>
              <a:gd name="connsiteX132" fmla="*/ 4238372 w 12192000"/>
              <a:gd name="connsiteY132" fmla="*/ 1851480 h 2237474"/>
              <a:gd name="connsiteX133" fmla="*/ 4232517 w 12192000"/>
              <a:gd name="connsiteY133" fmla="*/ 1852567 h 2237474"/>
              <a:gd name="connsiteX134" fmla="*/ 4191732 w 12192000"/>
              <a:gd name="connsiteY134" fmla="*/ 1857328 h 2237474"/>
              <a:gd name="connsiteX135" fmla="*/ 4065532 w 12192000"/>
              <a:gd name="connsiteY135" fmla="*/ 1855477 h 2237474"/>
              <a:gd name="connsiteX136" fmla="*/ 4028460 w 12192000"/>
              <a:gd name="connsiteY136" fmla="*/ 1855137 h 2237474"/>
              <a:gd name="connsiteX137" fmla="*/ 4002267 w 12192000"/>
              <a:gd name="connsiteY137" fmla="*/ 1852352 h 2237474"/>
              <a:gd name="connsiteX138" fmla="*/ 3931396 w 12192000"/>
              <a:gd name="connsiteY138" fmla="*/ 1858915 h 2237474"/>
              <a:gd name="connsiteX139" fmla="*/ 3812162 w 12192000"/>
              <a:gd name="connsiteY139" fmla="*/ 1875501 h 2237474"/>
              <a:gd name="connsiteX140" fmla="*/ 3729530 w 12192000"/>
              <a:gd name="connsiteY140" fmla="*/ 1864513 h 2237474"/>
              <a:gd name="connsiteX141" fmla="*/ 3680177 w 12192000"/>
              <a:gd name="connsiteY141" fmla="*/ 1881552 h 2237474"/>
              <a:gd name="connsiteX142" fmla="*/ 3567259 w 12192000"/>
              <a:gd name="connsiteY142" fmla="*/ 1893482 h 2237474"/>
              <a:gd name="connsiteX143" fmla="*/ 3405770 w 12192000"/>
              <a:gd name="connsiteY143" fmla="*/ 1904591 h 2237474"/>
              <a:gd name="connsiteX144" fmla="*/ 3280097 w 12192000"/>
              <a:gd name="connsiteY144" fmla="*/ 1919610 h 2237474"/>
              <a:gd name="connsiteX145" fmla="*/ 3123424 w 12192000"/>
              <a:gd name="connsiteY145" fmla="*/ 1952930 h 2237474"/>
              <a:gd name="connsiteX146" fmla="*/ 3009910 w 12192000"/>
              <a:gd name="connsiteY146" fmla="*/ 1957866 h 2237474"/>
              <a:gd name="connsiteX147" fmla="*/ 2995934 w 12192000"/>
              <a:gd name="connsiteY147" fmla="*/ 1967085 h 2237474"/>
              <a:gd name="connsiteX148" fmla="*/ 2980071 w 12192000"/>
              <a:gd name="connsiteY148" fmla="*/ 1972988 h 2237474"/>
              <a:gd name="connsiteX149" fmla="*/ 2978094 w 12192000"/>
              <a:gd name="connsiteY149" fmla="*/ 1972369 h 2237474"/>
              <a:gd name="connsiteX150" fmla="*/ 2942858 w 12192000"/>
              <a:gd name="connsiteY150" fmla="*/ 1981367 h 2237474"/>
              <a:gd name="connsiteX151" fmla="*/ 2875436 w 12192000"/>
              <a:gd name="connsiteY151" fmla="*/ 1996977 h 2237474"/>
              <a:gd name="connsiteX152" fmla="*/ 2874892 w 12192000"/>
              <a:gd name="connsiteY152" fmla="*/ 1996085 h 2237474"/>
              <a:gd name="connsiteX153" fmla="*/ 2864145 w 12192000"/>
              <a:gd name="connsiteY153" fmla="*/ 1994061 h 2237474"/>
              <a:gd name="connsiteX154" fmla="*/ 2843662 w 12192000"/>
              <a:gd name="connsiteY154" fmla="*/ 1992498 h 2237474"/>
              <a:gd name="connsiteX155" fmla="*/ 2796128 w 12192000"/>
              <a:gd name="connsiteY155" fmla="*/ 1976403 h 2237474"/>
              <a:gd name="connsiteX156" fmla="*/ 2756784 w 12192000"/>
              <a:gd name="connsiteY156" fmla="*/ 1985116 h 2237474"/>
              <a:gd name="connsiteX157" fmla="*/ 2748833 w 12192000"/>
              <a:gd name="connsiteY157" fmla="*/ 1986323 h 2237474"/>
              <a:gd name="connsiteX158" fmla="*/ 2748661 w 12192000"/>
              <a:gd name="connsiteY158" fmla="*/ 1986122 h 2237474"/>
              <a:gd name="connsiteX159" fmla="*/ 2740251 w 12192000"/>
              <a:gd name="connsiteY159" fmla="*/ 1986946 h 2237474"/>
              <a:gd name="connsiteX160" fmla="*/ 2718916 w 12192000"/>
              <a:gd name="connsiteY160" fmla="*/ 1990867 h 2237474"/>
              <a:gd name="connsiteX161" fmla="*/ 2713522 w 12192000"/>
              <a:gd name="connsiteY161" fmla="*/ 1990173 h 2237474"/>
              <a:gd name="connsiteX162" fmla="*/ 2680597 w 12192000"/>
              <a:gd name="connsiteY162" fmla="*/ 1984996 h 2237474"/>
              <a:gd name="connsiteX163" fmla="*/ 2578178 w 12192000"/>
              <a:gd name="connsiteY163" fmla="*/ 1990531 h 2237474"/>
              <a:gd name="connsiteX164" fmla="*/ 2476147 w 12192000"/>
              <a:gd name="connsiteY164" fmla="*/ 1998305 h 2237474"/>
              <a:gd name="connsiteX165" fmla="*/ 2373568 w 12192000"/>
              <a:gd name="connsiteY165" fmla="*/ 2003219 h 2237474"/>
              <a:gd name="connsiteX166" fmla="*/ 2321399 w 12192000"/>
              <a:gd name="connsiteY166" fmla="*/ 1989467 h 2237474"/>
              <a:gd name="connsiteX167" fmla="*/ 2315525 w 12192000"/>
              <a:gd name="connsiteY167" fmla="*/ 1989708 h 2237474"/>
              <a:gd name="connsiteX168" fmla="*/ 2300792 w 12192000"/>
              <a:gd name="connsiteY168" fmla="*/ 1994290 h 2237474"/>
              <a:gd name="connsiteX169" fmla="*/ 2295469 w 12192000"/>
              <a:gd name="connsiteY169" fmla="*/ 1996659 h 2237474"/>
              <a:gd name="connsiteX170" fmla="*/ 2287219 w 12192000"/>
              <a:gd name="connsiteY170" fmla="*/ 1998750 h 2237474"/>
              <a:gd name="connsiteX171" fmla="*/ 2286948 w 12192000"/>
              <a:gd name="connsiteY171" fmla="*/ 1998596 h 2237474"/>
              <a:gd name="connsiteX172" fmla="*/ 2243069 w 12192000"/>
              <a:gd name="connsiteY172" fmla="*/ 2015111 h 2237474"/>
              <a:gd name="connsiteX173" fmla="*/ 2186609 w 12192000"/>
              <a:gd name="connsiteY173" fmla="*/ 2008263 h 2237474"/>
              <a:gd name="connsiteX174" fmla="*/ 2164831 w 12192000"/>
              <a:gd name="connsiteY174" fmla="*/ 2010143 h 2237474"/>
              <a:gd name="connsiteX175" fmla="*/ 2152836 w 12192000"/>
              <a:gd name="connsiteY175" fmla="*/ 2010048 h 2237474"/>
              <a:gd name="connsiteX176" fmla="*/ 2117102 w 12192000"/>
              <a:gd name="connsiteY176" fmla="*/ 2023004 h 2237474"/>
              <a:gd name="connsiteX177" fmla="*/ 2111935 w 12192000"/>
              <a:gd name="connsiteY177" fmla="*/ 2023163 h 2237474"/>
              <a:gd name="connsiteX178" fmla="*/ 2089991 w 12192000"/>
              <a:gd name="connsiteY178" fmla="*/ 2034193 h 2237474"/>
              <a:gd name="connsiteX179" fmla="*/ 2058061 w 12192000"/>
              <a:gd name="connsiteY179" fmla="*/ 2047942 h 2237474"/>
              <a:gd name="connsiteX180" fmla="*/ 2055737 w 12192000"/>
              <a:gd name="connsiteY180" fmla="*/ 2047704 h 2237474"/>
              <a:gd name="connsiteX181" fmla="*/ 2042244 w 12192000"/>
              <a:gd name="connsiteY181" fmla="*/ 2055560 h 2237474"/>
              <a:gd name="connsiteX182" fmla="*/ 1976224 w 12192000"/>
              <a:gd name="connsiteY182" fmla="*/ 2074257 h 2237474"/>
              <a:gd name="connsiteX183" fmla="*/ 1877728 w 12192000"/>
              <a:gd name="connsiteY183" fmla="*/ 2101004 h 2237474"/>
              <a:gd name="connsiteX184" fmla="*/ 1759056 w 12192000"/>
              <a:gd name="connsiteY184" fmla="*/ 2125608 h 2237474"/>
              <a:gd name="connsiteX185" fmla="*/ 1637948 w 12192000"/>
              <a:gd name="connsiteY185" fmla="*/ 2172597 h 2237474"/>
              <a:gd name="connsiteX186" fmla="*/ 1434549 w 12192000"/>
              <a:gd name="connsiteY186" fmla="*/ 2234522 h 2237474"/>
              <a:gd name="connsiteX187" fmla="*/ 1398481 w 12192000"/>
              <a:gd name="connsiteY187" fmla="*/ 2237074 h 2237474"/>
              <a:gd name="connsiteX188" fmla="*/ 1398407 w 12192000"/>
              <a:gd name="connsiteY188" fmla="*/ 2237095 h 2237474"/>
              <a:gd name="connsiteX189" fmla="*/ 1370962 w 12192000"/>
              <a:gd name="connsiteY189" fmla="*/ 2237474 h 2237474"/>
              <a:gd name="connsiteX190" fmla="*/ 1356367 w 12192000"/>
              <a:gd name="connsiteY190" fmla="*/ 2235089 h 2237474"/>
              <a:gd name="connsiteX191" fmla="*/ 1324828 w 12192000"/>
              <a:gd name="connsiteY191" fmla="*/ 2231968 h 2237474"/>
              <a:gd name="connsiteX192" fmla="*/ 1297744 w 12192000"/>
              <a:gd name="connsiteY192" fmla="*/ 2235849 h 2237474"/>
              <a:gd name="connsiteX193" fmla="*/ 1286236 w 12192000"/>
              <a:gd name="connsiteY193" fmla="*/ 2233135 h 2237474"/>
              <a:gd name="connsiteX194" fmla="*/ 1283504 w 12192000"/>
              <a:gd name="connsiteY194" fmla="*/ 2233797 h 2237474"/>
              <a:gd name="connsiteX195" fmla="*/ 1279765 w 12192000"/>
              <a:gd name="connsiteY195" fmla="*/ 2229639 h 2237474"/>
              <a:gd name="connsiteX196" fmla="*/ 1195347 w 12192000"/>
              <a:gd name="connsiteY196" fmla="*/ 2212354 h 2237474"/>
              <a:gd name="connsiteX197" fmla="*/ 970251 w 12192000"/>
              <a:gd name="connsiteY197" fmla="*/ 2221029 h 2237474"/>
              <a:gd name="connsiteX198" fmla="*/ 812914 w 12192000"/>
              <a:gd name="connsiteY198" fmla="*/ 2202752 h 2237474"/>
              <a:gd name="connsiteX199" fmla="*/ 800195 w 12192000"/>
              <a:gd name="connsiteY199" fmla="*/ 2209407 h 2237474"/>
              <a:gd name="connsiteX200" fmla="*/ 784978 w 12192000"/>
              <a:gd name="connsiteY200" fmla="*/ 2212360 h 2237474"/>
              <a:gd name="connsiteX201" fmla="*/ 681987 w 12192000"/>
              <a:gd name="connsiteY201" fmla="*/ 2216757 h 2237474"/>
              <a:gd name="connsiteX202" fmla="*/ 669923 w 12192000"/>
              <a:gd name="connsiteY202" fmla="*/ 2211682 h 2237474"/>
              <a:gd name="connsiteX203" fmla="*/ 648680 w 12192000"/>
              <a:gd name="connsiteY203" fmla="*/ 2206229 h 2237474"/>
              <a:gd name="connsiteX204" fmla="*/ 597225 w 12192000"/>
              <a:gd name="connsiteY204" fmla="*/ 2180999 h 2237474"/>
              <a:gd name="connsiteX205" fmla="*/ 558449 w 12192000"/>
              <a:gd name="connsiteY205" fmla="*/ 2182346 h 2237474"/>
              <a:gd name="connsiteX206" fmla="*/ 550517 w 12192000"/>
              <a:gd name="connsiteY206" fmla="*/ 2182060 h 2237474"/>
              <a:gd name="connsiteX207" fmla="*/ 550309 w 12192000"/>
              <a:gd name="connsiteY207" fmla="*/ 2181825 h 2237474"/>
              <a:gd name="connsiteX208" fmla="*/ 541836 w 12192000"/>
              <a:gd name="connsiteY208" fmla="*/ 2181063 h 2237474"/>
              <a:gd name="connsiteX209" fmla="*/ 536057 w 12192000"/>
              <a:gd name="connsiteY209" fmla="*/ 2181537 h 2237474"/>
              <a:gd name="connsiteX210" fmla="*/ 520671 w 12192000"/>
              <a:gd name="connsiteY210" fmla="*/ 2180980 h 2237474"/>
              <a:gd name="connsiteX211" fmla="*/ 515024 w 12192000"/>
              <a:gd name="connsiteY211" fmla="*/ 2179258 h 2237474"/>
              <a:gd name="connsiteX212" fmla="*/ 512278 w 12192000"/>
              <a:gd name="connsiteY212" fmla="*/ 2176369 h 2237474"/>
              <a:gd name="connsiteX213" fmla="*/ 480419 w 12192000"/>
              <a:gd name="connsiteY213" fmla="*/ 2167807 h 2237474"/>
              <a:gd name="connsiteX214" fmla="*/ 413835 w 12192000"/>
              <a:gd name="connsiteY214" fmla="*/ 2156783 h 2237474"/>
              <a:gd name="connsiteX215" fmla="*/ 376513 w 12192000"/>
              <a:gd name="connsiteY215" fmla="*/ 2154014 h 2237474"/>
              <a:gd name="connsiteX216" fmla="*/ 273386 w 12192000"/>
              <a:gd name="connsiteY216" fmla="*/ 2142551 h 2237474"/>
              <a:gd name="connsiteX217" fmla="*/ 169207 w 12192000"/>
              <a:gd name="connsiteY217" fmla="*/ 2128100 h 2237474"/>
              <a:gd name="connsiteX218" fmla="*/ 93149 w 12192000"/>
              <a:gd name="connsiteY218" fmla="*/ 2105324 h 2237474"/>
              <a:gd name="connsiteX219" fmla="*/ 88109 w 12192000"/>
              <a:gd name="connsiteY219" fmla="*/ 2106704 h 2237474"/>
              <a:gd name="connsiteX220" fmla="*/ 80022 w 12192000"/>
              <a:gd name="connsiteY220" fmla="*/ 2107254 h 2237474"/>
              <a:gd name="connsiteX221" fmla="*/ 79717 w 12192000"/>
              <a:gd name="connsiteY221" fmla="*/ 2107046 h 2237474"/>
              <a:gd name="connsiteX222" fmla="*/ 72352 w 12192000"/>
              <a:gd name="connsiteY222" fmla="*/ 2107991 h 2237474"/>
              <a:gd name="connsiteX223" fmla="*/ 37645 w 12192000"/>
              <a:gd name="connsiteY223" fmla="*/ 2115401 h 2237474"/>
              <a:gd name="connsiteX224" fmla="*/ 4572 w 12192000"/>
              <a:gd name="connsiteY224" fmla="*/ 2111091 h 2237474"/>
              <a:gd name="connsiteX225" fmla="*/ 0 w 12192000"/>
              <a:gd name="connsiteY225" fmla="*/ 2110468 h 2237474"/>
              <a:gd name="connsiteX226" fmla="*/ 0 w 12192000"/>
              <a:gd name="connsiteY22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14651 w 12192000"/>
              <a:gd name="connsiteY80" fmla="*/ 1620959 h 2237474"/>
              <a:gd name="connsiteX81" fmla="*/ 7092727 w 12192000"/>
              <a:gd name="connsiteY81" fmla="*/ 1623628 h 2237474"/>
              <a:gd name="connsiteX82" fmla="*/ 7031309 w 12192000"/>
              <a:gd name="connsiteY82" fmla="*/ 1619451 h 2237474"/>
              <a:gd name="connsiteX83" fmla="*/ 6999084 w 12192000"/>
              <a:gd name="connsiteY83" fmla="*/ 1634317 h 2237474"/>
              <a:gd name="connsiteX84" fmla="*/ 6992107 w 12192000"/>
              <a:gd name="connsiteY84" fmla="*/ 1636860 h 2237474"/>
              <a:gd name="connsiteX85" fmla="*/ 6991765 w 12192000"/>
              <a:gd name="connsiteY85" fmla="*/ 1636725 h 2237474"/>
              <a:gd name="connsiteX86" fmla="*/ 6900177 w 12192000"/>
              <a:gd name="connsiteY86" fmla="*/ 1636016 h 2237474"/>
              <a:gd name="connsiteX87" fmla="*/ 6795372 w 12192000"/>
              <a:gd name="connsiteY87" fmla="*/ 1644845 h 2237474"/>
              <a:gd name="connsiteX88" fmla="*/ 6692251 w 12192000"/>
              <a:gd name="connsiteY88" fmla="*/ 1656357 h 2237474"/>
              <a:gd name="connsiteX89" fmla="*/ 6655235 w 12192000"/>
              <a:gd name="connsiteY89" fmla="*/ 1661869 h 2237474"/>
              <a:gd name="connsiteX90" fmla="*/ 6587857 w 12192000"/>
              <a:gd name="connsiteY90" fmla="*/ 1665769 h 2237474"/>
              <a:gd name="connsiteX91" fmla="*/ 6554894 w 12192000"/>
              <a:gd name="connsiteY91" fmla="*/ 1664428 h 2237474"/>
              <a:gd name="connsiteX92" fmla="*/ 6516595 w 12192000"/>
              <a:gd name="connsiteY92" fmla="*/ 1667475 h 2237474"/>
              <a:gd name="connsiteX93" fmla="*/ 6508541 w 12192000"/>
              <a:gd name="connsiteY93" fmla="*/ 1668757 h 2237474"/>
              <a:gd name="connsiteX94" fmla="*/ 6471012 w 12192000"/>
              <a:gd name="connsiteY94" fmla="*/ 1678604 h 2237474"/>
              <a:gd name="connsiteX95" fmla="*/ 6415265 w 12192000"/>
              <a:gd name="connsiteY95" fmla="*/ 1665317 h 2237474"/>
              <a:gd name="connsiteX96" fmla="*/ 6364035 w 12192000"/>
              <a:gd name="connsiteY96" fmla="*/ 1667683 h 2237474"/>
              <a:gd name="connsiteX97" fmla="*/ 6280959 w 12192000"/>
              <a:gd name="connsiteY97" fmla="*/ 1689329 h 2237474"/>
              <a:gd name="connsiteX98" fmla="*/ 6243319 w 12192000"/>
              <a:gd name="connsiteY98" fmla="*/ 1695560 h 2237474"/>
              <a:gd name="connsiteX99" fmla="*/ 6098321 w 12192000"/>
              <a:gd name="connsiteY99" fmla="*/ 1721646 h 2237474"/>
              <a:gd name="connsiteX100" fmla="*/ 5880652 w 12192000"/>
              <a:gd name="connsiteY100" fmla="*/ 1779643 h 2237474"/>
              <a:gd name="connsiteX101" fmla="*/ 5785959 w 12192000"/>
              <a:gd name="connsiteY101" fmla="*/ 1775307 h 2237474"/>
              <a:gd name="connsiteX102" fmla="*/ 5643534 w 12192000"/>
              <a:gd name="connsiteY102" fmla="*/ 1802919 h 2237474"/>
              <a:gd name="connsiteX103" fmla="*/ 5518799 w 12192000"/>
              <a:gd name="connsiteY103" fmla="*/ 1818312 h 2237474"/>
              <a:gd name="connsiteX104" fmla="*/ 5505014 w 12192000"/>
              <a:gd name="connsiteY104" fmla="*/ 1819259 h 2237474"/>
              <a:gd name="connsiteX105" fmla="*/ 5453307 w 12192000"/>
              <a:gd name="connsiteY105" fmla="*/ 1815450 h 2237474"/>
              <a:gd name="connsiteX106" fmla="*/ 5364192 w 12192000"/>
              <a:gd name="connsiteY106" fmla="*/ 1826074 h 2237474"/>
              <a:gd name="connsiteX107" fmla="*/ 5350380 w 12192000"/>
              <a:gd name="connsiteY107" fmla="*/ 1830891 h 2237474"/>
              <a:gd name="connsiteX108" fmla="*/ 5259633 w 12192000"/>
              <a:gd name="connsiteY108" fmla="*/ 1837160 h 2237474"/>
              <a:gd name="connsiteX109" fmla="*/ 5197513 w 12192000"/>
              <a:gd name="connsiteY109" fmla="*/ 1844718 h 2237474"/>
              <a:gd name="connsiteX110" fmla="*/ 5184170 w 12192000"/>
              <a:gd name="connsiteY110" fmla="*/ 1849402 h 2237474"/>
              <a:gd name="connsiteX111" fmla="*/ 5168852 w 12192000"/>
              <a:gd name="connsiteY111" fmla="*/ 1844846 h 2237474"/>
              <a:gd name="connsiteX112" fmla="*/ 5164370 w 12192000"/>
              <a:gd name="connsiteY112" fmla="*/ 1840597 h 2237474"/>
              <a:gd name="connsiteX113" fmla="*/ 5114927 w 12192000"/>
              <a:gd name="connsiteY113" fmla="*/ 1847827 h 2237474"/>
              <a:gd name="connsiteX114" fmla="*/ 5108970 w 12192000"/>
              <a:gd name="connsiteY114" fmla="*/ 1847935 h 2237474"/>
              <a:gd name="connsiteX115" fmla="*/ 5067961 w 12192000"/>
              <a:gd name="connsiteY115" fmla="*/ 1845917 h 2237474"/>
              <a:gd name="connsiteX116" fmla="*/ 5007075 w 12192000"/>
              <a:gd name="connsiteY116" fmla="*/ 1838626 h 2237474"/>
              <a:gd name="connsiteX117" fmla="*/ 4944087 w 12192000"/>
              <a:gd name="connsiteY117" fmla="*/ 1823332 h 2237474"/>
              <a:gd name="connsiteX118" fmla="*/ 4907662 w 12192000"/>
              <a:gd name="connsiteY118" fmla="*/ 1816900 h 2237474"/>
              <a:gd name="connsiteX119" fmla="*/ 4882386 w 12192000"/>
              <a:gd name="connsiteY119" fmla="*/ 1809844 h 2237474"/>
              <a:gd name="connsiteX120" fmla="*/ 4811440 w 12192000"/>
              <a:gd name="connsiteY120" fmla="*/ 1804655 h 2237474"/>
              <a:gd name="connsiteX121" fmla="*/ 4691075 w 12192000"/>
              <a:gd name="connsiteY121" fmla="*/ 1801389 h 2237474"/>
              <a:gd name="connsiteX122" fmla="*/ 4611738 w 12192000"/>
              <a:gd name="connsiteY122" fmla="*/ 1776964 h 2237474"/>
              <a:gd name="connsiteX123" fmla="*/ 4560070 w 12192000"/>
              <a:gd name="connsiteY123" fmla="*/ 1785640 h 2237474"/>
              <a:gd name="connsiteX124" fmla="*/ 4536503 w 12192000"/>
              <a:gd name="connsiteY124" fmla="*/ 1785334 h 2237474"/>
              <a:gd name="connsiteX125" fmla="*/ 4513724 w 12192000"/>
              <a:gd name="connsiteY125" fmla="*/ 1791996 h 2237474"/>
              <a:gd name="connsiteX126" fmla="*/ 4459810 w 12192000"/>
              <a:gd name="connsiteY126" fmla="*/ 1797886 h 2237474"/>
              <a:gd name="connsiteX127" fmla="*/ 4379064 w 12192000"/>
              <a:gd name="connsiteY127" fmla="*/ 1817177 h 2237474"/>
              <a:gd name="connsiteX128" fmla="*/ 4319209 w 12192000"/>
              <a:gd name="connsiteY128" fmla="*/ 1834833 h 2237474"/>
              <a:gd name="connsiteX129" fmla="*/ 4290981 w 12192000"/>
              <a:gd name="connsiteY129" fmla="*/ 1839677 h 2237474"/>
              <a:gd name="connsiteX130" fmla="*/ 4285792 w 12192000"/>
              <a:gd name="connsiteY130" fmla="*/ 1836231 h 2237474"/>
              <a:gd name="connsiteX131" fmla="*/ 4238372 w 12192000"/>
              <a:gd name="connsiteY131" fmla="*/ 1851480 h 2237474"/>
              <a:gd name="connsiteX132" fmla="*/ 4232517 w 12192000"/>
              <a:gd name="connsiteY132" fmla="*/ 1852567 h 2237474"/>
              <a:gd name="connsiteX133" fmla="*/ 4191732 w 12192000"/>
              <a:gd name="connsiteY133" fmla="*/ 1857328 h 2237474"/>
              <a:gd name="connsiteX134" fmla="*/ 4065532 w 12192000"/>
              <a:gd name="connsiteY134" fmla="*/ 1855477 h 2237474"/>
              <a:gd name="connsiteX135" fmla="*/ 4028460 w 12192000"/>
              <a:gd name="connsiteY135" fmla="*/ 1855137 h 2237474"/>
              <a:gd name="connsiteX136" fmla="*/ 4002267 w 12192000"/>
              <a:gd name="connsiteY136" fmla="*/ 1852352 h 2237474"/>
              <a:gd name="connsiteX137" fmla="*/ 3931396 w 12192000"/>
              <a:gd name="connsiteY137" fmla="*/ 1858915 h 2237474"/>
              <a:gd name="connsiteX138" fmla="*/ 3812162 w 12192000"/>
              <a:gd name="connsiteY138" fmla="*/ 1875501 h 2237474"/>
              <a:gd name="connsiteX139" fmla="*/ 3729530 w 12192000"/>
              <a:gd name="connsiteY139" fmla="*/ 1864513 h 2237474"/>
              <a:gd name="connsiteX140" fmla="*/ 3680177 w 12192000"/>
              <a:gd name="connsiteY140" fmla="*/ 1881552 h 2237474"/>
              <a:gd name="connsiteX141" fmla="*/ 3567259 w 12192000"/>
              <a:gd name="connsiteY141" fmla="*/ 1893482 h 2237474"/>
              <a:gd name="connsiteX142" fmla="*/ 3405770 w 12192000"/>
              <a:gd name="connsiteY142" fmla="*/ 1904591 h 2237474"/>
              <a:gd name="connsiteX143" fmla="*/ 3280097 w 12192000"/>
              <a:gd name="connsiteY143" fmla="*/ 1919610 h 2237474"/>
              <a:gd name="connsiteX144" fmla="*/ 3123424 w 12192000"/>
              <a:gd name="connsiteY144" fmla="*/ 1952930 h 2237474"/>
              <a:gd name="connsiteX145" fmla="*/ 3009910 w 12192000"/>
              <a:gd name="connsiteY145" fmla="*/ 1957866 h 2237474"/>
              <a:gd name="connsiteX146" fmla="*/ 2995934 w 12192000"/>
              <a:gd name="connsiteY146" fmla="*/ 1967085 h 2237474"/>
              <a:gd name="connsiteX147" fmla="*/ 2980071 w 12192000"/>
              <a:gd name="connsiteY147" fmla="*/ 1972988 h 2237474"/>
              <a:gd name="connsiteX148" fmla="*/ 2978094 w 12192000"/>
              <a:gd name="connsiteY148" fmla="*/ 1972369 h 2237474"/>
              <a:gd name="connsiteX149" fmla="*/ 2942858 w 12192000"/>
              <a:gd name="connsiteY149" fmla="*/ 1981367 h 2237474"/>
              <a:gd name="connsiteX150" fmla="*/ 2875436 w 12192000"/>
              <a:gd name="connsiteY150" fmla="*/ 1996977 h 2237474"/>
              <a:gd name="connsiteX151" fmla="*/ 2874892 w 12192000"/>
              <a:gd name="connsiteY151" fmla="*/ 1996085 h 2237474"/>
              <a:gd name="connsiteX152" fmla="*/ 2864145 w 12192000"/>
              <a:gd name="connsiteY152" fmla="*/ 1994061 h 2237474"/>
              <a:gd name="connsiteX153" fmla="*/ 2843662 w 12192000"/>
              <a:gd name="connsiteY153" fmla="*/ 1992498 h 2237474"/>
              <a:gd name="connsiteX154" fmla="*/ 2796128 w 12192000"/>
              <a:gd name="connsiteY154" fmla="*/ 1976403 h 2237474"/>
              <a:gd name="connsiteX155" fmla="*/ 2756784 w 12192000"/>
              <a:gd name="connsiteY155" fmla="*/ 1985116 h 2237474"/>
              <a:gd name="connsiteX156" fmla="*/ 2748833 w 12192000"/>
              <a:gd name="connsiteY156" fmla="*/ 1986323 h 2237474"/>
              <a:gd name="connsiteX157" fmla="*/ 2748661 w 12192000"/>
              <a:gd name="connsiteY157" fmla="*/ 1986122 h 2237474"/>
              <a:gd name="connsiteX158" fmla="*/ 2740251 w 12192000"/>
              <a:gd name="connsiteY158" fmla="*/ 1986946 h 2237474"/>
              <a:gd name="connsiteX159" fmla="*/ 2718916 w 12192000"/>
              <a:gd name="connsiteY159" fmla="*/ 1990867 h 2237474"/>
              <a:gd name="connsiteX160" fmla="*/ 2713522 w 12192000"/>
              <a:gd name="connsiteY160" fmla="*/ 1990173 h 2237474"/>
              <a:gd name="connsiteX161" fmla="*/ 2680597 w 12192000"/>
              <a:gd name="connsiteY161" fmla="*/ 1984996 h 2237474"/>
              <a:gd name="connsiteX162" fmla="*/ 2578178 w 12192000"/>
              <a:gd name="connsiteY162" fmla="*/ 1990531 h 2237474"/>
              <a:gd name="connsiteX163" fmla="*/ 2476147 w 12192000"/>
              <a:gd name="connsiteY163" fmla="*/ 1998305 h 2237474"/>
              <a:gd name="connsiteX164" fmla="*/ 2373568 w 12192000"/>
              <a:gd name="connsiteY164" fmla="*/ 2003219 h 2237474"/>
              <a:gd name="connsiteX165" fmla="*/ 2321399 w 12192000"/>
              <a:gd name="connsiteY165" fmla="*/ 1989467 h 2237474"/>
              <a:gd name="connsiteX166" fmla="*/ 2315525 w 12192000"/>
              <a:gd name="connsiteY166" fmla="*/ 1989708 h 2237474"/>
              <a:gd name="connsiteX167" fmla="*/ 2300792 w 12192000"/>
              <a:gd name="connsiteY167" fmla="*/ 1994290 h 2237474"/>
              <a:gd name="connsiteX168" fmla="*/ 2295469 w 12192000"/>
              <a:gd name="connsiteY168" fmla="*/ 1996659 h 2237474"/>
              <a:gd name="connsiteX169" fmla="*/ 2287219 w 12192000"/>
              <a:gd name="connsiteY169" fmla="*/ 1998750 h 2237474"/>
              <a:gd name="connsiteX170" fmla="*/ 2286948 w 12192000"/>
              <a:gd name="connsiteY170" fmla="*/ 1998596 h 2237474"/>
              <a:gd name="connsiteX171" fmla="*/ 2243069 w 12192000"/>
              <a:gd name="connsiteY171" fmla="*/ 2015111 h 2237474"/>
              <a:gd name="connsiteX172" fmla="*/ 2186609 w 12192000"/>
              <a:gd name="connsiteY172" fmla="*/ 2008263 h 2237474"/>
              <a:gd name="connsiteX173" fmla="*/ 2164831 w 12192000"/>
              <a:gd name="connsiteY173" fmla="*/ 2010143 h 2237474"/>
              <a:gd name="connsiteX174" fmla="*/ 2152836 w 12192000"/>
              <a:gd name="connsiteY174" fmla="*/ 2010048 h 2237474"/>
              <a:gd name="connsiteX175" fmla="*/ 2117102 w 12192000"/>
              <a:gd name="connsiteY175" fmla="*/ 2023004 h 2237474"/>
              <a:gd name="connsiteX176" fmla="*/ 2111935 w 12192000"/>
              <a:gd name="connsiteY176" fmla="*/ 2023163 h 2237474"/>
              <a:gd name="connsiteX177" fmla="*/ 2089991 w 12192000"/>
              <a:gd name="connsiteY177" fmla="*/ 2034193 h 2237474"/>
              <a:gd name="connsiteX178" fmla="*/ 2058061 w 12192000"/>
              <a:gd name="connsiteY178" fmla="*/ 2047942 h 2237474"/>
              <a:gd name="connsiteX179" fmla="*/ 2055737 w 12192000"/>
              <a:gd name="connsiteY179" fmla="*/ 2047704 h 2237474"/>
              <a:gd name="connsiteX180" fmla="*/ 2042244 w 12192000"/>
              <a:gd name="connsiteY180" fmla="*/ 2055560 h 2237474"/>
              <a:gd name="connsiteX181" fmla="*/ 1976224 w 12192000"/>
              <a:gd name="connsiteY181" fmla="*/ 2074257 h 2237474"/>
              <a:gd name="connsiteX182" fmla="*/ 1877728 w 12192000"/>
              <a:gd name="connsiteY182" fmla="*/ 2101004 h 2237474"/>
              <a:gd name="connsiteX183" fmla="*/ 1759056 w 12192000"/>
              <a:gd name="connsiteY183" fmla="*/ 2125608 h 2237474"/>
              <a:gd name="connsiteX184" fmla="*/ 1637948 w 12192000"/>
              <a:gd name="connsiteY184" fmla="*/ 2172597 h 2237474"/>
              <a:gd name="connsiteX185" fmla="*/ 1434549 w 12192000"/>
              <a:gd name="connsiteY185" fmla="*/ 2234522 h 2237474"/>
              <a:gd name="connsiteX186" fmla="*/ 1398481 w 12192000"/>
              <a:gd name="connsiteY186" fmla="*/ 2237074 h 2237474"/>
              <a:gd name="connsiteX187" fmla="*/ 1398407 w 12192000"/>
              <a:gd name="connsiteY187" fmla="*/ 2237095 h 2237474"/>
              <a:gd name="connsiteX188" fmla="*/ 1370962 w 12192000"/>
              <a:gd name="connsiteY188" fmla="*/ 2237474 h 2237474"/>
              <a:gd name="connsiteX189" fmla="*/ 1356367 w 12192000"/>
              <a:gd name="connsiteY189" fmla="*/ 2235089 h 2237474"/>
              <a:gd name="connsiteX190" fmla="*/ 1324828 w 12192000"/>
              <a:gd name="connsiteY190" fmla="*/ 2231968 h 2237474"/>
              <a:gd name="connsiteX191" fmla="*/ 1297744 w 12192000"/>
              <a:gd name="connsiteY191" fmla="*/ 2235849 h 2237474"/>
              <a:gd name="connsiteX192" fmla="*/ 1286236 w 12192000"/>
              <a:gd name="connsiteY192" fmla="*/ 2233135 h 2237474"/>
              <a:gd name="connsiteX193" fmla="*/ 1283504 w 12192000"/>
              <a:gd name="connsiteY193" fmla="*/ 2233797 h 2237474"/>
              <a:gd name="connsiteX194" fmla="*/ 1279765 w 12192000"/>
              <a:gd name="connsiteY194" fmla="*/ 2229639 h 2237474"/>
              <a:gd name="connsiteX195" fmla="*/ 1195347 w 12192000"/>
              <a:gd name="connsiteY195" fmla="*/ 2212354 h 2237474"/>
              <a:gd name="connsiteX196" fmla="*/ 970251 w 12192000"/>
              <a:gd name="connsiteY196" fmla="*/ 2221029 h 2237474"/>
              <a:gd name="connsiteX197" fmla="*/ 812914 w 12192000"/>
              <a:gd name="connsiteY197" fmla="*/ 2202752 h 2237474"/>
              <a:gd name="connsiteX198" fmla="*/ 800195 w 12192000"/>
              <a:gd name="connsiteY198" fmla="*/ 2209407 h 2237474"/>
              <a:gd name="connsiteX199" fmla="*/ 784978 w 12192000"/>
              <a:gd name="connsiteY199" fmla="*/ 2212360 h 2237474"/>
              <a:gd name="connsiteX200" fmla="*/ 681987 w 12192000"/>
              <a:gd name="connsiteY200" fmla="*/ 2216757 h 2237474"/>
              <a:gd name="connsiteX201" fmla="*/ 669923 w 12192000"/>
              <a:gd name="connsiteY201" fmla="*/ 2211682 h 2237474"/>
              <a:gd name="connsiteX202" fmla="*/ 648680 w 12192000"/>
              <a:gd name="connsiteY202" fmla="*/ 2206229 h 2237474"/>
              <a:gd name="connsiteX203" fmla="*/ 597225 w 12192000"/>
              <a:gd name="connsiteY203" fmla="*/ 2180999 h 2237474"/>
              <a:gd name="connsiteX204" fmla="*/ 558449 w 12192000"/>
              <a:gd name="connsiteY204" fmla="*/ 2182346 h 2237474"/>
              <a:gd name="connsiteX205" fmla="*/ 550517 w 12192000"/>
              <a:gd name="connsiteY205" fmla="*/ 2182060 h 2237474"/>
              <a:gd name="connsiteX206" fmla="*/ 550309 w 12192000"/>
              <a:gd name="connsiteY206" fmla="*/ 2181825 h 2237474"/>
              <a:gd name="connsiteX207" fmla="*/ 541836 w 12192000"/>
              <a:gd name="connsiteY207" fmla="*/ 2181063 h 2237474"/>
              <a:gd name="connsiteX208" fmla="*/ 536057 w 12192000"/>
              <a:gd name="connsiteY208" fmla="*/ 2181537 h 2237474"/>
              <a:gd name="connsiteX209" fmla="*/ 520671 w 12192000"/>
              <a:gd name="connsiteY209" fmla="*/ 2180980 h 2237474"/>
              <a:gd name="connsiteX210" fmla="*/ 515024 w 12192000"/>
              <a:gd name="connsiteY210" fmla="*/ 2179258 h 2237474"/>
              <a:gd name="connsiteX211" fmla="*/ 512278 w 12192000"/>
              <a:gd name="connsiteY211" fmla="*/ 2176369 h 2237474"/>
              <a:gd name="connsiteX212" fmla="*/ 480419 w 12192000"/>
              <a:gd name="connsiteY212" fmla="*/ 2167807 h 2237474"/>
              <a:gd name="connsiteX213" fmla="*/ 413835 w 12192000"/>
              <a:gd name="connsiteY213" fmla="*/ 2156783 h 2237474"/>
              <a:gd name="connsiteX214" fmla="*/ 376513 w 12192000"/>
              <a:gd name="connsiteY214" fmla="*/ 2154014 h 2237474"/>
              <a:gd name="connsiteX215" fmla="*/ 273386 w 12192000"/>
              <a:gd name="connsiteY215" fmla="*/ 2142551 h 2237474"/>
              <a:gd name="connsiteX216" fmla="*/ 169207 w 12192000"/>
              <a:gd name="connsiteY216" fmla="*/ 2128100 h 2237474"/>
              <a:gd name="connsiteX217" fmla="*/ 93149 w 12192000"/>
              <a:gd name="connsiteY217" fmla="*/ 2105324 h 2237474"/>
              <a:gd name="connsiteX218" fmla="*/ 88109 w 12192000"/>
              <a:gd name="connsiteY218" fmla="*/ 2106704 h 2237474"/>
              <a:gd name="connsiteX219" fmla="*/ 80022 w 12192000"/>
              <a:gd name="connsiteY219" fmla="*/ 2107254 h 2237474"/>
              <a:gd name="connsiteX220" fmla="*/ 79717 w 12192000"/>
              <a:gd name="connsiteY220" fmla="*/ 2107046 h 2237474"/>
              <a:gd name="connsiteX221" fmla="*/ 72352 w 12192000"/>
              <a:gd name="connsiteY221" fmla="*/ 2107991 h 2237474"/>
              <a:gd name="connsiteX222" fmla="*/ 37645 w 12192000"/>
              <a:gd name="connsiteY222" fmla="*/ 2115401 h 2237474"/>
              <a:gd name="connsiteX223" fmla="*/ 4572 w 12192000"/>
              <a:gd name="connsiteY223" fmla="*/ 2111091 h 2237474"/>
              <a:gd name="connsiteX224" fmla="*/ 0 w 12192000"/>
              <a:gd name="connsiteY224" fmla="*/ 2110468 h 2237474"/>
              <a:gd name="connsiteX225" fmla="*/ 0 w 12192000"/>
              <a:gd name="connsiteY22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64370 w 12192000"/>
              <a:gd name="connsiteY111" fmla="*/ 1840597 h 2237474"/>
              <a:gd name="connsiteX112" fmla="*/ 5114927 w 12192000"/>
              <a:gd name="connsiteY112" fmla="*/ 1847827 h 2237474"/>
              <a:gd name="connsiteX113" fmla="*/ 5108970 w 12192000"/>
              <a:gd name="connsiteY113" fmla="*/ 1847935 h 2237474"/>
              <a:gd name="connsiteX114" fmla="*/ 5067961 w 12192000"/>
              <a:gd name="connsiteY114" fmla="*/ 1845917 h 2237474"/>
              <a:gd name="connsiteX115" fmla="*/ 5007075 w 12192000"/>
              <a:gd name="connsiteY115" fmla="*/ 1838626 h 2237474"/>
              <a:gd name="connsiteX116" fmla="*/ 4944087 w 12192000"/>
              <a:gd name="connsiteY116" fmla="*/ 1823332 h 2237474"/>
              <a:gd name="connsiteX117" fmla="*/ 4907662 w 12192000"/>
              <a:gd name="connsiteY117" fmla="*/ 1816900 h 2237474"/>
              <a:gd name="connsiteX118" fmla="*/ 4882386 w 12192000"/>
              <a:gd name="connsiteY118" fmla="*/ 1809844 h 2237474"/>
              <a:gd name="connsiteX119" fmla="*/ 4811440 w 12192000"/>
              <a:gd name="connsiteY119" fmla="*/ 1804655 h 2237474"/>
              <a:gd name="connsiteX120" fmla="*/ 4691075 w 12192000"/>
              <a:gd name="connsiteY120" fmla="*/ 1801389 h 2237474"/>
              <a:gd name="connsiteX121" fmla="*/ 4611738 w 12192000"/>
              <a:gd name="connsiteY121" fmla="*/ 1776964 h 2237474"/>
              <a:gd name="connsiteX122" fmla="*/ 4560070 w 12192000"/>
              <a:gd name="connsiteY122" fmla="*/ 1785640 h 2237474"/>
              <a:gd name="connsiteX123" fmla="*/ 4536503 w 12192000"/>
              <a:gd name="connsiteY123" fmla="*/ 1785334 h 2237474"/>
              <a:gd name="connsiteX124" fmla="*/ 4513724 w 12192000"/>
              <a:gd name="connsiteY124" fmla="*/ 1791996 h 2237474"/>
              <a:gd name="connsiteX125" fmla="*/ 4459810 w 12192000"/>
              <a:gd name="connsiteY125" fmla="*/ 1797886 h 2237474"/>
              <a:gd name="connsiteX126" fmla="*/ 4379064 w 12192000"/>
              <a:gd name="connsiteY126" fmla="*/ 1817177 h 2237474"/>
              <a:gd name="connsiteX127" fmla="*/ 4319209 w 12192000"/>
              <a:gd name="connsiteY127" fmla="*/ 1834833 h 2237474"/>
              <a:gd name="connsiteX128" fmla="*/ 4290981 w 12192000"/>
              <a:gd name="connsiteY128" fmla="*/ 1839677 h 2237474"/>
              <a:gd name="connsiteX129" fmla="*/ 4285792 w 12192000"/>
              <a:gd name="connsiteY129" fmla="*/ 1836231 h 2237474"/>
              <a:gd name="connsiteX130" fmla="*/ 4238372 w 12192000"/>
              <a:gd name="connsiteY130" fmla="*/ 1851480 h 2237474"/>
              <a:gd name="connsiteX131" fmla="*/ 4232517 w 12192000"/>
              <a:gd name="connsiteY131" fmla="*/ 1852567 h 2237474"/>
              <a:gd name="connsiteX132" fmla="*/ 4191732 w 12192000"/>
              <a:gd name="connsiteY132" fmla="*/ 1857328 h 2237474"/>
              <a:gd name="connsiteX133" fmla="*/ 4065532 w 12192000"/>
              <a:gd name="connsiteY133" fmla="*/ 1855477 h 2237474"/>
              <a:gd name="connsiteX134" fmla="*/ 4028460 w 12192000"/>
              <a:gd name="connsiteY134" fmla="*/ 1855137 h 2237474"/>
              <a:gd name="connsiteX135" fmla="*/ 4002267 w 12192000"/>
              <a:gd name="connsiteY135" fmla="*/ 1852352 h 2237474"/>
              <a:gd name="connsiteX136" fmla="*/ 3931396 w 12192000"/>
              <a:gd name="connsiteY136" fmla="*/ 1858915 h 2237474"/>
              <a:gd name="connsiteX137" fmla="*/ 3812162 w 12192000"/>
              <a:gd name="connsiteY137" fmla="*/ 1875501 h 2237474"/>
              <a:gd name="connsiteX138" fmla="*/ 3729530 w 12192000"/>
              <a:gd name="connsiteY138" fmla="*/ 1864513 h 2237474"/>
              <a:gd name="connsiteX139" fmla="*/ 3680177 w 12192000"/>
              <a:gd name="connsiteY139" fmla="*/ 1881552 h 2237474"/>
              <a:gd name="connsiteX140" fmla="*/ 3567259 w 12192000"/>
              <a:gd name="connsiteY140" fmla="*/ 1893482 h 2237474"/>
              <a:gd name="connsiteX141" fmla="*/ 3405770 w 12192000"/>
              <a:gd name="connsiteY141" fmla="*/ 1904591 h 2237474"/>
              <a:gd name="connsiteX142" fmla="*/ 3280097 w 12192000"/>
              <a:gd name="connsiteY142" fmla="*/ 1919610 h 2237474"/>
              <a:gd name="connsiteX143" fmla="*/ 3123424 w 12192000"/>
              <a:gd name="connsiteY143" fmla="*/ 1952930 h 2237474"/>
              <a:gd name="connsiteX144" fmla="*/ 3009910 w 12192000"/>
              <a:gd name="connsiteY144" fmla="*/ 1957866 h 2237474"/>
              <a:gd name="connsiteX145" fmla="*/ 2995934 w 12192000"/>
              <a:gd name="connsiteY145" fmla="*/ 1967085 h 2237474"/>
              <a:gd name="connsiteX146" fmla="*/ 2980071 w 12192000"/>
              <a:gd name="connsiteY146" fmla="*/ 1972988 h 2237474"/>
              <a:gd name="connsiteX147" fmla="*/ 2978094 w 12192000"/>
              <a:gd name="connsiteY147" fmla="*/ 1972369 h 2237474"/>
              <a:gd name="connsiteX148" fmla="*/ 2942858 w 12192000"/>
              <a:gd name="connsiteY148" fmla="*/ 1981367 h 2237474"/>
              <a:gd name="connsiteX149" fmla="*/ 2875436 w 12192000"/>
              <a:gd name="connsiteY149" fmla="*/ 1996977 h 2237474"/>
              <a:gd name="connsiteX150" fmla="*/ 2874892 w 12192000"/>
              <a:gd name="connsiteY150" fmla="*/ 1996085 h 2237474"/>
              <a:gd name="connsiteX151" fmla="*/ 2864145 w 12192000"/>
              <a:gd name="connsiteY151" fmla="*/ 1994061 h 2237474"/>
              <a:gd name="connsiteX152" fmla="*/ 2843662 w 12192000"/>
              <a:gd name="connsiteY152" fmla="*/ 1992498 h 2237474"/>
              <a:gd name="connsiteX153" fmla="*/ 2796128 w 12192000"/>
              <a:gd name="connsiteY153" fmla="*/ 1976403 h 2237474"/>
              <a:gd name="connsiteX154" fmla="*/ 2756784 w 12192000"/>
              <a:gd name="connsiteY154" fmla="*/ 1985116 h 2237474"/>
              <a:gd name="connsiteX155" fmla="*/ 2748833 w 12192000"/>
              <a:gd name="connsiteY155" fmla="*/ 1986323 h 2237474"/>
              <a:gd name="connsiteX156" fmla="*/ 2748661 w 12192000"/>
              <a:gd name="connsiteY156" fmla="*/ 1986122 h 2237474"/>
              <a:gd name="connsiteX157" fmla="*/ 2740251 w 12192000"/>
              <a:gd name="connsiteY157" fmla="*/ 1986946 h 2237474"/>
              <a:gd name="connsiteX158" fmla="*/ 2718916 w 12192000"/>
              <a:gd name="connsiteY158" fmla="*/ 1990867 h 2237474"/>
              <a:gd name="connsiteX159" fmla="*/ 2713522 w 12192000"/>
              <a:gd name="connsiteY159" fmla="*/ 1990173 h 2237474"/>
              <a:gd name="connsiteX160" fmla="*/ 2680597 w 12192000"/>
              <a:gd name="connsiteY160" fmla="*/ 1984996 h 2237474"/>
              <a:gd name="connsiteX161" fmla="*/ 2578178 w 12192000"/>
              <a:gd name="connsiteY161" fmla="*/ 1990531 h 2237474"/>
              <a:gd name="connsiteX162" fmla="*/ 2476147 w 12192000"/>
              <a:gd name="connsiteY162" fmla="*/ 1998305 h 2237474"/>
              <a:gd name="connsiteX163" fmla="*/ 2373568 w 12192000"/>
              <a:gd name="connsiteY163" fmla="*/ 2003219 h 2237474"/>
              <a:gd name="connsiteX164" fmla="*/ 2321399 w 12192000"/>
              <a:gd name="connsiteY164" fmla="*/ 1989467 h 2237474"/>
              <a:gd name="connsiteX165" fmla="*/ 2315525 w 12192000"/>
              <a:gd name="connsiteY165" fmla="*/ 1989708 h 2237474"/>
              <a:gd name="connsiteX166" fmla="*/ 2300792 w 12192000"/>
              <a:gd name="connsiteY166" fmla="*/ 1994290 h 2237474"/>
              <a:gd name="connsiteX167" fmla="*/ 2295469 w 12192000"/>
              <a:gd name="connsiteY167" fmla="*/ 1996659 h 2237474"/>
              <a:gd name="connsiteX168" fmla="*/ 2287219 w 12192000"/>
              <a:gd name="connsiteY168" fmla="*/ 1998750 h 2237474"/>
              <a:gd name="connsiteX169" fmla="*/ 2286948 w 12192000"/>
              <a:gd name="connsiteY169" fmla="*/ 1998596 h 2237474"/>
              <a:gd name="connsiteX170" fmla="*/ 2243069 w 12192000"/>
              <a:gd name="connsiteY170" fmla="*/ 2015111 h 2237474"/>
              <a:gd name="connsiteX171" fmla="*/ 2186609 w 12192000"/>
              <a:gd name="connsiteY171" fmla="*/ 2008263 h 2237474"/>
              <a:gd name="connsiteX172" fmla="*/ 2164831 w 12192000"/>
              <a:gd name="connsiteY172" fmla="*/ 2010143 h 2237474"/>
              <a:gd name="connsiteX173" fmla="*/ 2152836 w 12192000"/>
              <a:gd name="connsiteY173" fmla="*/ 2010048 h 2237474"/>
              <a:gd name="connsiteX174" fmla="*/ 2117102 w 12192000"/>
              <a:gd name="connsiteY174" fmla="*/ 2023004 h 2237474"/>
              <a:gd name="connsiteX175" fmla="*/ 2111935 w 12192000"/>
              <a:gd name="connsiteY175" fmla="*/ 2023163 h 2237474"/>
              <a:gd name="connsiteX176" fmla="*/ 2089991 w 12192000"/>
              <a:gd name="connsiteY176" fmla="*/ 2034193 h 2237474"/>
              <a:gd name="connsiteX177" fmla="*/ 2058061 w 12192000"/>
              <a:gd name="connsiteY177" fmla="*/ 2047942 h 2237474"/>
              <a:gd name="connsiteX178" fmla="*/ 2055737 w 12192000"/>
              <a:gd name="connsiteY178" fmla="*/ 2047704 h 2237474"/>
              <a:gd name="connsiteX179" fmla="*/ 2042244 w 12192000"/>
              <a:gd name="connsiteY179" fmla="*/ 2055560 h 2237474"/>
              <a:gd name="connsiteX180" fmla="*/ 1976224 w 12192000"/>
              <a:gd name="connsiteY180" fmla="*/ 2074257 h 2237474"/>
              <a:gd name="connsiteX181" fmla="*/ 1877728 w 12192000"/>
              <a:gd name="connsiteY181" fmla="*/ 2101004 h 2237474"/>
              <a:gd name="connsiteX182" fmla="*/ 1759056 w 12192000"/>
              <a:gd name="connsiteY182" fmla="*/ 2125608 h 2237474"/>
              <a:gd name="connsiteX183" fmla="*/ 1637948 w 12192000"/>
              <a:gd name="connsiteY183" fmla="*/ 2172597 h 2237474"/>
              <a:gd name="connsiteX184" fmla="*/ 1434549 w 12192000"/>
              <a:gd name="connsiteY184" fmla="*/ 2234522 h 2237474"/>
              <a:gd name="connsiteX185" fmla="*/ 1398481 w 12192000"/>
              <a:gd name="connsiteY185" fmla="*/ 2237074 h 2237474"/>
              <a:gd name="connsiteX186" fmla="*/ 1398407 w 12192000"/>
              <a:gd name="connsiteY186" fmla="*/ 2237095 h 2237474"/>
              <a:gd name="connsiteX187" fmla="*/ 1370962 w 12192000"/>
              <a:gd name="connsiteY187" fmla="*/ 2237474 h 2237474"/>
              <a:gd name="connsiteX188" fmla="*/ 1356367 w 12192000"/>
              <a:gd name="connsiteY188" fmla="*/ 2235089 h 2237474"/>
              <a:gd name="connsiteX189" fmla="*/ 1324828 w 12192000"/>
              <a:gd name="connsiteY189" fmla="*/ 2231968 h 2237474"/>
              <a:gd name="connsiteX190" fmla="*/ 1297744 w 12192000"/>
              <a:gd name="connsiteY190" fmla="*/ 2235849 h 2237474"/>
              <a:gd name="connsiteX191" fmla="*/ 1286236 w 12192000"/>
              <a:gd name="connsiteY191" fmla="*/ 2233135 h 2237474"/>
              <a:gd name="connsiteX192" fmla="*/ 1283504 w 12192000"/>
              <a:gd name="connsiteY192" fmla="*/ 2233797 h 2237474"/>
              <a:gd name="connsiteX193" fmla="*/ 1279765 w 12192000"/>
              <a:gd name="connsiteY193" fmla="*/ 2229639 h 2237474"/>
              <a:gd name="connsiteX194" fmla="*/ 1195347 w 12192000"/>
              <a:gd name="connsiteY194" fmla="*/ 2212354 h 2237474"/>
              <a:gd name="connsiteX195" fmla="*/ 970251 w 12192000"/>
              <a:gd name="connsiteY195" fmla="*/ 2221029 h 2237474"/>
              <a:gd name="connsiteX196" fmla="*/ 812914 w 12192000"/>
              <a:gd name="connsiteY196" fmla="*/ 2202752 h 2237474"/>
              <a:gd name="connsiteX197" fmla="*/ 800195 w 12192000"/>
              <a:gd name="connsiteY197" fmla="*/ 2209407 h 2237474"/>
              <a:gd name="connsiteX198" fmla="*/ 784978 w 12192000"/>
              <a:gd name="connsiteY198" fmla="*/ 2212360 h 2237474"/>
              <a:gd name="connsiteX199" fmla="*/ 681987 w 12192000"/>
              <a:gd name="connsiteY199" fmla="*/ 2216757 h 2237474"/>
              <a:gd name="connsiteX200" fmla="*/ 669923 w 12192000"/>
              <a:gd name="connsiteY200" fmla="*/ 2211682 h 2237474"/>
              <a:gd name="connsiteX201" fmla="*/ 648680 w 12192000"/>
              <a:gd name="connsiteY201" fmla="*/ 2206229 h 2237474"/>
              <a:gd name="connsiteX202" fmla="*/ 597225 w 12192000"/>
              <a:gd name="connsiteY202" fmla="*/ 2180999 h 2237474"/>
              <a:gd name="connsiteX203" fmla="*/ 558449 w 12192000"/>
              <a:gd name="connsiteY203" fmla="*/ 2182346 h 2237474"/>
              <a:gd name="connsiteX204" fmla="*/ 550517 w 12192000"/>
              <a:gd name="connsiteY204" fmla="*/ 2182060 h 2237474"/>
              <a:gd name="connsiteX205" fmla="*/ 550309 w 12192000"/>
              <a:gd name="connsiteY205" fmla="*/ 2181825 h 2237474"/>
              <a:gd name="connsiteX206" fmla="*/ 541836 w 12192000"/>
              <a:gd name="connsiteY206" fmla="*/ 2181063 h 2237474"/>
              <a:gd name="connsiteX207" fmla="*/ 536057 w 12192000"/>
              <a:gd name="connsiteY207" fmla="*/ 2181537 h 2237474"/>
              <a:gd name="connsiteX208" fmla="*/ 520671 w 12192000"/>
              <a:gd name="connsiteY208" fmla="*/ 2180980 h 2237474"/>
              <a:gd name="connsiteX209" fmla="*/ 515024 w 12192000"/>
              <a:gd name="connsiteY209" fmla="*/ 2179258 h 2237474"/>
              <a:gd name="connsiteX210" fmla="*/ 512278 w 12192000"/>
              <a:gd name="connsiteY210" fmla="*/ 2176369 h 2237474"/>
              <a:gd name="connsiteX211" fmla="*/ 480419 w 12192000"/>
              <a:gd name="connsiteY211" fmla="*/ 2167807 h 2237474"/>
              <a:gd name="connsiteX212" fmla="*/ 413835 w 12192000"/>
              <a:gd name="connsiteY212" fmla="*/ 2156783 h 2237474"/>
              <a:gd name="connsiteX213" fmla="*/ 376513 w 12192000"/>
              <a:gd name="connsiteY213" fmla="*/ 2154014 h 2237474"/>
              <a:gd name="connsiteX214" fmla="*/ 273386 w 12192000"/>
              <a:gd name="connsiteY214" fmla="*/ 2142551 h 2237474"/>
              <a:gd name="connsiteX215" fmla="*/ 169207 w 12192000"/>
              <a:gd name="connsiteY215" fmla="*/ 2128100 h 2237474"/>
              <a:gd name="connsiteX216" fmla="*/ 93149 w 12192000"/>
              <a:gd name="connsiteY216" fmla="*/ 2105324 h 2237474"/>
              <a:gd name="connsiteX217" fmla="*/ 88109 w 12192000"/>
              <a:gd name="connsiteY217" fmla="*/ 2106704 h 2237474"/>
              <a:gd name="connsiteX218" fmla="*/ 80022 w 12192000"/>
              <a:gd name="connsiteY218" fmla="*/ 2107254 h 2237474"/>
              <a:gd name="connsiteX219" fmla="*/ 79717 w 12192000"/>
              <a:gd name="connsiteY219" fmla="*/ 2107046 h 2237474"/>
              <a:gd name="connsiteX220" fmla="*/ 72352 w 12192000"/>
              <a:gd name="connsiteY220" fmla="*/ 2107991 h 2237474"/>
              <a:gd name="connsiteX221" fmla="*/ 37645 w 12192000"/>
              <a:gd name="connsiteY221" fmla="*/ 2115401 h 2237474"/>
              <a:gd name="connsiteX222" fmla="*/ 4572 w 12192000"/>
              <a:gd name="connsiteY222" fmla="*/ 2111091 h 2237474"/>
              <a:gd name="connsiteX223" fmla="*/ 0 w 12192000"/>
              <a:gd name="connsiteY223" fmla="*/ 2110468 h 2237474"/>
              <a:gd name="connsiteX224" fmla="*/ 0 w 12192000"/>
              <a:gd name="connsiteY22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14927 w 12192000"/>
              <a:gd name="connsiteY111" fmla="*/ 1847827 h 2237474"/>
              <a:gd name="connsiteX112" fmla="*/ 5108970 w 12192000"/>
              <a:gd name="connsiteY112" fmla="*/ 1847935 h 2237474"/>
              <a:gd name="connsiteX113" fmla="*/ 5067961 w 12192000"/>
              <a:gd name="connsiteY113" fmla="*/ 1845917 h 2237474"/>
              <a:gd name="connsiteX114" fmla="*/ 5007075 w 12192000"/>
              <a:gd name="connsiteY114" fmla="*/ 1838626 h 2237474"/>
              <a:gd name="connsiteX115" fmla="*/ 4944087 w 12192000"/>
              <a:gd name="connsiteY115" fmla="*/ 1823332 h 2237474"/>
              <a:gd name="connsiteX116" fmla="*/ 4907662 w 12192000"/>
              <a:gd name="connsiteY116" fmla="*/ 1816900 h 2237474"/>
              <a:gd name="connsiteX117" fmla="*/ 4882386 w 12192000"/>
              <a:gd name="connsiteY117" fmla="*/ 1809844 h 2237474"/>
              <a:gd name="connsiteX118" fmla="*/ 4811440 w 12192000"/>
              <a:gd name="connsiteY118" fmla="*/ 1804655 h 2237474"/>
              <a:gd name="connsiteX119" fmla="*/ 4691075 w 12192000"/>
              <a:gd name="connsiteY119" fmla="*/ 1801389 h 2237474"/>
              <a:gd name="connsiteX120" fmla="*/ 4611738 w 12192000"/>
              <a:gd name="connsiteY120" fmla="*/ 1776964 h 2237474"/>
              <a:gd name="connsiteX121" fmla="*/ 4560070 w 12192000"/>
              <a:gd name="connsiteY121" fmla="*/ 1785640 h 2237474"/>
              <a:gd name="connsiteX122" fmla="*/ 4536503 w 12192000"/>
              <a:gd name="connsiteY122" fmla="*/ 1785334 h 2237474"/>
              <a:gd name="connsiteX123" fmla="*/ 4513724 w 12192000"/>
              <a:gd name="connsiteY123" fmla="*/ 1791996 h 2237474"/>
              <a:gd name="connsiteX124" fmla="*/ 4459810 w 12192000"/>
              <a:gd name="connsiteY124" fmla="*/ 1797886 h 2237474"/>
              <a:gd name="connsiteX125" fmla="*/ 4379064 w 12192000"/>
              <a:gd name="connsiteY125" fmla="*/ 1817177 h 2237474"/>
              <a:gd name="connsiteX126" fmla="*/ 4319209 w 12192000"/>
              <a:gd name="connsiteY126" fmla="*/ 1834833 h 2237474"/>
              <a:gd name="connsiteX127" fmla="*/ 4290981 w 12192000"/>
              <a:gd name="connsiteY127" fmla="*/ 1839677 h 2237474"/>
              <a:gd name="connsiteX128" fmla="*/ 4285792 w 12192000"/>
              <a:gd name="connsiteY128" fmla="*/ 1836231 h 2237474"/>
              <a:gd name="connsiteX129" fmla="*/ 4238372 w 12192000"/>
              <a:gd name="connsiteY129" fmla="*/ 1851480 h 2237474"/>
              <a:gd name="connsiteX130" fmla="*/ 4232517 w 12192000"/>
              <a:gd name="connsiteY130" fmla="*/ 1852567 h 2237474"/>
              <a:gd name="connsiteX131" fmla="*/ 4191732 w 12192000"/>
              <a:gd name="connsiteY131" fmla="*/ 1857328 h 2237474"/>
              <a:gd name="connsiteX132" fmla="*/ 4065532 w 12192000"/>
              <a:gd name="connsiteY132" fmla="*/ 1855477 h 2237474"/>
              <a:gd name="connsiteX133" fmla="*/ 4028460 w 12192000"/>
              <a:gd name="connsiteY133" fmla="*/ 1855137 h 2237474"/>
              <a:gd name="connsiteX134" fmla="*/ 4002267 w 12192000"/>
              <a:gd name="connsiteY134" fmla="*/ 1852352 h 2237474"/>
              <a:gd name="connsiteX135" fmla="*/ 3931396 w 12192000"/>
              <a:gd name="connsiteY135" fmla="*/ 1858915 h 2237474"/>
              <a:gd name="connsiteX136" fmla="*/ 3812162 w 12192000"/>
              <a:gd name="connsiteY136" fmla="*/ 1875501 h 2237474"/>
              <a:gd name="connsiteX137" fmla="*/ 3729530 w 12192000"/>
              <a:gd name="connsiteY137" fmla="*/ 1864513 h 2237474"/>
              <a:gd name="connsiteX138" fmla="*/ 3680177 w 12192000"/>
              <a:gd name="connsiteY138" fmla="*/ 1881552 h 2237474"/>
              <a:gd name="connsiteX139" fmla="*/ 3567259 w 12192000"/>
              <a:gd name="connsiteY139" fmla="*/ 1893482 h 2237474"/>
              <a:gd name="connsiteX140" fmla="*/ 3405770 w 12192000"/>
              <a:gd name="connsiteY140" fmla="*/ 1904591 h 2237474"/>
              <a:gd name="connsiteX141" fmla="*/ 3280097 w 12192000"/>
              <a:gd name="connsiteY141" fmla="*/ 1919610 h 2237474"/>
              <a:gd name="connsiteX142" fmla="*/ 3123424 w 12192000"/>
              <a:gd name="connsiteY142" fmla="*/ 1952930 h 2237474"/>
              <a:gd name="connsiteX143" fmla="*/ 3009910 w 12192000"/>
              <a:gd name="connsiteY143" fmla="*/ 1957866 h 2237474"/>
              <a:gd name="connsiteX144" fmla="*/ 2995934 w 12192000"/>
              <a:gd name="connsiteY144" fmla="*/ 1967085 h 2237474"/>
              <a:gd name="connsiteX145" fmla="*/ 2980071 w 12192000"/>
              <a:gd name="connsiteY145" fmla="*/ 1972988 h 2237474"/>
              <a:gd name="connsiteX146" fmla="*/ 2978094 w 12192000"/>
              <a:gd name="connsiteY146" fmla="*/ 1972369 h 2237474"/>
              <a:gd name="connsiteX147" fmla="*/ 2942858 w 12192000"/>
              <a:gd name="connsiteY147" fmla="*/ 1981367 h 2237474"/>
              <a:gd name="connsiteX148" fmla="*/ 2875436 w 12192000"/>
              <a:gd name="connsiteY148" fmla="*/ 1996977 h 2237474"/>
              <a:gd name="connsiteX149" fmla="*/ 2874892 w 12192000"/>
              <a:gd name="connsiteY149" fmla="*/ 1996085 h 2237474"/>
              <a:gd name="connsiteX150" fmla="*/ 2864145 w 12192000"/>
              <a:gd name="connsiteY150" fmla="*/ 1994061 h 2237474"/>
              <a:gd name="connsiteX151" fmla="*/ 2843662 w 12192000"/>
              <a:gd name="connsiteY151" fmla="*/ 1992498 h 2237474"/>
              <a:gd name="connsiteX152" fmla="*/ 2796128 w 12192000"/>
              <a:gd name="connsiteY152" fmla="*/ 1976403 h 2237474"/>
              <a:gd name="connsiteX153" fmla="*/ 2756784 w 12192000"/>
              <a:gd name="connsiteY153" fmla="*/ 1985116 h 2237474"/>
              <a:gd name="connsiteX154" fmla="*/ 2748833 w 12192000"/>
              <a:gd name="connsiteY154" fmla="*/ 1986323 h 2237474"/>
              <a:gd name="connsiteX155" fmla="*/ 2748661 w 12192000"/>
              <a:gd name="connsiteY155" fmla="*/ 1986122 h 2237474"/>
              <a:gd name="connsiteX156" fmla="*/ 2740251 w 12192000"/>
              <a:gd name="connsiteY156" fmla="*/ 1986946 h 2237474"/>
              <a:gd name="connsiteX157" fmla="*/ 2718916 w 12192000"/>
              <a:gd name="connsiteY157" fmla="*/ 1990867 h 2237474"/>
              <a:gd name="connsiteX158" fmla="*/ 2713522 w 12192000"/>
              <a:gd name="connsiteY158" fmla="*/ 1990173 h 2237474"/>
              <a:gd name="connsiteX159" fmla="*/ 2680597 w 12192000"/>
              <a:gd name="connsiteY159" fmla="*/ 1984996 h 2237474"/>
              <a:gd name="connsiteX160" fmla="*/ 2578178 w 12192000"/>
              <a:gd name="connsiteY160" fmla="*/ 1990531 h 2237474"/>
              <a:gd name="connsiteX161" fmla="*/ 2476147 w 12192000"/>
              <a:gd name="connsiteY161" fmla="*/ 1998305 h 2237474"/>
              <a:gd name="connsiteX162" fmla="*/ 2373568 w 12192000"/>
              <a:gd name="connsiteY162" fmla="*/ 2003219 h 2237474"/>
              <a:gd name="connsiteX163" fmla="*/ 2321399 w 12192000"/>
              <a:gd name="connsiteY163" fmla="*/ 1989467 h 2237474"/>
              <a:gd name="connsiteX164" fmla="*/ 2315525 w 12192000"/>
              <a:gd name="connsiteY164" fmla="*/ 1989708 h 2237474"/>
              <a:gd name="connsiteX165" fmla="*/ 2300792 w 12192000"/>
              <a:gd name="connsiteY165" fmla="*/ 1994290 h 2237474"/>
              <a:gd name="connsiteX166" fmla="*/ 2295469 w 12192000"/>
              <a:gd name="connsiteY166" fmla="*/ 1996659 h 2237474"/>
              <a:gd name="connsiteX167" fmla="*/ 2287219 w 12192000"/>
              <a:gd name="connsiteY167" fmla="*/ 1998750 h 2237474"/>
              <a:gd name="connsiteX168" fmla="*/ 2286948 w 12192000"/>
              <a:gd name="connsiteY168" fmla="*/ 1998596 h 2237474"/>
              <a:gd name="connsiteX169" fmla="*/ 2243069 w 12192000"/>
              <a:gd name="connsiteY169" fmla="*/ 2015111 h 2237474"/>
              <a:gd name="connsiteX170" fmla="*/ 2186609 w 12192000"/>
              <a:gd name="connsiteY170" fmla="*/ 2008263 h 2237474"/>
              <a:gd name="connsiteX171" fmla="*/ 2164831 w 12192000"/>
              <a:gd name="connsiteY171" fmla="*/ 2010143 h 2237474"/>
              <a:gd name="connsiteX172" fmla="*/ 2152836 w 12192000"/>
              <a:gd name="connsiteY172" fmla="*/ 2010048 h 2237474"/>
              <a:gd name="connsiteX173" fmla="*/ 2117102 w 12192000"/>
              <a:gd name="connsiteY173" fmla="*/ 2023004 h 2237474"/>
              <a:gd name="connsiteX174" fmla="*/ 2111935 w 12192000"/>
              <a:gd name="connsiteY174" fmla="*/ 2023163 h 2237474"/>
              <a:gd name="connsiteX175" fmla="*/ 2089991 w 12192000"/>
              <a:gd name="connsiteY175" fmla="*/ 2034193 h 2237474"/>
              <a:gd name="connsiteX176" fmla="*/ 2058061 w 12192000"/>
              <a:gd name="connsiteY176" fmla="*/ 2047942 h 2237474"/>
              <a:gd name="connsiteX177" fmla="*/ 2055737 w 12192000"/>
              <a:gd name="connsiteY177" fmla="*/ 2047704 h 2237474"/>
              <a:gd name="connsiteX178" fmla="*/ 2042244 w 12192000"/>
              <a:gd name="connsiteY178" fmla="*/ 2055560 h 2237474"/>
              <a:gd name="connsiteX179" fmla="*/ 1976224 w 12192000"/>
              <a:gd name="connsiteY179" fmla="*/ 2074257 h 2237474"/>
              <a:gd name="connsiteX180" fmla="*/ 1877728 w 12192000"/>
              <a:gd name="connsiteY180" fmla="*/ 2101004 h 2237474"/>
              <a:gd name="connsiteX181" fmla="*/ 1759056 w 12192000"/>
              <a:gd name="connsiteY181" fmla="*/ 2125608 h 2237474"/>
              <a:gd name="connsiteX182" fmla="*/ 1637948 w 12192000"/>
              <a:gd name="connsiteY182" fmla="*/ 2172597 h 2237474"/>
              <a:gd name="connsiteX183" fmla="*/ 1434549 w 12192000"/>
              <a:gd name="connsiteY183" fmla="*/ 2234522 h 2237474"/>
              <a:gd name="connsiteX184" fmla="*/ 1398481 w 12192000"/>
              <a:gd name="connsiteY184" fmla="*/ 2237074 h 2237474"/>
              <a:gd name="connsiteX185" fmla="*/ 1398407 w 12192000"/>
              <a:gd name="connsiteY185" fmla="*/ 2237095 h 2237474"/>
              <a:gd name="connsiteX186" fmla="*/ 1370962 w 12192000"/>
              <a:gd name="connsiteY186" fmla="*/ 2237474 h 2237474"/>
              <a:gd name="connsiteX187" fmla="*/ 1356367 w 12192000"/>
              <a:gd name="connsiteY187" fmla="*/ 2235089 h 2237474"/>
              <a:gd name="connsiteX188" fmla="*/ 1324828 w 12192000"/>
              <a:gd name="connsiteY188" fmla="*/ 2231968 h 2237474"/>
              <a:gd name="connsiteX189" fmla="*/ 1297744 w 12192000"/>
              <a:gd name="connsiteY189" fmla="*/ 2235849 h 2237474"/>
              <a:gd name="connsiteX190" fmla="*/ 1286236 w 12192000"/>
              <a:gd name="connsiteY190" fmla="*/ 2233135 h 2237474"/>
              <a:gd name="connsiteX191" fmla="*/ 1283504 w 12192000"/>
              <a:gd name="connsiteY191" fmla="*/ 2233797 h 2237474"/>
              <a:gd name="connsiteX192" fmla="*/ 1279765 w 12192000"/>
              <a:gd name="connsiteY192" fmla="*/ 2229639 h 2237474"/>
              <a:gd name="connsiteX193" fmla="*/ 1195347 w 12192000"/>
              <a:gd name="connsiteY193" fmla="*/ 2212354 h 2237474"/>
              <a:gd name="connsiteX194" fmla="*/ 970251 w 12192000"/>
              <a:gd name="connsiteY194" fmla="*/ 2221029 h 2237474"/>
              <a:gd name="connsiteX195" fmla="*/ 812914 w 12192000"/>
              <a:gd name="connsiteY195" fmla="*/ 2202752 h 2237474"/>
              <a:gd name="connsiteX196" fmla="*/ 800195 w 12192000"/>
              <a:gd name="connsiteY196" fmla="*/ 2209407 h 2237474"/>
              <a:gd name="connsiteX197" fmla="*/ 784978 w 12192000"/>
              <a:gd name="connsiteY197" fmla="*/ 2212360 h 2237474"/>
              <a:gd name="connsiteX198" fmla="*/ 681987 w 12192000"/>
              <a:gd name="connsiteY198" fmla="*/ 2216757 h 2237474"/>
              <a:gd name="connsiteX199" fmla="*/ 669923 w 12192000"/>
              <a:gd name="connsiteY199" fmla="*/ 2211682 h 2237474"/>
              <a:gd name="connsiteX200" fmla="*/ 648680 w 12192000"/>
              <a:gd name="connsiteY200" fmla="*/ 2206229 h 2237474"/>
              <a:gd name="connsiteX201" fmla="*/ 597225 w 12192000"/>
              <a:gd name="connsiteY201" fmla="*/ 2180999 h 2237474"/>
              <a:gd name="connsiteX202" fmla="*/ 558449 w 12192000"/>
              <a:gd name="connsiteY202" fmla="*/ 2182346 h 2237474"/>
              <a:gd name="connsiteX203" fmla="*/ 550517 w 12192000"/>
              <a:gd name="connsiteY203" fmla="*/ 2182060 h 2237474"/>
              <a:gd name="connsiteX204" fmla="*/ 550309 w 12192000"/>
              <a:gd name="connsiteY204" fmla="*/ 2181825 h 2237474"/>
              <a:gd name="connsiteX205" fmla="*/ 541836 w 12192000"/>
              <a:gd name="connsiteY205" fmla="*/ 2181063 h 2237474"/>
              <a:gd name="connsiteX206" fmla="*/ 536057 w 12192000"/>
              <a:gd name="connsiteY206" fmla="*/ 2181537 h 2237474"/>
              <a:gd name="connsiteX207" fmla="*/ 520671 w 12192000"/>
              <a:gd name="connsiteY207" fmla="*/ 2180980 h 2237474"/>
              <a:gd name="connsiteX208" fmla="*/ 515024 w 12192000"/>
              <a:gd name="connsiteY208" fmla="*/ 2179258 h 2237474"/>
              <a:gd name="connsiteX209" fmla="*/ 512278 w 12192000"/>
              <a:gd name="connsiteY209" fmla="*/ 2176369 h 2237474"/>
              <a:gd name="connsiteX210" fmla="*/ 480419 w 12192000"/>
              <a:gd name="connsiteY210" fmla="*/ 2167807 h 2237474"/>
              <a:gd name="connsiteX211" fmla="*/ 413835 w 12192000"/>
              <a:gd name="connsiteY211" fmla="*/ 2156783 h 2237474"/>
              <a:gd name="connsiteX212" fmla="*/ 376513 w 12192000"/>
              <a:gd name="connsiteY212" fmla="*/ 2154014 h 2237474"/>
              <a:gd name="connsiteX213" fmla="*/ 273386 w 12192000"/>
              <a:gd name="connsiteY213" fmla="*/ 2142551 h 2237474"/>
              <a:gd name="connsiteX214" fmla="*/ 169207 w 12192000"/>
              <a:gd name="connsiteY214" fmla="*/ 2128100 h 2237474"/>
              <a:gd name="connsiteX215" fmla="*/ 93149 w 12192000"/>
              <a:gd name="connsiteY215" fmla="*/ 2105324 h 2237474"/>
              <a:gd name="connsiteX216" fmla="*/ 88109 w 12192000"/>
              <a:gd name="connsiteY216" fmla="*/ 2106704 h 2237474"/>
              <a:gd name="connsiteX217" fmla="*/ 80022 w 12192000"/>
              <a:gd name="connsiteY217" fmla="*/ 2107254 h 2237474"/>
              <a:gd name="connsiteX218" fmla="*/ 79717 w 12192000"/>
              <a:gd name="connsiteY218" fmla="*/ 2107046 h 2237474"/>
              <a:gd name="connsiteX219" fmla="*/ 72352 w 12192000"/>
              <a:gd name="connsiteY219" fmla="*/ 2107991 h 2237474"/>
              <a:gd name="connsiteX220" fmla="*/ 37645 w 12192000"/>
              <a:gd name="connsiteY220" fmla="*/ 2115401 h 2237474"/>
              <a:gd name="connsiteX221" fmla="*/ 4572 w 12192000"/>
              <a:gd name="connsiteY221" fmla="*/ 2111091 h 2237474"/>
              <a:gd name="connsiteX222" fmla="*/ 0 w 12192000"/>
              <a:gd name="connsiteY222" fmla="*/ 2110468 h 2237474"/>
              <a:gd name="connsiteX223" fmla="*/ 0 w 12192000"/>
              <a:gd name="connsiteY22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68852 w 12192000"/>
              <a:gd name="connsiteY109" fmla="*/ 1844846 h 2237474"/>
              <a:gd name="connsiteX110" fmla="*/ 5114927 w 12192000"/>
              <a:gd name="connsiteY110" fmla="*/ 1847827 h 2237474"/>
              <a:gd name="connsiteX111" fmla="*/ 5108970 w 12192000"/>
              <a:gd name="connsiteY111" fmla="*/ 1847935 h 2237474"/>
              <a:gd name="connsiteX112" fmla="*/ 5067961 w 12192000"/>
              <a:gd name="connsiteY112" fmla="*/ 1845917 h 2237474"/>
              <a:gd name="connsiteX113" fmla="*/ 5007075 w 12192000"/>
              <a:gd name="connsiteY113" fmla="*/ 1838626 h 2237474"/>
              <a:gd name="connsiteX114" fmla="*/ 4944087 w 12192000"/>
              <a:gd name="connsiteY114" fmla="*/ 1823332 h 2237474"/>
              <a:gd name="connsiteX115" fmla="*/ 4907662 w 12192000"/>
              <a:gd name="connsiteY115" fmla="*/ 1816900 h 2237474"/>
              <a:gd name="connsiteX116" fmla="*/ 4882386 w 12192000"/>
              <a:gd name="connsiteY116" fmla="*/ 1809844 h 2237474"/>
              <a:gd name="connsiteX117" fmla="*/ 4811440 w 12192000"/>
              <a:gd name="connsiteY117" fmla="*/ 1804655 h 2237474"/>
              <a:gd name="connsiteX118" fmla="*/ 4691075 w 12192000"/>
              <a:gd name="connsiteY118" fmla="*/ 1801389 h 2237474"/>
              <a:gd name="connsiteX119" fmla="*/ 4611738 w 12192000"/>
              <a:gd name="connsiteY119" fmla="*/ 1776964 h 2237474"/>
              <a:gd name="connsiteX120" fmla="*/ 4560070 w 12192000"/>
              <a:gd name="connsiteY120" fmla="*/ 1785640 h 2237474"/>
              <a:gd name="connsiteX121" fmla="*/ 4536503 w 12192000"/>
              <a:gd name="connsiteY121" fmla="*/ 1785334 h 2237474"/>
              <a:gd name="connsiteX122" fmla="*/ 4513724 w 12192000"/>
              <a:gd name="connsiteY122" fmla="*/ 1791996 h 2237474"/>
              <a:gd name="connsiteX123" fmla="*/ 4459810 w 12192000"/>
              <a:gd name="connsiteY123" fmla="*/ 1797886 h 2237474"/>
              <a:gd name="connsiteX124" fmla="*/ 4379064 w 12192000"/>
              <a:gd name="connsiteY124" fmla="*/ 1817177 h 2237474"/>
              <a:gd name="connsiteX125" fmla="*/ 4319209 w 12192000"/>
              <a:gd name="connsiteY125" fmla="*/ 1834833 h 2237474"/>
              <a:gd name="connsiteX126" fmla="*/ 4290981 w 12192000"/>
              <a:gd name="connsiteY126" fmla="*/ 1839677 h 2237474"/>
              <a:gd name="connsiteX127" fmla="*/ 4285792 w 12192000"/>
              <a:gd name="connsiteY127" fmla="*/ 1836231 h 2237474"/>
              <a:gd name="connsiteX128" fmla="*/ 4238372 w 12192000"/>
              <a:gd name="connsiteY128" fmla="*/ 1851480 h 2237474"/>
              <a:gd name="connsiteX129" fmla="*/ 4232517 w 12192000"/>
              <a:gd name="connsiteY129" fmla="*/ 1852567 h 2237474"/>
              <a:gd name="connsiteX130" fmla="*/ 4191732 w 12192000"/>
              <a:gd name="connsiteY130" fmla="*/ 1857328 h 2237474"/>
              <a:gd name="connsiteX131" fmla="*/ 4065532 w 12192000"/>
              <a:gd name="connsiteY131" fmla="*/ 1855477 h 2237474"/>
              <a:gd name="connsiteX132" fmla="*/ 4028460 w 12192000"/>
              <a:gd name="connsiteY132" fmla="*/ 1855137 h 2237474"/>
              <a:gd name="connsiteX133" fmla="*/ 4002267 w 12192000"/>
              <a:gd name="connsiteY133" fmla="*/ 1852352 h 2237474"/>
              <a:gd name="connsiteX134" fmla="*/ 3931396 w 12192000"/>
              <a:gd name="connsiteY134" fmla="*/ 1858915 h 2237474"/>
              <a:gd name="connsiteX135" fmla="*/ 3812162 w 12192000"/>
              <a:gd name="connsiteY135" fmla="*/ 1875501 h 2237474"/>
              <a:gd name="connsiteX136" fmla="*/ 3729530 w 12192000"/>
              <a:gd name="connsiteY136" fmla="*/ 1864513 h 2237474"/>
              <a:gd name="connsiteX137" fmla="*/ 3680177 w 12192000"/>
              <a:gd name="connsiteY137" fmla="*/ 1881552 h 2237474"/>
              <a:gd name="connsiteX138" fmla="*/ 3567259 w 12192000"/>
              <a:gd name="connsiteY138" fmla="*/ 1893482 h 2237474"/>
              <a:gd name="connsiteX139" fmla="*/ 3405770 w 12192000"/>
              <a:gd name="connsiteY139" fmla="*/ 1904591 h 2237474"/>
              <a:gd name="connsiteX140" fmla="*/ 3280097 w 12192000"/>
              <a:gd name="connsiteY140" fmla="*/ 1919610 h 2237474"/>
              <a:gd name="connsiteX141" fmla="*/ 3123424 w 12192000"/>
              <a:gd name="connsiteY141" fmla="*/ 1952930 h 2237474"/>
              <a:gd name="connsiteX142" fmla="*/ 3009910 w 12192000"/>
              <a:gd name="connsiteY142" fmla="*/ 1957866 h 2237474"/>
              <a:gd name="connsiteX143" fmla="*/ 2995934 w 12192000"/>
              <a:gd name="connsiteY143" fmla="*/ 1967085 h 2237474"/>
              <a:gd name="connsiteX144" fmla="*/ 2980071 w 12192000"/>
              <a:gd name="connsiteY144" fmla="*/ 1972988 h 2237474"/>
              <a:gd name="connsiteX145" fmla="*/ 2978094 w 12192000"/>
              <a:gd name="connsiteY145" fmla="*/ 1972369 h 2237474"/>
              <a:gd name="connsiteX146" fmla="*/ 2942858 w 12192000"/>
              <a:gd name="connsiteY146" fmla="*/ 1981367 h 2237474"/>
              <a:gd name="connsiteX147" fmla="*/ 2875436 w 12192000"/>
              <a:gd name="connsiteY147" fmla="*/ 1996977 h 2237474"/>
              <a:gd name="connsiteX148" fmla="*/ 2874892 w 12192000"/>
              <a:gd name="connsiteY148" fmla="*/ 1996085 h 2237474"/>
              <a:gd name="connsiteX149" fmla="*/ 2864145 w 12192000"/>
              <a:gd name="connsiteY149" fmla="*/ 1994061 h 2237474"/>
              <a:gd name="connsiteX150" fmla="*/ 2843662 w 12192000"/>
              <a:gd name="connsiteY150" fmla="*/ 1992498 h 2237474"/>
              <a:gd name="connsiteX151" fmla="*/ 2796128 w 12192000"/>
              <a:gd name="connsiteY151" fmla="*/ 1976403 h 2237474"/>
              <a:gd name="connsiteX152" fmla="*/ 2756784 w 12192000"/>
              <a:gd name="connsiteY152" fmla="*/ 1985116 h 2237474"/>
              <a:gd name="connsiteX153" fmla="*/ 2748833 w 12192000"/>
              <a:gd name="connsiteY153" fmla="*/ 1986323 h 2237474"/>
              <a:gd name="connsiteX154" fmla="*/ 2748661 w 12192000"/>
              <a:gd name="connsiteY154" fmla="*/ 1986122 h 2237474"/>
              <a:gd name="connsiteX155" fmla="*/ 2740251 w 12192000"/>
              <a:gd name="connsiteY155" fmla="*/ 1986946 h 2237474"/>
              <a:gd name="connsiteX156" fmla="*/ 2718916 w 12192000"/>
              <a:gd name="connsiteY156" fmla="*/ 1990867 h 2237474"/>
              <a:gd name="connsiteX157" fmla="*/ 2713522 w 12192000"/>
              <a:gd name="connsiteY157" fmla="*/ 1990173 h 2237474"/>
              <a:gd name="connsiteX158" fmla="*/ 2680597 w 12192000"/>
              <a:gd name="connsiteY158" fmla="*/ 1984996 h 2237474"/>
              <a:gd name="connsiteX159" fmla="*/ 2578178 w 12192000"/>
              <a:gd name="connsiteY159" fmla="*/ 1990531 h 2237474"/>
              <a:gd name="connsiteX160" fmla="*/ 2476147 w 12192000"/>
              <a:gd name="connsiteY160" fmla="*/ 1998305 h 2237474"/>
              <a:gd name="connsiteX161" fmla="*/ 2373568 w 12192000"/>
              <a:gd name="connsiteY161" fmla="*/ 2003219 h 2237474"/>
              <a:gd name="connsiteX162" fmla="*/ 2321399 w 12192000"/>
              <a:gd name="connsiteY162" fmla="*/ 1989467 h 2237474"/>
              <a:gd name="connsiteX163" fmla="*/ 2315525 w 12192000"/>
              <a:gd name="connsiteY163" fmla="*/ 1989708 h 2237474"/>
              <a:gd name="connsiteX164" fmla="*/ 2300792 w 12192000"/>
              <a:gd name="connsiteY164" fmla="*/ 1994290 h 2237474"/>
              <a:gd name="connsiteX165" fmla="*/ 2295469 w 12192000"/>
              <a:gd name="connsiteY165" fmla="*/ 1996659 h 2237474"/>
              <a:gd name="connsiteX166" fmla="*/ 2287219 w 12192000"/>
              <a:gd name="connsiteY166" fmla="*/ 1998750 h 2237474"/>
              <a:gd name="connsiteX167" fmla="*/ 2286948 w 12192000"/>
              <a:gd name="connsiteY167" fmla="*/ 1998596 h 2237474"/>
              <a:gd name="connsiteX168" fmla="*/ 2243069 w 12192000"/>
              <a:gd name="connsiteY168" fmla="*/ 2015111 h 2237474"/>
              <a:gd name="connsiteX169" fmla="*/ 2186609 w 12192000"/>
              <a:gd name="connsiteY169" fmla="*/ 2008263 h 2237474"/>
              <a:gd name="connsiteX170" fmla="*/ 2164831 w 12192000"/>
              <a:gd name="connsiteY170" fmla="*/ 2010143 h 2237474"/>
              <a:gd name="connsiteX171" fmla="*/ 2152836 w 12192000"/>
              <a:gd name="connsiteY171" fmla="*/ 2010048 h 2237474"/>
              <a:gd name="connsiteX172" fmla="*/ 2117102 w 12192000"/>
              <a:gd name="connsiteY172" fmla="*/ 2023004 h 2237474"/>
              <a:gd name="connsiteX173" fmla="*/ 2111935 w 12192000"/>
              <a:gd name="connsiteY173" fmla="*/ 2023163 h 2237474"/>
              <a:gd name="connsiteX174" fmla="*/ 2089991 w 12192000"/>
              <a:gd name="connsiteY174" fmla="*/ 2034193 h 2237474"/>
              <a:gd name="connsiteX175" fmla="*/ 2058061 w 12192000"/>
              <a:gd name="connsiteY175" fmla="*/ 2047942 h 2237474"/>
              <a:gd name="connsiteX176" fmla="*/ 2055737 w 12192000"/>
              <a:gd name="connsiteY176" fmla="*/ 2047704 h 2237474"/>
              <a:gd name="connsiteX177" fmla="*/ 2042244 w 12192000"/>
              <a:gd name="connsiteY177" fmla="*/ 2055560 h 2237474"/>
              <a:gd name="connsiteX178" fmla="*/ 1976224 w 12192000"/>
              <a:gd name="connsiteY178" fmla="*/ 2074257 h 2237474"/>
              <a:gd name="connsiteX179" fmla="*/ 1877728 w 12192000"/>
              <a:gd name="connsiteY179" fmla="*/ 2101004 h 2237474"/>
              <a:gd name="connsiteX180" fmla="*/ 1759056 w 12192000"/>
              <a:gd name="connsiteY180" fmla="*/ 2125608 h 2237474"/>
              <a:gd name="connsiteX181" fmla="*/ 1637948 w 12192000"/>
              <a:gd name="connsiteY181" fmla="*/ 2172597 h 2237474"/>
              <a:gd name="connsiteX182" fmla="*/ 1434549 w 12192000"/>
              <a:gd name="connsiteY182" fmla="*/ 2234522 h 2237474"/>
              <a:gd name="connsiteX183" fmla="*/ 1398481 w 12192000"/>
              <a:gd name="connsiteY183" fmla="*/ 2237074 h 2237474"/>
              <a:gd name="connsiteX184" fmla="*/ 1398407 w 12192000"/>
              <a:gd name="connsiteY184" fmla="*/ 2237095 h 2237474"/>
              <a:gd name="connsiteX185" fmla="*/ 1370962 w 12192000"/>
              <a:gd name="connsiteY185" fmla="*/ 2237474 h 2237474"/>
              <a:gd name="connsiteX186" fmla="*/ 1356367 w 12192000"/>
              <a:gd name="connsiteY186" fmla="*/ 2235089 h 2237474"/>
              <a:gd name="connsiteX187" fmla="*/ 1324828 w 12192000"/>
              <a:gd name="connsiteY187" fmla="*/ 2231968 h 2237474"/>
              <a:gd name="connsiteX188" fmla="*/ 1297744 w 12192000"/>
              <a:gd name="connsiteY188" fmla="*/ 2235849 h 2237474"/>
              <a:gd name="connsiteX189" fmla="*/ 1286236 w 12192000"/>
              <a:gd name="connsiteY189" fmla="*/ 2233135 h 2237474"/>
              <a:gd name="connsiteX190" fmla="*/ 1283504 w 12192000"/>
              <a:gd name="connsiteY190" fmla="*/ 2233797 h 2237474"/>
              <a:gd name="connsiteX191" fmla="*/ 1279765 w 12192000"/>
              <a:gd name="connsiteY191" fmla="*/ 2229639 h 2237474"/>
              <a:gd name="connsiteX192" fmla="*/ 1195347 w 12192000"/>
              <a:gd name="connsiteY192" fmla="*/ 2212354 h 2237474"/>
              <a:gd name="connsiteX193" fmla="*/ 970251 w 12192000"/>
              <a:gd name="connsiteY193" fmla="*/ 2221029 h 2237474"/>
              <a:gd name="connsiteX194" fmla="*/ 812914 w 12192000"/>
              <a:gd name="connsiteY194" fmla="*/ 2202752 h 2237474"/>
              <a:gd name="connsiteX195" fmla="*/ 800195 w 12192000"/>
              <a:gd name="connsiteY195" fmla="*/ 2209407 h 2237474"/>
              <a:gd name="connsiteX196" fmla="*/ 784978 w 12192000"/>
              <a:gd name="connsiteY196" fmla="*/ 2212360 h 2237474"/>
              <a:gd name="connsiteX197" fmla="*/ 681987 w 12192000"/>
              <a:gd name="connsiteY197" fmla="*/ 2216757 h 2237474"/>
              <a:gd name="connsiteX198" fmla="*/ 669923 w 12192000"/>
              <a:gd name="connsiteY198" fmla="*/ 2211682 h 2237474"/>
              <a:gd name="connsiteX199" fmla="*/ 648680 w 12192000"/>
              <a:gd name="connsiteY199" fmla="*/ 2206229 h 2237474"/>
              <a:gd name="connsiteX200" fmla="*/ 597225 w 12192000"/>
              <a:gd name="connsiteY200" fmla="*/ 2180999 h 2237474"/>
              <a:gd name="connsiteX201" fmla="*/ 558449 w 12192000"/>
              <a:gd name="connsiteY201" fmla="*/ 2182346 h 2237474"/>
              <a:gd name="connsiteX202" fmla="*/ 550517 w 12192000"/>
              <a:gd name="connsiteY202" fmla="*/ 2182060 h 2237474"/>
              <a:gd name="connsiteX203" fmla="*/ 550309 w 12192000"/>
              <a:gd name="connsiteY203" fmla="*/ 2181825 h 2237474"/>
              <a:gd name="connsiteX204" fmla="*/ 541836 w 12192000"/>
              <a:gd name="connsiteY204" fmla="*/ 2181063 h 2237474"/>
              <a:gd name="connsiteX205" fmla="*/ 536057 w 12192000"/>
              <a:gd name="connsiteY205" fmla="*/ 2181537 h 2237474"/>
              <a:gd name="connsiteX206" fmla="*/ 520671 w 12192000"/>
              <a:gd name="connsiteY206" fmla="*/ 2180980 h 2237474"/>
              <a:gd name="connsiteX207" fmla="*/ 515024 w 12192000"/>
              <a:gd name="connsiteY207" fmla="*/ 2179258 h 2237474"/>
              <a:gd name="connsiteX208" fmla="*/ 512278 w 12192000"/>
              <a:gd name="connsiteY208" fmla="*/ 2176369 h 2237474"/>
              <a:gd name="connsiteX209" fmla="*/ 480419 w 12192000"/>
              <a:gd name="connsiteY209" fmla="*/ 2167807 h 2237474"/>
              <a:gd name="connsiteX210" fmla="*/ 413835 w 12192000"/>
              <a:gd name="connsiteY210" fmla="*/ 2156783 h 2237474"/>
              <a:gd name="connsiteX211" fmla="*/ 376513 w 12192000"/>
              <a:gd name="connsiteY211" fmla="*/ 2154014 h 2237474"/>
              <a:gd name="connsiteX212" fmla="*/ 273386 w 12192000"/>
              <a:gd name="connsiteY212" fmla="*/ 2142551 h 2237474"/>
              <a:gd name="connsiteX213" fmla="*/ 169207 w 12192000"/>
              <a:gd name="connsiteY213" fmla="*/ 2128100 h 2237474"/>
              <a:gd name="connsiteX214" fmla="*/ 93149 w 12192000"/>
              <a:gd name="connsiteY214" fmla="*/ 2105324 h 2237474"/>
              <a:gd name="connsiteX215" fmla="*/ 88109 w 12192000"/>
              <a:gd name="connsiteY215" fmla="*/ 2106704 h 2237474"/>
              <a:gd name="connsiteX216" fmla="*/ 80022 w 12192000"/>
              <a:gd name="connsiteY216" fmla="*/ 2107254 h 2237474"/>
              <a:gd name="connsiteX217" fmla="*/ 79717 w 12192000"/>
              <a:gd name="connsiteY217" fmla="*/ 2107046 h 2237474"/>
              <a:gd name="connsiteX218" fmla="*/ 72352 w 12192000"/>
              <a:gd name="connsiteY218" fmla="*/ 2107991 h 2237474"/>
              <a:gd name="connsiteX219" fmla="*/ 37645 w 12192000"/>
              <a:gd name="connsiteY219" fmla="*/ 2115401 h 2237474"/>
              <a:gd name="connsiteX220" fmla="*/ 4572 w 12192000"/>
              <a:gd name="connsiteY220" fmla="*/ 2111091 h 2237474"/>
              <a:gd name="connsiteX221" fmla="*/ 0 w 12192000"/>
              <a:gd name="connsiteY221" fmla="*/ 2110468 h 2237474"/>
              <a:gd name="connsiteX222" fmla="*/ 0 w 12192000"/>
              <a:gd name="connsiteY22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75879 w 12192000"/>
              <a:gd name="connsiteY67" fmla="*/ 1345646 h 2237474"/>
              <a:gd name="connsiteX68" fmla="*/ 7840612 w 12192000"/>
              <a:gd name="connsiteY68" fmla="*/ 1369373 h 2237474"/>
              <a:gd name="connsiteX69" fmla="*/ 7786819 w 12192000"/>
              <a:gd name="connsiteY69" fmla="*/ 1378970 h 2237474"/>
              <a:gd name="connsiteX70" fmla="*/ 7548172 w 12192000"/>
              <a:gd name="connsiteY70" fmla="*/ 1417460 h 2237474"/>
              <a:gd name="connsiteX71" fmla="*/ 7483437 w 12192000"/>
              <a:gd name="connsiteY71" fmla="*/ 1478152 h 2237474"/>
              <a:gd name="connsiteX72" fmla="*/ 7377870 w 12192000"/>
              <a:gd name="connsiteY72" fmla="*/ 1523319 h 2237474"/>
              <a:gd name="connsiteX73" fmla="*/ 7230737 w 12192000"/>
              <a:gd name="connsiteY73" fmla="*/ 1562633 h 2237474"/>
              <a:gd name="connsiteX74" fmla="*/ 7224458 w 12192000"/>
              <a:gd name="connsiteY74" fmla="*/ 1573008 h 2237474"/>
              <a:gd name="connsiteX75" fmla="*/ 7213486 w 12192000"/>
              <a:gd name="connsiteY75" fmla="*/ 1580987 h 2237474"/>
              <a:gd name="connsiteX76" fmla="*/ 7183121 w 12192000"/>
              <a:gd name="connsiteY76" fmla="*/ 1595162 h 2237474"/>
              <a:gd name="connsiteX77" fmla="*/ 7164601 w 12192000"/>
              <a:gd name="connsiteY77" fmla="*/ 1606490 h 2237474"/>
              <a:gd name="connsiteX78" fmla="*/ 7114651 w 12192000"/>
              <a:gd name="connsiteY78" fmla="*/ 1620959 h 2237474"/>
              <a:gd name="connsiteX79" fmla="*/ 7092727 w 12192000"/>
              <a:gd name="connsiteY79" fmla="*/ 1623628 h 2237474"/>
              <a:gd name="connsiteX80" fmla="*/ 7031309 w 12192000"/>
              <a:gd name="connsiteY80" fmla="*/ 1619451 h 2237474"/>
              <a:gd name="connsiteX81" fmla="*/ 6999084 w 12192000"/>
              <a:gd name="connsiteY81" fmla="*/ 1634317 h 2237474"/>
              <a:gd name="connsiteX82" fmla="*/ 6992107 w 12192000"/>
              <a:gd name="connsiteY82" fmla="*/ 1636860 h 2237474"/>
              <a:gd name="connsiteX83" fmla="*/ 6991765 w 12192000"/>
              <a:gd name="connsiteY83" fmla="*/ 1636725 h 2237474"/>
              <a:gd name="connsiteX84" fmla="*/ 6900177 w 12192000"/>
              <a:gd name="connsiteY84" fmla="*/ 1636016 h 2237474"/>
              <a:gd name="connsiteX85" fmla="*/ 6795372 w 12192000"/>
              <a:gd name="connsiteY85" fmla="*/ 1644845 h 2237474"/>
              <a:gd name="connsiteX86" fmla="*/ 6692251 w 12192000"/>
              <a:gd name="connsiteY86" fmla="*/ 1656357 h 2237474"/>
              <a:gd name="connsiteX87" fmla="*/ 6655235 w 12192000"/>
              <a:gd name="connsiteY87" fmla="*/ 1661869 h 2237474"/>
              <a:gd name="connsiteX88" fmla="*/ 6587857 w 12192000"/>
              <a:gd name="connsiteY88" fmla="*/ 1665769 h 2237474"/>
              <a:gd name="connsiteX89" fmla="*/ 6554894 w 12192000"/>
              <a:gd name="connsiteY89" fmla="*/ 1664428 h 2237474"/>
              <a:gd name="connsiteX90" fmla="*/ 6516595 w 12192000"/>
              <a:gd name="connsiteY90" fmla="*/ 1667475 h 2237474"/>
              <a:gd name="connsiteX91" fmla="*/ 6508541 w 12192000"/>
              <a:gd name="connsiteY91" fmla="*/ 1668757 h 2237474"/>
              <a:gd name="connsiteX92" fmla="*/ 6471012 w 12192000"/>
              <a:gd name="connsiteY92" fmla="*/ 1678604 h 2237474"/>
              <a:gd name="connsiteX93" fmla="*/ 6415265 w 12192000"/>
              <a:gd name="connsiteY93" fmla="*/ 1665317 h 2237474"/>
              <a:gd name="connsiteX94" fmla="*/ 6364035 w 12192000"/>
              <a:gd name="connsiteY94" fmla="*/ 1667683 h 2237474"/>
              <a:gd name="connsiteX95" fmla="*/ 6280959 w 12192000"/>
              <a:gd name="connsiteY95" fmla="*/ 1689329 h 2237474"/>
              <a:gd name="connsiteX96" fmla="*/ 6243319 w 12192000"/>
              <a:gd name="connsiteY96" fmla="*/ 1695560 h 2237474"/>
              <a:gd name="connsiteX97" fmla="*/ 6098321 w 12192000"/>
              <a:gd name="connsiteY97" fmla="*/ 1721646 h 2237474"/>
              <a:gd name="connsiteX98" fmla="*/ 5880652 w 12192000"/>
              <a:gd name="connsiteY98" fmla="*/ 1779643 h 2237474"/>
              <a:gd name="connsiteX99" fmla="*/ 5785959 w 12192000"/>
              <a:gd name="connsiteY99" fmla="*/ 1775307 h 2237474"/>
              <a:gd name="connsiteX100" fmla="*/ 5643534 w 12192000"/>
              <a:gd name="connsiteY100" fmla="*/ 1802919 h 2237474"/>
              <a:gd name="connsiteX101" fmla="*/ 5518799 w 12192000"/>
              <a:gd name="connsiteY101" fmla="*/ 1818312 h 2237474"/>
              <a:gd name="connsiteX102" fmla="*/ 5505014 w 12192000"/>
              <a:gd name="connsiteY102" fmla="*/ 1819259 h 2237474"/>
              <a:gd name="connsiteX103" fmla="*/ 5453307 w 12192000"/>
              <a:gd name="connsiteY103" fmla="*/ 1815450 h 2237474"/>
              <a:gd name="connsiteX104" fmla="*/ 5364192 w 12192000"/>
              <a:gd name="connsiteY104" fmla="*/ 1826074 h 2237474"/>
              <a:gd name="connsiteX105" fmla="*/ 5350380 w 12192000"/>
              <a:gd name="connsiteY105" fmla="*/ 1830891 h 2237474"/>
              <a:gd name="connsiteX106" fmla="*/ 5259633 w 12192000"/>
              <a:gd name="connsiteY106" fmla="*/ 1837160 h 2237474"/>
              <a:gd name="connsiteX107" fmla="*/ 5197513 w 12192000"/>
              <a:gd name="connsiteY107" fmla="*/ 1844718 h 2237474"/>
              <a:gd name="connsiteX108" fmla="*/ 5168852 w 12192000"/>
              <a:gd name="connsiteY108" fmla="*/ 1844846 h 2237474"/>
              <a:gd name="connsiteX109" fmla="*/ 5114927 w 12192000"/>
              <a:gd name="connsiteY109" fmla="*/ 1847827 h 2237474"/>
              <a:gd name="connsiteX110" fmla="*/ 5108970 w 12192000"/>
              <a:gd name="connsiteY110" fmla="*/ 1847935 h 2237474"/>
              <a:gd name="connsiteX111" fmla="*/ 5067961 w 12192000"/>
              <a:gd name="connsiteY111" fmla="*/ 1845917 h 2237474"/>
              <a:gd name="connsiteX112" fmla="*/ 5007075 w 12192000"/>
              <a:gd name="connsiteY112" fmla="*/ 1838626 h 2237474"/>
              <a:gd name="connsiteX113" fmla="*/ 4944087 w 12192000"/>
              <a:gd name="connsiteY113" fmla="*/ 1823332 h 2237474"/>
              <a:gd name="connsiteX114" fmla="*/ 4907662 w 12192000"/>
              <a:gd name="connsiteY114" fmla="*/ 1816900 h 2237474"/>
              <a:gd name="connsiteX115" fmla="*/ 4882386 w 12192000"/>
              <a:gd name="connsiteY115" fmla="*/ 1809844 h 2237474"/>
              <a:gd name="connsiteX116" fmla="*/ 4811440 w 12192000"/>
              <a:gd name="connsiteY116" fmla="*/ 1804655 h 2237474"/>
              <a:gd name="connsiteX117" fmla="*/ 4691075 w 12192000"/>
              <a:gd name="connsiteY117" fmla="*/ 1801389 h 2237474"/>
              <a:gd name="connsiteX118" fmla="*/ 4611738 w 12192000"/>
              <a:gd name="connsiteY118" fmla="*/ 1776964 h 2237474"/>
              <a:gd name="connsiteX119" fmla="*/ 4560070 w 12192000"/>
              <a:gd name="connsiteY119" fmla="*/ 1785640 h 2237474"/>
              <a:gd name="connsiteX120" fmla="*/ 4536503 w 12192000"/>
              <a:gd name="connsiteY120" fmla="*/ 1785334 h 2237474"/>
              <a:gd name="connsiteX121" fmla="*/ 4513724 w 12192000"/>
              <a:gd name="connsiteY121" fmla="*/ 1791996 h 2237474"/>
              <a:gd name="connsiteX122" fmla="*/ 4459810 w 12192000"/>
              <a:gd name="connsiteY122" fmla="*/ 1797886 h 2237474"/>
              <a:gd name="connsiteX123" fmla="*/ 4379064 w 12192000"/>
              <a:gd name="connsiteY123" fmla="*/ 1817177 h 2237474"/>
              <a:gd name="connsiteX124" fmla="*/ 4319209 w 12192000"/>
              <a:gd name="connsiteY124" fmla="*/ 1834833 h 2237474"/>
              <a:gd name="connsiteX125" fmla="*/ 4290981 w 12192000"/>
              <a:gd name="connsiteY125" fmla="*/ 1839677 h 2237474"/>
              <a:gd name="connsiteX126" fmla="*/ 4285792 w 12192000"/>
              <a:gd name="connsiteY126" fmla="*/ 1836231 h 2237474"/>
              <a:gd name="connsiteX127" fmla="*/ 4238372 w 12192000"/>
              <a:gd name="connsiteY127" fmla="*/ 1851480 h 2237474"/>
              <a:gd name="connsiteX128" fmla="*/ 4232517 w 12192000"/>
              <a:gd name="connsiteY128" fmla="*/ 1852567 h 2237474"/>
              <a:gd name="connsiteX129" fmla="*/ 4191732 w 12192000"/>
              <a:gd name="connsiteY129" fmla="*/ 1857328 h 2237474"/>
              <a:gd name="connsiteX130" fmla="*/ 4065532 w 12192000"/>
              <a:gd name="connsiteY130" fmla="*/ 1855477 h 2237474"/>
              <a:gd name="connsiteX131" fmla="*/ 4028460 w 12192000"/>
              <a:gd name="connsiteY131" fmla="*/ 1855137 h 2237474"/>
              <a:gd name="connsiteX132" fmla="*/ 4002267 w 12192000"/>
              <a:gd name="connsiteY132" fmla="*/ 1852352 h 2237474"/>
              <a:gd name="connsiteX133" fmla="*/ 3931396 w 12192000"/>
              <a:gd name="connsiteY133" fmla="*/ 1858915 h 2237474"/>
              <a:gd name="connsiteX134" fmla="*/ 3812162 w 12192000"/>
              <a:gd name="connsiteY134" fmla="*/ 1875501 h 2237474"/>
              <a:gd name="connsiteX135" fmla="*/ 3729530 w 12192000"/>
              <a:gd name="connsiteY135" fmla="*/ 1864513 h 2237474"/>
              <a:gd name="connsiteX136" fmla="*/ 3680177 w 12192000"/>
              <a:gd name="connsiteY136" fmla="*/ 1881552 h 2237474"/>
              <a:gd name="connsiteX137" fmla="*/ 3567259 w 12192000"/>
              <a:gd name="connsiteY137" fmla="*/ 1893482 h 2237474"/>
              <a:gd name="connsiteX138" fmla="*/ 3405770 w 12192000"/>
              <a:gd name="connsiteY138" fmla="*/ 1904591 h 2237474"/>
              <a:gd name="connsiteX139" fmla="*/ 3280097 w 12192000"/>
              <a:gd name="connsiteY139" fmla="*/ 1919610 h 2237474"/>
              <a:gd name="connsiteX140" fmla="*/ 3123424 w 12192000"/>
              <a:gd name="connsiteY140" fmla="*/ 1952930 h 2237474"/>
              <a:gd name="connsiteX141" fmla="*/ 3009910 w 12192000"/>
              <a:gd name="connsiteY141" fmla="*/ 1957866 h 2237474"/>
              <a:gd name="connsiteX142" fmla="*/ 2995934 w 12192000"/>
              <a:gd name="connsiteY142" fmla="*/ 1967085 h 2237474"/>
              <a:gd name="connsiteX143" fmla="*/ 2980071 w 12192000"/>
              <a:gd name="connsiteY143" fmla="*/ 1972988 h 2237474"/>
              <a:gd name="connsiteX144" fmla="*/ 2978094 w 12192000"/>
              <a:gd name="connsiteY144" fmla="*/ 1972369 h 2237474"/>
              <a:gd name="connsiteX145" fmla="*/ 2942858 w 12192000"/>
              <a:gd name="connsiteY145" fmla="*/ 1981367 h 2237474"/>
              <a:gd name="connsiteX146" fmla="*/ 2875436 w 12192000"/>
              <a:gd name="connsiteY146" fmla="*/ 1996977 h 2237474"/>
              <a:gd name="connsiteX147" fmla="*/ 2874892 w 12192000"/>
              <a:gd name="connsiteY147" fmla="*/ 1996085 h 2237474"/>
              <a:gd name="connsiteX148" fmla="*/ 2864145 w 12192000"/>
              <a:gd name="connsiteY148" fmla="*/ 1994061 h 2237474"/>
              <a:gd name="connsiteX149" fmla="*/ 2843662 w 12192000"/>
              <a:gd name="connsiteY149" fmla="*/ 1992498 h 2237474"/>
              <a:gd name="connsiteX150" fmla="*/ 2796128 w 12192000"/>
              <a:gd name="connsiteY150" fmla="*/ 1976403 h 2237474"/>
              <a:gd name="connsiteX151" fmla="*/ 2756784 w 12192000"/>
              <a:gd name="connsiteY151" fmla="*/ 1985116 h 2237474"/>
              <a:gd name="connsiteX152" fmla="*/ 2748833 w 12192000"/>
              <a:gd name="connsiteY152" fmla="*/ 1986323 h 2237474"/>
              <a:gd name="connsiteX153" fmla="*/ 2748661 w 12192000"/>
              <a:gd name="connsiteY153" fmla="*/ 1986122 h 2237474"/>
              <a:gd name="connsiteX154" fmla="*/ 2740251 w 12192000"/>
              <a:gd name="connsiteY154" fmla="*/ 1986946 h 2237474"/>
              <a:gd name="connsiteX155" fmla="*/ 2718916 w 12192000"/>
              <a:gd name="connsiteY155" fmla="*/ 1990867 h 2237474"/>
              <a:gd name="connsiteX156" fmla="*/ 2713522 w 12192000"/>
              <a:gd name="connsiteY156" fmla="*/ 1990173 h 2237474"/>
              <a:gd name="connsiteX157" fmla="*/ 2680597 w 12192000"/>
              <a:gd name="connsiteY157" fmla="*/ 1984996 h 2237474"/>
              <a:gd name="connsiteX158" fmla="*/ 2578178 w 12192000"/>
              <a:gd name="connsiteY158" fmla="*/ 1990531 h 2237474"/>
              <a:gd name="connsiteX159" fmla="*/ 2476147 w 12192000"/>
              <a:gd name="connsiteY159" fmla="*/ 1998305 h 2237474"/>
              <a:gd name="connsiteX160" fmla="*/ 2373568 w 12192000"/>
              <a:gd name="connsiteY160" fmla="*/ 2003219 h 2237474"/>
              <a:gd name="connsiteX161" fmla="*/ 2321399 w 12192000"/>
              <a:gd name="connsiteY161" fmla="*/ 1989467 h 2237474"/>
              <a:gd name="connsiteX162" fmla="*/ 2315525 w 12192000"/>
              <a:gd name="connsiteY162" fmla="*/ 1989708 h 2237474"/>
              <a:gd name="connsiteX163" fmla="*/ 2300792 w 12192000"/>
              <a:gd name="connsiteY163" fmla="*/ 1994290 h 2237474"/>
              <a:gd name="connsiteX164" fmla="*/ 2295469 w 12192000"/>
              <a:gd name="connsiteY164" fmla="*/ 1996659 h 2237474"/>
              <a:gd name="connsiteX165" fmla="*/ 2287219 w 12192000"/>
              <a:gd name="connsiteY165" fmla="*/ 1998750 h 2237474"/>
              <a:gd name="connsiteX166" fmla="*/ 2286948 w 12192000"/>
              <a:gd name="connsiteY166" fmla="*/ 1998596 h 2237474"/>
              <a:gd name="connsiteX167" fmla="*/ 2243069 w 12192000"/>
              <a:gd name="connsiteY167" fmla="*/ 2015111 h 2237474"/>
              <a:gd name="connsiteX168" fmla="*/ 2186609 w 12192000"/>
              <a:gd name="connsiteY168" fmla="*/ 2008263 h 2237474"/>
              <a:gd name="connsiteX169" fmla="*/ 2164831 w 12192000"/>
              <a:gd name="connsiteY169" fmla="*/ 2010143 h 2237474"/>
              <a:gd name="connsiteX170" fmla="*/ 2152836 w 12192000"/>
              <a:gd name="connsiteY170" fmla="*/ 2010048 h 2237474"/>
              <a:gd name="connsiteX171" fmla="*/ 2117102 w 12192000"/>
              <a:gd name="connsiteY171" fmla="*/ 2023004 h 2237474"/>
              <a:gd name="connsiteX172" fmla="*/ 2111935 w 12192000"/>
              <a:gd name="connsiteY172" fmla="*/ 2023163 h 2237474"/>
              <a:gd name="connsiteX173" fmla="*/ 2089991 w 12192000"/>
              <a:gd name="connsiteY173" fmla="*/ 2034193 h 2237474"/>
              <a:gd name="connsiteX174" fmla="*/ 2058061 w 12192000"/>
              <a:gd name="connsiteY174" fmla="*/ 2047942 h 2237474"/>
              <a:gd name="connsiteX175" fmla="*/ 2055737 w 12192000"/>
              <a:gd name="connsiteY175" fmla="*/ 2047704 h 2237474"/>
              <a:gd name="connsiteX176" fmla="*/ 2042244 w 12192000"/>
              <a:gd name="connsiteY176" fmla="*/ 2055560 h 2237474"/>
              <a:gd name="connsiteX177" fmla="*/ 1976224 w 12192000"/>
              <a:gd name="connsiteY177" fmla="*/ 2074257 h 2237474"/>
              <a:gd name="connsiteX178" fmla="*/ 1877728 w 12192000"/>
              <a:gd name="connsiteY178" fmla="*/ 2101004 h 2237474"/>
              <a:gd name="connsiteX179" fmla="*/ 1759056 w 12192000"/>
              <a:gd name="connsiteY179" fmla="*/ 2125608 h 2237474"/>
              <a:gd name="connsiteX180" fmla="*/ 1637948 w 12192000"/>
              <a:gd name="connsiteY180" fmla="*/ 2172597 h 2237474"/>
              <a:gd name="connsiteX181" fmla="*/ 1434549 w 12192000"/>
              <a:gd name="connsiteY181" fmla="*/ 2234522 h 2237474"/>
              <a:gd name="connsiteX182" fmla="*/ 1398481 w 12192000"/>
              <a:gd name="connsiteY182" fmla="*/ 2237074 h 2237474"/>
              <a:gd name="connsiteX183" fmla="*/ 1398407 w 12192000"/>
              <a:gd name="connsiteY183" fmla="*/ 2237095 h 2237474"/>
              <a:gd name="connsiteX184" fmla="*/ 1370962 w 12192000"/>
              <a:gd name="connsiteY184" fmla="*/ 2237474 h 2237474"/>
              <a:gd name="connsiteX185" fmla="*/ 1356367 w 12192000"/>
              <a:gd name="connsiteY185" fmla="*/ 2235089 h 2237474"/>
              <a:gd name="connsiteX186" fmla="*/ 1324828 w 12192000"/>
              <a:gd name="connsiteY186" fmla="*/ 2231968 h 2237474"/>
              <a:gd name="connsiteX187" fmla="*/ 1297744 w 12192000"/>
              <a:gd name="connsiteY187" fmla="*/ 2235849 h 2237474"/>
              <a:gd name="connsiteX188" fmla="*/ 1286236 w 12192000"/>
              <a:gd name="connsiteY188" fmla="*/ 2233135 h 2237474"/>
              <a:gd name="connsiteX189" fmla="*/ 1283504 w 12192000"/>
              <a:gd name="connsiteY189" fmla="*/ 2233797 h 2237474"/>
              <a:gd name="connsiteX190" fmla="*/ 1279765 w 12192000"/>
              <a:gd name="connsiteY190" fmla="*/ 2229639 h 2237474"/>
              <a:gd name="connsiteX191" fmla="*/ 1195347 w 12192000"/>
              <a:gd name="connsiteY191" fmla="*/ 2212354 h 2237474"/>
              <a:gd name="connsiteX192" fmla="*/ 970251 w 12192000"/>
              <a:gd name="connsiteY192" fmla="*/ 2221029 h 2237474"/>
              <a:gd name="connsiteX193" fmla="*/ 812914 w 12192000"/>
              <a:gd name="connsiteY193" fmla="*/ 2202752 h 2237474"/>
              <a:gd name="connsiteX194" fmla="*/ 800195 w 12192000"/>
              <a:gd name="connsiteY194" fmla="*/ 2209407 h 2237474"/>
              <a:gd name="connsiteX195" fmla="*/ 784978 w 12192000"/>
              <a:gd name="connsiteY195" fmla="*/ 2212360 h 2237474"/>
              <a:gd name="connsiteX196" fmla="*/ 681987 w 12192000"/>
              <a:gd name="connsiteY196" fmla="*/ 2216757 h 2237474"/>
              <a:gd name="connsiteX197" fmla="*/ 669923 w 12192000"/>
              <a:gd name="connsiteY197" fmla="*/ 2211682 h 2237474"/>
              <a:gd name="connsiteX198" fmla="*/ 648680 w 12192000"/>
              <a:gd name="connsiteY198" fmla="*/ 2206229 h 2237474"/>
              <a:gd name="connsiteX199" fmla="*/ 597225 w 12192000"/>
              <a:gd name="connsiteY199" fmla="*/ 2180999 h 2237474"/>
              <a:gd name="connsiteX200" fmla="*/ 558449 w 12192000"/>
              <a:gd name="connsiteY200" fmla="*/ 2182346 h 2237474"/>
              <a:gd name="connsiteX201" fmla="*/ 550517 w 12192000"/>
              <a:gd name="connsiteY201" fmla="*/ 2182060 h 2237474"/>
              <a:gd name="connsiteX202" fmla="*/ 550309 w 12192000"/>
              <a:gd name="connsiteY202" fmla="*/ 2181825 h 2237474"/>
              <a:gd name="connsiteX203" fmla="*/ 541836 w 12192000"/>
              <a:gd name="connsiteY203" fmla="*/ 2181063 h 2237474"/>
              <a:gd name="connsiteX204" fmla="*/ 536057 w 12192000"/>
              <a:gd name="connsiteY204" fmla="*/ 2181537 h 2237474"/>
              <a:gd name="connsiteX205" fmla="*/ 520671 w 12192000"/>
              <a:gd name="connsiteY205" fmla="*/ 2180980 h 2237474"/>
              <a:gd name="connsiteX206" fmla="*/ 515024 w 12192000"/>
              <a:gd name="connsiteY206" fmla="*/ 2179258 h 2237474"/>
              <a:gd name="connsiteX207" fmla="*/ 512278 w 12192000"/>
              <a:gd name="connsiteY207" fmla="*/ 2176369 h 2237474"/>
              <a:gd name="connsiteX208" fmla="*/ 480419 w 12192000"/>
              <a:gd name="connsiteY208" fmla="*/ 2167807 h 2237474"/>
              <a:gd name="connsiteX209" fmla="*/ 413835 w 12192000"/>
              <a:gd name="connsiteY209" fmla="*/ 2156783 h 2237474"/>
              <a:gd name="connsiteX210" fmla="*/ 376513 w 12192000"/>
              <a:gd name="connsiteY210" fmla="*/ 2154014 h 2237474"/>
              <a:gd name="connsiteX211" fmla="*/ 273386 w 12192000"/>
              <a:gd name="connsiteY211" fmla="*/ 2142551 h 2237474"/>
              <a:gd name="connsiteX212" fmla="*/ 169207 w 12192000"/>
              <a:gd name="connsiteY212" fmla="*/ 2128100 h 2237474"/>
              <a:gd name="connsiteX213" fmla="*/ 93149 w 12192000"/>
              <a:gd name="connsiteY213" fmla="*/ 2105324 h 2237474"/>
              <a:gd name="connsiteX214" fmla="*/ 88109 w 12192000"/>
              <a:gd name="connsiteY214" fmla="*/ 2106704 h 2237474"/>
              <a:gd name="connsiteX215" fmla="*/ 80022 w 12192000"/>
              <a:gd name="connsiteY215" fmla="*/ 2107254 h 2237474"/>
              <a:gd name="connsiteX216" fmla="*/ 79717 w 12192000"/>
              <a:gd name="connsiteY216" fmla="*/ 2107046 h 2237474"/>
              <a:gd name="connsiteX217" fmla="*/ 72352 w 12192000"/>
              <a:gd name="connsiteY217" fmla="*/ 2107991 h 2237474"/>
              <a:gd name="connsiteX218" fmla="*/ 37645 w 12192000"/>
              <a:gd name="connsiteY218" fmla="*/ 2115401 h 2237474"/>
              <a:gd name="connsiteX219" fmla="*/ 4572 w 12192000"/>
              <a:gd name="connsiteY219" fmla="*/ 2111091 h 2237474"/>
              <a:gd name="connsiteX220" fmla="*/ 0 w 12192000"/>
              <a:gd name="connsiteY220" fmla="*/ 2110468 h 2237474"/>
              <a:gd name="connsiteX221" fmla="*/ 0 w 12192000"/>
              <a:gd name="connsiteY22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278619 w 12192000"/>
              <a:gd name="connsiteY39" fmla="*/ 1011878 h 2237474"/>
              <a:gd name="connsiteX40" fmla="*/ 9268019 w 12192000"/>
              <a:gd name="connsiteY40" fmla="*/ 1007442 h 2237474"/>
              <a:gd name="connsiteX41" fmla="*/ 9234662 w 12192000"/>
              <a:gd name="connsiteY41" fmla="*/ 1023056 h 2237474"/>
              <a:gd name="connsiteX42" fmla="*/ 9181033 w 12192000"/>
              <a:gd name="connsiteY42" fmla="*/ 1037921 h 2237474"/>
              <a:gd name="connsiteX43" fmla="*/ 9155969 w 12192000"/>
              <a:gd name="connsiteY43" fmla="*/ 1046804 h 2237474"/>
              <a:gd name="connsiteX44" fmla="*/ 9133985 w 12192000"/>
              <a:gd name="connsiteY44" fmla="*/ 1046450 h 2237474"/>
              <a:gd name="connsiteX45" fmla="*/ 9012987 w 12192000"/>
              <a:gd name="connsiteY45" fmla="*/ 1061986 h 2237474"/>
              <a:gd name="connsiteX46" fmla="*/ 8968445 w 12192000"/>
              <a:gd name="connsiteY46" fmla="*/ 1052169 h 2237474"/>
              <a:gd name="connsiteX47" fmla="*/ 8958984 w 12192000"/>
              <a:gd name="connsiteY47" fmla="*/ 1057212 h 2237474"/>
              <a:gd name="connsiteX48" fmla="*/ 8886001 w 12192000"/>
              <a:gd name="connsiteY48" fmla="*/ 1067468 h 2237474"/>
              <a:gd name="connsiteX49" fmla="*/ 8838610 w 12192000"/>
              <a:gd name="connsiteY49" fmla="*/ 1075091 h 2237474"/>
              <a:gd name="connsiteX50" fmla="*/ 8750383 w 12192000"/>
              <a:gd name="connsiteY50" fmla="*/ 1097387 h 2237474"/>
              <a:gd name="connsiteX51" fmla="*/ 8697365 w 12192000"/>
              <a:gd name="connsiteY51" fmla="*/ 1105869 h 2237474"/>
              <a:gd name="connsiteX52" fmla="*/ 8665605 w 12192000"/>
              <a:gd name="connsiteY52" fmla="*/ 1110791 h 2237474"/>
              <a:gd name="connsiteX53" fmla="*/ 8584946 w 12192000"/>
              <a:gd name="connsiteY53" fmla="*/ 1135226 h 2237474"/>
              <a:gd name="connsiteX54" fmla="*/ 8460755 w 12192000"/>
              <a:gd name="connsiteY54" fmla="*/ 1203427 h 2237474"/>
              <a:gd name="connsiteX55" fmla="*/ 8419755 w 12192000"/>
              <a:gd name="connsiteY55" fmla="*/ 1216260 h 2237474"/>
              <a:gd name="connsiteX56" fmla="*/ 8411626 w 12192000"/>
              <a:gd name="connsiteY56" fmla="*/ 1214397 h 2237474"/>
              <a:gd name="connsiteX57" fmla="*/ 8363469 w 12192000"/>
              <a:gd name="connsiteY57" fmla="*/ 1246658 h 2237474"/>
              <a:gd name="connsiteX58" fmla="*/ 8275497 w 12192000"/>
              <a:gd name="connsiteY58" fmla="*/ 1264396 h 2237474"/>
              <a:gd name="connsiteX59" fmla="*/ 8206287 w 12192000"/>
              <a:gd name="connsiteY59" fmla="*/ 1273060 h 2237474"/>
              <a:gd name="connsiteX60" fmla="*/ 8168705 w 12192000"/>
              <a:gd name="connsiteY60" fmla="*/ 1279956 h 2237474"/>
              <a:gd name="connsiteX61" fmla="*/ 8139997 w 12192000"/>
              <a:gd name="connsiteY61" fmla="*/ 1282713 h 2237474"/>
              <a:gd name="connsiteX62" fmla="*/ 8074238 w 12192000"/>
              <a:gd name="connsiteY62" fmla="*/ 1301895 h 2237474"/>
              <a:gd name="connsiteX63" fmla="*/ 7968292 w 12192000"/>
              <a:gd name="connsiteY63" fmla="*/ 1338779 h 2237474"/>
              <a:gd name="connsiteX64" fmla="*/ 7945122 w 12192000"/>
              <a:gd name="connsiteY64" fmla="*/ 1345477 h 2237474"/>
              <a:gd name="connsiteX65" fmla="*/ 7902328 w 12192000"/>
              <a:gd name="connsiteY65" fmla="*/ 1345865 h 2237474"/>
              <a:gd name="connsiteX66" fmla="*/ 7875879 w 12192000"/>
              <a:gd name="connsiteY66" fmla="*/ 1345646 h 2237474"/>
              <a:gd name="connsiteX67" fmla="*/ 7840612 w 12192000"/>
              <a:gd name="connsiteY67" fmla="*/ 1369373 h 2237474"/>
              <a:gd name="connsiteX68" fmla="*/ 7786819 w 12192000"/>
              <a:gd name="connsiteY68" fmla="*/ 1378970 h 2237474"/>
              <a:gd name="connsiteX69" fmla="*/ 7548172 w 12192000"/>
              <a:gd name="connsiteY69" fmla="*/ 1417460 h 2237474"/>
              <a:gd name="connsiteX70" fmla="*/ 7483437 w 12192000"/>
              <a:gd name="connsiteY70" fmla="*/ 1478152 h 2237474"/>
              <a:gd name="connsiteX71" fmla="*/ 7377870 w 12192000"/>
              <a:gd name="connsiteY71" fmla="*/ 1523319 h 2237474"/>
              <a:gd name="connsiteX72" fmla="*/ 7230737 w 12192000"/>
              <a:gd name="connsiteY72" fmla="*/ 1562633 h 2237474"/>
              <a:gd name="connsiteX73" fmla="*/ 7224458 w 12192000"/>
              <a:gd name="connsiteY73" fmla="*/ 1573008 h 2237474"/>
              <a:gd name="connsiteX74" fmla="*/ 7213486 w 12192000"/>
              <a:gd name="connsiteY74" fmla="*/ 1580987 h 2237474"/>
              <a:gd name="connsiteX75" fmla="*/ 7183121 w 12192000"/>
              <a:gd name="connsiteY75" fmla="*/ 1595162 h 2237474"/>
              <a:gd name="connsiteX76" fmla="*/ 7164601 w 12192000"/>
              <a:gd name="connsiteY76" fmla="*/ 1606490 h 2237474"/>
              <a:gd name="connsiteX77" fmla="*/ 7114651 w 12192000"/>
              <a:gd name="connsiteY77" fmla="*/ 1620959 h 2237474"/>
              <a:gd name="connsiteX78" fmla="*/ 7092727 w 12192000"/>
              <a:gd name="connsiteY78" fmla="*/ 1623628 h 2237474"/>
              <a:gd name="connsiteX79" fmla="*/ 7031309 w 12192000"/>
              <a:gd name="connsiteY79" fmla="*/ 1619451 h 2237474"/>
              <a:gd name="connsiteX80" fmla="*/ 6999084 w 12192000"/>
              <a:gd name="connsiteY80" fmla="*/ 1634317 h 2237474"/>
              <a:gd name="connsiteX81" fmla="*/ 6992107 w 12192000"/>
              <a:gd name="connsiteY81" fmla="*/ 1636860 h 2237474"/>
              <a:gd name="connsiteX82" fmla="*/ 6991765 w 12192000"/>
              <a:gd name="connsiteY82" fmla="*/ 1636725 h 2237474"/>
              <a:gd name="connsiteX83" fmla="*/ 6900177 w 12192000"/>
              <a:gd name="connsiteY83" fmla="*/ 1636016 h 2237474"/>
              <a:gd name="connsiteX84" fmla="*/ 6795372 w 12192000"/>
              <a:gd name="connsiteY84" fmla="*/ 1644845 h 2237474"/>
              <a:gd name="connsiteX85" fmla="*/ 6692251 w 12192000"/>
              <a:gd name="connsiteY85" fmla="*/ 1656357 h 2237474"/>
              <a:gd name="connsiteX86" fmla="*/ 6655235 w 12192000"/>
              <a:gd name="connsiteY86" fmla="*/ 1661869 h 2237474"/>
              <a:gd name="connsiteX87" fmla="*/ 6587857 w 12192000"/>
              <a:gd name="connsiteY87" fmla="*/ 1665769 h 2237474"/>
              <a:gd name="connsiteX88" fmla="*/ 6554894 w 12192000"/>
              <a:gd name="connsiteY88" fmla="*/ 1664428 h 2237474"/>
              <a:gd name="connsiteX89" fmla="*/ 6516595 w 12192000"/>
              <a:gd name="connsiteY89" fmla="*/ 1667475 h 2237474"/>
              <a:gd name="connsiteX90" fmla="*/ 6508541 w 12192000"/>
              <a:gd name="connsiteY90" fmla="*/ 1668757 h 2237474"/>
              <a:gd name="connsiteX91" fmla="*/ 6471012 w 12192000"/>
              <a:gd name="connsiteY91" fmla="*/ 1678604 h 2237474"/>
              <a:gd name="connsiteX92" fmla="*/ 6415265 w 12192000"/>
              <a:gd name="connsiteY92" fmla="*/ 1665317 h 2237474"/>
              <a:gd name="connsiteX93" fmla="*/ 6364035 w 12192000"/>
              <a:gd name="connsiteY93" fmla="*/ 1667683 h 2237474"/>
              <a:gd name="connsiteX94" fmla="*/ 6280959 w 12192000"/>
              <a:gd name="connsiteY94" fmla="*/ 1689329 h 2237474"/>
              <a:gd name="connsiteX95" fmla="*/ 6243319 w 12192000"/>
              <a:gd name="connsiteY95" fmla="*/ 1695560 h 2237474"/>
              <a:gd name="connsiteX96" fmla="*/ 6098321 w 12192000"/>
              <a:gd name="connsiteY96" fmla="*/ 1721646 h 2237474"/>
              <a:gd name="connsiteX97" fmla="*/ 5880652 w 12192000"/>
              <a:gd name="connsiteY97" fmla="*/ 1779643 h 2237474"/>
              <a:gd name="connsiteX98" fmla="*/ 5785959 w 12192000"/>
              <a:gd name="connsiteY98" fmla="*/ 1775307 h 2237474"/>
              <a:gd name="connsiteX99" fmla="*/ 5643534 w 12192000"/>
              <a:gd name="connsiteY99" fmla="*/ 1802919 h 2237474"/>
              <a:gd name="connsiteX100" fmla="*/ 5518799 w 12192000"/>
              <a:gd name="connsiteY100" fmla="*/ 1818312 h 2237474"/>
              <a:gd name="connsiteX101" fmla="*/ 5505014 w 12192000"/>
              <a:gd name="connsiteY101" fmla="*/ 1819259 h 2237474"/>
              <a:gd name="connsiteX102" fmla="*/ 5453307 w 12192000"/>
              <a:gd name="connsiteY102" fmla="*/ 1815450 h 2237474"/>
              <a:gd name="connsiteX103" fmla="*/ 5364192 w 12192000"/>
              <a:gd name="connsiteY103" fmla="*/ 1826074 h 2237474"/>
              <a:gd name="connsiteX104" fmla="*/ 5350380 w 12192000"/>
              <a:gd name="connsiteY104" fmla="*/ 1830891 h 2237474"/>
              <a:gd name="connsiteX105" fmla="*/ 5259633 w 12192000"/>
              <a:gd name="connsiteY105" fmla="*/ 1837160 h 2237474"/>
              <a:gd name="connsiteX106" fmla="*/ 5197513 w 12192000"/>
              <a:gd name="connsiteY106" fmla="*/ 1844718 h 2237474"/>
              <a:gd name="connsiteX107" fmla="*/ 5168852 w 12192000"/>
              <a:gd name="connsiteY107" fmla="*/ 1844846 h 2237474"/>
              <a:gd name="connsiteX108" fmla="*/ 5114927 w 12192000"/>
              <a:gd name="connsiteY108" fmla="*/ 1847827 h 2237474"/>
              <a:gd name="connsiteX109" fmla="*/ 5108970 w 12192000"/>
              <a:gd name="connsiteY109" fmla="*/ 1847935 h 2237474"/>
              <a:gd name="connsiteX110" fmla="*/ 5067961 w 12192000"/>
              <a:gd name="connsiteY110" fmla="*/ 1845917 h 2237474"/>
              <a:gd name="connsiteX111" fmla="*/ 5007075 w 12192000"/>
              <a:gd name="connsiteY111" fmla="*/ 1838626 h 2237474"/>
              <a:gd name="connsiteX112" fmla="*/ 4944087 w 12192000"/>
              <a:gd name="connsiteY112" fmla="*/ 1823332 h 2237474"/>
              <a:gd name="connsiteX113" fmla="*/ 4907662 w 12192000"/>
              <a:gd name="connsiteY113" fmla="*/ 1816900 h 2237474"/>
              <a:gd name="connsiteX114" fmla="*/ 4882386 w 12192000"/>
              <a:gd name="connsiteY114" fmla="*/ 1809844 h 2237474"/>
              <a:gd name="connsiteX115" fmla="*/ 4811440 w 12192000"/>
              <a:gd name="connsiteY115" fmla="*/ 1804655 h 2237474"/>
              <a:gd name="connsiteX116" fmla="*/ 4691075 w 12192000"/>
              <a:gd name="connsiteY116" fmla="*/ 1801389 h 2237474"/>
              <a:gd name="connsiteX117" fmla="*/ 4611738 w 12192000"/>
              <a:gd name="connsiteY117" fmla="*/ 1776964 h 2237474"/>
              <a:gd name="connsiteX118" fmla="*/ 4560070 w 12192000"/>
              <a:gd name="connsiteY118" fmla="*/ 1785640 h 2237474"/>
              <a:gd name="connsiteX119" fmla="*/ 4536503 w 12192000"/>
              <a:gd name="connsiteY119" fmla="*/ 1785334 h 2237474"/>
              <a:gd name="connsiteX120" fmla="*/ 4513724 w 12192000"/>
              <a:gd name="connsiteY120" fmla="*/ 1791996 h 2237474"/>
              <a:gd name="connsiteX121" fmla="*/ 4459810 w 12192000"/>
              <a:gd name="connsiteY121" fmla="*/ 1797886 h 2237474"/>
              <a:gd name="connsiteX122" fmla="*/ 4379064 w 12192000"/>
              <a:gd name="connsiteY122" fmla="*/ 1817177 h 2237474"/>
              <a:gd name="connsiteX123" fmla="*/ 4319209 w 12192000"/>
              <a:gd name="connsiteY123" fmla="*/ 1834833 h 2237474"/>
              <a:gd name="connsiteX124" fmla="*/ 4290981 w 12192000"/>
              <a:gd name="connsiteY124" fmla="*/ 1839677 h 2237474"/>
              <a:gd name="connsiteX125" fmla="*/ 4285792 w 12192000"/>
              <a:gd name="connsiteY125" fmla="*/ 1836231 h 2237474"/>
              <a:gd name="connsiteX126" fmla="*/ 4238372 w 12192000"/>
              <a:gd name="connsiteY126" fmla="*/ 1851480 h 2237474"/>
              <a:gd name="connsiteX127" fmla="*/ 4232517 w 12192000"/>
              <a:gd name="connsiteY127" fmla="*/ 1852567 h 2237474"/>
              <a:gd name="connsiteX128" fmla="*/ 4191732 w 12192000"/>
              <a:gd name="connsiteY128" fmla="*/ 1857328 h 2237474"/>
              <a:gd name="connsiteX129" fmla="*/ 4065532 w 12192000"/>
              <a:gd name="connsiteY129" fmla="*/ 1855477 h 2237474"/>
              <a:gd name="connsiteX130" fmla="*/ 4028460 w 12192000"/>
              <a:gd name="connsiteY130" fmla="*/ 1855137 h 2237474"/>
              <a:gd name="connsiteX131" fmla="*/ 4002267 w 12192000"/>
              <a:gd name="connsiteY131" fmla="*/ 1852352 h 2237474"/>
              <a:gd name="connsiteX132" fmla="*/ 3931396 w 12192000"/>
              <a:gd name="connsiteY132" fmla="*/ 1858915 h 2237474"/>
              <a:gd name="connsiteX133" fmla="*/ 3812162 w 12192000"/>
              <a:gd name="connsiteY133" fmla="*/ 1875501 h 2237474"/>
              <a:gd name="connsiteX134" fmla="*/ 3729530 w 12192000"/>
              <a:gd name="connsiteY134" fmla="*/ 1864513 h 2237474"/>
              <a:gd name="connsiteX135" fmla="*/ 3680177 w 12192000"/>
              <a:gd name="connsiteY135" fmla="*/ 1881552 h 2237474"/>
              <a:gd name="connsiteX136" fmla="*/ 3567259 w 12192000"/>
              <a:gd name="connsiteY136" fmla="*/ 1893482 h 2237474"/>
              <a:gd name="connsiteX137" fmla="*/ 3405770 w 12192000"/>
              <a:gd name="connsiteY137" fmla="*/ 1904591 h 2237474"/>
              <a:gd name="connsiteX138" fmla="*/ 3280097 w 12192000"/>
              <a:gd name="connsiteY138" fmla="*/ 1919610 h 2237474"/>
              <a:gd name="connsiteX139" fmla="*/ 3123424 w 12192000"/>
              <a:gd name="connsiteY139" fmla="*/ 1952930 h 2237474"/>
              <a:gd name="connsiteX140" fmla="*/ 3009910 w 12192000"/>
              <a:gd name="connsiteY140" fmla="*/ 1957866 h 2237474"/>
              <a:gd name="connsiteX141" fmla="*/ 2995934 w 12192000"/>
              <a:gd name="connsiteY141" fmla="*/ 1967085 h 2237474"/>
              <a:gd name="connsiteX142" fmla="*/ 2980071 w 12192000"/>
              <a:gd name="connsiteY142" fmla="*/ 1972988 h 2237474"/>
              <a:gd name="connsiteX143" fmla="*/ 2978094 w 12192000"/>
              <a:gd name="connsiteY143" fmla="*/ 1972369 h 2237474"/>
              <a:gd name="connsiteX144" fmla="*/ 2942858 w 12192000"/>
              <a:gd name="connsiteY144" fmla="*/ 1981367 h 2237474"/>
              <a:gd name="connsiteX145" fmla="*/ 2875436 w 12192000"/>
              <a:gd name="connsiteY145" fmla="*/ 1996977 h 2237474"/>
              <a:gd name="connsiteX146" fmla="*/ 2874892 w 12192000"/>
              <a:gd name="connsiteY146" fmla="*/ 1996085 h 2237474"/>
              <a:gd name="connsiteX147" fmla="*/ 2864145 w 12192000"/>
              <a:gd name="connsiteY147" fmla="*/ 1994061 h 2237474"/>
              <a:gd name="connsiteX148" fmla="*/ 2843662 w 12192000"/>
              <a:gd name="connsiteY148" fmla="*/ 1992498 h 2237474"/>
              <a:gd name="connsiteX149" fmla="*/ 2796128 w 12192000"/>
              <a:gd name="connsiteY149" fmla="*/ 1976403 h 2237474"/>
              <a:gd name="connsiteX150" fmla="*/ 2756784 w 12192000"/>
              <a:gd name="connsiteY150" fmla="*/ 1985116 h 2237474"/>
              <a:gd name="connsiteX151" fmla="*/ 2748833 w 12192000"/>
              <a:gd name="connsiteY151" fmla="*/ 1986323 h 2237474"/>
              <a:gd name="connsiteX152" fmla="*/ 2748661 w 12192000"/>
              <a:gd name="connsiteY152" fmla="*/ 1986122 h 2237474"/>
              <a:gd name="connsiteX153" fmla="*/ 2740251 w 12192000"/>
              <a:gd name="connsiteY153" fmla="*/ 1986946 h 2237474"/>
              <a:gd name="connsiteX154" fmla="*/ 2718916 w 12192000"/>
              <a:gd name="connsiteY154" fmla="*/ 1990867 h 2237474"/>
              <a:gd name="connsiteX155" fmla="*/ 2713522 w 12192000"/>
              <a:gd name="connsiteY155" fmla="*/ 1990173 h 2237474"/>
              <a:gd name="connsiteX156" fmla="*/ 2680597 w 12192000"/>
              <a:gd name="connsiteY156" fmla="*/ 1984996 h 2237474"/>
              <a:gd name="connsiteX157" fmla="*/ 2578178 w 12192000"/>
              <a:gd name="connsiteY157" fmla="*/ 1990531 h 2237474"/>
              <a:gd name="connsiteX158" fmla="*/ 2476147 w 12192000"/>
              <a:gd name="connsiteY158" fmla="*/ 1998305 h 2237474"/>
              <a:gd name="connsiteX159" fmla="*/ 2373568 w 12192000"/>
              <a:gd name="connsiteY159" fmla="*/ 2003219 h 2237474"/>
              <a:gd name="connsiteX160" fmla="*/ 2321399 w 12192000"/>
              <a:gd name="connsiteY160" fmla="*/ 1989467 h 2237474"/>
              <a:gd name="connsiteX161" fmla="*/ 2315525 w 12192000"/>
              <a:gd name="connsiteY161" fmla="*/ 1989708 h 2237474"/>
              <a:gd name="connsiteX162" fmla="*/ 2300792 w 12192000"/>
              <a:gd name="connsiteY162" fmla="*/ 1994290 h 2237474"/>
              <a:gd name="connsiteX163" fmla="*/ 2295469 w 12192000"/>
              <a:gd name="connsiteY163" fmla="*/ 1996659 h 2237474"/>
              <a:gd name="connsiteX164" fmla="*/ 2287219 w 12192000"/>
              <a:gd name="connsiteY164" fmla="*/ 1998750 h 2237474"/>
              <a:gd name="connsiteX165" fmla="*/ 2286948 w 12192000"/>
              <a:gd name="connsiteY165" fmla="*/ 1998596 h 2237474"/>
              <a:gd name="connsiteX166" fmla="*/ 2243069 w 12192000"/>
              <a:gd name="connsiteY166" fmla="*/ 2015111 h 2237474"/>
              <a:gd name="connsiteX167" fmla="*/ 2186609 w 12192000"/>
              <a:gd name="connsiteY167" fmla="*/ 2008263 h 2237474"/>
              <a:gd name="connsiteX168" fmla="*/ 2164831 w 12192000"/>
              <a:gd name="connsiteY168" fmla="*/ 2010143 h 2237474"/>
              <a:gd name="connsiteX169" fmla="*/ 2152836 w 12192000"/>
              <a:gd name="connsiteY169" fmla="*/ 2010048 h 2237474"/>
              <a:gd name="connsiteX170" fmla="*/ 2117102 w 12192000"/>
              <a:gd name="connsiteY170" fmla="*/ 2023004 h 2237474"/>
              <a:gd name="connsiteX171" fmla="*/ 2111935 w 12192000"/>
              <a:gd name="connsiteY171" fmla="*/ 2023163 h 2237474"/>
              <a:gd name="connsiteX172" fmla="*/ 2089991 w 12192000"/>
              <a:gd name="connsiteY172" fmla="*/ 2034193 h 2237474"/>
              <a:gd name="connsiteX173" fmla="*/ 2058061 w 12192000"/>
              <a:gd name="connsiteY173" fmla="*/ 2047942 h 2237474"/>
              <a:gd name="connsiteX174" fmla="*/ 2055737 w 12192000"/>
              <a:gd name="connsiteY174" fmla="*/ 2047704 h 2237474"/>
              <a:gd name="connsiteX175" fmla="*/ 2042244 w 12192000"/>
              <a:gd name="connsiteY175" fmla="*/ 2055560 h 2237474"/>
              <a:gd name="connsiteX176" fmla="*/ 1976224 w 12192000"/>
              <a:gd name="connsiteY176" fmla="*/ 2074257 h 2237474"/>
              <a:gd name="connsiteX177" fmla="*/ 1877728 w 12192000"/>
              <a:gd name="connsiteY177" fmla="*/ 2101004 h 2237474"/>
              <a:gd name="connsiteX178" fmla="*/ 1759056 w 12192000"/>
              <a:gd name="connsiteY178" fmla="*/ 2125608 h 2237474"/>
              <a:gd name="connsiteX179" fmla="*/ 1637948 w 12192000"/>
              <a:gd name="connsiteY179" fmla="*/ 2172597 h 2237474"/>
              <a:gd name="connsiteX180" fmla="*/ 1434549 w 12192000"/>
              <a:gd name="connsiteY180" fmla="*/ 2234522 h 2237474"/>
              <a:gd name="connsiteX181" fmla="*/ 1398481 w 12192000"/>
              <a:gd name="connsiteY181" fmla="*/ 2237074 h 2237474"/>
              <a:gd name="connsiteX182" fmla="*/ 1398407 w 12192000"/>
              <a:gd name="connsiteY182" fmla="*/ 2237095 h 2237474"/>
              <a:gd name="connsiteX183" fmla="*/ 1370962 w 12192000"/>
              <a:gd name="connsiteY183" fmla="*/ 2237474 h 2237474"/>
              <a:gd name="connsiteX184" fmla="*/ 1356367 w 12192000"/>
              <a:gd name="connsiteY184" fmla="*/ 2235089 h 2237474"/>
              <a:gd name="connsiteX185" fmla="*/ 1324828 w 12192000"/>
              <a:gd name="connsiteY185" fmla="*/ 2231968 h 2237474"/>
              <a:gd name="connsiteX186" fmla="*/ 1297744 w 12192000"/>
              <a:gd name="connsiteY186" fmla="*/ 2235849 h 2237474"/>
              <a:gd name="connsiteX187" fmla="*/ 1286236 w 12192000"/>
              <a:gd name="connsiteY187" fmla="*/ 2233135 h 2237474"/>
              <a:gd name="connsiteX188" fmla="*/ 1283504 w 12192000"/>
              <a:gd name="connsiteY188" fmla="*/ 2233797 h 2237474"/>
              <a:gd name="connsiteX189" fmla="*/ 1279765 w 12192000"/>
              <a:gd name="connsiteY189" fmla="*/ 2229639 h 2237474"/>
              <a:gd name="connsiteX190" fmla="*/ 1195347 w 12192000"/>
              <a:gd name="connsiteY190" fmla="*/ 2212354 h 2237474"/>
              <a:gd name="connsiteX191" fmla="*/ 970251 w 12192000"/>
              <a:gd name="connsiteY191" fmla="*/ 2221029 h 2237474"/>
              <a:gd name="connsiteX192" fmla="*/ 812914 w 12192000"/>
              <a:gd name="connsiteY192" fmla="*/ 2202752 h 2237474"/>
              <a:gd name="connsiteX193" fmla="*/ 800195 w 12192000"/>
              <a:gd name="connsiteY193" fmla="*/ 2209407 h 2237474"/>
              <a:gd name="connsiteX194" fmla="*/ 784978 w 12192000"/>
              <a:gd name="connsiteY194" fmla="*/ 2212360 h 2237474"/>
              <a:gd name="connsiteX195" fmla="*/ 681987 w 12192000"/>
              <a:gd name="connsiteY195" fmla="*/ 2216757 h 2237474"/>
              <a:gd name="connsiteX196" fmla="*/ 669923 w 12192000"/>
              <a:gd name="connsiteY196" fmla="*/ 2211682 h 2237474"/>
              <a:gd name="connsiteX197" fmla="*/ 648680 w 12192000"/>
              <a:gd name="connsiteY197" fmla="*/ 2206229 h 2237474"/>
              <a:gd name="connsiteX198" fmla="*/ 597225 w 12192000"/>
              <a:gd name="connsiteY198" fmla="*/ 2180999 h 2237474"/>
              <a:gd name="connsiteX199" fmla="*/ 558449 w 12192000"/>
              <a:gd name="connsiteY199" fmla="*/ 2182346 h 2237474"/>
              <a:gd name="connsiteX200" fmla="*/ 550517 w 12192000"/>
              <a:gd name="connsiteY200" fmla="*/ 2182060 h 2237474"/>
              <a:gd name="connsiteX201" fmla="*/ 550309 w 12192000"/>
              <a:gd name="connsiteY201" fmla="*/ 2181825 h 2237474"/>
              <a:gd name="connsiteX202" fmla="*/ 541836 w 12192000"/>
              <a:gd name="connsiteY202" fmla="*/ 2181063 h 2237474"/>
              <a:gd name="connsiteX203" fmla="*/ 536057 w 12192000"/>
              <a:gd name="connsiteY203" fmla="*/ 2181537 h 2237474"/>
              <a:gd name="connsiteX204" fmla="*/ 520671 w 12192000"/>
              <a:gd name="connsiteY204" fmla="*/ 2180980 h 2237474"/>
              <a:gd name="connsiteX205" fmla="*/ 515024 w 12192000"/>
              <a:gd name="connsiteY205" fmla="*/ 2179258 h 2237474"/>
              <a:gd name="connsiteX206" fmla="*/ 512278 w 12192000"/>
              <a:gd name="connsiteY206" fmla="*/ 2176369 h 2237474"/>
              <a:gd name="connsiteX207" fmla="*/ 480419 w 12192000"/>
              <a:gd name="connsiteY207" fmla="*/ 2167807 h 2237474"/>
              <a:gd name="connsiteX208" fmla="*/ 413835 w 12192000"/>
              <a:gd name="connsiteY208" fmla="*/ 2156783 h 2237474"/>
              <a:gd name="connsiteX209" fmla="*/ 376513 w 12192000"/>
              <a:gd name="connsiteY209" fmla="*/ 2154014 h 2237474"/>
              <a:gd name="connsiteX210" fmla="*/ 273386 w 12192000"/>
              <a:gd name="connsiteY210" fmla="*/ 2142551 h 2237474"/>
              <a:gd name="connsiteX211" fmla="*/ 169207 w 12192000"/>
              <a:gd name="connsiteY211" fmla="*/ 2128100 h 2237474"/>
              <a:gd name="connsiteX212" fmla="*/ 93149 w 12192000"/>
              <a:gd name="connsiteY212" fmla="*/ 2105324 h 2237474"/>
              <a:gd name="connsiteX213" fmla="*/ 88109 w 12192000"/>
              <a:gd name="connsiteY213" fmla="*/ 2106704 h 2237474"/>
              <a:gd name="connsiteX214" fmla="*/ 80022 w 12192000"/>
              <a:gd name="connsiteY214" fmla="*/ 2107254 h 2237474"/>
              <a:gd name="connsiteX215" fmla="*/ 79717 w 12192000"/>
              <a:gd name="connsiteY215" fmla="*/ 2107046 h 2237474"/>
              <a:gd name="connsiteX216" fmla="*/ 72352 w 12192000"/>
              <a:gd name="connsiteY216" fmla="*/ 2107991 h 2237474"/>
              <a:gd name="connsiteX217" fmla="*/ 37645 w 12192000"/>
              <a:gd name="connsiteY217" fmla="*/ 2115401 h 2237474"/>
              <a:gd name="connsiteX218" fmla="*/ 4572 w 12192000"/>
              <a:gd name="connsiteY218" fmla="*/ 2111091 h 2237474"/>
              <a:gd name="connsiteX219" fmla="*/ 0 w 12192000"/>
              <a:gd name="connsiteY219" fmla="*/ 2110468 h 2237474"/>
              <a:gd name="connsiteX220" fmla="*/ 0 w 12192000"/>
              <a:gd name="connsiteY22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00499 w 12192000"/>
              <a:gd name="connsiteY34" fmla="*/ 954680 h 2237474"/>
              <a:gd name="connsiteX35" fmla="*/ 9428195 w 12192000"/>
              <a:gd name="connsiteY35" fmla="*/ 986225 h 2237474"/>
              <a:gd name="connsiteX36" fmla="*/ 9410017 w 12192000"/>
              <a:gd name="connsiteY36" fmla="*/ 993931 h 2237474"/>
              <a:gd name="connsiteX37" fmla="*/ 9392919 w 12192000"/>
              <a:gd name="connsiteY37" fmla="*/ 994656 h 2237474"/>
              <a:gd name="connsiteX38" fmla="*/ 9278619 w 12192000"/>
              <a:gd name="connsiteY38" fmla="*/ 1011878 h 2237474"/>
              <a:gd name="connsiteX39" fmla="*/ 9268019 w 12192000"/>
              <a:gd name="connsiteY39" fmla="*/ 1007442 h 2237474"/>
              <a:gd name="connsiteX40" fmla="*/ 9234662 w 12192000"/>
              <a:gd name="connsiteY40" fmla="*/ 1023056 h 2237474"/>
              <a:gd name="connsiteX41" fmla="*/ 9181033 w 12192000"/>
              <a:gd name="connsiteY41" fmla="*/ 1037921 h 2237474"/>
              <a:gd name="connsiteX42" fmla="*/ 9155969 w 12192000"/>
              <a:gd name="connsiteY42" fmla="*/ 1046804 h 2237474"/>
              <a:gd name="connsiteX43" fmla="*/ 9133985 w 12192000"/>
              <a:gd name="connsiteY43" fmla="*/ 1046450 h 2237474"/>
              <a:gd name="connsiteX44" fmla="*/ 9012987 w 12192000"/>
              <a:gd name="connsiteY44" fmla="*/ 1061986 h 2237474"/>
              <a:gd name="connsiteX45" fmla="*/ 8968445 w 12192000"/>
              <a:gd name="connsiteY45" fmla="*/ 1052169 h 2237474"/>
              <a:gd name="connsiteX46" fmla="*/ 8958984 w 12192000"/>
              <a:gd name="connsiteY46" fmla="*/ 1057212 h 2237474"/>
              <a:gd name="connsiteX47" fmla="*/ 8886001 w 12192000"/>
              <a:gd name="connsiteY47" fmla="*/ 1067468 h 2237474"/>
              <a:gd name="connsiteX48" fmla="*/ 8838610 w 12192000"/>
              <a:gd name="connsiteY48" fmla="*/ 1075091 h 2237474"/>
              <a:gd name="connsiteX49" fmla="*/ 8750383 w 12192000"/>
              <a:gd name="connsiteY49" fmla="*/ 1097387 h 2237474"/>
              <a:gd name="connsiteX50" fmla="*/ 8697365 w 12192000"/>
              <a:gd name="connsiteY50" fmla="*/ 1105869 h 2237474"/>
              <a:gd name="connsiteX51" fmla="*/ 8665605 w 12192000"/>
              <a:gd name="connsiteY51" fmla="*/ 1110791 h 2237474"/>
              <a:gd name="connsiteX52" fmla="*/ 8584946 w 12192000"/>
              <a:gd name="connsiteY52" fmla="*/ 1135226 h 2237474"/>
              <a:gd name="connsiteX53" fmla="*/ 8460755 w 12192000"/>
              <a:gd name="connsiteY53" fmla="*/ 1203427 h 2237474"/>
              <a:gd name="connsiteX54" fmla="*/ 8419755 w 12192000"/>
              <a:gd name="connsiteY54" fmla="*/ 1216260 h 2237474"/>
              <a:gd name="connsiteX55" fmla="*/ 8411626 w 12192000"/>
              <a:gd name="connsiteY55" fmla="*/ 1214397 h 2237474"/>
              <a:gd name="connsiteX56" fmla="*/ 8363469 w 12192000"/>
              <a:gd name="connsiteY56" fmla="*/ 1246658 h 2237474"/>
              <a:gd name="connsiteX57" fmla="*/ 8275497 w 12192000"/>
              <a:gd name="connsiteY57" fmla="*/ 1264396 h 2237474"/>
              <a:gd name="connsiteX58" fmla="*/ 8206287 w 12192000"/>
              <a:gd name="connsiteY58" fmla="*/ 1273060 h 2237474"/>
              <a:gd name="connsiteX59" fmla="*/ 8168705 w 12192000"/>
              <a:gd name="connsiteY59" fmla="*/ 1279956 h 2237474"/>
              <a:gd name="connsiteX60" fmla="*/ 8139997 w 12192000"/>
              <a:gd name="connsiteY60" fmla="*/ 1282713 h 2237474"/>
              <a:gd name="connsiteX61" fmla="*/ 8074238 w 12192000"/>
              <a:gd name="connsiteY61" fmla="*/ 1301895 h 2237474"/>
              <a:gd name="connsiteX62" fmla="*/ 7968292 w 12192000"/>
              <a:gd name="connsiteY62" fmla="*/ 1338779 h 2237474"/>
              <a:gd name="connsiteX63" fmla="*/ 7945122 w 12192000"/>
              <a:gd name="connsiteY63" fmla="*/ 1345477 h 2237474"/>
              <a:gd name="connsiteX64" fmla="*/ 7902328 w 12192000"/>
              <a:gd name="connsiteY64" fmla="*/ 1345865 h 2237474"/>
              <a:gd name="connsiteX65" fmla="*/ 7875879 w 12192000"/>
              <a:gd name="connsiteY65" fmla="*/ 1345646 h 2237474"/>
              <a:gd name="connsiteX66" fmla="*/ 7840612 w 12192000"/>
              <a:gd name="connsiteY66" fmla="*/ 1369373 h 2237474"/>
              <a:gd name="connsiteX67" fmla="*/ 7786819 w 12192000"/>
              <a:gd name="connsiteY67" fmla="*/ 1378970 h 2237474"/>
              <a:gd name="connsiteX68" fmla="*/ 7548172 w 12192000"/>
              <a:gd name="connsiteY68" fmla="*/ 1417460 h 2237474"/>
              <a:gd name="connsiteX69" fmla="*/ 7483437 w 12192000"/>
              <a:gd name="connsiteY69" fmla="*/ 1478152 h 2237474"/>
              <a:gd name="connsiteX70" fmla="*/ 7377870 w 12192000"/>
              <a:gd name="connsiteY70" fmla="*/ 1523319 h 2237474"/>
              <a:gd name="connsiteX71" fmla="*/ 7230737 w 12192000"/>
              <a:gd name="connsiteY71" fmla="*/ 1562633 h 2237474"/>
              <a:gd name="connsiteX72" fmla="*/ 7224458 w 12192000"/>
              <a:gd name="connsiteY72" fmla="*/ 1573008 h 2237474"/>
              <a:gd name="connsiteX73" fmla="*/ 7213486 w 12192000"/>
              <a:gd name="connsiteY73" fmla="*/ 1580987 h 2237474"/>
              <a:gd name="connsiteX74" fmla="*/ 7183121 w 12192000"/>
              <a:gd name="connsiteY74" fmla="*/ 1595162 h 2237474"/>
              <a:gd name="connsiteX75" fmla="*/ 7164601 w 12192000"/>
              <a:gd name="connsiteY75" fmla="*/ 1606490 h 2237474"/>
              <a:gd name="connsiteX76" fmla="*/ 7114651 w 12192000"/>
              <a:gd name="connsiteY76" fmla="*/ 1620959 h 2237474"/>
              <a:gd name="connsiteX77" fmla="*/ 7092727 w 12192000"/>
              <a:gd name="connsiteY77" fmla="*/ 1623628 h 2237474"/>
              <a:gd name="connsiteX78" fmla="*/ 7031309 w 12192000"/>
              <a:gd name="connsiteY78" fmla="*/ 1619451 h 2237474"/>
              <a:gd name="connsiteX79" fmla="*/ 6999084 w 12192000"/>
              <a:gd name="connsiteY79" fmla="*/ 1634317 h 2237474"/>
              <a:gd name="connsiteX80" fmla="*/ 6992107 w 12192000"/>
              <a:gd name="connsiteY80" fmla="*/ 1636860 h 2237474"/>
              <a:gd name="connsiteX81" fmla="*/ 6991765 w 12192000"/>
              <a:gd name="connsiteY81" fmla="*/ 1636725 h 2237474"/>
              <a:gd name="connsiteX82" fmla="*/ 6900177 w 12192000"/>
              <a:gd name="connsiteY82" fmla="*/ 1636016 h 2237474"/>
              <a:gd name="connsiteX83" fmla="*/ 6795372 w 12192000"/>
              <a:gd name="connsiteY83" fmla="*/ 1644845 h 2237474"/>
              <a:gd name="connsiteX84" fmla="*/ 6692251 w 12192000"/>
              <a:gd name="connsiteY84" fmla="*/ 1656357 h 2237474"/>
              <a:gd name="connsiteX85" fmla="*/ 6655235 w 12192000"/>
              <a:gd name="connsiteY85" fmla="*/ 1661869 h 2237474"/>
              <a:gd name="connsiteX86" fmla="*/ 6587857 w 12192000"/>
              <a:gd name="connsiteY86" fmla="*/ 1665769 h 2237474"/>
              <a:gd name="connsiteX87" fmla="*/ 6554894 w 12192000"/>
              <a:gd name="connsiteY87" fmla="*/ 1664428 h 2237474"/>
              <a:gd name="connsiteX88" fmla="*/ 6516595 w 12192000"/>
              <a:gd name="connsiteY88" fmla="*/ 1667475 h 2237474"/>
              <a:gd name="connsiteX89" fmla="*/ 6508541 w 12192000"/>
              <a:gd name="connsiteY89" fmla="*/ 1668757 h 2237474"/>
              <a:gd name="connsiteX90" fmla="*/ 6471012 w 12192000"/>
              <a:gd name="connsiteY90" fmla="*/ 1678604 h 2237474"/>
              <a:gd name="connsiteX91" fmla="*/ 6415265 w 12192000"/>
              <a:gd name="connsiteY91" fmla="*/ 1665317 h 2237474"/>
              <a:gd name="connsiteX92" fmla="*/ 6364035 w 12192000"/>
              <a:gd name="connsiteY92" fmla="*/ 1667683 h 2237474"/>
              <a:gd name="connsiteX93" fmla="*/ 6280959 w 12192000"/>
              <a:gd name="connsiteY93" fmla="*/ 1689329 h 2237474"/>
              <a:gd name="connsiteX94" fmla="*/ 6243319 w 12192000"/>
              <a:gd name="connsiteY94" fmla="*/ 1695560 h 2237474"/>
              <a:gd name="connsiteX95" fmla="*/ 6098321 w 12192000"/>
              <a:gd name="connsiteY95" fmla="*/ 1721646 h 2237474"/>
              <a:gd name="connsiteX96" fmla="*/ 5880652 w 12192000"/>
              <a:gd name="connsiteY96" fmla="*/ 1779643 h 2237474"/>
              <a:gd name="connsiteX97" fmla="*/ 5785959 w 12192000"/>
              <a:gd name="connsiteY97" fmla="*/ 1775307 h 2237474"/>
              <a:gd name="connsiteX98" fmla="*/ 5643534 w 12192000"/>
              <a:gd name="connsiteY98" fmla="*/ 1802919 h 2237474"/>
              <a:gd name="connsiteX99" fmla="*/ 5518799 w 12192000"/>
              <a:gd name="connsiteY99" fmla="*/ 1818312 h 2237474"/>
              <a:gd name="connsiteX100" fmla="*/ 5505014 w 12192000"/>
              <a:gd name="connsiteY100" fmla="*/ 1819259 h 2237474"/>
              <a:gd name="connsiteX101" fmla="*/ 5453307 w 12192000"/>
              <a:gd name="connsiteY101" fmla="*/ 1815450 h 2237474"/>
              <a:gd name="connsiteX102" fmla="*/ 5364192 w 12192000"/>
              <a:gd name="connsiteY102" fmla="*/ 1826074 h 2237474"/>
              <a:gd name="connsiteX103" fmla="*/ 5350380 w 12192000"/>
              <a:gd name="connsiteY103" fmla="*/ 1830891 h 2237474"/>
              <a:gd name="connsiteX104" fmla="*/ 5259633 w 12192000"/>
              <a:gd name="connsiteY104" fmla="*/ 1837160 h 2237474"/>
              <a:gd name="connsiteX105" fmla="*/ 5197513 w 12192000"/>
              <a:gd name="connsiteY105" fmla="*/ 1844718 h 2237474"/>
              <a:gd name="connsiteX106" fmla="*/ 5168852 w 12192000"/>
              <a:gd name="connsiteY106" fmla="*/ 1844846 h 2237474"/>
              <a:gd name="connsiteX107" fmla="*/ 5114927 w 12192000"/>
              <a:gd name="connsiteY107" fmla="*/ 1847827 h 2237474"/>
              <a:gd name="connsiteX108" fmla="*/ 5108970 w 12192000"/>
              <a:gd name="connsiteY108" fmla="*/ 1847935 h 2237474"/>
              <a:gd name="connsiteX109" fmla="*/ 5067961 w 12192000"/>
              <a:gd name="connsiteY109" fmla="*/ 1845917 h 2237474"/>
              <a:gd name="connsiteX110" fmla="*/ 5007075 w 12192000"/>
              <a:gd name="connsiteY110" fmla="*/ 1838626 h 2237474"/>
              <a:gd name="connsiteX111" fmla="*/ 4944087 w 12192000"/>
              <a:gd name="connsiteY111" fmla="*/ 1823332 h 2237474"/>
              <a:gd name="connsiteX112" fmla="*/ 4907662 w 12192000"/>
              <a:gd name="connsiteY112" fmla="*/ 1816900 h 2237474"/>
              <a:gd name="connsiteX113" fmla="*/ 4882386 w 12192000"/>
              <a:gd name="connsiteY113" fmla="*/ 1809844 h 2237474"/>
              <a:gd name="connsiteX114" fmla="*/ 4811440 w 12192000"/>
              <a:gd name="connsiteY114" fmla="*/ 1804655 h 2237474"/>
              <a:gd name="connsiteX115" fmla="*/ 4691075 w 12192000"/>
              <a:gd name="connsiteY115" fmla="*/ 1801389 h 2237474"/>
              <a:gd name="connsiteX116" fmla="*/ 4611738 w 12192000"/>
              <a:gd name="connsiteY116" fmla="*/ 1776964 h 2237474"/>
              <a:gd name="connsiteX117" fmla="*/ 4560070 w 12192000"/>
              <a:gd name="connsiteY117" fmla="*/ 1785640 h 2237474"/>
              <a:gd name="connsiteX118" fmla="*/ 4536503 w 12192000"/>
              <a:gd name="connsiteY118" fmla="*/ 1785334 h 2237474"/>
              <a:gd name="connsiteX119" fmla="*/ 4513724 w 12192000"/>
              <a:gd name="connsiteY119" fmla="*/ 1791996 h 2237474"/>
              <a:gd name="connsiteX120" fmla="*/ 4459810 w 12192000"/>
              <a:gd name="connsiteY120" fmla="*/ 1797886 h 2237474"/>
              <a:gd name="connsiteX121" fmla="*/ 4379064 w 12192000"/>
              <a:gd name="connsiteY121" fmla="*/ 1817177 h 2237474"/>
              <a:gd name="connsiteX122" fmla="*/ 4319209 w 12192000"/>
              <a:gd name="connsiteY122" fmla="*/ 1834833 h 2237474"/>
              <a:gd name="connsiteX123" fmla="*/ 4290981 w 12192000"/>
              <a:gd name="connsiteY123" fmla="*/ 1839677 h 2237474"/>
              <a:gd name="connsiteX124" fmla="*/ 4285792 w 12192000"/>
              <a:gd name="connsiteY124" fmla="*/ 1836231 h 2237474"/>
              <a:gd name="connsiteX125" fmla="*/ 4238372 w 12192000"/>
              <a:gd name="connsiteY125" fmla="*/ 1851480 h 2237474"/>
              <a:gd name="connsiteX126" fmla="*/ 4232517 w 12192000"/>
              <a:gd name="connsiteY126" fmla="*/ 1852567 h 2237474"/>
              <a:gd name="connsiteX127" fmla="*/ 4191732 w 12192000"/>
              <a:gd name="connsiteY127" fmla="*/ 1857328 h 2237474"/>
              <a:gd name="connsiteX128" fmla="*/ 4065532 w 12192000"/>
              <a:gd name="connsiteY128" fmla="*/ 1855477 h 2237474"/>
              <a:gd name="connsiteX129" fmla="*/ 4028460 w 12192000"/>
              <a:gd name="connsiteY129" fmla="*/ 1855137 h 2237474"/>
              <a:gd name="connsiteX130" fmla="*/ 4002267 w 12192000"/>
              <a:gd name="connsiteY130" fmla="*/ 1852352 h 2237474"/>
              <a:gd name="connsiteX131" fmla="*/ 3931396 w 12192000"/>
              <a:gd name="connsiteY131" fmla="*/ 1858915 h 2237474"/>
              <a:gd name="connsiteX132" fmla="*/ 3812162 w 12192000"/>
              <a:gd name="connsiteY132" fmla="*/ 1875501 h 2237474"/>
              <a:gd name="connsiteX133" fmla="*/ 3729530 w 12192000"/>
              <a:gd name="connsiteY133" fmla="*/ 1864513 h 2237474"/>
              <a:gd name="connsiteX134" fmla="*/ 3680177 w 12192000"/>
              <a:gd name="connsiteY134" fmla="*/ 1881552 h 2237474"/>
              <a:gd name="connsiteX135" fmla="*/ 3567259 w 12192000"/>
              <a:gd name="connsiteY135" fmla="*/ 1893482 h 2237474"/>
              <a:gd name="connsiteX136" fmla="*/ 3405770 w 12192000"/>
              <a:gd name="connsiteY136" fmla="*/ 1904591 h 2237474"/>
              <a:gd name="connsiteX137" fmla="*/ 3280097 w 12192000"/>
              <a:gd name="connsiteY137" fmla="*/ 1919610 h 2237474"/>
              <a:gd name="connsiteX138" fmla="*/ 3123424 w 12192000"/>
              <a:gd name="connsiteY138" fmla="*/ 1952930 h 2237474"/>
              <a:gd name="connsiteX139" fmla="*/ 3009910 w 12192000"/>
              <a:gd name="connsiteY139" fmla="*/ 1957866 h 2237474"/>
              <a:gd name="connsiteX140" fmla="*/ 2995934 w 12192000"/>
              <a:gd name="connsiteY140" fmla="*/ 1967085 h 2237474"/>
              <a:gd name="connsiteX141" fmla="*/ 2980071 w 12192000"/>
              <a:gd name="connsiteY141" fmla="*/ 1972988 h 2237474"/>
              <a:gd name="connsiteX142" fmla="*/ 2978094 w 12192000"/>
              <a:gd name="connsiteY142" fmla="*/ 1972369 h 2237474"/>
              <a:gd name="connsiteX143" fmla="*/ 2942858 w 12192000"/>
              <a:gd name="connsiteY143" fmla="*/ 1981367 h 2237474"/>
              <a:gd name="connsiteX144" fmla="*/ 2875436 w 12192000"/>
              <a:gd name="connsiteY144" fmla="*/ 1996977 h 2237474"/>
              <a:gd name="connsiteX145" fmla="*/ 2874892 w 12192000"/>
              <a:gd name="connsiteY145" fmla="*/ 1996085 h 2237474"/>
              <a:gd name="connsiteX146" fmla="*/ 2864145 w 12192000"/>
              <a:gd name="connsiteY146" fmla="*/ 1994061 h 2237474"/>
              <a:gd name="connsiteX147" fmla="*/ 2843662 w 12192000"/>
              <a:gd name="connsiteY147" fmla="*/ 1992498 h 2237474"/>
              <a:gd name="connsiteX148" fmla="*/ 2796128 w 12192000"/>
              <a:gd name="connsiteY148" fmla="*/ 1976403 h 2237474"/>
              <a:gd name="connsiteX149" fmla="*/ 2756784 w 12192000"/>
              <a:gd name="connsiteY149" fmla="*/ 1985116 h 2237474"/>
              <a:gd name="connsiteX150" fmla="*/ 2748833 w 12192000"/>
              <a:gd name="connsiteY150" fmla="*/ 1986323 h 2237474"/>
              <a:gd name="connsiteX151" fmla="*/ 2748661 w 12192000"/>
              <a:gd name="connsiteY151" fmla="*/ 1986122 h 2237474"/>
              <a:gd name="connsiteX152" fmla="*/ 2740251 w 12192000"/>
              <a:gd name="connsiteY152" fmla="*/ 1986946 h 2237474"/>
              <a:gd name="connsiteX153" fmla="*/ 2718916 w 12192000"/>
              <a:gd name="connsiteY153" fmla="*/ 1990867 h 2237474"/>
              <a:gd name="connsiteX154" fmla="*/ 2713522 w 12192000"/>
              <a:gd name="connsiteY154" fmla="*/ 1990173 h 2237474"/>
              <a:gd name="connsiteX155" fmla="*/ 2680597 w 12192000"/>
              <a:gd name="connsiteY155" fmla="*/ 1984996 h 2237474"/>
              <a:gd name="connsiteX156" fmla="*/ 2578178 w 12192000"/>
              <a:gd name="connsiteY156" fmla="*/ 1990531 h 2237474"/>
              <a:gd name="connsiteX157" fmla="*/ 2476147 w 12192000"/>
              <a:gd name="connsiteY157" fmla="*/ 1998305 h 2237474"/>
              <a:gd name="connsiteX158" fmla="*/ 2373568 w 12192000"/>
              <a:gd name="connsiteY158" fmla="*/ 2003219 h 2237474"/>
              <a:gd name="connsiteX159" fmla="*/ 2321399 w 12192000"/>
              <a:gd name="connsiteY159" fmla="*/ 1989467 h 2237474"/>
              <a:gd name="connsiteX160" fmla="*/ 2315525 w 12192000"/>
              <a:gd name="connsiteY160" fmla="*/ 1989708 h 2237474"/>
              <a:gd name="connsiteX161" fmla="*/ 2300792 w 12192000"/>
              <a:gd name="connsiteY161" fmla="*/ 1994290 h 2237474"/>
              <a:gd name="connsiteX162" fmla="*/ 2295469 w 12192000"/>
              <a:gd name="connsiteY162" fmla="*/ 1996659 h 2237474"/>
              <a:gd name="connsiteX163" fmla="*/ 2287219 w 12192000"/>
              <a:gd name="connsiteY163" fmla="*/ 1998750 h 2237474"/>
              <a:gd name="connsiteX164" fmla="*/ 2286948 w 12192000"/>
              <a:gd name="connsiteY164" fmla="*/ 1998596 h 2237474"/>
              <a:gd name="connsiteX165" fmla="*/ 2243069 w 12192000"/>
              <a:gd name="connsiteY165" fmla="*/ 2015111 h 2237474"/>
              <a:gd name="connsiteX166" fmla="*/ 2186609 w 12192000"/>
              <a:gd name="connsiteY166" fmla="*/ 2008263 h 2237474"/>
              <a:gd name="connsiteX167" fmla="*/ 2164831 w 12192000"/>
              <a:gd name="connsiteY167" fmla="*/ 2010143 h 2237474"/>
              <a:gd name="connsiteX168" fmla="*/ 2152836 w 12192000"/>
              <a:gd name="connsiteY168" fmla="*/ 2010048 h 2237474"/>
              <a:gd name="connsiteX169" fmla="*/ 2117102 w 12192000"/>
              <a:gd name="connsiteY169" fmla="*/ 2023004 h 2237474"/>
              <a:gd name="connsiteX170" fmla="*/ 2111935 w 12192000"/>
              <a:gd name="connsiteY170" fmla="*/ 2023163 h 2237474"/>
              <a:gd name="connsiteX171" fmla="*/ 2089991 w 12192000"/>
              <a:gd name="connsiteY171" fmla="*/ 2034193 h 2237474"/>
              <a:gd name="connsiteX172" fmla="*/ 2058061 w 12192000"/>
              <a:gd name="connsiteY172" fmla="*/ 2047942 h 2237474"/>
              <a:gd name="connsiteX173" fmla="*/ 2055737 w 12192000"/>
              <a:gd name="connsiteY173" fmla="*/ 2047704 h 2237474"/>
              <a:gd name="connsiteX174" fmla="*/ 2042244 w 12192000"/>
              <a:gd name="connsiteY174" fmla="*/ 2055560 h 2237474"/>
              <a:gd name="connsiteX175" fmla="*/ 1976224 w 12192000"/>
              <a:gd name="connsiteY175" fmla="*/ 2074257 h 2237474"/>
              <a:gd name="connsiteX176" fmla="*/ 1877728 w 12192000"/>
              <a:gd name="connsiteY176" fmla="*/ 2101004 h 2237474"/>
              <a:gd name="connsiteX177" fmla="*/ 1759056 w 12192000"/>
              <a:gd name="connsiteY177" fmla="*/ 2125608 h 2237474"/>
              <a:gd name="connsiteX178" fmla="*/ 1637948 w 12192000"/>
              <a:gd name="connsiteY178" fmla="*/ 2172597 h 2237474"/>
              <a:gd name="connsiteX179" fmla="*/ 1434549 w 12192000"/>
              <a:gd name="connsiteY179" fmla="*/ 2234522 h 2237474"/>
              <a:gd name="connsiteX180" fmla="*/ 1398481 w 12192000"/>
              <a:gd name="connsiteY180" fmla="*/ 2237074 h 2237474"/>
              <a:gd name="connsiteX181" fmla="*/ 1398407 w 12192000"/>
              <a:gd name="connsiteY181" fmla="*/ 2237095 h 2237474"/>
              <a:gd name="connsiteX182" fmla="*/ 1370962 w 12192000"/>
              <a:gd name="connsiteY182" fmla="*/ 2237474 h 2237474"/>
              <a:gd name="connsiteX183" fmla="*/ 1356367 w 12192000"/>
              <a:gd name="connsiteY183" fmla="*/ 2235089 h 2237474"/>
              <a:gd name="connsiteX184" fmla="*/ 1324828 w 12192000"/>
              <a:gd name="connsiteY184" fmla="*/ 2231968 h 2237474"/>
              <a:gd name="connsiteX185" fmla="*/ 1297744 w 12192000"/>
              <a:gd name="connsiteY185" fmla="*/ 2235849 h 2237474"/>
              <a:gd name="connsiteX186" fmla="*/ 1286236 w 12192000"/>
              <a:gd name="connsiteY186" fmla="*/ 2233135 h 2237474"/>
              <a:gd name="connsiteX187" fmla="*/ 1283504 w 12192000"/>
              <a:gd name="connsiteY187" fmla="*/ 2233797 h 2237474"/>
              <a:gd name="connsiteX188" fmla="*/ 1279765 w 12192000"/>
              <a:gd name="connsiteY188" fmla="*/ 2229639 h 2237474"/>
              <a:gd name="connsiteX189" fmla="*/ 1195347 w 12192000"/>
              <a:gd name="connsiteY189" fmla="*/ 2212354 h 2237474"/>
              <a:gd name="connsiteX190" fmla="*/ 970251 w 12192000"/>
              <a:gd name="connsiteY190" fmla="*/ 2221029 h 2237474"/>
              <a:gd name="connsiteX191" fmla="*/ 812914 w 12192000"/>
              <a:gd name="connsiteY191" fmla="*/ 2202752 h 2237474"/>
              <a:gd name="connsiteX192" fmla="*/ 800195 w 12192000"/>
              <a:gd name="connsiteY192" fmla="*/ 2209407 h 2237474"/>
              <a:gd name="connsiteX193" fmla="*/ 784978 w 12192000"/>
              <a:gd name="connsiteY193" fmla="*/ 2212360 h 2237474"/>
              <a:gd name="connsiteX194" fmla="*/ 681987 w 12192000"/>
              <a:gd name="connsiteY194" fmla="*/ 2216757 h 2237474"/>
              <a:gd name="connsiteX195" fmla="*/ 669923 w 12192000"/>
              <a:gd name="connsiteY195" fmla="*/ 2211682 h 2237474"/>
              <a:gd name="connsiteX196" fmla="*/ 648680 w 12192000"/>
              <a:gd name="connsiteY196" fmla="*/ 2206229 h 2237474"/>
              <a:gd name="connsiteX197" fmla="*/ 597225 w 12192000"/>
              <a:gd name="connsiteY197" fmla="*/ 2180999 h 2237474"/>
              <a:gd name="connsiteX198" fmla="*/ 558449 w 12192000"/>
              <a:gd name="connsiteY198" fmla="*/ 2182346 h 2237474"/>
              <a:gd name="connsiteX199" fmla="*/ 550517 w 12192000"/>
              <a:gd name="connsiteY199" fmla="*/ 2182060 h 2237474"/>
              <a:gd name="connsiteX200" fmla="*/ 550309 w 12192000"/>
              <a:gd name="connsiteY200" fmla="*/ 2181825 h 2237474"/>
              <a:gd name="connsiteX201" fmla="*/ 541836 w 12192000"/>
              <a:gd name="connsiteY201" fmla="*/ 2181063 h 2237474"/>
              <a:gd name="connsiteX202" fmla="*/ 536057 w 12192000"/>
              <a:gd name="connsiteY202" fmla="*/ 2181537 h 2237474"/>
              <a:gd name="connsiteX203" fmla="*/ 520671 w 12192000"/>
              <a:gd name="connsiteY203" fmla="*/ 2180980 h 2237474"/>
              <a:gd name="connsiteX204" fmla="*/ 515024 w 12192000"/>
              <a:gd name="connsiteY204" fmla="*/ 2179258 h 2237474"/>
              <a:gd name="connsiteX205" fmla="*/ 512278 w 12192000"/>
              <a:gd name="connsiteY205" fmla="*/ 2176369 h 2237474"/>
              <a:gd name="connsiteX206" fmla="*/ 480419 w 12192000"/>
              <a:gd name="connsiteY206" fmla="*/ 2167807 h 2237474"/>
              <a:gd name="connsiteX207" fmla="*/ 413835 w 12192000"/>
              <a:gd name="connsiteY207" fmla="*/ 2156783 h 2237474"/>
              <a:gd name="connsiteX208" fmla="*/ 376513 w 12192000"/>
              <a:gd name="connsiteY208" fmla="*/ 2154014 h 2237474"/>
              <a:gd name="connsiteX209" fmla="*/ 273386 w 12192000"/>
              <a:gd name="connsiteY209" fmla="*/ 2142551 h 2237474"/>
              <a:gd name="connsiteX210" fmla="*/ 169207 w 12192000"/>
              <a:gd name="connsiteY210" fmla="*/ 2128100 h 2237474"/>
              <a:gd name="connsiteX211" fmla="*/ 93149 w 12192000"/>
              <a:gd name="connsiteY211" fmla="*/ 2105324 h 2237474"/>
              <a:gd name="connsiteX212" fmla="*/ 88109 w 12192000"/>
              <a:gd name="connsiteY212" fmla="*/ 2106704 h 2237474"/>
              <a:gd name="connsiteX213" fmla="*/ 80022 w 12192000"/>
              <a:gd name="connsiteY213" fmla="*/ 2107254 h 2237474"/>
              <a:gd name="connsiteX214" fmla="*/ 79717 w 12192000"/>
              <a:gd name="connsiteY214" fmla="*/ 2107046 h 2237474"/>
              <a:gd name="connsiteX215" fmla="*/ 72352 w 12192000"/>
              <a:gd name="connsiteY215" fmla="*/ 2107991 h 2237474"/>
              <a:gd name="connsiteX216" fmla="*/ 37645 w 12192000"/>
              <a:gd name="connsiteY216" fmla="*/ 2115401 h 2237474"/>
              <a:gd name="connsiteX217" fmla="*/ 4572 w 12192000"/>
              <a:gd name="connsiteY217" fmla="*/ 2111091 h 2237474"/>
              <a:gd name="connsiteX218" fmla="*/ 0 w 12192000"/>
              <a:gd name="connsiteY218" fmla="*/ 2110468 h 2237474"/>
              <a:gd name="connsiteX219" fmla="*/ 0 w 12192000"/>
              <a:gd name="connsiteY21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61459 w 12192000"/>
              <a:gd name="connsiteY27" fmla="*/ 862394 h 2237474"/>
              <a:gd name="connsiteX28" fmla="*/ 9705768 w 12192000"/>
              <a:gd name="connsiteY28" fmla="*/ 894610 h 2237474"/>
              <a:gd name="connsiteX29" fmla="*/ 9683005 w 12192000"/>
              <a:gd name="connsiteY29" fmla="*/ 894128 h 2237474"/>
              <a:gd name="connsiteX30" fmla="*/ 9594438 w 12192000"/>
              <a:gd name="connsiteY30" fmla="*/ 919051 h 2237474"/>
              <a:gd name="connsiteX31" fmla="*/ 9577033 w 12192000"/>
              <a:gd name="connsiteY31" fmla="*/ 922857 h 2237474"/>
              <a:gd name="connsiteX32" fmla="*/ 9544189 w 12192000"/>
              <a:gd name="connsiteY32" fmla="*/ 938966 h 2237474"/>
              <a:gd name="connsiteX33" fmla="*/ 9500499 w 12192000"/>
              <a:gd name="connsiteY33" fmla="*/ 954680 h 2237474"/>
              <a:gd name="connsiteX34" fmla="*/ 9428195 w 12192000"/>
              <a:gd name="connsiteY34" fmla="*/ 986225 h 2237474"/>
              <a:gd name="connsiteX35" fmla="*/ 9410017 w 12192000"/>
              <a:gd name="connsiteY35" fmla="*/ 993931 h 2237474"/>
              <a:gd name="connsiteX36" fmla="*/ 9392919 w 12192000"/>
              <a:gd name="connsiteY36" fmla="*/ 994656 h 2237474"/>
              <a:gd name="connsiteX37" fmla="*/ 9278619 w 12192000"/>
              <a:gd name="connsiteY37" fmla="*/ 1011878 h 2237474"/>
              <a:gd name="connsiteX38" fmla="*/ 9268019 w 12192000"/>
              <a:gd name="connsiteY38" fmla="*/ 1007442 h 2237474"/>
              <a:gd name="connsiteX39" fmla="*/ 9234662 w 12192000"/>
              <a:gd name="connsiteY39" fmla="*/ 1023056 h 2237474"/>
              <a:gd name="connsiteX40" fmla="*/ 9181033 w 12192000"/>
              <a:gd name="connsiteY40" fmla="*/ 1037921 h 2237474"/>
              <a:gd name="connsiteX41" fmla="*/ 9155969 w 12192000"/>
              <a:gd name="connsiteY41" fmla="*/ 1046804 h 2237474"/>
              <a:gd name="connsiteX42" fmla="*/ 9133985 w 12192000"/>
              <a:gd name="connsiteY42" fmla="*/ 1046450 h 2237474"/>
              <a:gd name="connsiteX43" fmla="*/ 9012987 w 12192000"/>
              <a:gd name="connsiteY43" fmla="*/ 1061986 h 2237474"/>
              <a:gd name="connsiteX44" fmla="*/ 8968445 w 12192000"/>
              <a:gd name="connsiteY44" fmla="*/ 1052169 h 2237474"/>
              <a:gd name="connsiteX45" fmla="*/ 8958984 w 12192000"/>
              <a:gd name="connsiteY45" fmla="*/ 1057212 h 2237474"/>
              <a:gd name="connsiteX46" fmla="*/ 8886001 w 12192000"/>
              <a:gd name="connsiteY46" fmla="*/ 1067468 h 2237474"/>
              <a:gd name="connsiteX47" fmla="*/ 8838610 w 12192000"/>
              <a:gd name="connsiteY47" fmla="*/ 1075091 h 2237474"/>
              <a:gd name="connsiteX48" fmla="*/ 8750383 w 12192000"/>
              <a:gd name="connsiteY48" fmla="*/ 1097387 h 2237474"/>
              <a:gd name="connsiteX49" fmla="*/ 8697365 w 12192000"/>
              <a:gd name="connsiteY49" fmla="*/ 1105869 h 2237474"/>
              <a:gd name="connsiteX50" fmla="*/ 8665605 w 12192000"/>
              <a:gd name="connsiteY50" fmla="*/ 1110791 h 2237474"/>
              <a:gd name="connsiteX51" fmla="*/ 8584946 w 12192000"/>
              <a:gd name="connsiteY51" fmla="*/ 1135226 h 2237474"/>
              <a:gd name="connsiteX52" fmla="*/ 8460755 w 12192000"/>
              <a:gd name="connsiteY52" fmla="*/ 1203427 h 2237474"/>
              <a:gd name="connsiteX53" fmla="*/ 8419755 w 12192000"/>
              <a:gd name="connsiteY53" fmla="*/ 1216260 h 2237474"/>
              <a:gd name="connsiteX54" fmla="*/ 8411626 w 12192000"/>
              <a:gd name="connsiteY54" fmla="*/ 1214397 h 2237474"/>
              <a:gd name="connsiteX55" fmla="*/ 8363469 w 12192000"/>
              <a:gd name="connsiteY55" fmla="*/ 1246658 h 2237474"/>
              <a:gd name="connsiteX56" fmla="*/ 8275497 w 12192000"/>
              <a:gd name="connsiteY56" fmla="*/ 1264396 h 2237474"/>
              <a:gd name="connsiteX57" fmla="*/ 8206287 w 12192000"/>
              <a:gd name="connsiteY57" fmla="*/ 1273060 h 2237474"/>
              <a:gd name="connsiteX58" fmla="*/ 8168705 w 12192000"/>
              <a:gd name="connsiteY58" fmla="*/ 1279956 h 2237474"/>
              <a:gd name="connsiteX59" fmla="*/ 8139997 w 12192000"/>
              <a:gd name="connsiteY59" fmla="*/ 1282713 h 2237474"/>
              <a:gd name="connsiteX60" fmla="*/ 8074238 w 12192000"/>
              <a:gd name="connsiteY60" fmla="*/ 1301895 h 2237474"/>
              <a:gd name="connsiteX61" fmla="*/ 7968292 w 12192000"/>
              <a:gd name="connsiteY61" fmla="*/ 1338779 h 2237474"/>
              <a:gd name="connsiteX62" fmla="*/ 7945122 w 12192000"/>
              <a:gd name="connsiteY62" fmla="*/ 1345477 h 2237474"/>
              <a:gd name="connsiteX63" fmla="*/ 7902328 w 12192000"/>
              <a:gd name="connsiteY63" fmla="*/ 1345865 h 2237474"/>
              <a:gd name="connsiteX64" fmla="*/ 7875879 w 12192000"/>
              <a:gd name="connsiteY64" fmla="*/ 1345646 h 2237474"/>
              <a:gd name="connsiteX65" fmla="*/ 7840612 w 12192000"/>
              <a:gd name="connsiteY65" fmla="*/ 1369373 h 2237474"/>
              <a:gd name="connsiteX66" fmla="*/ 7786819 w 12192000"/>
              <a:gd name="connsiteY66" fmla="*/ 1378970 h 2237474"/>
              <a:gd name="connsiteX67" fmla="*/ 7548172 w 12192000"/>
              <a:gd name="connsiteY67" fmla="*/ 1417460 h 2237474"/>
              <a:gd name="connsiteX68" fmla="*/ 7483437 w 12192000"/>
              <a:gd name="connsiteY68" fmla="*/ 1478152 h 2237474"/>
              <a:gd name="connsiteX69" fmla="*/ 7377870 w 12192000"/>
              <a:gd name="connsiteY69" fmla="*/ 1523319 h 2237474"/>
              <a:gd name="connsiteX70" fmla="*/ 7230737 w 12192000"/>
              <a:gd name="connsiteY70" fmla="*/ 1562633 h 2237474"/>
              <a:gd name="connsiteX71" fmla="*/ 7224458 w 12192000"/>
              <a:gd name="connsiteY71" fmla="*/ 1573008 h 2237474"/>
              <a:gd name="connsiteX72" fmla="*/ 7213486 w 12192000"/>
              <a:gd name="connsiteY72" fmla="*/ 1580987 h 2237474"/>
              <a:gd name="connsiteX73" fmla="*/ 7183121 w 12192000"/>
              <a:gd name="connsiteY73" fmla="*/ 1595162 h 2237474"/>
              <a:gd name="connsiteX74" fmla="*/ 7164601 w 12192000"/>
              <a:gd name="connsiteY74" fmla="*/ 1606490 h 2237474"/>
              <a:gd name="connsiteX75" fmla="*/ 7114651 w 12192000"/>
              <a:gd name="connsiteY75" fmla="*/ 1620959 h 2237474"/>
              <a:gd name="connsiteX76" fmla="*/ 7092727 w 12192000"/>
              <a:gd name="connsiteY76" fmla="*/ 1623628 h 2237474"/>
              <a:gd name="connsiteX77" fmla="*/ 7031309 w 12192000"/>
              <a:gd name="connsiteY77" fmla="*/ 1619451 h 2237474"/>
              <a:gd name="connsiteX78" fmla="*/ 6999084 w 12192000"/>
              <a:gd name="connsiteY78" fmla="*/ 1634317 h 2237474"/>
              <a:gd name="connsiteX79" fmla="*/ 6992107 w 12192000"/>
              <a:gd name="connsiteY79" fmla="*/ 1636860 h 2237474"/>
              <a:gd name="connsiteX80" fmla="*/ 6991765 w 12192000"/>
              <a:gd name="connsiteY80" fmla="*/ 1636725 h 2237474"/>
              <a:gd name="connsiteX81" fmla="*/ 6900177 w 12192000"/>
              <a:gd name="connsiteY81" fmla="*/ 1636016 h 2237474"/>
              <a:gd name="connsiteX82" fmla="*/ 6795372 w 12192000"/>
              <a:gd name="connsiteY82" fmla="*/ 1644845 h 2237474"/>
              <a:gd name="connsiteX83" fmla="*/ 6692251 w 12192000"/>
              <a:gd name="connsiteY83" fmla="*/ 1656357 h 2237474"/>
              <a:gd name="connsiteX84" fmla="*/ 6655235 w 12192000"/>
              <a:gd name="connsiteY84" fmla="*/ 1661869 h 2237474"/>
              <a:gd name="connsiteX85" fmla="*/ 6587857 w 12192000"/>
              <a:gd name="connsiteY85" fmla="*/ 1665769 h 2237474"/>
              <a:gd name="connsiteX86" fmla="*/ 6554894 w 12192000"/>
              <a:gd name="connsiteY86" fmla="*/ 1664428 h 2237474"/>
              <a:gd name="connsiteX87" fmla="*/ 6516595 w 12192000"/>
              <a:gd name="connsiteY87" fmla="*/ 1667475 h 2237474"/>
              <a:gd name="connsiteX88" fmla="*/ 6508541 w 12192000"/>
              <a:gd name="connsiteY88" fmla="*/ 1668757 h 2237474"/>
              <a:gd name="connsiteX89" fmla="*/ 6471012 w 12192000"/>
              <a:gd name="connsiteY89" fmla="*/ 1678604 h 2237474"/>
              <a:gd name="connsiteX90" fmla="*/ 6415265 w 12192000"/>
              <a:gd name="connsiteY90" fmla="*/ 1665317 h 2237474"/>
              <a:gd name="connsiteX91" fmla="*/ 6364035 w 12192000"/>
              <a:gd name="connsiteY91" fmla="*/ 1667683 h 2237474"/>
              <a:gd name="connsiteX92" fmla="*/ 6280959 w 12192000"/>
              <a:gd name="connsiteY92" fmla="*/ 1689329 h 2237474"/>
              <a:gd name="connsiteX93" fmla="*/ 6243319 w 12192000"/>
              <a:gd name="connsiteY93" fmla="*/ 1695560 h 2237474"/>
              <a:gd name="connsiteX94" fmla="*/ 6098321 w 12192000"/>
              <a:gd name="connsiteY94" fmla="*/ 1721646 h 2237474"/>
              <a:gd name="connsiteX95" fmla="*/ 5880652 w 12192000"/>
              <a:gd name="connsiteY95" fmla="*/ 1779643 h 2237474"/>
              <a:gd name="connsiteX96" fmla="*/ 5785959 w 12192000"/>
              <a:gd name="connsiteY96" fmla="*/ 1775307 h 2237474"/>
              <a:gd name="connsiteX97" fmla="*/ 5643534 w 12192000"/>
              <a:gd name="connsiteY97" fmla="*/ 1802919 h 2237474"/>
              <a:gd name="connsiteX98" fmla="*/ 5518799 w 12192000"/>
              <a:gd name="connsiteY98" fmla="*/ 1818312 h 2237474"/>
              <a:gd name="connsiteX99" fmla="*/ 5505014 w 12192000"/>
              <a:gd name="connsiteY99" fmla="*/ 1819259 h 2237474"/>
              <a:gd name="connsiteX100" fmla="*/ 5453307 w 12192000"/>
              <a:gd name="connsiteY100" fmla="*/ 1815450 h 2237474"/>
              <a:gd name="connsiteX101" fmla="*/ 5364192 w 12192000"/>
              <a:gd name="connsiteY101" fmla="*/ 1826074 h 2237474"/>
              <a:gd name="connsiteX102" fmla="*/ 5350380 w 12192000"/>
              <a:gd name="connsiteY102" fmla="*/ 1830891 h 2237474"/>
              <a:gd name="connsiteX103" fmla="*/ 5259633 w 12192000"/>
              <a:gd name="connsiteY103" fmla="*/ 1837160 h 2237474"/>
              <a:gd name="connsiteX104" fmla="*/ 5197513 w 12192000"/>
              <a:gd name="connsiteY104" fmla="*/ 1844718 h 2237474"/>
              <a:gd name="connsiteX105" fmla="*/ 5168852 w 12192000"/>
              <a:gd name="connsiteY105" fmla="*/ 1844846 h 2237474"/>
              <a:gd name="connsiteX106" fmla="*/ 5114927 w 12192000"/>
              <a:gd name="connsiteY106" fmla="*/ 1847827 h 2237474"/>
              <a:gd name="connsiteX107" fmla="*/ 5108970 w 12192000"/>
              <a:gd name="connsiteY107" fmla="*/ 1847935 h 2237474"/>
              <a:gd name="connsiteX108" fmla="*/ 5067961 w 12192000"/>
              <a:gd name="connsiteY108" fmla="*/ 1845917 h 2237474"/>
              <a:gd name="connsiteX109" fmla="*/ 5007075 w 12192000"/>
              <a:gd name="connsiteY109" fmla="*/ 1838626 h 2237474"/>
              <a:gd name="connsiteX110" fmla="*/ 4944087 w 12192000"/>
              <a:gd name="connsiteY110" fmla="*/ 1823332 h 2237474"/>
              <a:gd name="connsiteX111" fmla="*/ 4907662 w 12192000"/>
              <a:gd name="connsiteY111" fmla="*/ 1816900 h 2237474"/>
              <a:gd name="connsiteX112" fmla="*/ 4882386 w 12192000"/>
              <a:gd name="connsiteY112" fmla="*/ 1809844 h 2237474"/>
              <a:gd name="connsiteX113" fmla="*/ 4811440 w 12192000"/>
              <a:gd name="connsiteY113" fmla="*/ 1804655 h 2237474"/>
              <a:gd name="connsiteX114" fmla="*/ 4691075 w 12192000"/>
              <a:gd name="connsiteY114" fmla="*/ 1801389 h 2237474"/>
              <a:gd name="connsiteX115" fmla="*/ 4611738 w 12192000"/>
              <a:gd name="connsiteY115" fmla="*/ 1776964 h 2237474"/>
              <a:gd name="connsiteX116" fmla="*/ 4560070 w 12192000"/>
              <a:gd name="connsiteY116" fmla="*/ 1785640 h 2237474"/>
              <a:gd name="connsiteX117" fmla="*/ 4536503 w 12192000"/>
              <a:gd name="connsiteY117" fmla="*/ 1785334 h 2237474"/>
              <a:gd name="connsiteX118" fmla="*/ 4513724 w 12192000"/>
              <a:gd name="connsiteY118" fmla="*/ 1791996 h 2237474"/>
              <a:gd name="connsiteX119" fmla="*/ 4459810 w 12192000"/>
              <a:gd name="connsiteY119" fmla="*/ 1797886 h 2237474"/>
              <a:gd name="connsiteX120" fmla="*/ 4379064 w 12192000"/>
              <a:gd name="connsiteY120" fmla="*/ 1817177 h 2237474"/>
              <a:gd name="connsiteX121" fmla="*/ 4319209 w 12192000"/>
              <a:gd name="connsiteY121" fmla="*/ 1834833 h 2237474"/>
              <a:gd name="connsiteX122" fmla="*/ 4290981 w 12192000"/>
              <a:gd name="connsiteY122" fmla="*/ 1839677 h 2237474"/>
              <a:gd name="connsiteX123" fmla="*/ 4285792 w 12192000"/>
              <a:gd name="connsiteY123" fmla="*/ 1836231 h 2237474"/>
              <a:gd name="connsiteX124" fmla="*/ 4238372 w 12192000"/>
              <a:gd name="connsiteY124" fmla="*/ 1851480 h 2237474"/>
              <a:gd name="connsiteX125" fmla="*/ 4232517 w 12192000"/>
              <a:gd name="connsiteY125" fmla="*/ 1852567 h 2237474"/>
              <a:gd name="connsiteX126" fmla="*/ 4191732 w 12192000"/>
              <a:gd name="connsiteY126" fmla="*/ 1857328 h 2237474"/>
              <a:gd name="connsiteX127" fmla="*/ 4065532 w 12192000"/>
              <a:gd name="connsiteY127" fmla="*/ 1855477 h 2237474"/>
              <a:gd name="connsiteX128" fmla="*/ 4028460 w 12192000"/>
              <a:gd name="connsiteY128" fmla="*/ 1855137 h 2237474"/>
              <a:gd name="connsiteX129" fmla="*/ 4002267 w 12192000"/>
              <a:gd name="connsiteY129" fmla="*/ 1852352 h 2237474"/>
              <a:gd name="connsiteX130" fmla="*/ 3931396 w 12192000"/>
              <a:gd name="connsiteY130" fmla="*/ 1858915 h 2237474"/>
              <a:gd name="connsiteX131" fmla="*/ 3812162 w 12192000"/>
              <a:gd name="connsiteY131" fmla="*/ 1875501 h 2237474"/>
              <a:gd name="connsiteX132" fmla="*/ 3729530 w 12192000"/>
              <a:gd name="connsiteY132" fmla="*/ 1864513 h 2237474"/>
              <a:gd name="connsiteX133" fmla="*/ 3680177 w 12192000"/>
              <a:gd name="connsiteY133" fmla="*/ 1881552 h 2237474"/>
              <a:gd name="connsiteX134" fmla="*/ 3567259 w 12192000"/>
              <a:gd name="connsiteY134" fmla="*/ 1893482 h 2237474"/>
              <a:gd name="connsiteX135" fmla="*/ 3405770 w 12192000"/>
              <a:gd name="connsiteY135" fmla="*/ 1904591 h 2237474"/>
              <a:gd name="connsiteX136" fmla="*/ 3280097 w 12192000"/>
              <a:gd name="connsiteY136" fmla="*/ 1919610 h 2237474"/>
              <a:gd name="connsiteX137" fmla="*/ 3123424 w 12192000"/>
              <a:gd name="connsiteY137" fmla="*/ 1952930 h 2237474"/>
              <a:gd name="connsiteX138" fmla="*/ 3009910 w 12192000"/>
              <a:gd name="connsiteY138" fmla="*/ 1957866 h 2237474"/>
              <a:gd name="connsiteX139" fmla="*/ 2995934 w 12192000"/>
              <a:gd name="connsiteY139" fmla="*/ 1967085 h 2237474"/>
              <a:gd name="connsiteX140" fmla="*/ 2980071 w 12192000"/>
              <a:gd name="connsiteY140" fmla="*/ 1972988 h 2237474"/>
              <a:gd name="connsiteX141" fmla="*/ 2978094 w 12192000"/>
              <a:gd name="connsiteY141" fmla="*/ 1972369 h 2237474"/>
              <a:gd name="connsiteX142" fmla="*/ 2942858 w 12192000"/>
              <a:gd name="connsiteY142" fmla="*/ 1981367 h 2237474"/>
              <a:gd name="connsiteX143" fmla="*/ 2875436 w 12192000"/>
              <a:gd name="connsiteY143" fmla="*/ 1996977 h 2237474"/>
              <a:gd name="connsiteX144" fmla="*/ 2874892 w 12192000"/>
              <a:gd name="connsiteY144" fmla="*/ 1996085 h 2237474"/>
              <a:gd name="connsiteX145" fmla="*/ 2864145 w 12192000"/>
              <a:gd name="connsiteY145" fmla="*/ 1994061 h 2237474"/>
              <a:gd name="connsiteX146" fmla="*/ 2843662 w 12192000"/>
              <a:gd name="connsiteY146" fmla="*/ 1992498 h 2237474"/>
              <a:gd name="connsiteX147" fmla="*/ 2796128 w 12192000"/>
              <a:gd name="connsiteY147" fmla="*/ 1976403 h 2237474"/>
              <a:gd name="connsiteX148" fmla="*/ 2756784 w 12192000"/>
              <a:gd name="connsiteY148" fmla="*/ 1985116 h 2237474"/>
              <a:gd name="connsiteX149" fmla="*/ 2748833 w 12192000"/>
              <a:gd name="connsiteY149" fmla="*/ 1986323 h 2237474"/>
              <a:gd name="connsiteX150" fmla="*/ 2748661 w 12192000"/>
              <a:gd name="connsiteY150" fmla="*/ 1986122 h 2237474"/>
              <a:gd name="connsiteX151" fmla="*/ 2740251 w 12192000"/>
              <a:gd name="connsiteY151" fmla="*/ 1986946 h 2237474"/>
              <a:gd name="connsiteX152" fmla="*/ 2718916 w 12192000"/>
              <a:gd name="connsiteY152" fmla="*/ 1990867 h 2237474"/>
              <a:gd name="connsiteX153" fmla="*/ 2713522 w 12192000"/>
              <a:gd name="connsiteY153" fmla="*/ 1990173 h 2237474"/>
              <a:gd name="connsiteX154" fmla="*/ 2680597 w 12192000"/>
              <a:gd name="connsiteY154" fmla="*/ 1984996 h 2237474"/>
              <a:gd name="connsiteX155" fmla="*/ 2578178 w 12192000"/>
              <a:gd name="connsiteY155" fmla="*/ 1990531 h 2237474"/>
              <a:gd name="connsiteX156" fmla="*/ 2476147 w 12192000"/>
              <a:gd name="connsiteY156" fmla="*/ 1998305 h 2237474"/>
              <a:gd name="connsiteX157" fmla="*/ 2373568 w 12192000"/>
              <a:gd name="connsiteY157" fmla="*/ 2003219 h 2237474"/>
              <a:gd name="connsiteX158" fmla="*/ 2321399 w 12192000"/>
              <a:gd name="connsiteY158" fmla="*/ 1989467 h 2237474"/>
              <a:gd name="connsiteX159" fmla="*/ 2315525 w 12192000"/>
              <a:gd name="connsiteY159" fmla="*/ 1989708 h 2237474"/>
              <a:gd name="connsiteX160" fmla="*/ 2300792 w 12192000"/>
              <a:gd name="connsiteY160" fmla="*/ 1994290 h 2237474"/>
              <a:gd name="connsiteX161" fmla="*/ 2295469 w 12192000"/>
              <a:gd name="connsiteY161" fmla="*/ 1996659 h 2237474"/>
              <a:gd name="connsiteX162" fmla="*/ 2287219 w 12192000"/>
              <a:gd name="connsiteY162" fmla="*/ 1998750 h 2237474"/>
              <a:gd name="connsiteX163" fmla="*/ 2286948 w 12192000"/>
              <a:gd name="connsiteY163" fmla="*/ 1998596 h 2237474"/>
              <a:gd name="connsiteX164" fmla="*/ 2243069 w 12192000"/>
              <a:gd name="connsiteY164" fmla="*/ 2015111 h 2237474"/>
              <a:gd name="connsiteX165" fmla="*/ 2186609 w 12192000"/>
              <a:gd name="connsiteY165" fmla="*/ 2008263 h 2237474"/>
              <a:gd name="connsiteX166" fmla="*/ 2164831 w 12192000"/>
              <a:gd name="connsiteY166" fmla="*/ 2010143 h 2237474"/>
              <a:gd name="connsiteX167" fmla="*/ 2152836 w 12192000"/>
              <a:gd name="connsiteY167" fmla="*/ 2010048 h 2237474"/>
              <a:gd name="connsiteX168" fmla="*/ 2117102 w 12192000"/>
              <a:gd name="connsiteY168" fmla="*/ 2023004 h 2237474"/>
              <a:gd name="connsiteX169" fmla="*/ 2111935 w 12192000"/>
              <a:gd name="connsiteY169" fmla="*/ 2023163 h 2237474"/>
              <a:gd name="connsiteX170" fmla="*/ 2089991 w 12192000"/>
              <a:gd name="connsiteY170" fmla="*/ 2034193 h 2237474"/>
              <a:gd name="connsiteX171" fmla="*/ 2058061 w 12192000"/>
              <a:gd name="connsiteY171" fmla="*/ 2047942 h 2237474"/>
              <a:gd name="connsiteX172" fmla="*/ 2055737 w 12192000"/>
              <a:gd name="connsiteY172" fmla="*/ 2047704 h 2237474"/>
              <a:gd name="connsiteX173" fmla="*/ 2042244 w 12192000"/>
              <a:gd name="connsiteY173" fmla="*/ 2055560 h 2237474"/>
              <a:gd name="connsiteX174" fmla="*/ 1976224 w 12192000"/>
              <a:gd name="connsiteY174" fmla="*/ 2074257 h 2237474"/>
              <a:gd name="connsiteX175" fmla="*/ 1877728 w 12192000"/>
              <a:gd name="connsiteY175" fmla="*/ 2101004 h 2237474"/>
              <a:gd name="connsiteX176" fmla="*/ 1759056 w 12192000"/>
              <a:gd name="connsiteY176" fmla="*/ 2125608 h 2237474"/>
              <a:gd name="connsiteX177" fmla="*/ 1637948 w 12192000"/>
              <a:gd name="connsiteY177" fmla="*/ 2172597 h 2237474"/>
              <a:gd name="connsiteX178" fmla="*/ 1434549 w 12192000"/>
              <a:gd name="connsiteY178" fmla="*/ 2234522 h 2237474"/>
              <a:gd name="connsiteX179" fmla="*/ 1398481 w 12192000"/>
              <a:gd name="connsiteY179" fmla="*/ 2237074 h 2237474"/>
              <a:gd name="connsiteX180" fmla="*/ 1398407 w 12192000"/>
              <a:gd name="connsiteY180" fmla="*/ 2237095 h 2237474"/>
              <a:gd name="connsiteX181" fmla="*/ 1370962 w 12192000"/>
              <a:gd name="connsiteY181" fmla="*/ 2237474 h 2237474"/>
              <a:gd name="connsiteX182" fmla="*/ 1356367 w 12192000"/>
              <a:gd name="connsiteY182" fmla="*/ 2235089 h 2237474"/>
              <a:gd name="connsiteX183" fmla="*/ 1324828 w 12192000"/>
              <a:gd name="connsiteY183" fmla="*/ 2231968 h 2237474"/>
              <a:gd name="connsiteX184" fmla="*/ 1297744 w 12192000"/>
              <a:gd name="connsiteY184" fmla="*/ 2235849 h 2237474"/>
              <a:gd name="connsiteX185" fmla="*/ 1286236 w 12192000"/>
              <a:gd name="connsiteY185" fmla="*/ 2233135 h 2237474"/>
              <a:gd name="connsiteX186" fmla="*/ 1283504 w 12192000"/>
              <a:gd name="connsiteY186" fmla="*/ 2233797 h 2237474"/>
              <a:gd name="connsiteX187" fmla="*/ 1279765 w 12192000"/>
              <a:gd name="connsiteY187" fmla="*/ 2229639 h 2237474"/>
              <a:gd name="connsiteX188" fmla="*/ 1195347 w 12192000"/>
              <a:gd name="connsiteY188" fmla="*/ 2212354 h 2237474"/>
              <a:gd name="connsiteX189" fmla="*/ 970251 w 12192000"/>
              <a:gd name="connsiteY189" fmla="*/ 2221029 h 2237474"/>
              <a:gd name="connsiteX190" fmla="*/ 812914 w 12192000"/>
              <a:gd name="connsiteY190" fmla="*/ 2202752 h 2237474"/>
              <a:gd name="connsiteX191" fmla="*/ 800195 w 12192000"/>
              <a:gd name="connsiteY191" fmla="*/ 2209407 h 2237474"/>
              <a:gd name="connsiteX192" fmla="*/ 784978 w 12192000"/>
              <a:gd name="connsiteY192" fmla="*/ 2212360 h 2237474"/>
              <a:gd name="connsiteX193" fmla="*/ 681987 w 12192000"/>
              <a:gd name="connsiteY193" fmla="*/ 2216757 h 2237474"/>
              <a:gd name="connsiteX194" fmla="*/ 669923 w 12192000"/>
              <a:gd name="connsiteY194" fmla="*/ 2211682 h 2237474"/>
              <a:gd name="connsiteX195" fmla="*/ 648680 w 12192000"/>
              <a:gd name="connsiteY195" fmla="*/ 2206229 h 2237474"/>
              <a:gd name="connsiteX196" fmla="*/ 597225 w 12192000"/>
              <a:gd name="connsiteY196" fmla="*/ 2180999 h 2237474"/>
              <a:gd name="connsiteX197" fmla="*/ 558449 w 12192000"/>
              <a:gd name="connsiteY197" fmla="*/ 2182346 h 2237474"/>
              <a:gd name="connsiteX198" fmla="*/ 550517 w 12192000"/>
              <a:gd name="connsiteY198" fmla="*/ 2182060 h 2237474"/>
              <a:gd name="connsiteX199" fmla="*/ 550309 w 12192000"/>
              <a:gd name="connsiteY199" fmla="*/ 2181825 h 2237474"/>
              <a:gd name="connsiteX200" fmla="*/ 541836 w 12192000"/>
              <a:gd name="connsiteY200" fmla="*/ 2181063 h 2237474"/>
              <a:gd name="connsiteX201" fmla="*/ 536057 w 12192000"/>
              <a:gd name="connsiteY201" fmla="*/ 2181537 h 2237474"/>
              <a:gd name="connsiteX202" fmla="*/ 520671 w 12192000"/>
              <a:gd name="connsiteY202" fmla="*/ 2180980 h 2237474"/>
              <a:gd name="connsiteX203" fmla="*/ 515024 w 12192000"/>
              <a:gd name="connsiteY203" fmla="*/ 2179258 h 2237474"/>
              <a:gd name="connsiteX204" fmla="*/ 512278 w 12192000"/>
              <a:gd name="connsiteY204" fmla="*/ 2176369 h 2237474"/>
              <a:gd name="connsiteX205" fmla="*/ 480419 w 12192000"/>
              <a:gd name="connsiteY205" fmla="*/ 2167807 h 2237474"/>
              <a:gd name="connsiteX206" fmla="*/ 413835 w 12192000"/>
              <a:gd name="connsiteY206" fmla="*/ 2156783 h 2237474"/>
              <a:gd name="connsiteX207" fmla="*/ 376513 w 12192000"/>
              <a:gd name="connsiteY207" fmla="*/ 2154014 h 2237474"/>
              <a:gd name="connsiteX208" fmla="*/ 273386 w 12192000"/>
              <a:gd name="connsiteY208" fmla="*/ 2142551 h 2237474"/>
              <a:gd name="connsiteX209" fmla="*/ 169207 w 12192000"/>
              <a:gd name="connsiteY209" fmla="*/ 2128100 h 2237474"/>
              <a:gd name="connsiteX210" fmla="*/ 93149 w 12192000"/>
              <a:gd name="connsiteY210" fmla="*/ 2105324 h 2237474"/>
              <a:gd name="connsiteX211" fmla="*/ 88109 w 12192000"/>
              <a:gd name="connsiteY211" fmla="*/ 2106704 h 2237474"/>
              <a:gd name="connsiteX212" fmla="*/ 80022 w 12192000"/>
              <a:gd name="connsiteY212" fmla="*/ 2107254 h 2237474"/>
              <a:gd name="connsiteX213" fmla="*/ 79717 w 12192000"/>
              <a:gd name="connsiteY213" fmla="*/ 2107046 h 2237474"/>
              <a:gd name="connsiteX214" fmla="*/ 72352 w 12192000"/>
              <a:gd name="connsiteY214" fmla="*/ 2107991 h 2237474"/>
              <a:gd name="connsiteX215" fmla="*/ 37645 w 12192000"/>
              <a:gd name="connsiteY215" fmla="*/ 2115401 h 2237474"/>
              <a:gd name="connsiteX216" fmla="*/ 4572 w 12192000"/>
              <a:gd name="connsiteY216" fmla="*/ 2111091 h 2237474"/>
              <a:gd name="connsiteX217" fmla="*/ 0 w 12192000"/>
              <a:gd name="connsiteY217" fmla="*/ 2110468 h 2237474"/>
              <a:gd name="connsiteX218" fmla="*/ 0 w 12192000"/>
              <a:gd name="connsiteY21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78288 w 12192000"/>
              <a:gd name="connsiteY25" fmla="*/ 854362 h 2237474"/>
              <a:gd name="connsiteX26" fmla="*/ 9761459 w 12192000"/>
              <a:gd name="connsiteY26" fmla="*/ 862394 h 2237474"/>
              <a:gd name="connsiteX27" fmla="*/ 9705768 w 12192000"/>
              <a:gd name="connsiteY27" fmla="*/ 894610 h 2237474"/>
              <a:gd name="connsiteX28" fmla="*/ 9683005 w 12192000"/>
              <a:gd name="connsiteY28" fmla="*/ 894128 h 2237474"/>
              <a:gd name="connsiteX29" fmla="*/ 9594438 w 12192000"/>
              <a:gd name="connsiteY29" fmla="*/ 919051 h 2237474"/>
              <a:gd name="connsiteX30" fmla="*/ 9577033 w 12192000"/>
              <a:gd name="connsiteY30" fmla="*/ 922857 h 2237474"/>
              <a:gd name="connsiteX31" fmla="*/ 9544189 w 12192000"/>
              <a:gd name="connsiteY31" fmla="*/ 938966 h 2237474"/>
              <a:gd name="connsiteX32" fmla="*/ 9500499 w 12192000"/>
              <a:gd name="connsiteY32" fmla="*/ 954680 h 2237474"/>
              <a:gd name="connsiteX33" fmla="*/ 9428195 w 12192000"/>
              <a:gd name="connsiteY33" fmla="*/ 986225 h 2237474"/>
              <a:gd name="connsiteX34" fmla="*/ 9410017 w 12192000"/>
              <a:gd name="connsiteY34" fmla="*/ 993931 h 2237474"/>
              <a:gd name="connsiteX35" fmla="*/ 9392919 w 12192000"/>
              <a:gd name="connsiteY35" fmla="*/ 994656 h 2237474"/>
              <a:gd name="connsiteX36" fmla="*/ 9278619 w 12192000"/>
              <a:gd name="connsiteY36" fmla="*/ 1011878 h 2237474"/>
              <a:gd name="connsiteX37" fmla="*/ 9268019 w 12192000"/>
              <a:gd name="connsiteY37" fmla="*/ 1007442 h 2237474"/>
              <a:gd name="connsiteX38" fmla="*/ 9234662 w 12192000"/>
              <a:gd name="connsiteY38" fmla="*/ 1023056 h 2237474"/>
              <a:gd name="connsiteX39" fmla="*/ 9181033 w 12192000"/>
              <a:gd name="connsiteY39" fmla="*/ 1037921 h 2237474"/>
              <a:gd name="connsiteX40" fmla="*/ 9155969 w 12192000"/>
              <a:gd name="connsiteY40" fmla="*/ 1046804 h 2237474"/>
              <a:gd name="connsiteX41" fmla="*/ 9133985 w 12192000"/>
              <a:gd name="connsiteY41" fmla="*/ 1046450 h 2237474"/>
              <a:gd name="connsiteX42" fmla="*/ 9012987 w 12192000"/>
              <a:gd name="connsiteY42" fmla="*/ 1061986 h 2237474"/>
              <a:gd name="connsiteX43" fmla="*/ 8968445 w 12192000"/>
              <a:gd name="connsiteY43" fmla="*/ 1052169 h 2237474"/>
              <a:gd name="connsiteX44" fmla="*/ 8958984 w 12192000"/>
              <a:gd name="connsiteY44" fmla="*/ 1057212 h 2237474"/>
              <a:gd name="connsiteX45" fmla="*/ 8886001 w 12192000"/>
              <a:gd name="connsiteY45" fmla="*/ 1067468 h 2237474"/>
              <a:gd name="connsiteX46" fmla="*/ 8838610 w 12192000"/>
              <a:gd name="connsiteY46" fmla="*/ 1075091 h 2237474"/>
              <a:gd name="connsiteX47" fmla="*/ 8750383 w 12192000"/>
              <a:gd name="connsiteY47" fmla="*/ 1097387 h 2237474"/>
              <a:gd name="connsiteX48" fmla="*/ 8697365 w 12192000"/>
              <a:gd name="connsiteY48" fmla="*/ 1105869 h 2237474"/>
              <a:gd name="connsiteX49" fmla="*/ 8665605 w 12192000"/>
              <a:gd name="connsiteY49" fmla="*/ 1110791 h 2237474"/>
              <a:gd name="connsiteX50" fmla="*/ 8584946 w 12192000"/>
              <a:gd name="connsiteY50" fmla="*/ 1135226 h 2237474"/>
              <a:gd name="connsiteX51" fmla="*/ 8460755 w 12192000"/>
              <a:gd name="connsiteY51" fmla="*/ 1203427 h 2237474"/>
              <a:gd name="connsiteX52" fmla="*/ 8419755 w 12192000"/>
              <a:gd name="connsiteY52" fmla="*/ 1216260 h 2237474"/>
              <a:gd name="connsiteX53" fmla="*/ 8411626 w 12192000"/>
              <a:gd name="connsiteY53" fmla="*/ 1214397 h 2237474"/>
              <a:gd name="connsiteX54" fmla="*/ 8363469 w 12192000"/>
              <a:gd name="connsiteY54" fmla="*/ 1246658 h 2237474"/>
              <a:gd name="connsiteX55" fmla="*/ 8275497 w 12192000"/>
              <a:gd name="connsiteY55" fmla="*/ 1264396 h 2237474"/>
              <a:gd name="connsiteX56" fmla="*/ 8206287 w 12192000"/>
              <a:gd name="connsiteY56" fmla="*/ 1273060 h 2237474"/>
              <a:gd name="connsiteX57" fmla="*/ 8168705 w 12192000"/>
              <a:gd name="connsiteY57" fmla="*/ 1279956 h 2237474"/>
              <a:gd name="connsiteX58" fmla="*/ 8139997 w 12192000"/>
              <a:gd name="connsiteY58" fmla="*/ 1282713 h 2237474"/>
              <a:gd name="connsiteX59" fmla="*/ 8074238 w 12192000"/>
              <a:gd name="connsiteY59" fmla="*/ 1301895 h 2237474"/>
              <a:gd name="connsiteX60" fmla="*/ 7968292 w 12192000"/>
              <a:gd name="connsiteY60" fmla="*/ 1338779 h 2237474"/>
              <a:gd name="connsiteX61" fmla="*/ 7945122 w 12192000"/>
              <a:gd name="connsiteY61" fmla="*/ 1345477 h 2237474"/>
              <a:gd name="connsiteX62" fmla="*/ 7902328 w 12192000"/>
              <a:gd name="connsiteY62" fmla="*/ 1345865 h 2237474"/>
              <a:gd name="connsiteX63" fmla="*/ 7875879 w 12192000"/>
              <a:gd name="connsiteY63" fmla="*/ 1345646 h 2237474"/>
              <a:gd name="connsiteX64" fmla="*/ 7840612 w 12192000"/>
              <a:gd name="connsiteY64" fmla="*/ 1369373 h 2237474"/>
              <a:gd name="connsiteX65" fmla="*/ 7786819 w 12192000"/>
              <a:gd name="connsiteY65" fmla="*/ 1378970 h 2237474"/>
              <a:gd name="connsiteX66" fmla="*/ 7548172 w 12192000"/>
              <a:gd name="connsiteY66" fmla="*/ 1417460 h 2237474"/>
              <a:gd name="connsiteX67" fmla="*/ 7483437 w 12192000"/>
              <a:gd name="connsiteY67" fmla="*/ 1478152 h 2237474"/>
              <a:gd name="connsiteX68" fmla="*/ 7377870 w 12192000"/>
              <a:gd name="connsiteY68" fmla="*/ 1523319 h 2237474"/>
              <a:gd name="connsiteX69" fmla="*/ 7230737 w 12192000"/>
              <a:gd name="connsiteY69" fmla="*/ 1562633 h 2237474"/>
              <a:gd name="connsiteX70" fmla="*/ 7224458 w 12192000"/>
              <a:gd name="connsiteY70" fmla="*/ 1573008 h 2237474"/>
              <a:gd name="connsiteX71" fmla="*/ 7213486 w 12192000"/>
              <a:gd name="connsiteY71" fmla="*/ 1580987 h 2237474"/>
              <a:gd name="connsiteX72" fmla="*/ 7183121 w 12192000"/>
              <a:gd name="connsiteY72" fmla="*/ 1595162 h 2237474"/>
              <a:gd name="connsiteX73" fmla="*/ 7164601 w 12192000"/>
              <a:gd name="connsiteY73" fmla="*/ 1606490 h 2237474"/>
              <a:gd name="connsiteX74" fmla="*/ 7114651 w 12192000"/>
              <a:gd name="connsiteY74" fmla="*/ 1620959 h 2237474"/>
              <a:gd name="connsiteX75" fmla="*/ 7092727 w 12192000"/>
              <a:gd name="connsiteY75" fmla="*/ 1623628 h 2237474"/>
              <a:gd name="connsiteX76" fmla="*/ 7031309 w 12192000"/>
              <a:gd name="connsiteY76" fmla="*/ 1619451 h 2237474"/>
              <a:gd name="connsiteX77" fmla="*/ 6999084 w 12192000"/>
              <a:gd name="connsiteY77" fmla="*/ 1634317 h 2237474"/>
              <a:gd name="connsiteX78" fmla="*/ 6992107 w 12192000"/>
              <a:gd name="connsiteY78" fmla="*/ 1636860 h 2237474"/>
              <a:gd name="connsiteX79" fmla="*/ 6991765 w 12192000"/>
              <a:gd name="connsiteY79" fmla="*/ 1636725 h 2237474"/>
              <a:gd name="connsiteX80" fmla="*/ 6900177 w 12192000"/>
              <a:gd name="connsiteY80" fmla="*/ 1636016 h 2237474"/>
              <a:gd name="connsiteX81" fmla="*/ 6795372 w 12192000"/>
              <a:gd name="connsiteY81" fmla="*/ 1644845 h 2237474"/>
              <a:gd name="connsiteX82" fmla="*/ 6692251 w 12192000"/>
              <a:gd name="connsiteY82" fmla="*/ 1656357 h 2237474"/>
              <a:gd name="connsiteX83" fmla="*/ 6655235 w 12192000"/>
              <a:gd name="connsiteY83" fmla="*/ 1661869 h 2237474"/>
              <a:gd name="connsiteX84" fmla="*/ 6587857 w 12192000"/>
              <a:gd name="connsiteY84" fmla="*/ 1665769 h 2237474"/>
              <a:gd name="connsiteX85" fmla="*/ 6554894 w 12192000"/>
              <a:gd name="connsiteY85" fmla="*/ 1664428 h 2237474"/>
              <a:gd name="connsiteX86" fmla="*/ 6516595 w 12192000"/>
              <a:gd name="connsiteY86" fmla="*/ 1667475 h 2237474"/>
              <a:gd name="connsiteX87" fmla="*/ 6508541 w 12192000"/>
              <a:gd name="connsiteY87" fmla="*/ 1668757 h 2237474"/>
              <a:gd name="connsiteX88" fmla="*/ 6471012 w 12192000"/>
              <a:gd name="connsiteY88" fmla="*/ 1678604 h 2237474"/>
              <a:gd name="connsiteX89" fmla="*/ 6415265 w 12192000"/>
              <a:gd name="connsiteY89" fmla="*/ 1665317 h 2237474"/>
              <a:gd name="connsiteX90" fmla="*/ 6364035 w 12192000"/>
              <a:gd name="connsiteY90" fmla="*/ 1667683 h 2237474"/>
              <a:gd name="connsiteX91" fmla="*/ 6280959 w 12192000"/>
              <a:gd name="connsiteY91" fmla="*/ 1689329 h 2237474"/>
              <a:gd name="connsiteX92" fmla="*/ 6243319 w 12192000"/>
              <a:gd name="connsiteY92" fmla="*/ 1695560 h 2237474"/>
              <a:gd name="connsiteX93" fmla="*/ 6098321 w 12192000"/>
              <a:gd name="connsiteY93" fmla="*/ 1721646 h 2237474"/>
              <a:gd name="connsiteX94" fmla="*/ 5880652 w 12192000"/>
              <a:gd name="connsiteY94" fmla="*/ 1779643 h 2237474"/>
              <a:gd name="connsiteX95" fmla="*/ 5785959 w 12192000"/>
              <a:gd name="connsiteY95" fmla="*/ 1775307 h 2237474"/>
              <a:gd name="connsiteX96" fmla="*/ 5643534 w 12192000"/>
              <a:gd name="connsiteY96" fmla="*/ 1802919 h 2237474"/>
              <a:gd name="connsiteX97" fmla="*/ 5518799 w 12192000"/>
              <a:gd name="connsiteY97" fmla="*/ 1818312 h 2237474"/>
              <a:gd name="connsiteX98" fmla="*/ 5505014 w 12192000"/>
              <a:gd name="connsiteY98" fmla="*/ 1819259 h 2237474"/>
              <a:gd name="connsiteX99" fmla="*/ 5453307 w 12192000"/>
              <a:gd name="connsiteY99" fmla="*/ 1815450 h 2237474"/>
              <a:gd name="connsiteX100" fmla="*/ 5364192 w 12192000"/>
              <a:gd name="connsiteY100" fmla="*/ 1826074 h 2237474"/>
              <a:gd name="connsiteX101" fmla="*/ 5350380 w 12192000"/>
              <a:gd name="connsiteY101" fmla="*/ 1830891 h 2237474"/>
              <a:gd name="connsiteX102" fmla="*/ 5259633 w 12192000"/>
              <a:gd name="connsiteY102" fmla="*/ 1837160 h 2237474"/>
              <a:gd name="connsiteX103" fmla="*/ 5197513 w 12192000"/>
              <a:gd name="connsiteY103" fmla="*/ 1844718 h 2237474"/>
              <a:gd name="connsiteX104" fmla="*/ 5168852 w 12192000"/>
              <a:gd name="connsiteY104" fmla="*/ 1844846 h 2237474"/>
              <a:gd name="connsiteX105" fmla="*/ 5114927 w 12192000"/>
              <a:gd name="connsiteY105" fmla="*/ 1847827 h 2237474"/>
              <a:gd name="connsiteX106" fmla="*/ 5108970 w 12192000"/>
              <a:gd name="connsiteY106" fmla="*/ 1847935 h 2237474"/>
              <a:gd name="connsiteX107" fmla="*/ 5067961 w 12192000"/>
              <a:gd name="connsiteY107" fmla="*/ 1845917 h 2237474"/>
              <a:gd name="connsiteX108" fmla="*/ 5007075 w 12192000"/>
              <a:gd name="connsiteY108" fmla="*/ 1838626 h 2237474"/>
              <a:gd name="connsiteX109" fmla="*/ 4944087 w 12192000"/>
              <a:gd name="connsiteY109" fmla="*/ 1823332 h 2237474"/>
              <a:gd name="connsiteX110" fmla="*/ 4907662 w 12192000"/>
              <a:gd name="connsiteY110" fmla="*/ 1816900 h 2237474"/>
              <a:gd name="connsiteX111" fmla="*/ 4882386 w 12192000"/>
              <a:gd name="connsiteY111" fmla="*/ 1809844 h 2237474"/>
              <a:gd name="connsiteX112" fmla="*/ 4811440 w 12192000"/>
              <a:gd name="connsiteY112" fmla="*/ 1804655 h 2237474"/>
              <a:gd name="connsiteX113" fmla="*/ 4691075 w 12192000"/>
              <a:gd name="connsiteY113" fmla="*/ 1801389 h 2237474"/>
              <a:gd name="connsiteX114" fmla="*/ 4611738 w 12192000"/>
              <a:gd name="connsiteY114" fmla="*/ 1776964 h 2237474"/>
              <a:gd name="connsiteX115" fmla="*/ 4560070 w 12192000"/>
              <a:gd name="connsiteY115" fmla="*/ 1785640 h 2237474"/>
              <a:gd name="connsiteX116" fmla="*/ 4536503 w 12192000"/>
              <a:gd name="connsiteY116" fmla="*/ 1785334 h 2237474"/>
              <a:gd name="connsiteX117" fmla="*/ 4513724 w 12192000"/>
              <a:gd name="connsiteY117" fmla="*/ 1791996 h 2237474"/>
              <a:gd name="connsiteX118" fmla="*/ 4459810 w 12192000"/>
              <a:gd name="connsiteY118" fmla="*/ 1797886 h 2237474"/>
              <a:gd name="connsiteX119" fmla="*/ 4379064 w 12192000"/>
              <a:gd name="connsiteY119" fmla="*/ 1817177 h 2237474"/>
              <a:gd name="connsiteX120" fmla="*/ 4319209 w 12192000"/>
              <a:gd name="connsiteY120" fmla="*/ 1834833 h 2237474"/>
              <a:gd name="connsiteX121" fmla="*/ 4290981 w 12192000"/>
              <a:gd name="connsiteY121" fmla="*/ 1839677 h 2237474"/>
              <a:gd name="connsiteX122" fmla="*/ 4285792 w 12192000"/>
              <a:gd name="connsiteY122" fmla="*/ 1836231 h 2237474"/>
              <a:gd name="connsiteX123" fmla="*/ 4238372 w 12192000"/>
              <a:gd name="connsiteY123" fmla="*/ 1851480 h 2237474"/>
              <a:gd name="connsiteX124" fmla="*/ 4232517 w 12192000"/>
              <a:gd name="connsiteY124" fmla="*/ 1852567 h 2237474"/>
              <a:gd name="connsiteX125" fmla="*/ 4191732 w 12192000"/>
              <a:gd name="connsiteY125" fmla="*/ 1857328 h 2237474"/>
              <a:gd name="connsiteX126" fmla="*/ 4065532 w 12192000"/>
              <a:gd name="connsiteY126" fmla="*/ 1855477 h 2237474"/>
              <a:gd name="connsiteX127" fmla="*/ 4028460 w 12192000"/>
              <a:gd name="connsiteY127" fmla="*/ 1855137 h 2237474"/>
              <a:gd name="connsiteX128" fmla="*/ 4002267 w 12192000"/>
              <a:gd name="connsiteY128" fmla="*/ 1852352 h 2237474"/>
              <a:gd name="connsiteX129" fmla="*/ 3931396 w 12192000"/>
              <a:gd name="connsiteY129" fmla="*/ 1858915 h 2237474"/>
              <a:gd name="connsiteX130" fmla="*/ 3812162 w 12192000"/>
              <a:gd name="connsiteY130" fmla="*/ 1875501 h 2237474"/>
              <a:gd name="connsiteX131" fmla="*/ 3729530 w 12192000"/>
              <a:gd name="connsiteY131" fmla="*/ 1864513 h 2237474"/>
              <a:gd name="connsiteX132" fmla="*/ 3680177 w 12192000"/>
              <a:gd name="connsiteY132" fmla="*/ 1881552 h 2237474"/>
              <a:gd name="connsiteX133" fmla="*/ 3567259 w 12192000"/>
              <a:gd name="connsiteY133" fmla="*/ 1893482 h 2237474"/>
              <a:gd name="connsiteX134" fmla="*/ 3405770 w 12192000"/>
              <a:gd name="connsiteY134" fmla="*/ 1904591 h 2237474"/>
              <a:gd name="connsiteX135" fmla="*/ 3280097 w 12192000"/>
              <a:gd name="connsiteY135" fmla="*/ 1919610 h 2237474"/>
              <a:gd name="connsiteX136" fmla="*/ 3123424 w 12192000"/>
              <a:gd name="connsiteY136" fmla="*/ 1952930 h 2237474"/>
              <a:gd name="connsiteX137" fmla="*/ 3009910 w 12192000"/>
              <a:gd name="connsiteY137" fmla="*/ 1957866 h 2237474"/>
              <a:gd name="connsiteX138" fmla="*/ 2995934 w 12192000"/>
              <a:gd name="connsiteY138" fmla="*/ 1967085 h 2237474"/>
              <a:gd name="connsiteX139" fmla="*/ 2980071 w 12192000"/>
              <a:gd name="connsiteY139" fmla="*/ 1972988 h 2237474"/>
              <a:gd name="connsiteX140" fmla="*/ 2978094 w 12192000"/>
              <a:gd name="connsiteY140" fmla="*/ 1972369 h 2237474"/>
              <a:gd name="connsiteX141" fmla="*/ 2942858 w 12192000"/>
              <a:gd name="connsiteY141" fmla="*/ 1981367 h 2237474"/>
              <a:gd name="connsiteX142" fmla="*/ 2875436 w 12192000"/>
              <a:gd name="connsiteY142" fmla="*/ 1996977 h 2237474"/>
              <a:gd name="connsiteX143" fmla="*/ 2874892 w 12192000"/>
              <a:gd name="connsiteY143" fmla="*/ 1996085 h 2237474"/>
              <a:gd name="connsiteX144" fmla="*/ 2864145 w 12192000"/>
              <a:gd name="connsiteY144" fmla="*/ 1994061 h 2237474"/>
              <a:gd name="connsiteX145" fmla="*/ 2843662 w 12192000"/>
              <a:gd name="connsiteY145" fmla="*/ 1992498 h 2237474"/>
              <a:gd name="connsiteX146" fmla="*/ 2796128 w 12192000"/>
              <a:gd name="connsiteY146" fmla="*/ 1976403 h 2237474"/>
              <a:gd name="connsiteX147" fmla="*/ 2756784 w 12192000"/>
              <a:gd name="connsiteY147" fmla="*/ 1985116 h 2237474"/>
              <a:gd name="connsiteX148" fmla="*/ 2748833 w 12192000"/>
              <a:gd name="connsiteY148" fmla="*/ 1986323 h 2237474"/>
              <a:gd name="connsiteX149" fmla="*/ 2748661 w 12192000"/>
              <a:gd name="connsiteY149" fmla="*/ 1986122 h 2237474"/>
              <a:gd name="connsiteX150" fmla="*/ 2740251 w 12192000"/>
              <a:gd name="connsiteY150" fmla="*/ 1986946 h 2237474"/>
              <a:gd name="connsiteX151" fmla="*/ 2718916 w 12192000"/>
              <a:gd name="connsiteY151" fmla="*/ 1990867 h 2237474"/>
              <a:gd name="connsiteX152" fmla="*/ 2713522 w 12192000"/>
              <a:gd name="connsiteY152" fmla="*/ 1990173 h 2237474"/>
              <a:gd name="connsiteX153" fmla="*/ 2680597 w 12192000"/>
              <a:gd name="connsiteY153" fmla="*/ 1984996 h 2237474"/>
              <a:gd name="connsiteX154" fmla="*/ 2578178 w 12192000"/>
              <a:gd name="connsiteY154" fmla="*/ 1990531 h 2237474"/>
              <a:gd name="connsiteX155" fmla="*/ 2476147 w 12192000"/>
              <a:gd name="connsiteY155" fmla="*/ 1998305 h 2237474"/>
              <a:gd name="connsiteX156" fmla="*/ 2373568 w 12192000"/>
              <a:gd name="connsiteY156" fmla="*/ 2003219 h 2237474"/>
              <a:gd name="connsiteX157" fmla="*/ 2321399 w 12192000"/>
              <a:gd name="connsiteY157" fmla="*/ 1989467 h 2237474"/>
              <a:gd name="connsiteX158" fmla="*/ 2315525 w 12192000"/>
              <a:gd name="connsiteY158" fmla="*/ 1989708 h 2237474"/>
              <a:gd name="connsiteX159" fmla="*/ 2300792 w 12192000"/>
              <a:gd name="connsiteY159" fmla="*/ 1994290 h 2237474"/>
              <a:gd name="connsiteX160" fmla="*/ 2295469 w 12192000"/>
              <a:gd name="connsiteY160" fmla="*/ 1996659 h 2237474"/>
              <a:gd name="connsiteX161" fmla="*/ 2287219 w 12192000"/>
              <a:gd name="connsiteY161" fmla="*/ 1998750 h 2237474"/>
              <a:gd name="connsiteX162" fmla="*/ 2286948 w 12192000"/>
              <a:gd name="connsiteY162" fmla="*/ 1998596 h 2237474"/>
              <a:gd name="connsiteX163" fmla="*/ 2243069 w 12192000"/>
              <a:gd name="connsiteY163" fmla="*/ 2015111 h 2237474"/>
              <a:gd name="connsiteX164" fmla="*/ 2186609 w 12192000"/>
              <a:gd name="connsiteY164" fmla="*/ 2008263 h 2237474"/>
              <a:gd name="connsiteX165" fmla="*/ 2164831 w 12192000"/>
              <a:gd name="connsiteY165" fmla="*/ 2010143 h 2237474"/>
              <a:gd name="connsiteX166" fmla="*/ 2152836 w 12192000"/>
              <a:gd name="connsiteY166" fmla="*/ 2010048 h 2237474"/>
              <a:gd name="connsiteX167" fmla="*/ 2117102 w 12192000"/>
              <a:gd name="connsiteY167" fmla="*/ 2023004 h 2237474"/>
              <a:gd name="connsiteX168" fmla="*/ 2111935 w 12192000"/>
              <a:gd name="connsiteY168" fmla="*/ 2023163 h 2237474"/>
              <a:gd name="connsiteX169" fmla="*/ 2089991 w 12192000"/>
              <a:gd name="connsiteY169" fmla="*/ 2034193 h 2237474"/>
              <a:gd name="connsiteX170" fmla="*/ 2058061 w 12192000"/>
              <a:gd name="connsiteY170" fmla="*/ 2047942 h 2237474"/>
              <a:gd name="connsiteX171" fmla="*/ 2055737 w 12192000"/>
              <a:gd name="connsiteY171" fmla="*/ 2047704 h 2237474"/>
              <a:gd name="connsiteX172" fmla="*/ 2042244 w 12192000"/>
              <a:gd name="connsiteY172" fmla="*/ 2055560 h 2237474"/>
              <a:gd name="connsiteX173" fmla="*/ 1976224 w 12192000"/>
              <a:gd name="connsiteY173" fmla="*/ 2074257 h 2237474"/>
              <a:gd name="connsiteX174" fmla="*/ 1877728 w 12192000"/>
              <a:gd name="connsiteY174" fmla="*/ 2101004 h 2237474"/>
              <a:gd name="connsiteX175" fmla="*/ 1759056 w 12192000"/>
              <a:gd name="connsiteY175" fmla="*/ 2125608 h 2237474"/>
              <a:gd name="connsiteX176" fmla="*/ 1637948 w 12192000"/>
              <a:gd name="connsiteY176" fmla="*/ 2172597 h 2237474"/>
              <a:gd name="connsiteX177" fmla="*/ 1434549 w 12192000"/>
              <a:gd name="connsiteY177" fmla="*/ 2234522 h 2237474"/>
              <a:gd name="connsiteX178" fmla="*/ 1398481 w 12192000"/>
              <a:gd name="connsiteY178" fmla="*/ 2237074 h 2237474"/>
              <a:gd name="connsiteX179" fmla="*/ 1398407 w 12192000"/>
              <a:gd name="connsiteY179" fmla="*/ 2237095 h 2237474"/>
              <a:gd name="connsiteX180" fmla="*/ 1370962 w 12192000"/>
              <a:gd name="connsiteY180" fmla="*/ 2237474 h 2237474"/>
              <a:gd name="connsiteX181" fmla="*/ 1356367 w 12192000"/>
              <a:gd name="connsiteY181" fmla="*/ 2235089 h 2237474"/>
              <a:gd name="connsiteX182" fmla="*/ 1324828 w 12192000"/>
              <a:gd name="connsiteY182" fmla="*/ 2231968 h 2237474"/>
              <a:gd name="connsiteX183" fmla="*/ 1297744 w 12192000"/>
              <a:gd name="connsiteY183" fmla="*/ 2235849 h 2237474"/>
              <a:gd name="connsiteX184" fmla="*/ 1286236 w 12192000"/>
              <a:gd name="connsiteY184" fmla="*/ 2233135 h 2237474"/>
              <a:gd name="connsiteX185" fmla="*/ 1283504 w 12192000"/>
              <a:gd name="connsiteY185" fmla="*/ 2233797 h 2237474"/>
              <a:gd name="connsiteX186" fmla="*/ 1279765 w 12192000"/>
              <a:gd name="connsiteY186" fmla="*/ 2229639 h 2237474"/>
              <a:gd name="connsiteX187" fmla="*/ 1195347 w 12192000"/>
              <a:gd name="connsiteY187" fmla="*/ 2212354 h 2237474"/>
              <a:gd name="connsiteX188" fmla="*/ 970251 w 12192000"/>
              <a:gd name="connsiteY188" fmla="*/ 2221029 h 2237474"/>
              <a:gd name="connsiteX189" fmla="*/ 812914 w 12192000"/>
              <a:gd name="connsiteY189" fmla="*/ 2202752 h 2237474"/>
              <a:gd name="connsiteX190" fmla="*/ 800195 w 12192000"/>
              <a:gd name="connsiteY190" fmla="*/ 2209407 h 2237474"/>
              <a:gd name="connsiteX191" fmla="*/ 784978 w 12192000"/>
              <a:gd name="connsiteY191" fmla="*/ 2212360 h 2237474"/>
              <a:gd name="connsiteX192" fmla="*/ 681987 w 12192000"/>
              <a:gd name="connsiteY192" fmla="*/ 2216757 h 2237474"/>
              <a:gd name="connsiteX193" fmla="*/ 669923 w 12192000"/>
              <a:gd name="connsiteY193" fmla="*/ 2211682 h 2237474"/>
              <a:gd name="connsiteX194" fmla="*/ 648680 w 12192000"/>
              <a:gd name="connsiteY194" fmla="*/ 2206229 h 2237474"/>
              <a:gd name="connsiteX195" fmla="*/ 597225 w 12192000"/>
              <a:gd name="connsiteY195" fmla="*/ 2180999 h 2237474"/>
              <a:gd name="connsiteX196" fmla="*/ 558449 w 12192000"/>
              <a:gd name="connsiteY196" fmla="*/ 2182346 h 2237474"/>
              <a:gd name="connsiteX197" fmla="*/ 550517 w 12192000"/>
              <a:gd name="connsiteY197" fmla="*/ 2182060 h 2237474"/>
              <a:gd name="connsiteX198" fmla="*/ 550309 w 12192000"/>
              <a:gd name="connsiteY198" fmla="*/ 2181825 h 2237474"/>
              <a:gd name="connsiteX199" fmla="*/ 541836 w 12192000"/>
              <a:gd name="connsiteY199" fmla="*/ 2181063 h 2237474"/>
              <a:gd name="connsiteX200" fmla="*/ 536057 w 12192000"/>
              <a:gd name="connsiteY200" fmla="*/ 2181537 h 2237474"/>
              <a:gd name="connsiteX201" fmla="*/ 520671 w 12192000"/>
              <a:gd name="connsiteY201" fmla="*/ 2180980 h 2237474"/>
              <a:gd name="connsiteX202" fmla="*/ 515024 w 12192000"/>
              <a:gd name="connsiteY202" fmla="*/ 2179258 h 2237474"/>
              <a:gd name="connsiteX203" fmla="*/ 512278 w 12192000"/>
              <a:gd name="connsiteY203" fmla="*/ 2176369 h 2237474"/>
              <a:gd name="connsiteX204" fmla="*/ 480419 w 12192000"/>
              <a:gd name="connsiteY204" fmla="*/ 2167807 h 2237474"/>
              <a:gd name="connsiteX205" fmla="*/ 413835 w 12192000"/>
              <a:gd name="connsiteY205" fmla="*/ 2156783 h 2237474"/>
              <a:gd name="connsiteX206" fmla="*/ 376513 w 12192000"/>
              <a:gd name="connsiteY206" fmla="*/ 2154014 h 2237474"/>
              <a:gd name="connsiteX207" fmla="*/ 273386 w 12192000"/>
              <a:gd name="connsiteY207" fmla="*/ 2142551 h 2237474"/>
              <a:gd name="connsiteX208" fmla="*/ 169207 w 12192000"/>
              <a:gd name="connsiteY208" fmla="*/ 2128100 h 2237474"/>
              <a:gd name="connsiteX209" fmla="*/ 93149 w 12192000"/>
              <a:gd name="connsiteY209" fmla="*/ 2105324 h 2237474"/>
              <a:gd name="connsiteX210" fmla="*/ 88109 w 12192000"/>
              <a:gd name="connsiteY210" fmla="*/ 2106704 h 2237474"/>
              <a:gd name="connsiteX211" fmla="*/ 80022 w 12192000"/>
              <a:gd name="connsiteY211" fmla="*/ 2107254 h 2237474"/>
              <a:gd name="connsiteX212" fmla="*/ 79717 w 12192000"/>
              <a:gd name="connsiteY212" fmla="*/ 2107046 h 2237474"/>
              <a:gd name="connsiteX213" fmla="*/ 72352 w 12192000"/>
              <a:gd name="connsiteY213" fmla="*/ 2107991 h 2237474"/>
              <a:gd name="connsiteX214" fmla="*/ 37645 w 12192000"/>
              <a:gd name="connsiteY214" fmla="*/ 2115401 h 2237474"/>
              <a:gd name="connsiteX215" fmla="*/ 4572 w 12192000"/>
              <a:gd name="connsiteY215" fmla="*/ 2111091 h 2237474"/>
              <a:gd name="connsiteX216" fmla="*/ 0 w 12192000"/>
              <a:gd name="connsiteY216" fmla="*/ 2110468 h 2237474"/>
              <a:gd name="connsiteX217" fmla="*/ 0 w 12192000"/>
              <a:gd name="connsiteY21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092727 w 12192000"/>
              <a:gd name="connsiteY72" fmla="*/ 1623628 h 2237474"/>
              <a:gd name="connsiteX73" fmla="*/ 7031309 w 12192000"/>
              <a:gd name="connsiteY73" fmla="*/ 1619451 h 2237474"/>
              <a:gd name="connsiteX74" fmla="*/ 6999084 w 12192000"/>
              <a:gd name="connsiteY74" fmla="*/ 1634317 h 2237474"/>
              <a:gd name="connsiteX75" fmla="*/ 6992107 w 12192000"/>
              <a:gd name="connsiteY75" fmla="*/ 1636860 h 2237474"/>
              <a:gd name="connsiteX76" fmla="*/ 6991765 w 12192000"/>
              <a:gd name="connsiteY76" fmla="*/ 1636725 h 2237474"/>
              <a:gd name="connsiteX77" fmla="*/ 6900177 w 12192000"/>
              <a:gd name="connsiteY77" fmla="*/ 1636016 h 2237474"/>
              <a:gd name="connsiteX78" fmla="*/ 6795372 w 12192000"/>
              <a:gd name="connsiteY78" fmla="*/ 1644845 h 2237474"/>
              <a:gd name="connsiteX79" fmla="*/ 6692251 w 12192000"/>
              <a:gd name="connsiteY79" fmla="*/ 1656357 h 2237474"/>
              <a:gd name="connsiteX80" fmla="*/ 6655235 w 12192000"/>
              <a:gd name="connsiteY80" fmla="*/ 1661869 h 2237474"/>
              <a:gd name="connsiteX81" fmla="*/ 6587857 w 12192000"/>
              <a:gd name="connsiteY81" fmla="*/ 1665769 h 2237474"/>
              <a:gd name="connsiteX82" fmla="*/ 6554894 w 12192000"/>
              <a:gd name="connsiteY82" fmla="*/ 1664428 h 2237474"/>
              <a:gd name="connsiteX83" fmla="*/ 6516595 w 12192000"/>
              <a:gd name="connsiteY83" fmla="*/ 1667475 h 2237474"/>
              <a:gd name="connsiteX84" fmla="*/ 6508541 w 12192000"/>
              <a:gd name="connsiteY84" fmla="*/ 1668757 h 2237474"/>
              <a:gd name="connsiteX85" fmla="*/ 6471012 w 12192000"/>
              <a:gd name="connsiteY85" fmla="*/ 1678604 h 2237474"/>
              <a:gd name="connsiteX86" fmla="*/ 6415265 w 12192000"/>
              <a:gd name="connsiteY86" fmla="*/ 1665317 h 2237474"/>
              <a:gd name="connsiteX87" fmla="*/ 6364035 w 12192000"/>
              <a:gd name="connsiteY87" fmla="*/ 1667683 h 2237474"/>
              <a:gd name="connsiteX88" fmla="*/ 6280959 w 12192000"/>
              <a:gd name="connsiteY88" fmla="*/ 1689329 h 2237474"/>
              <a:gd name="connsiteX89" fmla="*/ 6243319 w 12192000"/>
              <a:gd name="connsiteY89" fmla="*/ 1695560 h 2237474"/>
              <a:gd name="connsiteX90" fmla="*/ 6098321 w 12192000"/>
              <a:gd name="connsiteY90" fmla="*/ 1721646 h 2237474"/>
              <a:gd name="connsiteX91" fmla="*/ 5880652 w 12192000"/>
              <a:gd name="connsiteY91" fmla="*/ 1779643 h 2237474"/>
              <a:gd name="connsiteX92" fmla="*/ 5785959 w 12192000"/>
              <a:gd name="connsiteY92" fmla="*/ 1775307 h 2237474"/>
              <a:gd name="connsiteX93" fmla="*/ 5643534 w 12192000"/>
              <a:gd name="connsiteY93" fmla="*/ 1802919 h 2237474"/>
              <a:gd name="connsiteX94" fmla="*/ 5518799 w 12192000"/>
              <a:gd name="connsiteY94" fmla="*/ 1818312 h 2237474"/>
              <a:gd name="connsiteX95" fmla="*/ 5505014 w 12192000"/>
              <a:gd name="connsiteY95" fmla="*/ 1819259 h 2237474"/>
              <a:gd name="connsiteX96" fmla="*/ 5453307 w 12192000"/>
              <a:gd name="connsiteY96" fmla="*/ 1815450 h 2237474"/>
              <a:gd name="connsiteX97" fmla="*/ 5364192 w 12192000"/>
              <a:gd name="connsiteY97" fmla="*/ 1826074 h 2237474"/>
              <a:gd name="connsiteX98" fmla="*/ 5350380 w 12192000"/>
              <a:gd name="connsiteY98" fmla="*/ 1830891 h 2237474"/>
              <a:gd name="connsiteX99" fmla="*/ 5259633 w 12192000"/>
              <a:gd name="connsiteY99" fmla="*/ 1837160 h 2237474"/>
              <a:gd name="connsiteX100" fmla="*/ 5197513 w 12192000"/>
              <a:gd name="connsiteY100" fmla="*/ 1844718 h 2237474"/>
              <a:gd name="connsiteX101" fmla="*/ 5168852 w 12192000"/>
              <a:gd name="connsiteY101" fmla="*/ 1844846 h 2237474"/>
              <a:gd name="connsiteX102" fmla="*/ 5114927 w 12192000"/>
              <a:gd name="connsiteY102" fmla="*/ 1847827 h 2237474"/>
              <a:gd name="connsiteX103" fmla="*/ 5108970 w 12192000"/>
              <a:gd name="connsiteY103" fmla="*/ 1847935 h 2237474"/>
              <a:gd name="connsiteX104" fmla="*/ 5067961 w 12192000"/>
              <a:gd name="connsiteY104" fmla="*/ 1845917 h 2237474"/>
              <a:gd name="connsiteX105" fmla="*/ 5007075 w 12192000"/>
              <a:gd name="connsiteY105" fmla="*/ 1838626 h 2237474"/>
              <a:gd name="connsiteX106" fmla="*/ 4944087 w 12192000"/>
              <a:gd name="connsiteY106" fmla="*/ 1823332 h 2237474"/>
              <a:gd name="connsiteX107" fmla="*/ 4907662 w 12192000"/>
              <a:gd name="connsiteY107" fmla="*/ 1816900 h 2237474"/>
              <a:gd name="connsiteX108" fmla="*/ 4882386 w 12192000"/>
              <a:gd name="connsiteY108" fmla="*/ 1809844 h 2237474"/>
              <a:gd name="connsiteX109" fmla="*/ 4811440 w 12192000"/>
              <a:gd name="connsiteY109" fmla="*/ 1804655 h 2237474"/>
              <a:gd name="connsiteX110" fmla="*/ 4691075 w 12192000"/>
              <a:gd name="connsiteY110" fmla="*/ 1801389 h 2237474"/>
              <a:gd name="connsiteX111" fmla="*/ 4611738 w 12192000"/>
              <a:gd name="connsiteY111" fmla="*/ 1776964 h 2237474"/>
              <a:gd name="connsiteX112" fmla="*/ 4560070 w 12192000"/>
              <a:gd name="connsiteY112" fmla="*/ 1785640 h 2237474"/>
              <a:gd name="connsiteX113" fmla="*/ 4536503 w 12192000"/>
              <a:gd name="connsiteY113" fmla="*/ 1785334 h 2237474"/>
              <a:gd name="connsiteX114" fmla="*/ 4513724 w 12192000"/>
              <a:gd name="connsiteY114" fmla="*/ 1791996 h 2237474"/>
              <a:gd name="connsiteX115" fmla="*/ 4459810 w 12192000"/>
              <a:gd name="connsiteY115" fmla="*/ 1797886 h 2237474"/>
              <a:gd name="connsiteX116" fmla="*/ 4379064 w 12192000"/>
              <a:gd name="connsiteY116" fmla="*/ 1817177 h 2237474"/>
              <a:gd name="connsiteX117" fmla="*/ 4319209 w 12192000"/>
              <a:gd name="connsiteY117" fmla="*/ 1834833 h 2237474"/>
              <a:gd name="connsiteX118" fmla="*/ 4290981 w 12192000"/>
              <a:gd name="connsiteY118" fmla="*/ 1839677 h 2237474"/>
              <a:gd name="connsiteX119" fmla="*/ 4285792 w 12192000"/>
              <a:gd name="connsiteY119" fmla="*/ 1836231 h 2237474"/>
              <a:gd name="connsiteX120" fmla="*/ 4238372 w 12192000"/>
              <a:gd name="connsiteY120" fmla="*/ 1851480 h 2237474"/>
              <a:gd name="connsiteX121" fmla="*/ 4232517 w 12192000"/>
              <a:gd name="connsiteY121" fmla="*/ 1852567 h 2237474"/>
              <a:gd name="connsiteX122" fmla="*/ 4191732 w 12192000"/>
              <a:gd name="connsiteY122" fmla="*/ 1857328 h 2237474"/>
              <a:gd name="connsiteX123" fmla="*/ 4065532 w 12192000"/>
              <a:gd name="connsiteY123" fmla="*/ 1855477 h 2237474"/>
              <a:gd name="connsiteX124" fmla="*/ 4028460 w 12192000"/>
              <a:gd name="connsiteY124" fmla="*/ 1855137 h 2237474"/>
              <a:gd name="connsiteX125" fmla="*/ 4002267 w 12192000"/>
              <a:gd name="connsiteY125" fmla="*/ 1852352 h 2237474"/>
              <a:gd name="connsiteX126" fmla="*/ 3931396 w 12192000"/>
              <a:gd name="connsiteY126" fmla="*/ 1858915 h 2237474"/>
              <a:gd name="connsiteX127" fmla="*/ 3812162 w 12192000"/>
              <a:gd name="connsiteY127" fmla="*/ 1875501 h 2237474"/>
              <a:gd name="connsiteX128" fmla="*/ 3729530 w 12192000"/>
              <a:gd name="connsiteY128" fmla="*/ 1864513 h 2237474"/>
              <a:gd name="connsiteX129" fmla="*/ 3680177 w 12192000"/>
              <a:gd name="connsiteY129" fmla="*/ 1881552 h 2237474"/>
              <a:gd name="connsiteX130" fmla="*/ 3567259 w 12192000"/>
              <a:gd name="connsiteY130" fmla="*/ 1893482 h 2237474"/>
              <a:gd name="connsiteX131" fmla="*/ 3405770 w 12192000"/>
              <a:gd name="connsiteY131" fmla="*/ 1904591 h 2237474"/>
              <a:gd name="connsiteX132" fmla="*/ 3280097 w 12192000"/>
              <a:gd name="connsiteY132" fmla="*/ 1919610 h 2237474"/>
              <a:gd name="connsiteX133" fmla="*/ 3123424 w 12192000"/>
              <a:gd name="connsiteY133" fmla="*/ 1952930 h 2237474"/>
              <a:gd name="connsiteX134" fmla="*/ 3009910 w 12192000"/>
              <a:gd name="connsiteY134" fmla="*/ 1957866 h 2237474"/>
              <a:gd name="connsiteX135" fmla="*/ 2995934 w 12192000"/>
              <a:gd name="connsiteY135" fmla="*/ 1967085 h 2237474"/>
              <a:gd name="connsiteX136" fmla="*/ 2980071 w 12192000"/>
              <a:gd name="connsiteY136" fmla="*/ 1972988 h 2237474"/>
              <a:gd name="connsiteX137" fmla="*/ 2978094 w 12192000"/>
              <a:gd name="connsiteY137" fmla="*/ 1972369 h 2237474"/>
              <a:gd name="connsiteX138" fmla="*/ 2942858 w 12192000"/>
              <a:gd name="connsiteY138" fmla="*/ 1981367 h 2237474"/>
              <a:gd name="connsiteX139" fmla="*/ 2875436 w 12192000"/>
              <a:gd name="connsiteY139" fmla="*/ 1996977 h 2237474"/>
              <a:gd name="connsiteX140" fmla="*/ 2874892 w 12192000"/>
              <a:gd name="connsiteY140" fmla="*/ 1996085 h 2237474"/>
              <a:gd name="connsiteX141" fmla="*/ 2864145 w 12192000"/>
              <a:gd name="connsiteY141" fmla="*/ 1994061 h 2237474"/>
              <a:gd name="connsiteX142" fmla="*/ 2843662 w 12192000"/>
              <a:gd name="connsiteY142" fmla="*/ 1992498 h 2237474"/>
              <a:gd name="connsiteX143" fmla="*/ 2796128 w 12192000"/>
              <a:gd name="connsiteY143" fmla="*/ 1976403 h 2237474"/>
              <a:gd name="connsiteX144" fmla="*/ 2756784 w 12192000"/>
              <a:gd name="connsiteY144" fmla="*/ 1985116 h 2237474"/>
              <a:gd name="connsiteX145" fmla="*/ 2748833 w 12192000"/>
              <a:gd name="connsiteY145" fmla="*/ 1986323 h 2237474"/>
              <a:gd name="connsiteX146" fmla="*/ 2748661 w 12192000"/>
              <a:gd name="connsiteY146" fmla="*/ 1986122 h 2237474"/>
              <a:gd name="connsiteX147" fmla="*/ 2740251 w 12192000"/>
              <a:gd name="connsiteY147" fmla="*/ 1986946 h 2237474"/>
              <a:gd name="connsiteX148" fmla="*/ 2718916 w 12192000"/>
              <a:gd name="connsiteY148" fmla="*/ 1990867 h 2237474"/>
              <a:gd name="connsiteX149" fmla="*/ 2713522 w 12192000"/>
              <a:gd name="connsiteY149" fmla="*/ 1990173 h 2237474"/>
              <a:gd name="connsiteX150" fmla="*/ 2680597 w 12192000"/>
              <a:gd name="connsiteY150" fmla="*/ 1984996 h 2237474"/>
              <a:gd name="connsiteX151" fmla="*/ 2578178 w 12192000"/>
              <a:gd name="connsiteY151" fmla="*/ 1990531 h 2237474"/>
              <a:gd name="connsiteX152" fmla="*/ 2476147 w 12192000"/>
              <a:gd name="connsiteY152" fmla="*/ 1998305 h 2237474"/>
              <a:gd name="connsiteX153" fmla="*/ 2373568 w 12192000"/>
              <a:gd name="connsiteY153" fmla="*/ 2003219 h 2237474"/>
              <a:gd name="connsiteX154" fmla="*/ 2321399 w 12192000"/>
              <a:gd name="connsiteY154" fmla="*/ 1989467 h 2237474"/>
              <a:gd name="connsiteX155" fmla="*/ 2315525 w 12192000"/>
              <a:gd name="connsiteY155" fmla="*/ 1989708 h 2237474"/>
              <a:gd name="connsiteX156" fmla="*/ 2300792 w 12192000"/>
              <a:gd name="connsiteY156" fmla="*/ 1994290 h 2237474"/>
              <a:gd name="connsiteX157" fmla="*/ 2295469 w 12192000"/>
              <a:gd name="connsiteY157" fmla="*/ 1996659 h 2237474"/>
              <a:gd name="connsiteX158" fmla="*/ 2287219 w 12192000"/>
              <a:gd name="connsiteY158" fmla="*/ 1998750 h 2237474"/>
              <a:gd name="connsiteX159" fmla="*/ 2286948 w 12192000"/>
              <a:gd name="connsiteY159" fmla="*/ 1998596 h 2237474"/>
              <a:gd name="connsiteX160" fmla="*/ 2243069 w 12192000"/>
              <a:gd name="connsiteY160" fmla="*/ 2015111 h 2237474"/>
              <a:gd name="connsiteX161" fmla="*/ 2186609 w 12192000"/>
              <a:gd name="connsiteY161" fmla="*/ 2008263 h 2237474"/>
              <a:gd name="connsiteX162" fmla="*/ 2164831 w 12192000"/>
              <a:gd name="connsiteY162" fmla="*/ 2010143 h 2237474"/>
              <a:gd name="connsiteX163" fmla="*/ 2152836 w 12192000"/>
              <a:gd name="connsiteY163" fmla="*/ 2010048 h 2237474"/>
              <a:gd name="connsiteX164" fmla="*/ 2117102 w 12192000"/>
              <a:gd name="connsiteY164" fmla="*/ 2023004 h 2237474"/>
              <a:gd name="connsiteX165" fmla="*/ 2111935 w 12192000"/>
              <a:gd name="connsiteY165" fmla="*/ 2023163 h 2237474"/>
              <a:gd name="connsiteX166" fmla="*/ 2089991 w 12192000"/>
              <a:gd name="connsiteY166" fmla="*/ 2034193 h 2237474"/>
              <a:gd name="connsiteX167" fmla="*/ 2058061 w 12192000"/>
              <a:gd name="connsiteY167" fmla="*/ 2047942 h 2237474"/>
              <a:gd name="connsiteX168" fmla="*/ 2055737 w 12192000"/>
              <a:gd name="connsiteY168" fmla="*/ 2047704 h 2237474"/>
              <a:gd name="connsiteX169" fmla="*/ 2042244 w 12192000"/>
              <a:gd name="connsiteY169" fmla="*/ 2055560 h 2237474"/>
              <a:gd name="connsiteX170" fmla="*/ 1976224 w 12192000"/>
              <a:gd name="connsiteY170" fmla="*/ 2074257 h 2237474"/>
              <a:gd name="connsiteX171" fmla="*/ 1877728 w 12192000"/>
              <a:gd name="connsiteY171" fmla="*/ 2101004 h 2237474"/>
              <a:gd name="connsiteX172" fmla="*/ 1759056 w 12192000"/>
              <a:gd name="connsiteY172" fmla="*/ 2125608 h 2237474"/>
              <a:gd name="connsiteX173" fmla="*/ 1637948 w 12192000"/>
              <a:gd name="connsiteY173" fmla="*/ 2172597 h 2237474"/>
              <a:gd name="connsiteX174" fmla="*/ 1434549 w 12192000"/>
              <a:gd name="connsiteY174" fmla="*/ 2234522 h 2237474"/>
              <a:gd name="connsiteX175" fmla="*/ 1398481 w 12192000"/>
              <a:gd name="connsiteY175" fmla="*/ 2237074 h 2237474"/>
              <a:gd name="connsiteX176" fmla="*/ 1398407 w 12192000"/>
              <a:gd name="connsiteY176" fmla="*/ 2237095 h 2237474"/>
              <a:gd name="connsiteX177" fmla="*/ 1370962 w 12192000"/>
              <a:gd name="connsiteY177" fmla="*/ 2237474 h 2237474"/>
              <a:gd name="connsiteX178" fmla="*/ 1356367 w 12192000"/>
              <a:gd name="connsiteY178" fmla="*/ 2235089 h 2237474"/>
              <a:gd name="connsiteX179" fmla="*/ 1324828 w 12192000"/>
              <a:gd name="connsiteY179" fmla="*/ 2231968 h 2237474"/>
              <a:gd name="connsiteX180" fmla="*/ 1297744 w 12192000"/>
              <a:gd name="connsiteY180" fmla="*/ 2235849 h 2237474"/>
              <a:gd name="connsiteX181" fmla="*/ 1286236 w 12192000"/>
              <a:gd name="connsiteY181" fmla="*/ 2233135 h 2237474"/>
              <a:gd name="connsiteX182" fmla="*/ 1283504 w 12192000"/>
              <a:gd name="connsiteY182" fmla="*/ 2233797 h 2237474"/>
              <a:gd name="connsiteX183" fmla="*/ 1279765 w 12192000"/>
              <a:gd name="connsiteY183" fmla="*/ 2229639 h 2237474"/>
              <a:gd name="connsiteX184" fmla="*/ 1195347 w 12192000"/>
              <a:gd name="connsiteY184" fmla="*/ 2212354 h 2237474"/>
              <a:gd name="connsiteX185" fmla="*/ 970251 w 12192000"/>
              <a:gd name="connsiteY185" fmla="*/ 2221029 h 2237474"/>
              <a:gd name="connsiteX186" fmla="*/ 812914 w 12192000"/>
              <a:gd name="connsiteY186" fmla="*/ 2202752 h 2237474"/>
              <a:gd name="connsiteX187" fmla="*/ 800195 w 12192000"/>
              <a:gd name="connsiteY187" fmla="*/ 2209407 h 2237474"/>
              <a:gd name="connsiteX188" fmla="*/ 784978 w 12192000"/>
              <a:gd name="connsiteY188" fmla="*/ 2212360 h 2237474"/>
              <a:gd name="connsiteX189" fmla="*/ 681987 w 12192000"/>
              <a:gd name="connsiteY189" fmla="*/ 2216757 h 2237474"/>
              <a:gd name="connsiteX190" fmla="*/ 669923 w 12192000"/>
              <a:gd name="connsiteY190" fmla="*/ 2211682 h 2237474"/>
              <a:gd name="connsiteX191" fmla="*/ 648680 w 12192000"/>
              <a:gd name="connsiteY191" fmla="*/ 2206229 h 2237474"/>
              <a:gd name="connsiteX192" fmla="*/ 597225 w 12192000"/>
              <a:gd name="connsiteY192" fmla="*/ 2180999 h 2237474"/>
              <a:gd name="connsiteX193" fmla="*/ 558449 w 12192000"/>
              <a:gd name="connsiteY193" fmla="*/ 2182346 h 2237474"/>
              <a:gd name="connsiteX194" fmla="*/ 550517 w 12192000"/>
              <a:gd name="connsiteY194" fmla="*/ 2182060 h 2237474"/>
              <a:gd name="connsiteX195" fmla="*/ 550309 w 12192000"/>
              <a:gd name="connsiteY195" fmla="*/ 2181825 h 2237474"/>
              <a:gd name="connsiteX196" fmla="*/ 541836 w 12192000"/>
              <a:gd name="connsiteY196" fmla="*/ 2181063 h 2237474"/>
              <a:gd name="connsiteX197" fmla="*/ 536057 w 12192000"/>
              <a:gd name="connsiteY197" fmla="*/ 2181537 h 2237474"/>
              <a:gd name="connsiteX198" fmla="*/ 520671 w 12192000"/>
              <a:gd name="connsiteY198" fmla="*/ 2180980 h 2237474"/>
              <a:gd name="connsiteX199" fmla="*/ 515024 w 12192000"/>
              <a:gd name="connsiteY199" fmla="*/ 2179258 h 2237474"/>
              <a:gd name="connsiteX200" fmla="*/ 512278 w 12192000"/>
              <a:gd name="connsiteY200" fmla="*/ 2176369 h 2237474"/>
              <a:gd name="connsiteX201" fmla="*/ 480419 w 12192000"/>
              <a:gd name="connsiteY201" fmla="*/ 2167807 h 2237474"/>
              <a:gd name="connsiteX202" fmla="*/ 413835 w 12192000"/>
              <a:gd name="connsiteY202" fmla="*/ 2156783 h 2237474"/>
              <a:gd name="connsiteX203" fmla="*/ 376513 w 12192000"/>
              <a:gd name="connsiteY203" fmla="*/ 2154014 h 2237474"/>
              <a:gd name="connsiteX204" fmla="*/ 273386 w 12192000"/>
              <a:gd name="connsiteY204" fmla="*/ 2142551 h 2237474"/>
              <a:gd name="connsiteX205" fmla="*/ 169207 w 12192000"/>
              <a:gd name="connsiteY205" fmla="*/ 2128100 h 2237474"/>
              <a:gd name="connsiteX206" fmla="*/ 93149 w 12192000"/>
              <a:gd name="connsiteY206" fmla="*/ 2105324 h 2237474"/>
              <a:gd name="connsiteX207" fmla="*/ 88109 w 12192000"/>
              <a:gd name="connsiteY207" fmla="*/ 2106704 h 2237474"/>
              <a:gd name="connsiteX208" fmla="*/ 80022 w 12192000"/>
              <a:gd name="connsiteY208" fmla="*/ 2107254 h 2237474"/>
              <a:gd name="connsiteX209" fmla="*/ 79717 w 12192000"/>
              <a:gd name="connsiteY209" fmla="*/ 2107046 h 2237474"/>
              <a:gd name="connsiteX210" fmla="*/ 72352 w 12192000"/>
              <a:gd name="connsiteY210" fmla="*/ 2107991 h 2237474"/>
              <a:gd name="connsiteX211" fmla="*/ 37645 w 12192000"/>
              <a:gd name="connsiteY211" fmla="*/ 2115401 h 2237474"/>
              <a:gd name="connsiteX212" fmla="*/ 4572 w 12192000"/>
              <a:gd name="connsiteY212" fmla="*/ 2111091 h 2237474"/>
              <a:gd name="connsiteX213" fmla="*/ 0 w 12192000"/>
              <a:gd name="connsiteY213" fmla="*/ 2110468 h 2237474"/>
              <a:gd name="connsiteX214" fmla="*/ 0 w 12192000"/>
              <a:gd name="connsiteY21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87857 w 12192000"/>
              <a:gd name="connsiteY80" fmla="*/ 1665769 h 2237474"/>
              <a:gd name="connsiteX81" fmla="*/ 6554894 w 12192000"/>
              <a:gd name="connsiteY81" fmla="*/ 1664428 h 2237474"/>
              <a:gd name="connsiteX82" fmla="*/ 6516595 w 12192000"/>
              <a:gd name="connsiteY82" fmla="*/ 1667475 h 2237474"/>
              <a:gd name="connsiteX83" fmla="*/ 6508541 w 12192000"/>
              <a:gd name="connsiteY83" fmla="*/ 1668757 h 2237474"/>
              <a:gd name="connsiteX84" fmla="*/ 6471012 w 12192000"/>
              <a:gd name="connsiteY84" fmla="*/ 1678604 h 2237474"/>
              <a:gd name="connsiteX85" fmla="*/ 6415265 w 12192000"/>
              <a:gd name="connsiteY85" fmla="*/ 1665317 h 2237474"/>
              <a:gd name="connsiteX86" fmla="*/ 6364035 w 12192000"/>
              <a:gd name="connsiteY86" fmla="*/ 1667683 h 2237474"/>
              <a:gd name="connsiteX87" fmla="*/ 6280959 w 12192000"/>
              <a:gd name="connsiteY87" fmla="*/ 1689329 h 2237474"/>
              <a:gd name="connsiteX88" fmla="*/ 6243319 w 12192000"/>
              <a:gd name="connsiteY88" fmla="*/ 1695560 h 2237474"/>
              <a:gd name="connsiteX89" fmla="*/ 6098321 w 12192000"/>
              <a:gd name="connsiteY89" fmla="*/ 1721646 h 2237474"/>
              <a:gd name="connsiteX90" fmla="*/ 5880652 w 12192000"/>
              <a:gd name="connsiteY90" fmla="*/ 1779643 h 2237474"/>
              <a:gd name="connsiteX91" fmla="*/ 5785959 w 12192000"/>
              <a:gd name="connsiteY91" fmla="*/ 1775307 h 2237474"/>
              <a:gd name="connsiteX92" fmla="*/ 5643534 w 12192000"/>
              <a:gd name="connsiteY92" fmla="*/ 1802919 h 2237474"/>
              <a:gd name="connsiteX93" fmla="*/ 5518799 w 12192000"/>
              <a:gd name="connsiteY93" fmla="*/ 1818312 h 2237474"/>
              <a:gd name="connsiteX94" fmla="*/ 5505014 w 12192000"/>
              <a:gd name="connsiteY94" fmla="*/ 1819259 h 2237474"/>
              <a:gd name="connsiteX95" fmla="*/ 5453307 w 12192000"/>
              <a:gd name="connsiteY95" fmla="*/ 1815450 h 2237474"/>
              <a:gd name="connsiteX96" fmla="*/ 5364192 w 12192000"/>
              <a:gd name="connsiteY96" fmla="*/ 1826074 h 2237474"/>
              <a:gd name="connsiteX97" fmla="*/ 5350380 w 12192000"/>
              <a:gd name="connsiteY97" fmla="*/ 1830891 h 2237474"/>
              <a:gd name="connsiteX98" fmla="*/ 5259633 w 12192000"/>
              <a:gd name="connsiteY98" fmla="*/ 1837160 h 2237474"/>
              <a:gd name="connsiteX99" fmla="*/ 5197513 w 12192000"/>
              <a:gd name="connsiteY99" fmla="*/ 1844718 h 2237474"/>
              <a:gd name="connsiteX100" fmla="*/ 5168852 w 12192000"/>
              <a:gd name="connsiteY100" fmla="*/ 1844846 h 2237474"/>
              <a:gd name="connsiteX101" fmla="*/ 5114927 w 12192000"/>
              <a:gd name="connsiteY101" fmla="*/ 1847827 h 2237474"/>
              <a:gd name="connsiteX102" fmla="*/ 5108970 w 12192000"/>
              <a:gd name="connsiteY102" fmla="*/ 1847935 h 2237474"/>
              <a:gd name="connsiteX103" fmla="*/ 5067961 w 12192000"/>
              <a:gd name="connsiteY103" fmla="*/ 1845917 h 2237474"/>
              <a:gd name="connsiteX104" fmla="*/ 5007075 w 12192000"/>
              <a:gd name="connsiteY104" fmla="*/ 1838626 h 2237474"/>
              <a:gd name="connsiteX105" fmla="*/ 4944087 w 12192000"/>
              <a:gd name="connsiteY105" fmla="*/ 1823332 h 2237474"/>
              <a:gd name="connsiteX106" fmla="*/ 4907662 w 12192000"/>
              <a:gd name="connsiteY106" fmla="*/ 1816900 h 2237474"/>
              <a:gd name="connsiteX107" fmla="*/ 4882386 w 12192000"/>
              <a:gd name="connsiteY107" fmla="*/ 1809844 h 2237474"/>
              <a:gd name="connsiteX108" fmla="*/ 4811440 w 12192000"/>
              <a:gd name="connsiteY108" fmla="*/ 1804655 h 2237474"/>
              <a:gd name="connsiteX109" fmla="*/ 4691075 w 12192000"/>
              <a:gd name="connsiteY109" fmla="*/ 1801389 h 2237474"/>
              <a:gd name="connsiteX110" fmla="*/ 4611738 w 12192000"/>
              <a:gd name="connsiteY110" fmla="*/ 1776964 h 2237474"/>
              <a:gd name="connsiteX111" fmla="*/ 4560070 w 12192000"/>
              <a:gd name="connsiteY111" fmla="*/ 1785640 h 2237474"/>
              <a:gd name="connsiteX112" fmla="*/ 4536503 w 12192000"/>
              <a:gd name="connsiteY112" fmla="*/ 1785334 h 2237474"/>
              <a:gd name="connsiteX113" fmla="*/ 4513724 w 12192000"/>
              <a:gd name="connsiteY113" fmla="*/ 1791996 h 2237474"/>
              <a:gd name="connsiteX114" fmla="*/ 4459810 w 12192000"/>
              <a:gd name="connsiteY114" fmla="*/ 1797886 h 2237474"/>
              <a:gd name="connsiteX115" fmla="*/ 4379064 w 12192000"/>
              <a:gd name="connsiteY115" fmla="*/ 1817177 h 2237474"/>
              <a:gd name="connsiteX116" fmla="*/ 4319209 w 12192000"/>
              <a:gd name="connsiteY116" fmla="*/ 1834833 h 2237474"/>
              <a:gd name="connsiteX117" fmla="*/ 4290981 w 12192000"/>
              <a:gd name="connsiteY117" fmla="*/ 1839677 h 2237474"/>
              <a:gd name="connsiteX118" fmla="*/ 4285792 w 12192000"/>
              <a:gd name="connsiteY118" fmla="*/ 1836231 h 2237474"/>
              <a:gd name="connsiteX119" fmla="*/ 4238372 w 12192000"/>
              <a:gd name="connsiteY119" fmla="*/ 1851480 h 2237474"/>
              <a:gd name="connsiteX120" fmla="*/ 4232517 w 12192000"/>
              <a:gd name="connsiteY120" fmla="*/ 1852567 h 2237474"/>
              <a:gd name="connsiteX121" fmla="*/ 4191732 w 12192000"/>
              <a:gd name="connsiteY121" fmla="*/ 1857328 h 2237474"/>
              <a:gd name="connsiteX122" fmla="*/ 4065532 w 12192000"/>
              <a:gd name="connsiteY122" fmla="*/ 1855477 h 2237474"/>
              <a:gd name="connsiteX123" fmla="*/ 4028460 w 12192000"/>
              <a:gd name="connsiteY123" fmla="*/ 1855137 h 2237474"/>
              <a:gd name="connsiteX124" fmla="*/ 4002267 w 12192000"/>
              <a:gd name="connsiteY124" fmla="*/ 1852352 h 2237474"/>
              <a:gd name="connsiteX125" fmla="*/ 3931396 w 12192000"/>
              <a:gd name="connsiteY125" fmla="*/ 1858915 h 2237474"/>
              <a:gd name="connsiteX126" fmla="*/ 3812162 w 12192000"/>
              <a:gd name="connsiteY126" fmla="*/ 1875501 h 2237474"/>
              <a:gd name="connsiteX127" fmla="*/ 3729530 w 12192000"/>
              <a:gd name="connsiteY127" fmla="*/ 1864513 h 2237474"/>
              <a:gd name="connsiteX128" fmla="*/ 3680177 w 12192000"/>
              <a:gd name="connsiteY128" fmla="*/ 1881552 h 2237474"/>
              <a:gd name="connsiteX129" fmla="*/ 3567259 w 12192000"/>
              <a:gd name="connsiteY129" fmla="*/ 1893482 h 2237474"/>
              <a:gd name="connsiteX130" fmla="*/ 3405770 w 12192000"/>
              <a:gd name="connsiteY130" fmla="*/ 1904591 h 2237474"/>
              <a:gd name="connsiteX131" fmla="*/ 3280097 w 12192000"/>
              <a:gd name="connsiteY131" fmla="*/ 1919610 h 2237474"/>
              <a:gd name="connsiteX132" fmla="*/ 3123424 w 12192000"/>
              <a:gd name="connsiteY132" fmla="*/ 1952930 h 2237474"/>
              <a:gd name="connsiteX133" fmla="*/ 3009910 w 12192000"/>
              <a:gd name="connsiteY133" fmla="*/ 1957866 h 2237474"/>
              <a:gd name="connsiteX134" fmla="*/ 2995934 w 12192000"/>
              <a:gd name="connsiteY134" fmla="*/ 1967085 h 2237474"/>
              <a:gd name="connsiteX135" fmla="*/ 2980071 w 12192000"/>
              <a:gd name="connsiteY135" fmla="*/ 1972988 h 2237474"/>
              <a:gd name="connsiteX136" fmla="*/ 2978094 w 12192000"/>
              <a:gd name="connsiteY136" fmla="*/ 1972369 h 2237474"/>
              <a:gd name="connsiteX137" fmla="*/ 2942858 w 12192000"/>
              <a:gd name="connsiteY137" fmla="*/ 1981367 h 2237474"/>
              <a:gd name="connsiteX138" fmla="*/ 2875436 w 12192000"/>
              <a:gd name="connsiteY138" fmla="*/ 1996977 h 2237474"/>
              <a:gd name="connsiteX139" fmla="*/ 2874892 w 12192000"/>
              <a:gd name="connsiteY139" fmla="*/ 1996085 h 2237474"/>
              <a:gd name="connsiteX140" fmla="*/ 2864145 w 12192000"/>
              <a:gd name="connsiteY140" fmla="*/ 1994061 h 2237474"/>
              <a:gd name="connsiteX141" fmla="*/ 2843662 w 12192000"/>
              <a:gd name="connsiteY141" fmla="*/ 1992498 h 2237474"/>
              <a:gd name="connsiteX142" fmla="*/ 2796128 w 12192000"/>
              <a:gd name="connsiteY142" fmla="*/ 1976403 h 2237474"/>
              <a:gd name="connsiteX143" fmla="*/ 2756784 w 12192000"/>
              <a:gd name="connsiteY143" fmla="*/ 1985116 h 2237474"/>
              <a:gd name="connsiteX144" fmla="*/ 2748833 w 12192000"/>
              <a:gd name="connsiteY144" fmla="*/ 1986323 h 2237474"/>
              <a:gd name="connsiteX145" fmla="*/ 2748661 w 12192000"/>
              <a:gd name="connsiteY145" fmla="*/ 1986122 h 2237474"/>
              <a:gd name="connsiteX146" fmla="*/ 2740251 w 12192000"/>
              <a:gd name="connsiteY146" fmla="*/ 1986946 h 2237474"/>
              <a:gd name="connsiteX147" fmla="*/ 2718916 w 12192000"/>
              <a:gd name="connsiteY147" fmla="*/ 1990867 h 2237474"/>
              <a:gd name="connsiteX148" fmla="*/ 2713522 w 12192000"/>
              <a:gd name="connsiteY148" fmla="*/ 1990173 h 2237474"/>
              <a:gd name="connsiteX149" fmla="*/ 2680597 w 12192000"/>
              <a:gd name="connsiteY149" fmla="*/ 1984996 h 2237474"/>
              <a:gd name="connsiteX150" fmla="*/ 2578178 w 12192000"/>
              <a:gd name="connsiteY150" fmla="*/ 1990531 h 2237474"/>
              <a:gd name="connsiteX151" fmla="*/ 2476147 w 12192000"/>
              <a:gd name="connsiteY151" fmla="*/ 1998305 h 2237474"/>
              <a:gd name="connsiteX152" fmla="*/ 2373568 w 12192000"/>
              <a:gd name="connsiteY152" fmla="*/ 2003219 h 2237474"/>
              <a:gd name="connsiteX153" fmla="*/ 2321399 w 12192000"/>
              <a:gd name="connsiteY153" fmla="*/ 1989467 h 2237474"/>
              <a:gd name="connsiteX154" fmla="*/ 2315525 w 12192000"/>
              <a:gd name="connsiteY154" fmla="*/ 1989708 h 2237474"/>
              <a:gd name="connsiteX155" fmla="*/ 2300792 w 12192000"/>
              <a:gd name="connsiteY155" fmla="*/ 1994290 h 2237474"/>
              <a:gd name="connsiteX156" fmla="*/ 2295469 w 12192000"/>
              <a:gd name="connsiteY156" fmla="*/ 1996659 h 2237474"/>
              <a:gd name="connsiteX157" fmla="*/ 2287219 w 12192000"/>
              <a:gd name="connsiteY157" fmla="*/ 1998750 h 2237474"/>
              <a:gd name="connsiteX158" fmla="*/ 2286948 w 12192000"/>
              <a:gd name="connsiteY158" fmla="*/ 1998596 h 2237474"/>
              <a:gd name="connsiteX159" fmla="*/ 2243069 w 12192000"/>
              <a:gd name="connsiteY159" fmla="*/ 2015111 h 2237474"/>
              <a:gd name="connsiteX160" fmla="*/ 2186609 w 12192000"/>
              <a:gd name="connsiteY160" fmla="*/ 2008263 h 2237474"/>
              <a:gd name="connsiteX161" fmla="*/ 2164831 w 12192000"/>
              <a:gd name="connsiteY161" fmla="*/ 2010143 h 2237474"/>
              <a:gd name="connsiteX162" fmla="*/ 2152836 w 12192000"/>
              <a:gd name="connsiteY162" fmla="*/ 2010048 h 2237474"/>
              <a:gd name="connsiteX163" fmla="*/ 2117102 w 12192000"/>
              <a:gd name="connsiteY163" fmla="*/ 2023004 h 2237474"/>
              <a:gd name="connsiteX164" fmla="*/ 2111935 w 12192000"/>
              <a:gd name="connsiteY164" fmla="*/ 2023163 h 2237474"/>
              <a:gd name="connsiteX165" fmla="*/ 2089991 w 12192000"/>
              <a:gd name="connsiteY165" fmla="*/ 2034193 h 2237474"/>
              <a:gd name="connsiteX166" fmla="*/ 2058061 w 12192000"/>
              <a:gd name="connsiteY166" fmla="*/ 2047942 h 2237474"/>
              <a:gd name="connsiteX167" fmla="*/ 2055737 w 12192000"/>
              <a:gd name="connsiteY167" fmla="*/ 2047704 h 2237474"/>
              <a:gd name="connsiteX168" fmla="*/ 2042244 w 12192000"/>
              <a:gd name="connsiteY168" fmla="*/ 2055560 h 2237474"/>
              <a:gd name="connsiteX169" fmla="*/ 1976224 w 12192000"/>
              <a:gd name="connsiteY169" fmla="*/ 2074257 h 2237474"/>
              <a:gd name="connsiteX170" fmla="*/ 1877728 w 12192000"/>
              <a:gd name="connsiteY170" fmla="*/ 2101004 h 2237474"/>
              <a:gd name="connsiteX171" fmla="*/ 1759056 w 12192000"/>
              <a:gd name="connsiteY171" fmla="*/ 2125608 h 2237474"/>
              <a:gd name="connsiteX172" fmla="*/ 1637948 w 12192000"/>
              <a:gd name="connsiteY172" fmla="*/ 2172597 h 2237474"/>
              <a:gd name="connsiteX173" fmla="*/ 1434549 w 12192000"/>
              <a:gd name="connsiteY173" fmla="*/ 2234522 h 2237474"/>
              <a:gd name="connsiteX174" fmla="*/ 1398481 w 12192000"/>
              <a:gd name="connsiteY174" fmla="*/ 2237074 h 2237474"/>
              <a:gd name="connsiteX175" fmla="*/ 1398407 w 12192000"/>
              <a:gd name="connsiteY175" fmla="*/ 2237095 h 2237474"/>
              <a:gd name="connsiteX176" fmla="*/ 1370962 w 12192000"/>
              <a:gd name="connsiteY176" fmla="*/ 2237474 h 2237474"/>
              <a:gd name="connsiteX177" fmla="*/ 1356367 w 12192000"/>
              <a:gd name="connsiteY177" fmla="*/ 2235089 h 2237474"/>
              <a:gd name="connsiteX178" fmla="*/ 1324828 w 12192000"/>
              <a:gd name="connsiteY178" fmla="*/ 2231968 h 2237474"/>
              <a:gd name="connsiteX179" fmla="*/ 1297744 w 12192000"/>
              <a:gd name="connsiteY179" fmla="*/ 2235849 h 2237474"/>
              <a:gd name="connsiteX180" fmla="*/ 1286236 w 12192000"/>
              <a:gd name="connsiteY180" fmla="*/ 2233135 h 2237474"/>
              <a:gd name="connsiteX181" fmla="*/ 1283504 w 12192000"/>
              <a:gd name="connsiteY181" fmla="*/ 2233797 h 2237474"/>
              <a:gd name="connsiteX182" fmla="*/ 1279765 w 12192000"/>
              <a:gd name="connsiteY182" fmla="*/ 2229639 h 2237474"/>
              <a:gd name="connsiteX183" fmla="*/ 1195347 w 12192000"/>
              <a:gd name="connsiteY183" fmla="*/ 2212354 h 2237474"/>
              <a:gd name="connsiteX184" fmla="*/ 970251 w 12192000"/>
              <a:gd name="connsiteY184" fmla="*/ 2221029 h 2237474"/>
              <a:gd name="connsiteX185" fmla="*/ 812914 w 12192000"/>
              <a:gd name="connsiteY185" fmla="*/ 2202752 h 2237474"/>
              <a:gd name="connsiteX186" fmla="*/ 800195 w 12192000"/>
              <a:gd name="connsiteY186" fmla="*/ 2209407 h 2237474"/>
              <a:gd name="connsiteX187" fmla="*/ 784978 w 12192000"/>
              <a:gd name="connsiteY187" fmla="*/ 2212360 h 2237474"/>
              <a:gd name="connsiteX188" fmla="*/ 681987 w 12192000"/>
              <a:gd name="connsiteY188" fmla="*/ 2216757 h 2237474"/>
              <a:gd name="connsiteX189" fmla="*/ 669923 w 12192000"/>
              <a:gd name="connsiteY189" fmla="*/ 2211682 h 2237474"/>
              <a:gd name="connsiteX190" fmla="*/ 648680 w 12192000"/>
              <a:gd name="connsiteY190" fmla="*/ 2206229 h 2237474"/>
              <a:gd name="connsiteX191" fmla="*/ 597225 w 12192000"/>
              <a:gd name="connsiteY191" fmla="*/ 2180999 h 2237474"/>
              <a:gd name="connsiteX192" fmla="*/ 558449 w 12192000"/>
              <a:gd name="connsiteY192" fmla="*/ 2182346 h 2237474"/>
              <a:gd name="connsiteX193" fmla="*/ 550517 w 12192000"/>
              <a:gd name="connsiteY193" fmla="*/ 2182060 h 2237474"/>
              <a:gd name="connsiteX194" fmla="*/ 550309 w 12192000"/>
              <a:gd name="connsiteY194" fmla="*/ 2181825 h 2237474"/>
              <a:gd name="connsiteX195" fmla="*/ 541836 w 12192000"/>
              <a:gd name="connsiteY195" fmla="*/ 2181063 h 2237474"/>
              <a:gd name="connsiteX196" fmla="*/ 536057 w 12192000"/>
              <a:gd name="connsiteY196" fmla="*/ 2181537 h 2237474"/>
              <a:gd name="connsiteX197" fmla="*/ 520671 w 12192000"/>
              <a:gd name="connsiteY197" fmla="*/ 2180980 h 2237474"/>
              <a:gd name="connsiteX198" fmla="*/ 515024 w 12192000"/>
              <a:gd name="connsiteY198" fmla="*/ 2179258 h 2237474"/>
              <a:gd name="connsiteX199" fmla="*/ 512278 w 12192000"/>
              <a:gd name="connsiteY199" fmla="*/ 2176369 h 2237474"/>
              <a:gd name="connsiteX200" fmla="*/ 480419 w 12192000"/>
              <a:gd name="connsiteY200" fmla="*/ 2167807 h 2237474"/>
              <a:gd name="connsiteX201" fmla="*/ 413835 w 12192000"/>
              <a:gd name="connsiteY201" fmla="*/ 2156783 h 2237474"/>
              <a:gd name="connsiteX202" fmla="*/ 376513 w 12192000"/>
              <a:gd name="connsiteY202" fmla="*/ 2154014 h 2237474"/>
              <a:gd name="connsiteX203" fmla="*/ 273386 w 12192000"/>
              <a:gd name="connsiteY203" fmla="*/ 2142551 h 2237474"/>
              <a:gd name="connsiteX204" fmla="*/ 169207 w 12192000"/>
              <a:gd name="connsiteY204" fmla="*/ 2128100 h 2237474"/>
              <a:gd name="connsiteX205" fmla="*/ 93149 w 12192000"/>
              <a:gd name="connsiteY205" fmla="*/ 2105324 h 2237474"/>
              <a:gd name="connsiteX206" fmla="*/ 88109 w 12192000"/>
              <a:gd name="connsiteY206" fmla="*/ 2106704 h 2237474"/>
              <a:gd name="connsiteX207" fmla="*/ 80022 w 12192000"/>
              <a:gd name="connsiteY207" fmla="*/ 2107254 h 2237474"/>
              <a:gd name="connsiteX208" fmla="*/ 79717 w 12192000"/>
              <a:gd name="connsiteY208" fmla="*/ 2107046 h 2237474"/>
              <a:gd name="connsiteX209" fmla="*/ 72352 w 12192000"/>
              <a:gd name="connsiteY209" fmla="*/ 2107991 h 2237474"/>
              <a:gd name="connsiteX210" fmla="*/ 37645 w 12192000"/>
              <a:gd name="connsiteY210" fmla="*/ 2115401 h 2237474"/>
              <a:gd name="connsiteX211" fmla="*/ 4572 w 12192000"/>
              <a:gd name="connsiteY211" fmla="*/ 2111091 h 2237474"/>
              <a:gd name="connsiteX212" fmla="*/ 0 w 12192000"/>
              <a:gd name="connsiteY212" fmla="*/ 2110468 h 2237474"/>
              <a:gd name="connsiteX213" fmla="*/ 0 w 12192000"/>
              <a:gd name="connsiteY21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54894 w 12192000"/>
              <a:gd name="connsiteY80" fmla="*/ 1664428 h 2237474"/>
              <a:gd name="connsiteX81" fmla="*/ 6516595 w 12192000"/>
              <a:gd name="connsiteY81" fmla="*/ 1667475 h 2237474"/>
              <a:gd name="connsiteX82" fmla="*/ 6508541 w 12192000"/>
              <a:gd name="connsiteY82" fmla="*/ 1668757 h 2237474"/>
              <a:gd name="connsiteX83" fmla="*/ 6471012 w 12192000"/>
              <a:gd name="connsiteY83" fmla="*/ 1678604 h 2237474"/>
              <a:gd name="connsiteX84" fmla="*/ 6415265 w 12192000"/>
              <a:gd name="connsiteY84" fmla="*/ 1665317 h 2237474"/>
              <a:gd name="connsiteX85" fmla="*/ 6364035 w 12192000"/>
              <a:gd name="connsiteY85" fmla="*/ 1667683 h 2237474"/>
              <a:gd name="connsiteX86" fmla="*/ 6280959 w 12192000"/>
              <a:gd name="connsiteY86" fmla="*/ 1689329 h 2237474"/>
              <a:gd name="connsiteX87" fmla="*/ 6243319 w 12192000"/>
              <a:gd name="connsiteY87" fmla="*/ 1695560 h 2237474"/>
              <a:gd name="connsiteX88" fmla="*/ 6098321 w 12192000"/>
              <a:gd name="connsiteY88" fmla="*/ 1721646 h 2237474"/>
              <a:gd name="connsiteX89" fmla="*/ 5880652 w 12192000"/>
              <a:gd name="connsiteY89" fmla="*/ 1779643 h 2237474"/>
              <a:gd name="connsiteX90" fmla="*/ 5785959 w 12192000"/>
              <a:gd name="connsiteY90" fmla="*/ 1775307 h 2237474"/>
              <a:gd name="connsiteX91" fmla="*/ 5643534 w 12192000"/>
              <a:gd name="connsiteY91" fmla="*/ 1802919 h 2237474"/>
              <a:gd name="connsiteX92" fmla="*/ 5518799 w 12192000"/>
              <a:gd name="connsiteY92" fmla="*/ 1818312 h 2237474"/>
              <a:gd name="connsiteX93" fmla="*/ 5505014 w 12192000"/>
              <a:gd name="connsiteY93" fmla="*/ 1819259 h 2237474"/>
              <a:gd name="connsiteX94" fmla="*/ 5453307 w 12192000"/>
              <a:gd name="connsiteY94" fmla="*/ 1815450 h 2237474"/>
              <a:gd name="connsiteX95" fmla="*/ 5364192 w 12192000"/>
              <a:gd name="connsiteY95" fmla="*/ 1826074 h 2237474"/>
              <a:gd name="connsiteX96" fmla="*/ 5350380 w 12192000"/>
              <a:gd name="connsiteY96" fmla="*/ 1830891 h 2237474"/>
              <a:gd name="connsiteX97" fmla="*/ 5259633 w 12192000"/>
              <a:gd name="connsiteY97" fmla="*/ 1837160 h 2237474"/>
              <a:gd name="connsiteX98" fmla="*/ 5197513 w 12192000"/>
              <a:gd name="connsiteY98" fmla="*/ 1844718 h 2237474"/>
              <a:gd name="connsiteX99" fmla="*/ 5168852 w 12192000"/>
              <a:gd name="connsiteY99" fmla="*/ 1844846 h 2237474"/>
              <a:gd name="connsiteX100" fmla="*/ 5114927 w 12192000"/>
              <a:gd name="connsiteY100" fmla="*/ 1847827 h 2237474"/>
              <a:gd name="connsiteX101" fmla="*/ 5108970 w 12192000"/>
              <a:gd name="connsiteY101" fmla="*/ 1847935 h 2237474"/>
              <a:gd name="connsiteX102" fmla="*/ 5067961 w 12192000"/>
              <a:gd name="connsiteY102" fmla="*/ 1845917 h 2237474"/>
              <a:gd name="connsiteX103" fmla="*/ 5007075 w 12192000"/>
              <a:gd name="connsiteY103" fmla="*/ 1838626 h 2237474"/>
              <a:gd name="connsiteX104" fmla="*/ 4944087 w 12192000"/>
              <a:gd name="connsiteY104" fmla="*/ 1823332 h 2237474"/>
              <a:gd name="connsiteX105" fmla="*/ 4907662 w 12192000"/>
              <a:gd name="connsiteY105" fmla="*/ 1816900 h 2237474"/>
              <a:gd name="connsiteX106" fmla="*/ 4882386 w 12192000"/>
              <a:gd name="connsiteY106" fmla="*/ 1809844 h 2237474"/>
              <a:gd name="connsiteX107" fmla="*/ 4811440 w 12192000"/>
              <a:gd name="connsiteY107" fmla="*/ 1804655 h 2237474"/>
              <a:gd name="connsiteX108" fmla="*/ 4691075 w 12192000"/>
              <a:gd name="connsiteY108" fmla="*/ 1801389 h 2237474"/>
              <a:gd name="connsiteX109" fmla="*/ 4611738 w 12192000"/>
              <a:gd name="connsiteY109" fmla="*/ 1776964 h 2237474"/>
              <a:gd name="connsiteX110" fmla="*/ 4560070 w 12192000"/>
              <a:gd name="connsiteY110" fmla="*/ 1785640 h 2237474"/>
              <a:gd name="connsiteX111" fmla="*/ 4536503 w 12192000"/>
              <a:gd name="connsiteY111" fmla="*/ 1785334 h 2237474"/>
              <a:gd name="connsiteX112" fmla="*/ 4513724 w 12192000"/>
              <a:gd name="connsiteY112" fmla="*/ 1791996 h 2237474"/>
              <a:gd name="connsiteX113" fmla="*/ 4459810 w 12192000"/>
              <a:gd name="connsiteY113" fmla="*/ 1797886 h 2237474"/>
              <a:gd name="connsiteX114" fmla="*/ 4379064 w 12192000"/>
              <a:gd name="connsiteY114" fmla="*/ 1817177 h 2237474"/>
              <a:gd name="connsiteX115" fmla="*/ 4319209 w 12192000"/>
              <a:gd name="connsiteY115" fmla="*/ 1834833 h 2237474"/>
              <a:gd name="connsiteX116" fmla="*/ 4290981 w 12192000"/>
              <a:gd name="connsiteY116" fmla="*/ 1839677 h 2237474"/>
              <a:gd name="connsiteX117" fmla="*/ 4285792 w 12192000"/>
              <a:gd name="connsiteY117" fmla="*/ 1836231 h 2237474"/>
              <a:gd name="connsiteX118" fmla="*/ 4238372 w 12192000"/>
              <a:gd name="connsiteY118" fmla="*/ 1851480 h 2237474"/>
              <a:gd name="connsiteX119" fmla="*/ 4232517 w 12192000"/>
              <a:gd name="connsiteY119" fmla="*/ 1852567 h 2237474"/>
              <a:gd name="connsiteX120" fmla="*/ 4191732 w 12192000"/>
              <a:gd name="connsiteY120" fmla="*/ 1857328 h 2237474"/>
              <a:gd name="connsiteX121" fmla="*/ 4065532 w 12192000"/>
              <a:gd name="connsiteY121" fmla="*/ 1855477 h 2237474"/>
              <a:gd name="connsiteX122" fmla="*/ 4028460 w 12192000"/>
              <a:gd name="connsiteY122" fmla="*/ 1855137 h 2237474"/>
              <a:gd name="connsiteX123" fmla="*/ 4002267 w 12192000"/>
              <a:gd name="connsiteY123" fmla="*/ 1852352 h 2237474"/>
              <a:gd name="connsiteX124" fmla="*/ 3931396 w 12192000"/>
              <a:gd name="connsiteY124" fmla="*/ 1858915 h 2237474"/>
              <a:gd name="connsiteX125" fmla="*/ 3812162 w 12192000"/>
              <a:gd name="connsiteY125" fmla="*/ 1875501 h 2237474"/>
              <a:gd name="connsiteX126" fmla="*/ 3729530 w 12192000"/>
              <a:gd name="connsiteY126" fmla="*/ 1864513 h 2237474"/>
              <a:gd name="connsiteX127" fmla="*/ 3680177 w 12192000"/>
              <a:gd name="connsiteY127" fmla="*/ 1881552 h 2237474"/>
              <a:gd name="connsiteX128" fmla="*/ 3567259 w 12192000"/>
              <a:gd name="connsiteY128" fmla="*/ 1893482 h 2237474"/>
              <a:gd name="connsiteX129" fmla="*/ 3405770 w 12192000"/>
              <a:gd name="connsiteY129" fmla="*/ 1904591 h 2237474"/>
              <a:gd name="connsiteX130" fmla="*/ 3280097 w 12192000"/>
              <a:gd name="connsiteY130" fmla="*/ 1919610 h 2237474"/>
              <a:gd name="connsiteX131" fmla="*/ 3123424 w 12192000"/>
              <a:gd name="connsiteY131" fmla="*/ 1952930 h 2237474"/>
              <a:gd name="connsiteX132" fmla="*/ 3009910 w 12192000"/>
              <a:gd name="connsiteY132" fmla="*/ 1957866 h 2237474"/>
              <a:gd name="connsiteX133" fmla="*/ 2995934 w 12192000"/>
              <a:gd name="connsiteY133" fmla="*/ 1967085 h 2237474"/>
              <a:gd name="connsiteX134" fmla="*/ 2980071 w 12192000"/>
              <a:gd name="connsiteY134" fmla="*/ 1972988 h 2237474"/>
              <a:gd name="connsiteX135" fmla="*/ 2978094 w 12192000"/>
              <a:gd name="connsiteY135" fmla="*/ 1972369 h 2237474"/>
              <a:gd name="connsiteX136" fmla="*/ 2942858 w 12192000"/>
              <a:gd name="connsiteY136" fmla="*/ 1981367 h 2237474"/>
              <a:gd name="connsiteX137" fmla="*/ 2875436 w 12192000"/>
              <a:gd name="connsiteY137" fmla="*/ 1996977 h 2237474"/>
              <a:gd name="connsiteX138" fmla="*/ 2874892 w 12192000"/>
              <a:gd name="connsiteY138" fmla="*/ 1996085 h 2237474"/>
              <a:gd name="connsiteX139" fmla="*/ 2864145 w 12192000"/>
              <a:gd name="connsiteY139" fmla="*/ 1994061 h 2237474"/>
              <a:gd name="connsiteX140" fmla="*/ 2843662 w 12192000"/>
              <a:gd name="connsiteY140" fmla="*/ 1992498 h 2237474"/>
              <a:gd name="connsiteX141" fmla="*/ 2796128 w 12192000"/>
              <a:gd name="connsiteY141" fmla="*/ 1976403 h 2237474"/>
              <a:gd name="connsiteX142" fmla="*/ 2756784 w 12192000"/>
              <a:gd name="connsiteY142" fmla="*/ 1985116 h 2237474"/>
              <a:gd name="connsiteX143" fmla="*/ 2748833 w 12192000"/>
              <a:gd name="connsiteY143" fmla="*/ 1986323 h 2237474"/>
              <a:gd name="connsiteX144" fmla="*/ 2748661 w 12192000"/>
              <a:gd name="connsiteY144" fmla="*/ 1986122 h 2237474"/>
              <a:gd name="connsiteX145" fmla="*/ 2740251 w 12192000"/>
              <a:gd name="connsiteY145" fmla="*/ 1986946 h 2237474"/>
              <a:gd name="connsiteX146" fmla="*/ 2718916 w 12192000"/>
              <a:gd name="connsiteY146" fmla="*/ 1990867 h 2237474"/>
              <a:gd name="connsiteX147" fmla="*/ 2713522 w 12192000"/>
              <a:gd name="connsiteY147" fmla="*/ 1990173 h 2237474"/>
              <a:gd name="connsiteX148" fmla="*/ 2680597 w 12192000"/>
              <a:gd name="connsiteY148" fmla="*/ 1984996 h 2237474"/>
              <a:gd name="connsiteX149" fmla="*/ 2578178 w 12192000"/>
              <a:gd name="connsiteY149" fmla="*/ 1990531 h 2237474"/>
              <a:gd name="connsiteX150" fmla="*/ 2476147 w 12192000"/>
              <a:gd name="connsiteY150" fmla="*/ 1998305 h 2237474"/>
              <a:gd name="connsiteX151" fmla="*/ 2373568 w 12192000"/>
              <a:gd name="connsiteY151" fmla="*/ 2003219 h 2237474"/>
              <a:gd name="connsiteX152" fmla="*/ 2321399 w 12192000"/>
              <a:gd name="connsiteY152" fmla="*/ 1989467 h 2237474"/>
              <a:gd name="connsiteX153" fmla="*/ 2315525 w 12192000"/>
              <a:gd name="connsiteY153" fmla="*/ 1989708 h 2237474"/>
              <a:gd name="connsiteX154" fmla="*/ 2300792 w 12192000"/>
              <a:gd name="connsiteY154" fmla="*/ 1994290 h 2237474"/>
              <a:gd name="connsiteX155" fmla="*/ 2295469 w 12192000"/>
              <a:gd name="connsiteY155" fmla="*/ 1996659 h 2237474"/>
              <a:gd name="connsiteX156" fmla="*/ 2287219 w 12192000"/>
              <a:gd name="connsiteY156" fmla="*/ 1998750 h 2237474"/>
              <a:gd name="connsiteX157" fmla="*/ 2286948 w 12192000"/>
              <a:gd name="connsiteY157" fmla="*/ 1998596 h 2237474"/>
              <a:gd name="connsiteX158" fmla="*/ 2243069 w 12192000"/>
              <a:gd name="connsiteY158" fmla="*/ 2015111 h 2237474"/>
              <a:gd name="connsiteX159" fmla="*/ 2186609 w 12192000"/>
              <a:gd name="connsiteY159" fmla="*/ 2008263 h 2237474"/>
              <a:gd name="connsiteX160" fmla="*/ 2164831 w 12192000"/>
              <a:gd name="connsiteY160" fmla="*/ 2010143 h 2237474"/>
              <a:gd name="connsiteX161" fmla="*/ 2152836 w 12192000"/>
              <a:gd name="connsiteY161" fmla="*/ 2010048 h 2237474"/>
              <a:gd name="connsiteX162" fmla="*/ 2117102 w 12192000"/>
              <a:gd name="connsiteY162" fmla="*/ 2023004 h 2237474"/>
              <a:gd name="connsiteX163" fmla="*/ 2111935 w 12192000"/>
              <a:gd name="connsiteY163" fmla="*/ 2023163 h 2237474"/>
              <a:gd name="connsiteX164" fmla="*/ 2089991 w 12192000"/>
              <a:gd name="connsiteY164" fmla="*/ 2034193 h 2237474"/>
              <a:gd name="connsiteX165" fmla="*/ 2058061 w 12192000"/>
              <a:gd name="connsiteY165" fmla="*/ 2047942 h 2237474"/>
              <a:gd name="connsiteX166" fmla="*/ 2055737 w 12192000"/>
              <a:gd name="connsiteY166" fmla="*/ 2047704 h 2237474"/>
              <a:gd name="connsiteX167" fmla="*/ 2042244 w 12192000"/>
              <a:gd name="connsiteY167" fmla="*/ 2055560 h 2237474"/>
              <a:gd name="connsiteX168" fmla="*/ 1976224 w 12192000"/>
              <a:gd name="connsiteY168" fmla="*/ 2074257 h 2237474"/>
              <a:gd name="connsiteX169" fmla="*/ 1877728 w 12192000"/>
              <a:gd name="connsiteY169" fmla="*/ 2101004 h 2237474"/>
              <a:gd name="connsiteX170" fmla="*/ 1759056 w 12192000"/>
              <a:gd name="connsiteY170" fmla="*/ 2125608 h 2237474"/>
              <a:gd name="connsiteX171" fmla="*/ 1637948 w 12192000"/>
              <a:gd name="connsiteY171" fmla="*/ 2172597 h 2237474"/>
              <a:gd name="connsiteX172" fmla="*/ 1434549 w 12192000"/>
              <a:gd name="connsiteY172" fmla="*/ 2234522 h 2237474"/>
              <a:gd name="connsiteX173" fmla="*/ 1398481 w 12192000"/>
              <a:gd name="connsiteY173" fmla="*/ 2237074 h 2237474"/>
              <a:gd name="connsiteX174" fmla="*/ 1398407 w 12192000"/>
              <a:gd name="connsiteY174" fmla="*/ 2237095 h 2237474"/>
              <a:gd name="connsiteX175" fmla="*/ 1370962 w 12192000"/>
              <a:gd name="connsiteY175" fmla="*/ 2237474 h 2237474"/>
              <a:gd name="connsiteX176" fmla="*/ 1356367 w 12192000"/>
              <a:gd name="connsiteY176" fmla="*/ 2235089 h 2237474"/>
              <a:gd name="connsiteX177" fmla="*/ 1324828 w 12192000"/>
              <a:gd name="connsiteY177" fmla="*/ 2231968 h 2237474"/>
              <a:gd name="connsiteX178" fmla="*/ 1297744 w 12192000"/>
              <a:gd name="connsiteY178" fmla="*/ 2235849 h 2237474"/>
              <a:gd name="connsiteX179" fmla="*/ 1286236 w 12192000"/>
              <a:gd name="connsiteY179" fmla="*/ 2233135 h 2237474"/>
              <a:gd name="connsiteX180" fmla="*/ 1283504 w 12192000"/>
              <a:gd name="connsiteY180" fmla="*/ 2233797 h 2237474"/>
              <a:gd name="connsiteX181" fmla="*/ 1279765 w 12192000"/>
              <a:gd name="connsiteY181" fmla="*/ 2229639 h 2237474"/>
              <a:gd name="connsiteX182" fmla="*/ 1195347 w 12192000"/>
              <a:gd name="connsiteY182" fmla="*/ 2212354 h 2237474"/>
              <a:gd name="connsiteX183" fmla="*/ 970251 w 12192000"/>
              <a:gd name="connsiteY183" fmla="*/ 2221029 h 2237474"/>
              <a:gd name="connsiteX184" fmla="*/ 812914 w 12192000"/>
              <a:gd name="connsiteY184" fmla="*/ 2202752 h 2237474"/>
              <a:gd name="connsiteX185" fmla="*/ 800195 w 12192000"/>
              <a:gd name="connsiteY185" fmla="*/ 2209407 h 2237474"/>
              <a:gd name="connsiteX186" fmla="*/ 784978 w 12192000"/>
              <a:gd name="connsiteY186" fmla="*/ 2212360 h 2237474"/>
              <a:gd name="connsiteX187" fmla="*/ 681987 w 12192000"/>
              <a:gd name="connsiteY187" fmla="*/ 2216757 h 2237474"/>
              <a:gd name="connsiteX188" fmla="*/ 669923 w 12192000"/>
              <a:gd name="connsiteY188" fmla="*/ 2211682 h 2237474"/>
              <a:gd name="connsiteX189" fmla="*/ 648680 w 12192000"/>
              <a:gd name="connsiteY189" fmla="*/ 2206229 h 2237474"/>
              <a:gd name="connsiteX190" fmla="*/ 597225 w 12192000"/>
              <a:gd name="connsiteY190" fmla="*/ 2180999 h 2237474"/>
              <a:gd name="connsiteX191" fmla="*/ 558449 w 12192000"/>
              <a:gd name="connsiteY191" fmla="*/ 2182346 h 2237474"/>
              <a:gd name="connsiteX192" fmla="*/ 550517 w 12192000"/>
              <a:gd name="connsiteY192" fmla="*/ 2182060 h 2237474"/>
              <a:gd name="connsiteX193" fmla="*/ 550309 w 12192000"/>
              <a:gd name="connsiteY193" fmla="*/ 2181825 h 2237474"/>
              <a:gd name="connsiteX194" fmla="*/ 541836 w 12192000"/>
              <a:gd name="connsiteY194" fmla="*/ 2181063 h 2237474"/>
              <a:gd name="connsiteX195" fmla="*/ 536057 w 12192000"/>
              <a:gd name="connsiteY195" fmla="*/ 2181537 h 2237474"/>
              <a:gd name="connsiteX196" fmla="*/ 520671 w 12192000"/>
              <a:gd name="connsiteY196" fmla="*/ 2180980 h 2237474"/>
              <a:gd name="connsiteX197" fmla="*/ 515024 w 12192000"/>
              <a:gd name="connsiteY197" fmla="*/ 2179258 h 2237474"/>
              <a:gd name="connsiteX198" fmla="*/ 512278 w 12192000"/>
              <a:gd name="connsiteY198" fmla="*/ 2176369 h 2237474"/>
              <a:gd name="connsiteX199" fmla="*/ 480419 w 12192000"/>
              <a:gd name="connsiteY199" fmla="*/ 2167807 h 2237474"/>
              <a:gd name="connsiteX200" fmla="*/ 413835 w 12192000"/>
              <a:gd name="connsiteY200" fmla="*/ 2156783 h 2237474"/>
              <a:gd name="connsiteX201" fmla="*/ 376513 w 12192000"/>
              <a:gd name="connsiteY201" fmla="*/ 2154014 h 2237474"/>
              <a:gd name="connsiteX202" fmla="*/ 273386 w 12192000"/>
              <a:gd name="connsiteY202" fmla="*/ 2142551 h 2237474"/>
              <a:gd name="connsiteX203" fmla="*/ 169207 w 12192000"/>
              <a:gd name="connsiteY203" fmla="*/ 2128100 h 2237474"/>
              <a:gd name="connsiteX204" fmla="*/ 93149 w 12192000"/>
              <a:gd name="connsiteY204" fmla="*/ 2105324 h 2237474"/>
              <a:gd name="connsiteX205" fmla="*/ 88109 w 12192000"/>
              <a:gd name="connsiteY205" fmla="*/ 2106704 h 2237474"/>
              <a:gd name="connsiteX206" fmla="*/ 80022 w 12192000"/>
              <a:gd name="connsiteY206" fmla="*/ 2107254 h 2237474"/>
              <a:gd name="connsiteX207" fmla="*/ 79717 w 12192000"/>
              <a:gd name="connsiteY207" fmla="*/ 2107046 h 2237474"/>
              <a:gd name="connsiteX208" fmla="*/ 72352 w 12192000"/>
              <a:gd name="connsiteY208" fmla="*/ 2107991 h 2237474"/>
              <a:gd name="connsiteX209" fmla="*/ 37645 w 12192000"/>
              <a:gd name="connsiteY209" fmla="*/ 2115401 h 2237474"/>
              <a:gd name="connsiteX210" fmla="*/ 4572 w 12192000"/>
              <a:gd name="connsiteY210" fmla="*/ 2111091 h 2237474"/>
              <a:gd name="connsiteX211" fmla="*/ 0 w 12192000"/>
              <a:gd name="connsiteY211" fmla="*/ 2110468 h 2237474"/>
              <a:gd name="connsiteX212" fmla="*/ 0 w 12192000"/>
              <a:gd name="connsiteY21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415265 w 12192000"/>
              <a:gd name="connsiteY83" fmla="*/ 1665317 h 2237474"/>
              <a:gd name="connsiteX84" fmla="*/ 6364035 w 12192000"/>
              <a:gd name="connsiteY84" fmla="*/ 1667683 h 2237474"/>
              <a:gd name="connsiteX85" fmla="*/ 6280959 w 12192000"/>
              <a:gd name="connsiteY85" fmla="*/ 1689329 h 2237474"/>
              <a:gd name="connsiteX86" fmla="*/ 6243319 w 12192000"/>
              <a:gd name="connsiteY86" fmla="*/ 1695560 h 2237474"/>
              <a:gd name="connsiteX87" fmla="*/ 6098321 w 12192000"/>
              <a:gd name="connsiteY87" fmla="*/ 1721646 h 2237474"/>
              <a:gd name="connsiteX88" fmla="*/ 5880652 w 12192000"/>
              <a:gd name="connsiteY88" fmla="*/ 1779643 h 2237474"/>
              <a:gd name="connsiteX89" fmla="*/ 5785959 w 12192000"/>
              <a:gd name="connsiteY89" fmla="*/ 1775307 h 2237474"/>
              <a:gd name="connsiteX90" fmla="*/ 5643534 w 12192000"/>
              <a:gd name="connsiteY90" fmla="*/ 1802919 h 2237474"/>
              <a:gd name="connsiteX91" fmla="*/ 5518799 w 12192000"/>
              <a:gd name="connsiteY91" fmla="*/ 1818312 h 2237474"/>
              <a:gd name="connsiteX92" fmla="*/ 5505014 w 12192000"/>
              <a:gd name="connsiteY92" fmla="*/ 1819259 h 2237474"/>
              <a:gd name="connsiteX93" fmla="*/ 5453307 w 12192000"/>
              <a:gd name="connsiteY93" fmla="*/ 1815450 h 2237474"/>
              <a:gd name="connsiteX94" fmla="*/ 5364192 w 12192000"/>
              <a:gd name="connsiteY94" fmla="*/ 1826074 h 2237474"/>
              <a:gd name="connsiteX95" fmla="*/ 5350380 w 12192000"/>
              <a:gd name="connsiteY95" fmla="*/ 1830891 h 2237474"/>
              <a:gd name="connsiteX96" fmla="*/ 5259633 w 12192000"/>
              <a:gd name="connsiteY96" fmla="*/ 1837160 h 2237474"/>
              <a:gd name="connsiteX97" fmla="*/ 5197513 w 12192000"/>
              <a:gd name="connsiteY97" fmla="*/ 1844718 h 2237474"/>
              <a:gd name="connsiteX98" fmla="*/ 5168852 w 12192000"/>
              <a:gd name="connsiteY98" fmla="*/ 1844846 h 2237474"/>
              <a:gd name="connsiteX99" fmla="*/ 5114927 w 12192000"/>
              <a:gd name="connsiteY99" fmla="*/ 1847827 h 2237474"/>
              <a:gd name="connsiteX100" fmla="*/ 5108970 w 12192000"/>
              <a:gd name="connsiteY100" fmla="*/ 1847935 h 2237474"/>
              <a:gd name="connsiteX101" fmla="*/ 5067961 w 12192000"/>
              <a:gd name="connsiteY101" fmla="*/ 1845917 h 2237474"/>
              <a:gd name="connsiteX102" fmla="*/ 5007075 w 12192000"/>
              <a:gd name="connsiteY102" fmla="*/ 1838626 h 2237474"/>
              <a:gd name="connsiteX103" fmla="*/ 4944087 w 12192000"/>
              <a:gd name="connsiteY103" fmla="*/ 1823332 h 2237474"/>
              <a:gd name="connsiteX104" fmla="*/ 4907662 w 12192000"/>
              <a:gd name="connsiteY104" fmla="*/ 1816900 h 2237474"/>
              <a:gd name="connsiteX105" fmla="*/ 4882386 w 12192000"/>
              <a:gd name="connsiteY105" fmla="*/ 1809844 h 2237474"/>
              <a:gd name="connsiteX106" fmla="*/ 4811440 w 12192000"/>
              <a:gd name="connsiteY106" fmla="*/ 1804655 h 2237474"/>
              <a:gd name="connsiteX107" fmla="*/ 4691075 w 12192000"/>
              <a:gd name="connsiteY107" fmla="*/ 1801389 h 2237474"/>
              <a:gd name="connsiteX108" fmla="*/ 4611738 w 12192000"/>
              <a:gd name="connsiteY108" fmla="*/ 1776964 h 2237474"/>
              <a:gd name="connsiteX109" fmla="*/ 4560070 w 12192000"/>
              <a:gd name="connsiteY109" fmla="*/ 1785640 h 2237474"/>
              <a:gd name="connsiteX110" fmla="*/ 4536503 w 12192000"/>
              <a:gd name="connsiteY110" fmla="*/ 1785334 h 2237474"/>
              <a:gd name="connsiteX111" fmla="*/ 4513724 w 12192000"/>
              <a:gd name="connsiteY111" fmla="*/ 1791996 h 2237474"/>
              <a:gd name="connsiteX112" fmla="*/ 4459810 w 12192000"/>
              <a:gd name="connsiteY112" fmla="*/ 1797886 h 2237474"/>
              <a:gd name="connsiteX113" fmla="*/ 4379064 w 12192000"/>
              <a:gd name="connsiteY113" fmla="*/ 1817177 h 2237474"/>
              <a:gd name="connsiteX114" fmla="*/ 4319209 w 12192000"/>
              <a:gd name="connsiteY114" fmla="*/ 1834833 h 2237474"/>
              <a:gd name="connsiteX115" fmla="*/ 4290981 w 12192000"/>
              <a:gd name="connsiteY115" fmla="*/ 1839677 h 2237474"/>
              <a:gd name="connsiteX116" fmla="*/ 4285792 w 12192000"/>
              <a:gd name="connsiteY116" fmla="*/ 1836231 h 2237474"/>
              <a:gd name="connsiteX117" fmla="*/ 4238372 w 12192000"/>
              <a:gd name="connsiteY117" fmla="*/ 1851480 h 2237474"/>
              <a:gd name="connsiteX118" fmla="*/ 4232517 w 12192000"/>
              <a:gd name="connsiteY118" fmla="*/ 1852567 h 2237474"/>
              <a:gd name="connsiteX119" fmla="*/ 4191732 w 12192000"/>
              <a:gd name="connsiteY119" fmla="*/ 1857328 h 2237474"/>
              <a:gd name="connsiteX120" fmla="*/ 4065532 w 12192000"/>
              <a:gd name="connsiteY120" fmla="*/ 1855477 h 2237474"/>
              <a:gd name="connsiteX121" fmla="*/ 4028460 w 12192000"/>
              <a:gd name="connsiteY121" fmla="*/ 1855137 h 2237474"/>
              <a:gd name="connsiteX122" fmla="*/ 4002267 w 12192000"/>
              <a:gd name="connsiteY122" fmla="*/ 1852352 h 2237474"/>
              <a:gd name="connsiteX123" fmla="*/ 3931396 w 12192000"/>
              <a:gd name="connsiteY123" fmla="*/ 1858915 h 2237474"/>
              <a:gd name="connsiteX124" fmla="*/ 3812162 w 12192000"/>
              <a:gd name="connsiteY124" fmla="*/ 1875501 h 2237474"/>
              <a:gd name="connsiteX125" fmla="*/ 3729530 w 12192000"/>
              <a:gd name="connsiteY125" fmla="*/ 1864513 h 2237474"/>
              <a:gd name="connsiteX126" fmla="*/ 3680177 w 12192000"/>
              <a:gd name="connsiteY126" fmla="*/ 1881552 h 2237474"/>
              <a:gd name="connsiteX127" fmla="*/ 3567259 w 12192000"/>
              <a:gd name="connsiteY127" fmla="*/ 1893482 h 2237474"/>
              <a:gd name="connsiteX128" fmla="*/ 3405770 w 12192000"/>
              <a:gd name="connsiteY128" fmla="*/ 1904591 h 2237474"/>
              <a:gd name="connsiteX129" fmla="*/ 3280097 w 12192000"/>
              <a:gd name="connsiteY129" fmla="*/ 1919610 h 2237474"/>
              <a:gd name="connsiteX130" fmla="*/ 3123424 w 12192000"/>
              <a:gd name="connsiteY130" fmla="*/ 1952930 h 2237474"/>
              <a:gd name="connsiteX131" fmla="*/ 3009910 w 12192000"/>
              <a:gd name="connsiteY131" fmla="*/ 1957866 h 2237474"/>
              <a:gd name="connsiteX132" fmla="*/ 2995934 w 12192000"/>
              <a:gd name="connsiteY132" fmla="*/ 1967085 h 2237474"/>
              <a:gd name="connsiteX133" fmla="*/ 2980071 w 12192000"/>
              <a:gd name="connsiteY133" fmla="*/ 1972988 h 2237474"/>
              <a:gd name="connsiteX134" fmla="*/ 2978094 w 12192000"/>
              <a:gd name="connsiteY134" fmla="*/ 1972369 h 2237474"/>
              <a:gd name="connsiteX135" fmla="*/ 2942858 w 12192000"/>
              <a:gd name="connsiteY135" fmla="*/ 1981367 h 2237474"/>
              <a:gd name="connsiteX136" fmla="*/ 2875436 w 12192000"/>
              <a:gd name="connsiteY136" fmla="*/ 1996977 h 2237474"/>
              <a:gd name="connsiteX137" fmla="*/ 2874892 w 12192000"/>
              <a:gd name="connsiteY137" fmla="*/ 1996085 h 2237474"/>
              <a:gd name="connsiteX138" fmla="*/ 2864145 w 12192000"/>
              <a:gd name="connsiteY138" fmla="*/ 1994061 h 2237474"/>
              <a:gd name="connsiteX139" fmla="*/ 2843662 w 12192000"/>
              <a:gd name="connsiteY139" fmla="*/ 1992498 h 2237474"/>
              <a:gd name="connsiteX140" fmla="*/ 2796128 w 12192000"/>
              <a:gd name="connsiteY140" fmla="*/ 1976403 h 2237474"/>
              <a:gd name="connsiteX141" fmla="*/ 2756784 w 12192000"/>
              <a:gd name="connsiteY141" fmla="*/ 1985116 h 2237474"/>
              <a:gd name="connsiteX142" fmla="*/ 2748833 w 12192000"/>
              <a:gd name="connsiteY142" fmla="*/ 1986323 h 2237474"/>
              <a:gd name="connsiteX143" fmla="*/ 2748661 w 12192000"/>
              <a:gd name="connsiteY143" fmla="*/ 1986122 h 2237474"/>
              <a:gd name="connsiteX144" fmla="*/ 2740251 w 12192000"/>
              <a:gd name="connsiteY144" fmla="*/ 1986946 h 2237474"/>
              <a:gd name="connsiteX145" fmla="*/ 2718916 w 12192000"/>
              <a:gd name="connsiteY145" fmla="*/ 1990867 h 2237474"/>
              <a:gd name="connsiteX146" fmla="*/ 2713522 w 12192000"/>
              <a:gd name="connsiteY146" fmla="*/ 1990173 h 2237474"/>
              <a:gd name="connsiteX147" fmla="*/ 2680597 w 12192000"/>
              <a:gd name="connsiteY147" fmla="*/ 1984996 h 2237474"/>
              <a:gd name="connsiteX148" fmla="*/ 2578178 w 12192000"/>
              <a:gd name="connsiteY148" fmla="*/ 1990531 h 2237474"/>
              <a:gd name="connsiteX149" fmla="*/ 2476147 w 12192000"/>
              <a:gd name="connsiteY149" fmla="*/ 1998305 h 2237474"/>
              <a:gd name="connsiteX150" fmla="*/ 2373568 w 12192000"/>
              <a:gd name="connsiteY150" fmla="*/ 2003219 h 2237474"/>
              <a:gd name="connsiteX151" fmla="*/ 2321399 w 12192000"/>
              <a:gd name="connsiteY151" fmla="*/ 1989467 h 2237474"/>
              <a:gd name="connsiteX152" fmla="*/ 2315525 w 12192000"/>
              <a:gd name="connsiteY152" fmla="*/ 1989708 h 2237474"/>
              <a:gd name="connsiteX153" fmla="*/ 2300792 w 12192000"/>
              <a:gd name="connsiteY153" fmla="*/ 1994290 h 2237474"/>
              <a:gd name="connsiteX154" fmla="*/ 2295469 w 12192000"/>
              <a:gd name="connsiteY154" fmla="*/ 1996659 h 2237474"/>
              <a:gd name="connsiteX155" fmla="*/ 2287219 w 12192000"/>
              <a:gd name="connsiteY155" fmla="*/ 1998750 h 2237474"/>
              <a:gd name="connsiteX156" fmla="*/ 2286948 w 12192000"/>
              <a:gd name="connsiteY156" fmla="*/ 1998596 h 2237474"/>
              <a:gd name="connsiteX157" fmla="*/ 2243069 w 12192000"/>
              <a:gd name="connsiteY157" fmla="*/ 2015111 h 2237474"/>
              <a:gd name="connsiteX158" fmla="*/ 2186609 w 12192000"/>
              <a:gd name="connsiteY158" fmla="*/ 2008263 h 2237474"/>
              <a:gd name="connsiteX159" fmla="*/ 2164831 w 12192000"/>
              <a:gd name="connsiteY159" fmla="*/ 2010143 h 2237474"/>
              <a:gd name="connsiteX160" fmla="*/ 2152836 w 12192000"/>
              <a:gd name="connsiteY160" fmla="*/ 2010048 h 2237474"/>
              <a:gd name="connsiteX161" fmla="*/ 2117102 w 12192000"/>
              <a:gd name="connsiteY161" fmla="*/ 2023004 h 2237474"/>
              <a:gd name="connsiteX162" fmla="*/ 2111935 w 12192000"/>
              <a:gd name="connsiteY162" fmla="*/ 2023163 h 2237474"/>
              <a:gd name="connsiteX163" fmla="*/ 2089991 w 12192000"/>
              <a:gd name="connsiteY163" fmla="*/ 2034193 h 2237474"/>
              <a:gd name="connsiteX164" fmla="*/ 2058061 w 12192000"/>
              <a:gd name="connsiteY164" fmla="*/ 2047942 h 2237474"/>
              <a:gd name="connsiteX165" fmla="*/ 2055737 w 12192000"/>
              <a:gd name="connsiteY165" fmla="*/ 2047704 h 2237474"/>
              <a:gd name="connsiteX166" fmla="*/ 2042244 w 12192000"/>
              <a:gd name="connsiteY166" fmla="*/ 2055560 h 2237474"/>
              <a:gd name="connsiteX167" fmla="*/ 1976224 w 12192000"/>
              <a:gd name="connsiteY167" fmla="*/ 2074257 h 2237474"/>
              <a:gd name="connsiteX168" fmla="*/ 1877728 w 12192000"/>
              <a:gd name="connsiteY168" fmla="*/ 2101004 h 2237474"/>
              <a:gd name="connsiteX169" fmla="*/ 1759056 w 12192000"/>
              <a:gd name="connsiteY169" fmla="*/ 2125608 h 2237474"/>
              <a:gd name="connsiteX170" fmla="*/ 1637948 w 12192000"/>
              <a:gd name="connsiteY170" fmla="*/ 2172597 h 2237474"/>
              <a:gd name="connsiteX171" fmla="*/ 1434549 w 12192000"/>
              <a:gd name="connsiteY171" fmla="*/ 2234522 h 2237474"/>
              <a:gd name="connsiteX172" fmla="*/ 1398481 w 12192000"/>
              <a:gd name="connsiteY172" fmla="*/ 2237074 h 2237474"/>
              <a:gd name="connsiteX173" fmla="*/ 1398407 w 12192000"/>
              <a:gd name="connsiteY173" fmla="*/ 2237095 h 2237474"/>
              <a:gd name="connsiteX174" fmla="*/ 1370962 w 12192000"/>
              <a:gd name="connsiteY174" fmla="*/ 2237474 h 2237474"/>
              <a:gd name="connsiteX175" fmla="*/ 1356367 w 12192000"/>
              <a:gd name="connsiteY175" fmla="*/ 2235089 h 2237474"/>
              <a:gd name="connsiteX176" fmla="*/ 1324828 w 12192000"/>
              <a:gd name="connsiteY176" fmla="*/ 2231968 h 2237474"/>
              <a:gd name="connsiteX177" fmla="*/ 1297744 w 12192000"/>
              <a:gd name="connsiteY177" fmla="*/ 2235849 h 2237474"/>
              <a:gd name="connsiteX178" fmla="*/ 1286236 w 12192000"/>
              <a:gd name="connsiteY178" fmla="*/ 2233135 h 2237474"/>
              <a:gd name="connsiteX179" fmla="*/ 1283504 w 12192000"/>
              <a:gd name="connsiteY179" fmla="*/ 2233797 h 2237474"/>
              <a:gd name="connsiteX180" fmla="*/ 1279765 w 12192000"/>
              <a:gd name="connsiteY180" fmla="*/ 2229639 h 2237474"/>
              <a:gd name="connsiteX181" fmla="*/ 1195347 w 12192000"/>
              <a:gd name="connsiteY181" fmla="*/ 2212354 h 2237474"/>
              <a:gd name="connsiteX182" fmla="*/ 970251 w 12192000"/>
              <a:gd name="connsiteY182" fmla="*/ 2221029 h 2237474"/>
              <a:gd name="connsiteX183" fmla="*/ 812914 w 12192000"/>
              <a:gd name="connsiteY183" fmla="*/ 2202752 h 2237474"/>
              <a:gd name="connsiteX184" fmla="*/ 800195 w 12192000"/>
              <a:gd name="connsiteY184" fmla="*/ 2209407 h 2237474"/>
              <a:gd name="connsiteX185" fmla="*/ 784978 w 12192000"/>
              <a:gd name="connsiteY185" fmla="*/ 2212360 h 2237474"/>
              <a:gd name="connsiteX186" fmla="*/ 681987 w 12192000"/>
              <a:gd name="connsiteY186" fmla="*/ 2216757 h 2237474"/>
              <a:gd name="connsiteX187" fmla="*/ 669923 w 12192000"/>
              <a:gd name="connsiteY187" fmla="*/ 2211682 h 2237474"/>
              <a:gd name="connsiteX188" fmla="*/ 648680 w 12192000"/>
              <a:gd name="connsiteY188" fmla="*/ 2206229 h 2237474"/>
              <a:gd name="connsiteX189" fmla="*/ 597225 w 12192000"/>
              <a:gd name="connsiteY189" fmla="*/ 2180999 h 2237474"/>
              <a:gd name="connsiteX190" fmla="*/ 558449 w 12192000"/>
              <a:gd name="connsiteY190" fmla="*/ 2182346 h 2237474"/>
              <a:gd name="connsiteX191" fmla="*/ 550517 w 12192000"/>
              <a:gd name="connsiteY191" fmla="*/ 2182060 h 2237474"/>
              <a:gd name="connsiteX192" fmla="*/ 550309 w 12192000"/>
              <a:gd name="connsiteY192" fmla="*/ 2181825 h 2237474"/>
              <a:gd name="connsiteX193" fmla="*/ 541836 w 12192000"/>
              <a:gd name="connsiteY193" fmla="*/ 2181063 h 2237474"/>
              <a:gd name="connsiteX194" fmla="*/ 536057 w 12192000"/>
              <a:gd name="connsiteY194" fmla="*/ 2181537 h 2237474"/>
              <a:gd name="connsiteX195" fmla="*/ 520671 w 12192000"/>
              <a:gd name="connsiteY195" fmla="*/ 2180980 h 2237474"/>
              <a:gd name="connsiteX196" fmla="*/ 515024 w 12192000"/>
              <a:gd name="connsiteY196" fmla="*/ 2179258 h 2237474"/>
              <a:gd name="connsiteX197" fmla="*/ 512278 w 12192000"/>
              <a:gd name="connsiteY197" fmla="*/ 2176369 h 2237474"/>
              <a:gd name="connsiteX198" fmla="*/ 480419 w 12192000"/>
              <a:gd name="connsiteY198" fmla="*/ 2167807 h 2237474"/>
              <a:gd name="connsiteX199" fmla="*/ 413835 w 12192000"/>
              <a:gd name="connsiteY199" fmla="*/ 2156783 h 2237474"/>
              <a:gd name="connsiteX200" fmla="*/ 376513 w 12192000"/>
              <a:gd name="connsiteY200" fmla="*/ 2154014 h 2237474"/>
              <a:gd name="connsiteX201" fmla="*/ 273386 w 12192000"/>
              <a:gd name="connsiteY201" fmla="*/ 2142551 h 2237474"/>
              <a:gd name="connsiteX202" fmla="*/ 169207 w 12192000"/>
              <a:gd name="connsiteY202" fmla="*/ 2128100 h 2237474"/>
              <a:gd name="connsiteX203" fmla="*/ 93149 w 12192000"/>
              <a:gd name="connsiteY203" fmla="*/ 2105324 h 2237474"/>
              <a:gd name="connsiteX204" fmla="*/ 88109 w 12192000"/>
              <a:gd name="connsiteY204" fmla="*/ 2106704 h 2237474"/>
              <a:gd name="connsiteX205" fmla="*/ 80022 w 12192000"/>
              <a:gd name="connsiteY205" fmla="*/ 2107254 h 2237474"/>
              <a:gd name="connsiteX206" fmla="*/ 79717 w 12192000"/>
              <a:gd name="connsiteY206" fmla="*/ 2107046 h 2237474"/>
              <a:gd name="connsiteX207" fmla="*/ 72352 w 12192000"/>
              <a:gd name="connsiteY207" fmla="*/ 2107991 h 2237474"/>
              <a:gd name="connsiteX208" fmla="*/ 37645 w 12192000"/>
              <a:gd name="connsiteY208" fmla="*/ 2115401 h 2237474"/>
              <a:gd name="connsiteX209" fmla="*/ 4572 w 12192000"/>
              <a:gd name="connsiteY209" fmla="*/ 2111091 h 2237474"/>
              <a:gd name="connsiteX210" fmla="*/ 0 w 12192000"/>
              <a:gd name="connsiteY210" fmla="*/ 2110468 h 2237474"/>
              <a:gd name="connsiteX211" fmla="*/ 0 w 12192000"/>
              <a:gd name="connsiteY21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364035 w 12192000"/>
              <a:gd name="connsiteY83" fmla="*/ 1667683 h 2237474"/>
              <a:gd name="connsiteX84" fmla="*/ 6280959 w 12192000"/>
              <a:gd name="connsiteY84" fmla="*/ 1689329 h 2237474"/>
              <a:gd name="connsiteX85" fmla="*/ 6243319 w 12192000"/>
              <a:gd name="connsiteY85" fmla="*/ 1695560 h 2237474"/>
              <a:gd name="connsiteX86" fmla="*/ 6098321 w 12192000"/>
              <a:gd name="connsiteY86" fmla="*/ 1721646 h 2237474"/>
              <a:gd name="connsiteX87" fmla="*/ 5880652 w 12192000"/>
              <a:gd name="connsiteY87" fmla="*/ 1779643 h 2237474"/>
              <a:gd name="connsiteX88" fmla="*/ 5785959 w 12192000"/>
              <a:gd name="connsiteY88" fmla="*/ 1775307 h 2237474"/>
              <a:gd name="connsiteX89" fmla="*/ 5643534 w 12192000"/>
              <a:gd name="connsiteY89" fmla="*/ 1802919 h 2237474"/>
              <a:gd name="connsiteX90" fmla="*/ 5518799 w 12192000"/>
              <a:gd name="connsiteY90" fmla="*/ 1818312 h 2237474"/>
              <a:gd name="connsiteX91" fmla="*/ 5505014 w 12192000"/>
              <a:gd name="connsiteY91" fmla="*/ 1819259 h 2237474"/>
              <a:gd name="connsiteX92" fmla="*/ 5453307 w 12192000"/>
              <a:gd name="connsiteY92" fmla="*/ 1815450 h 2237474"/>
              <a:gd name="connsiteX93" fmla="*/ 5364192 w 12192000"/>
              <a:gd name="connsiteY93" fmla="*/ 1826074 h 2237474"/>
              <a:gd name="connsiteX94" fmla="*/ 5350380 w 12192000"/>
              <a:gd name="connsiteY94" fmla="*/ 1830891 h 2237474"/>
              <a:gd name="connsiteX95" fmla="*/ 5259633 w 12192000"/>
              <a:gd name="connsiteY95" fmla="*/ 1837160 h 2237474"/>
              <a:gd name="connsiteX96" fmla="*/ 5197513 w 12192000"/>
              <a:gd name="connsiteY96" fmla="*/ 1844718 h 2237474"/>
              <a:gd name="connsiteX97" fmla="*/ 5168852 w 12192000"/>
              <a:gd name="connsiteY97" fmla="*/ 1844846 h 2237474"/>
              <a:gd name="connsiteX98" fmla="*/ 5114927 w 12192000"/>
              <a:gd name="connsiteY98" fmla="*/ 1847827 h 2237474"/>
              <a:gd name="connsiteX99" fmla="*/ 5108970 w 12192000"/>
              <a:gd name="connsiteY99" fmla="*/ 1847935 h 2237474"/>
              <a:gd name="connsiteX100" fmla="*/ 5067961 w 12192000"/>
              <a:gd name="connsiteY100" fmla="*/ 1845917 h 2237474"/>
              <a:gd name="connsiteX101" fmla="*/ 5007075 w 12192000"/>
              <a:gd name="connsiteY101" fmla="*/ 1838626 h 2237474"/>
              <a:gd name="connsiteX102" fmla="*/ 4944087 w 12192000"/>
              <a:gd name="connsiteY102" fmla="*/ 1823332 h 2237474"/>
              <a:gd name="connsiteX103" fmla="*/ 4907662 w 12192000"/>
              <a:gd name="connsiteY103" fmla="*/ 1816900 h 2237474"/>
              <a:gd name="connsiteX104" fmla="*/ 4882386 w 12192000"/>
              <a:gd name="connsiteY104" fmla="*/ 1809844 h 2237474"/>
              <a:gd name="connsiteX105" fmla="*/ 4811440 w 12192000"/>
              <a:gd name="connsiteY105" fmla="*/ 1804655 h 2237474"/>
              <a:gd name="connsiteX106" fmla="*/ 4691075 w 12192000"/>
              <a:gd name="connsiteY106" fmla="*/ 1801389 h 2237474"/>
              <a:gd name="connsiteX107" fmla="*/ 4611738 w 12192000"/>
              <a:gd name="connsiteY107" fmla="*/ 1776964 h 2237474"/>
              <a:gd name="connsiteX108" fmla="*/ 4560070 w 12192000"/>
              <a:gd name="connsiteY108" fmla="*/ 1785640 h 2237474"/>
              <a:gd name="connsiteX109" fmla="*/ 4536503 w 12192000"/>
              <a:gd name="connsiteY109" fmla="*/ 1785334 h 2237474"/>
              <a:gd name="connsiteX110" fmla="*/ 4513724 w 12192000"/>
              <a:gd name="connsiteY110" fmla="*/ 1791996 h 2237474"/>
              <a:gd name="connsiteX111" fmla="*/ 4459810 w 12192000"/>
              <a:gd name="connsiteY111" fmla="*/ 1797886 h 2237474"/>
              <a:gd name="connsiteX112" fmla="*/ 4379064 w 12192000"/>
              <a:gd name="connsiteY112" fmla="*/ 1817177 h 2237474"/>
              <a:gd name="connsiteX113" fmla="*/ 4319209 w 12192000"/>
              <a:gd name="connsiteY113" fmla="*/ 1834833 h 2237474"/>
              <a:gd name="connsiteX114" fmla="*/ 4290981 w 12192000"/>
              <a:gd name="connsiteY114" fmla="*/ 1839677 h 2237474"/>
              <a:gd name="connsiteX115" fmla="*/ 4285792 w 12192000"/>
              <a:gd name="connsiteY115" fmla="*/ 1836231 h 2237474"/>
              <a:gd name="connsiteX116" fmla="*/ 4238372 w 12192000"/>
              <a:gd name="connsiteY116" fmla="*/ 1851480 h 2237474"/>
              <a:gd name="connsiteX117" fmla="*/ 4232517 w 12192000"/>
              <a:gd name="connsiteY117" fmla="*/ 1852567 h 2237474"/>
              <a:gd name="connsiteX118" fmla="*/ 4191732 w 12192000"/>
              <a:gd name="connsiteY118" fmla="*/ 1857328 h 2237474"/>
              <a:gd name="connsiteX119" fmla="*/ 4065532 w 12192000"/>
              <a:gd name="connsiteY119" fmla="*/ 1855477 h 2237474"/>
              <a:gd name="connsiteX120" fmla="*/ 4028460 w 12192000"/>
              <a:gd name="connsiteY120" fmla="*/ 1855137 h 2237474"/>
              <a:gd name="connsiteX121" fmla="*/ 4002267 w 12192000"/>
              <a:gd name="connsiteY121" fmla="*/ 1852352 h 2237474"/>
              <a:gd name="connsiteX122" fmla="*/ 3931396 w 12192000"/>
              <a:gd name="connsiteY122" fmla="*/ 1858915 h 2237474"/>
              <a:gd name="connsiteX123" fmla="*/ 3812162 w 12192000"/>
              <a:gd name="connsiteY123" fmla="*/ 1875501 h 2237474"/>
              <a:gd name="connsiteX124" fmla="*/ 3729530 w 12192000"/>
              <a:gd name="connsiteY124" fmla="*/ 1864513 h 2237474"/>
              <a:gd name="connsiteX125" fmla="*/ 3680177 w 12192000"/>
              <a:gd name="connsiteY125" fmla="*/ 1881552 h 2237474"/>
              <a:gd name="connsiteX126" fmla="*/ 3567259 w 12192000"/>
              <a:gd name="connsiteY126" fmla="*/ 1893482 h 2237474"/>
              <a:gd name="connsiteX127" fmla="*/ 3405770 w 12192000"/>
              <a:gd name="connsiteY127" fmla="*/ 1904591 h 2237474"/>
              <a:gd name="connsiteX128" fmla="*/ 3280097 w 12192000"/>
              <a:gd name="connsiteY128" fmla="*/ 1919610 h 2237474"/>
              <a:gd name="connsiteX129" fmla="*/ 3123424 w 12192000"/>
              <a:gd name="connsiteY129" fmla="*/ 1952930 h 2237474"/>
              <a:gd name="connsiteX130" fmla="*/ 3009910 w 12192000"/>
              <a:gd name="connsiteY130" fmla="*/ 1957866 h 2237474"/>
              <a:gd name="connsiteX131" fmla="*/ 2995934 w 12192000"/>
              <a:gd name="connsiteY131" fmla="*/ 1967085 h 2237474"/>
              <a:gd name="connsiteX132" fmla="*/ 2980071 w 12192000"/>
              <a:gd name="connsiteY132" fmla="*/ 1972988 h 2237474"/>
              <a:gd name="connsiteX133" fmla="*/ 2978094 w 12192000"/>
              <a:gd name="connsiteY133" fmla="*/ 1972369 h 2237474"/>
              <a:gd name="connsiteX134" fmla="*/ 2942858 w 12192000"/>
              <a:gd name="connsiteY134" fmla="*/ 1981367 h 2237474"/>
              <a:gd name="connsiteX135" fmla="*/ 2875436 w 12192000"/>
              <a:gd name="connsiteY135" fmla="*/ 1996977 h 2237474"/>
              <a:gd name="connsiteX136" fmla="*/ 2874892 w 12192000"/>
              <a:gd name="connsiteY136" fmla="*/ 1996085 h 2237474"/>
              <a:gd name="connsiteX137" fmla="*/ 2864145 w 12192000"/>
              <a:gd name="connsiteY137" fmla="*/ 1994061 h 2237474"/>
              <a:gd name="connsiteX138" fmla="*/ 2843662 w 12192000"/>
              <a:gd name="connsiteY138" fmla="*/ 1992498 h 2237474"/>
              <a:gd name="connsiteX139" fmla="*/ 2796128 w 12192000"/>
              <a:gd name="connsiteY139" fmla="*/ 1976403 h 2237474"/>
              <a:gd name="connsiteX140" fmla="*/ 2756784 w 12192000"/>
              <a:gd name="connsiteY140" fmla="*/ 1985116 h 2237474"/>
              <a:gd name="connsiteX141" fmla="*/ 2748833 w 12192000"/>
              <a:gd name="connsiteY141" fmla="*/ 1986323 h 2237474"/>
              <a:gd name="connsiteX142" fmla="*/ 2748661 w 12192000"/>
              <a:gd name="connsiteY142" fmla="*/ 1986122 h 2237474"/>
              <a:gd name="connsiteX143" fmla="*/ 2740251 w 12192000"/>
              <a:gd name="connsiteY143" fmla="*/ 1986946 h 2237474"/>
              <a:gd name="connsiteX144" fmla="*/ 2718916 w 12192000"/>
              <a:gd name="connsiteY144" fmla="*/ 1990867 h 2237474"/>
              <a:gd name="connsiteX145" fmla="*/ 2713522 w 12192000"/>
              <a:gd name="connsiteY145" fmla="*/ 1990173 h 2237474"/>
              <a:gd name="connsiteX146" fmla="*/ 2680597 w 12192000"/>
              <a:gd name="connsiteY146" fmla="*/ 1984996 h 2237474"/>
              <a:gd name="connsiteX147" fmla="*/ 2578178 w 12192000"/>
              <a:gd name="connsiteY147" fmla="*/ 1990531 h 2237474"/>
              <a:gd name="connsiteX148" fmla="*/ 2476147 w 12192000"/>
              <a:gd name="connsiteY148" fmla="*/ 1998305 h 2237474"/>
              <a:gd name="connsiteX149" fmla="*/ 2373568 w 12192000"/>
              <a:gd name="connsiteY149" fmla="*/ 2003219 h 2237474"/>
              <a:gd name="connsiteX150" fmla="*/ 2321399 w 12192000"/>
              <a:gd name="connsiteY150" fmla="*/ 1989467 h 2237474"/>
              <a:gd name="connsiteX151" fmla="*/ 2315525 w 12192000"/>
              <a:gd name="connsiteY151" fmla="*/ 1989708 h 2237474"/>
              <a:gd name="connsiteX152" fmla="*/ 2300792 w 12192000"/>
              <a:gd name="connsiteY152" fmla="*/ 1994290 h 2237474"/>
              <a:gd name="connsiteX153" fmla="*/ 2295469 w 12192000"/>
              <a:gd name="connsiteY153" fmla="*/ 1996659 h 2237474"/>
              <a:gd name="connsiteX154" fmla="*/ 2287219 w 12192000"/>
              <a:gd name="connsiteY154" fmla="*/ 1998750 h 2237474"/>
              <a:gd name="connsiteX155" fmla="*/ 2286948 w 12192000"/>
              <a:gd name="connsiteY155" fmla="*/ 1998596 h 2237474"/>
              <a:gd name="connsiteX156" fmla="*/ 2243069 w 12192000"/>
              <a:gd name="connsiteY156" fmla="*/ 2015111 h 2237474"/>
              <a:gd name="connsiteX157" fmla="*/ 2186609 w 12192000"/>
              <a:gd name="connsiteY157" fmla="*/ 2008263 h 2237474"/>
              <a:gd name="connsiteX158" fmla="*/ 2164831 w 12192000"/>
              <a:gd name="connsiteY158" fmla="*/ 2010143 h 2237474"/>
              <a:gd name="connsiteX159" fmla="*/ 2152836 w 12192000"/>
              <a:gd name="connsiteY159" fmla="*/ 2010048 h 2237474"/>
              <a:gd name="connsiteX160" fmla="*/ 2117102 w 12192000"/>
              <a:gd name="connsiteY160" fmla="*/ 2023004 h 2237474"/>
              <a:gd name="connsiteX161" fmla="*/ 2111935 w 12192000"/>
              <a:gd name="connsiteY161" fmla="*/ 2023163 h 2237474"/>
              <a:gd name="connsiteX162" fmla="*/ 2089991 w 12192000"/>
              <a:gd name="connsiteY162" fmla="*/ 2034193 h 2237474"/>
              <a:gd name="connsiteX163" fmla="*/ 2058061 w 12192000"/>
              <a:gd name="connsiteY163" fmla="*/ 2047942 h 2237474"/>
              <a:gd name="connsiteX164" fmla="*/ 2055737 w 12192000"/>
              <a:gd name="connsiteY164" fmla="*/ 2047704 h 2237474"/>
              <a:gd name="connsiteX165" fmla="*/ 2042244 w 12192000"/>
              <a:gd name="connsiteY165" fmla="*/ 2055560 h 2237474"/>
              <a:gd name="connsiteX166" fmla="*/ 1976224 w 12192000"/>
              <a:gd name="connsiteY166" fmla="*/ 2074257 h 2237474"/>
              <a:gd name="connsiteX167" fmla="*/ 1877728 w 12192000"/>
              <a:gd name="connsiteY167" fmla="*/ 2101004 h 2237474"/>
              <a:gd name="connsiteX168" fmla="*/ 1759056 w 12192000"/>
              <a:gd name="connsiteY168" fmla="*/ 2125608 h 2237474"/>
              <a:gd name="connsiteX169" fmla="*/ 1637948 w 12192000"/>
              <a:gd name="connsiteY169" fmla="*/ 2172597 h 2237474"/>
              <a:gd name="connsiteX170" fmla="*/ 1434549 w 12192000"/>
              <a:gd name="connsiteY170" fmla="*/ 2234522 h 2237474"/>
              <a:gd name="connsiteX171" fmla="*/ 1398481 w 12192000"/>
              <a:gd name="connsiteY171" fmla="*/ 2237074 h 2237474"/>
              <a:gd name="connsiteX172" fmla="*/ 1398407 w 12192000"/>
              <a:gd name="connsiteY172" fmla="*/ 2237095 h 2237474"/>
              <a:gd name="connsiteX173" fmla="*/ 1370962 w 12192000"/>
              <a:gd name="connsiteY173" fmla="*/ 2237474 h 2237474"/>
              <a:gd name="connsiteX174" fmla="*/ 1356367 w 12192000"/>
              <a:gd name="connsiteY174" fmla="*/ 2235089 h 2237474"/>
              <a:gd name="connsiteX175" fmla="*/ 1324828 w 12192000"/>
              <a:gd name="connsiteY175" fmla="*/ 2231968 h 2237474"/>
              <a:gd name="connsiteX176" fmla="*/ 1297744 w 12192000"/>
              <a:gd name="connsiteY176" fmla="*/ 2235849 h 2237474"/>
              <a:gd name="connsiteX177" fmla="*/ 1286236 w 12192000"/>
              <a:gd name="connsiteY177" fmla="*/ 2233135 h 2237474"/>
              <a:gd name="connsiteX178" fmla="*/ 1283504 w 12192000"/>
              <a:gd name="connsiteY178" fmla="*/ 2233797 h 2237474"/>
              <a:gd name="connsiteX179" fmla="*/ 1279765 w 12192000"/>
              <a:gd name="connsiteY179" fmla="*/ 2229639 h 2237474"/>
              <a:gd name="connsiteX180" fmla="*/ 1195347 w 12192000"/>
              <a:gd name="connsiteY180" fmla="*/ 2212354 h 2237474"/>
              <a:gd name="connsiteX181" fmla="*/ 970251 w 12192000"/>
              <a:gd name="connsiteY181" fmla="*/ 2221029 h 2237474"/>
              <a:gd name="connsiteX182" fmla="*/ 812914 w 12192000"/>
              <a:gd name="connsiteY182" fmla="*/ 2202752 h 2237474"/>
              <a:gd name="connsiteX183" fmla="*/ 800195 w 12192000"/>
              <a:gd name="connsiteY183" fmla="*/ 2209407 h 2237474"/>
              <a:gd name="connsiteX184" fmla="*/ 784978 w 12192000"/>
              <a:gd name="connsiteY184" fmla="*/ 2212360 h 2237474"/>
              <a:gd name="connsiteX185" fmla="*/ 681987 w 12192000"/>
              <a:gd name="connsiteY185" fmla="*/ 2216757 h 2237474"/>
              <a:gd name="connsiteX186" fmla="*/ 669923 w 12192000"/>
              <a:gd name="connsiteY186" fmla="*/ 2211682 h 2237474"/>
              <a:gd name="connsiteX187" fmla="*/ 648680 w 12192000"/>
              <a:gd name="connsiteY187" fmla="*/ 2206229 h 2237474"/>
              <a:gd name="connsiteX188" fmla="*/ 597225 w 12192000"/>
              <a:gd name="connsiteY188" fmla="*/ 2180999 h 2237474"/>
              <a:gd name="connsiteX189" fmla="*/ 558449 w 12192000"/>
              <a:gd name="connsiteY189" fmla="*/ 2182346 h 2237474"/>
              <a:gd name="connsiteX190" fmla="*/ 550517 w 12192000"/>
              <a:gd name="connsiteY190" fmla="*/ 2182060 h 2237474"/>
              <a:gd name="connsiteX191" fmla="*/ 550309 w 12192000"/>
              <a:gd name="connsiteY191" fmla="*/ 2181825 h 2237474"/>
              <a:gd name="connsiteX192" fmla="*/ 541836 w 12192000"/>
              <a:gd name="connsiteY192" fmla="*/ 2181063 h 2237474"/>
              <a:gd name="connsiteX193" fmla="*/ 536057 w 12192000"/>
              <a:gd name="connsiteY193" fmla="*/ 2181537 h 2237474"/>
              <a:gd name="connsiteX194" fmla="*/ 520671 w 12192000"/>
              <a:gd name="connsiteY194" fmla="*/ 2180980 h 2237474"/>
              <a:gd name="connsiteX195" fmla="*/ 515024 w 12192000"/>
              <a:gd name="connsiteY195" fmla="*/ 2179258 h 2237474"/>
              <a:gd name="connsiteX196" fmla="*/ 512278 w 12192000"/>
              <a:gd name="connsiteY196" fmla="*/ 2176369 h 2237474"/>
              <a:gd name="connsiteX197" fmla="*/ 480419 w 12192000"/>
              <a:gd name="connsiteY197" fmla="*/ 2167807 h 2237474"/>
              <a:gd name="connsiteX198" fmla="*/ 413835 w 12192000"/>
              <a:gd name="connsiteY198" fmla="*/ 2156783 h 2237474"/>
              <a:gd name="connsiteX199" fmla="*/ 376513 w 12192000"/>
              <a:gd name="connsiteY199" fmla="*/ 2154014 h 2237474"/>
              <a:gd name="connsiteX200" fmla="*/ 273386 w 12192000"/>
              <a:gd name="connsiteY200" fmla="*/ 2142551 h 2237474"/>
              <a:gd name="connsiteX201" fmla="*/ 169207 w 12192000"/>
              <a:gd name="connsiteY201" fmla="*/ 2128100 h 2237474"/>
              <a:gd name="connsiteX202" fmla="*/ 93149 w 12192000"/>
              <a:gd name="connsiteY202" fmla="*/ 2105324 h 2237474"/>
              <a:gd name="connsiteX203" fmla="*/ 88109 w 12192000"/>
              <a:gd name="connsiteY203" fmla="*/ 2106704 h 2237474"/>
              <a:gd name="connsiteX204" fmla="*/ 80022 w 12192000"/>
              <a:gd name="connsiteY204" fmla="*/ 2107254 h 2237474"/>
              <a:gd name="connsiteX205" fmla="*/ 79717 w 12192000"/>
              <a:gd name="connsiteY205" fmla="*/ 2107046 h 2237474"/>
              <a:gd name="connsiteX206" fmla="*/ 72352 w 12192000"/>
              <a:gd name="connsiteY206" fmla="*/ 2107991 h 2237474"/>
              <a:gd name="connsiteX207" fmla="*/ 37645 w 12192000"/>
              <a:gd name="connsiteY207" fmla="*/ 2115401 h 2237474"/>
              <a:gd name="connsiteX208" fmla="*/ 4572 w 12192000"/>
              <a:gd name="connsiteY208" fmla="*/ 2111091 h 2237474"/>
              <a:gd name="connsiteX209" fmla="*/ 0 w 12192000"/>
              <a:gd name="connsiteY209" fmla="*/ 2110468 h 2237474"/>
              <a:gd name="connsiteX210" fmla="*/ 0 w 12192000"/>
              <a:gd name="connsiteY21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45122 w 12192000"/>
              <a:gd name="connsiteY58" fmla="*/ 1345477 h 2237474"/>
              <a:gd name="connsiteX59" fmla="*/ 7902328 w 12192000"/>
              <a:gd name="connsiteY59" fmla="*/ 1345865 h 2237474"/>
              <a:gd name="connsiteX60" fmla="*/ 7875879 w 12192000"/>
              <a:gd name="connsiteY60" fmla="*/ 1345646 h 2237474"/>
              <a:gd name="connsiteX61" fmla="*/ 7840612 w 12192000"/>
              <a:gd name="connsiteY61" fmla="*/ 1369373 h 2237474"/>
              <a:gd name="connsiteX62" fmla="*/ 7786819 w 12192000"/>
              <a:gd name="connsiteY62" fmla="*/ 1378970 h 2237474"/>
              <a:gd name="connsiteX63" fmla="*/ 7548172 w 12192000"/>
              <a:gd name="connsiteY63" fmla="*/ 1417460 h 2237474"/>
              <a:gd name="connsiteX64" fmla="*/ 7483437 w 12192000"/>
              <a:gd name="connsiteY64" fmla="*/ 1478152 h 2237474"/>
              <a:gd name="connsiteX65" fmla="*/ 7377870 w 12192000"/>
              <a:gd name="connsiteY65" fmla="*/ 1523319 h 2237474"/>
              <a:gd name="connsiteX66" fmla="*/ 7230737 w 12192000"/>
              <a:gd name="connsiteY66" fmla="*/ 1562633 h 2237474"/>
              <a:gd name="connsiteX67" fmla="*/ 7224458 w 12192000"/>
              <a:gd name="connsiteY67" fmla="*/ 1573008 h 2237474"/>
              <a:gd name="connsiteX68" fmla="*/ 7183121 w 12192000"/>
              <a:gd name="connsiteY68" fmla="*/ 1595162 h 2237474"/>
              <a:gd name="connsiteX69" fmla="*/ 7164601 w 12192000"/>
              <a:gd name="connsiteY69" fmla="*/ 1606490 h 2237474"/>
              <a:gd name="connsiteX70" fmla="*/ 7092727 w 12192000"/>
              <a:gd name="connsiteY70" fmla="*/ 1623628 h 2237474"/>
              <a:gd name="connsiteX71" fmla="*/ 7031309 w 12192000"/>
              <a:gd name="connsiteY71" fmla="*/ 1619451 h 2237474"/>
              <a:gd name="connsiteX72" fmla="*/ 6999084 w 12192000"/>
              <a:gd name="connsiteY72" fmla="*/ 1634317 h 2237474"/>
              <a:gd name="connsiteX73" fmla="*/ 6992107 w 12192000"/>
              <a:gd name="connsiteY73" fmla="*/ 1636860 h 2237474"/>
              <a:gd name="connsiteX74" fmla="*/ 6900177 w 12192000"/>
              <a:gd name="connsiteY74" fmla="*/ 1636016 h 2237474"/>
              <a:gd name="connsiteX75" fmla="*/ 6795372 w 12192000"/>
              <a:gd name="connsiteY75" fmla="*/ 1644845 h 2237474"/>
              <a:gd name="connsiteX76" fmla="*/ 6692251 w 12192000"/>
              <a:gd name="connsiteY76" fmla="*/ 1656357 h 2237474"/>
              <a:gd name="connsiteX77" fmla="*/ 6655235 w 12192000"/>
              <a:gd name="connsiteY77" fmla="*/ 1661869 h 2237474"/>
              <a:gd name="connsiteX78" fmla="*/ 6554894 w 12192000"/>
              <a:gd name="connsiteY78" fmla="*/ 1664428 h 2237474"/>
              <a:gd name="connsiteX79" fmla="*/ 6516595 w 12192000"/>
              <a:gd name="connsiteY79" fmla="*/ 1667475 h 2237474"/>
              <a:gd name="connsiteX80" fmla="*/ 6508541 w 12192000"/>
              <a:gd name="connsiteY80" fmla="*/ 1668757 h 2237474"/>
              <a:gd name="connsiteX81" fmla="*/ 6471012 w 12192000"/>
              <a:gd name="connsiteY81" fmla="*/ 1678604 h 2237474"/>
              <a:gd name="connsiteX82" fmla="*/ 6364035 w 12192000"/>
              <a:gd name="connsiteY82" fmla="*/ 1667683 h 2237474"/>
              <a:gd name="connsiteX83" fmla="*/ 6280959 w 12192000"/>
              <a:gd name="connsiteY83" fmla="*/ 1689329 h 2237474"/>
              <a:gd name="connsiteX84" fmla="*/ 6243319 w 12192000"/>
              <a:gd name="connsiteY84" fmla="*/ 1695560 h 2237474"/>
              <a:gd name="connsiteX85" fmla="*/ 6098321 w 12192000"/>
              <a:gd name="connsiteY85" fmla="*/ 1721646 h 2237474"/>
              <a:gd name="connsiteX86" fmla="*/ 5880652 w 12192000"/>
              <a:gd name="connsiteY86" fmla="*/ 1779643 h 2237474"/>
              <a:gd name="connsiteX87" fmla="*/ 5785959 w 12192000"/>
              <a:gd name="connsiteY87" fmla="*/ 1775307 h 2237474"/>
              <a:gd name="connsiteX88" fmla="*/ 5643534 w 12192000"/>
              <a:gd name="connsiteY88" fmla="*/ 1802919 h 2237474"/>
              <a:gd name="connsiteX89" fmla="*/ 5518799 w 12192000"/>
              <a:gd name="connsiteY89" fmla="*/ 1818312 h 2237474"/>
              <a:gd name="connsiteX90" fmla="*/ 5505014 w 12192000"/>
              <a:gd name="connsiteY90" fmla="*/ 1819259 h 2237474"/>
              <a:gd name="connsiteX91" fmla="*/ 5453307 w 12192000"/>
              <a:gd name="connsiteY91" fmla="*/ 1815450 h 2237474"/>
              <a:gd name="connsiteX92" fmla="*/ 5364192 w 12192000"/>
              <a:gd name="connsiteY92" fmla="*/ 1826074 h 2237474"/>
              <a:gd name="connsiteX93" fmla="*/ 5350380 w 12192000"/>
              <a:gd name="connsiteY93" fmla="*/ 1830891 h 2237474"/>
              <a:gd name="connsiteX94" fmla="*/ 5259633 w 12192000"/>
              <a:gd name="connsiteY94" fmla="*/ 1837160 h 2237474"/>
              <a:gd name="connsiteX95" fmla="*/ 5197513 w 12192000"/>
              <a:gd name="connsiteY95" fmla="*/ 1844718 h 2237474"/>
              <a:gd name="connsiteX96" fmla="*/ 5168852 w 12192000"/>
              <a:gd name="connsiteY96" fmla="*/ 1844846 h 2237474"/>
              <a:gd name="connsiteX97" fmla="*/ 5114927 w 12192000"/>
              <a:gd name="connsiteY97" fmla="*/ 1847827 h 2237474"/>
              <a:gd name="connsiteX98" fmla="*/ 5108970 w 12192000"/>
              <a:gd name="connsiteY98" fmla="*/ 1847935 h 2237474"/>
              <a:gd name="connsiteX99" fmla="*/ 5067961 w 12192000"/>
              <a:gd name="connsiteY99" fmla="*/ 1845917 h 2237474"/>
              <a:gd name="connsiteX100" fmla="*/ 5007075 w 12192000"/>
              <a:gd name="connsiteY100" fmla="*/ 1838626 h 2237474"/>
              <a:gd name="connsiteX101" fmla="*/ 4944087 w 12192000"/>
              <a:gd name="connsiteY101" fmla="*/ 1823332 h 2237474"/>
              <a:gd name="connsiteX102" fmla="*/ 4907662 w 12192000"/>
              <a:gd name="connsiteY102" fmla="*/ 1816900 h 2237474"/>
              <a:gd name="connsiteX103" fmla="*/ 4882386 w 12192000"/>
              <a:gd name="connsiteY103" fmla="*/ 1809844 h 2237474"/>
              <a:gd name="connsiteX104" fmla="*/ 4811440 w 12192000"/>
              <a:gd name="connsiteY104" fmla="*/ 1804655 h 2237474"/>
              <a:gd name="connsiteX105" fmla="*/ 4691075 w 12192000"/>
              <a:gd name="connsiteY105" fmla="*/ 1801389 h 2237474"/>
              <a:gd name="connsiteX106" fmla="*/ 4611738 w 12192000"/>
              <a:gd name="connsiteY106" fmla="*/ 1776964 h 2237474"/>
              <a:gd name="connsiteX107" fmla="*/ 4560070 w 12192000"/>
              <a:gd name="connsiteY107" fmla="*/ 1785640 h 2237474"/>
              <a:gd name="connsiteX108" fmla="*/ 4536503 w 12192000"/>
              <a:gd name="connsiteY108" fmla="*/ 1785334 h 2237474"/>
              <a:gd name="connsiteX109" fmla="*/ 4513724 w 12192000"/>
              <a:gd name="connsiteY109" fmla="*/ 1791996 h 2237474"/>
              <a:gd name="connsiteX110" fmla="*/ 4459810 w 12192000"/>
              <a:gd name="connsiteY110" fmla="*/ 1797886 h 2237474"/>
              <a:gd name="connsiteX111" fmla="*/ 4379064 w 12192000"/>
              <a:gd name="connsiteY111" fmla="*/ 1817177 h 2237474"/>
              <a:gd name="connsiteX112" fmla="*/ 4319209 w 12192000"/>
              <a:gd name="connsiteY112" fmla="*/ 1834833 h 2237474"/>
              <a:gd name="connsiteX113" fmla="*/ 4290981 w 12192000"/>
              <a:gd name="connsiteY113" fmla="*/ 1839677 h 2237474"/>
              <a:gd name="connsiteX114" fmla="*/ 4285792 w 12192000"/>
              <a:gd name="connsiteY114" fmla="*/ 1836231 h 2237474"/>
              <a:gd name="connsiteX115" fmla="*/ 4238372 w 12192000"/>
              <a:gd name="connsiteY115" fmla="*/ 1851480 h 2237474"/>
              <a:gd name="connsiteX116" fmla="*/ 4232517 w 12192000"/>
              <a:gd name="connsiteY116" fmla="*/ 1852567 h 2237474"/>
              <a:gd name="connsiteX117" fmla="*/ 4191732 w 12192000"/>
              <a:gd name="connsiteY117" fmla="*/ 1857328 h 2237474"/>
              <a:gd name="connsiteX118" fmla="*/ 4065532 w 12192000"/>
              <a:gd name="connsiteY118" fmla="*/ 1855477 h 2237474"/>
              <a:gd name="connsiteX119" fmla="*/ 4028460 w 12192000"/>
              <a:gd name="connsiteY119" fmla="*/ 1855137 h 2237474"/>
              <a:gd name="connsiteX120" fmla="*/ 4002267 w 12192000"/>
              <a:gd name="connsiteY120" fmla="*/ 1852352 h 2237474"/>
              <a:gd name="connsiteX121" fmla="*/ 3931396 w 12192000"/>
              <a:gd name="connsiteY121" fmla="*/ 1858915 h 2237474"/>
              <a:gd name="connsiteX122" fmla="*/ 3812162 w 12192000"/>
              <a:gd name="connsiteY122" fmla="*/ 1875501 h 2237474"/>
              <a:gd name="connsiteX123" fmla="*/ 3729530 w 12192000"/>
              <a:gd name="connsiteY123" fmla="*/ 1864513 h 2237474"/>
              <a:gd name="connsiteX124" fmla="*/ 3680177 w 12192000"/>
              <a:gd name="connsiteY124" fmla="*/ 1881552 h 2237474"/>
              <a:gd name="connsiteX125" fmla="*/ 3567259 w 12192000"/>
              <a:gd name="connsiteY125" fmla="*/ 1893482 h 2237474"/>
              <a:gd name="connsiteX126" fmla="*/ 3405770 w 12192000"/>
              <a:gd name="connsiteY126" fmla="*/ 1904591 h 2237474"/>
              <a:gd name="connsiteX127" fmla="*/ 3280097 w 12192000"/>
              <a:gd name="connsiteY127" fmla="*/ 1919610 h 2237474"/>
              <a:gd name="connsiteX128" fmla="*/ 3123424 w 12192000"/>
              <a:gd name="connsiteY128" fmla="*/ 1952930 h 2237474"/>
              <a:gd name="connsiteX129" fmla="*/ 3009910 w 12192000"/>
              <a:gd name="connsiteY129" fmla="*/ 1957866 h 2237474"/>
              <a:gd name="connsiteX130" fmla="*/ 2995934 w 12192000"/>
              <a:gd name="connsiteY130" fmla="*/ 1967085 h 2237474"/>
              <a:gd name="connsiteX131" fmla="*/ 2980071 w 12192000"/>
              <a:gd name="connsiteY131" fmla="*/ 1972988 h 2237474"/>
              <a:gd name="connsiteX132" fmla="*/ 2978094 w 12192000"/>
              <a:gd name="connsiteY132" fmla="*/ 1972369 h 2237474"/>
              <a:gd name="connsiteX133" fmla="*/ 2942858 w 12192000"/>
              <a:gd name="connsiteY133" fmla="*/ 1981367 h 2237474"/>
              <a:gd name="connsiteX134" fmla="*/ 2875436 w 12192000"/>
              <a:gd name="connsiteY134" fmla="*/ 1996977 h 2237474"/>
              <a:gd name="connsiteX135" fmla="*/ 2874892 w 12192000"/>
              <a:gd name="connsiteY135" fmla="*/ 1996085 h 2237474"/>
              <a:gd name="connsiteX136" fmla="*/ 2864145 w 12192000"/>
              <a:gd name="connsiteY136" fmla="*/ 1994061 h 2237474"/>
              <a:gd name="connsiteX137" fmla="*/ 2843662 w 12192000"/>
              <a:gd name="connsiteY137" fmla="*/ 1992498 h 2237474"/>
              <a:gd name="connsiteX138" fmla="*/ 2796128 w 12192000"/>
              <a:gd name="connsiteY138" fmla="*/ 1976403 h 2237474"/>
              <a:gd name="connsiteX139" fmla="*/ 2756784 w 12192000"/>
              <a:gd name="connsiteY139" fmla="*/ 1985116 h 2237474"/>
              <a:gd name="connsiteX140" fmla="*/ 2748833 w 12192000"/>
              <a:gd name="connsiteY140" fmla="*/ 1986323 h 2237474"/>
              <a:gd name="connsiteX141" fmla="*/ 2748661 w 12192000"/>
              <a:gd name="connsiteY141" fmla="*/ 1986122 h 2237474"/>
              <a:gd name="connsiteX142" fmla="*/ 2740251 w 12192000"/>
              <a:gd name="connsiteY142" fmla="*/ 1986946 h 2237474"/>
              <a:gd name="connsiteX143" fmla="*/ 2718916 w 12192000"/>
              <a:gd name="connsiteY143" fmla="*/ 1990867 h 2237474"/>
              <a:gd name="connsiteX144" fmla="*/ 2713522 w 12192000"/>
              <a:gd name="connsiteY144" fmla="*/ 1990173 h 2237474"/>
              <a:gd name="connsiteX145" fmla="*/ 2680597 w 12192000"/>
              <a:gd name="connsiteY145" fmla="*/ 1984996 h 2237474"/>
              <a:gd name="connsiteX146" fmla="*/ 2578178 w 12192000"/>
              <a:gd name="connsiteY146" fmla="*/ 1990531 h 2237474"/>
              <a:gd name="connsiteX147" fmla="*/ 2476147 w 12192000"/>
              <a:gd name="connsiteY147" fmla="*/ 1998305 h 2237474"/>
              <a:gd name="connsiteX148" fmla="*/ 2373568 w 12192000"/>
              <a:gd name="connsiteY148" fmla="*/ 2003219 h 2237474"/>
              <a:gd name="connsiteX149" fmla="*/ 2321399 w 12192000"/>
              <a:gd name="connsiteY149" fmla="*/ 1989467 h 2237474"/>
              <a:gd name="connsiteX150" fmla="*/ 2315525 w 12192000"/>
              <a:gd name="connsiteY150" fmla="*/ 1989708 h 2237474"/>
              <a:gd name="connsiteX151" fmla="*/ 2300792 w 12192000"/>
              <a:gd name="connsiteY151" fmla="*/ 1994290 h 2237474"/>
              <a:gd name="connsiteX152" fmla="*/ 2295469 w 12192000"/>
              <a:gd name="connsiteY152" fmla="*/ 1996659 h 2237474"/>
              <a:gd name="connsiteX153" fmla="*/ 2287219 w 12192000"/>
              <a:gd name="connsiteY153" fmla="*/ 1998750 h 2237474"/>
              <a:gd name="connsiteX154" fmla="*/ 2286948 w 12192000"/>
              <a:gd name="connsiteY154" fmla="*/ 1998596 h 2237474"/>
              <a:gd name="connsiteX155" fmla="*/ 2243069 w 12192000"/>
              <a:gd name="connsiteY155" fmla="*/ 2015111 h 2237474"/>
              <a:gd name="connsiteX156" fmla="*/ 2186609 w 12192000"/>
              <a:gd name="connsiteY156" fmla="*/ 2008263 h 2237474"/>
              <a:gd name="connsiteX157" fmla="*/ 2164831 w 12192000"/>
              <a:gd name="connsiteY157" fmla="*/ 2010143 h 2237474"/>
              <a:gd name="connsiteX158" fmla="*/ 2152836 w 12192000"/>
              <a:gd name="connsiteY158" fmla="*/ 2010048 h 2237474"/>
              <a:gd name="connsiteX159" fmla="*/ 2117102 w 12192000"/>
              <a:gd name="connsiteY159" fmla="*/ 2023004 h 2237474"/>
              <a:gd name="connsiteX160" fmla="*/ 2111935 w 12192000"/>
              <a:gd name="connsiteY160" fmla="*/ 2023163 h 2237474"/>
              <a:gd name="connsiteX161" fmla="*/ 2089991 w 12192000"/>
              <a:gd name="connsiteY161" fmla="*/ 2034193 h 2237474"/>
              <a:gd name="connsiteX162" fmla="*/ 2058061 w 12192000"/>
              <a:gd name="connsiteY162" fmla="*/ 2047942 h 2237474"/>
              <a:gd name="connsiteX163" fmla="*/ 2055737 w 12192000"/>
              <a:gd name="connsiteY163" fmla="*/ 2047704 h 2237474"/>
              <a:gd name="connsiteX164" fmla="*/ 2042244 w 12192000"/>
              <a:gd name="connsiteY164" fmla="*/ 2055560 h 2237474"/>
              <a:gd name="connsiteX165" fmla="*/ 1976224 w 12192000"/>
              <a:gd name="connsiteY165" fmla="*/ 2074257 h 2237474"/>
              <a:gd name="connsiteX166" fmla="*/ 1877728 w 12192000"/>
              <a:gd name="connsiteY166" fmla="*/ 2101004 h 2237474"/>
              <a:gd name="connsiteX167" fmla="*/ 1759056 w 12192000"/>
              <a:gd name="connsiteY167" fmla="*/ 2125608 h 2237474"/>
              <a:gd name="connsiteX168" fmla="*/ 1637948 w 12192000"/>
              <a:gd name="connsiteY168" fmla="*/ 2172597 h 2237474"/>
              <a:gd name="connsiteX169" fmla="*/ 1434549 w 12192000"/>
              <a:gd name="connsiteY169" fmla="*/ 2234522 h 2237474"/>
              <a:gd name="connsiteX170" fmla="*/ 1398481 w 12192000"/>
              <a:gd name="connsiteY170" fmla="*/ 2237074 h 2237474"/>
              <a:gd name="connsiteX171" fmla="*/ 1398407 w 12192000"/>
              <a:gd name="connsiteY171" fmla="*/ 2237095 h 2237474"/>
              <a:gd name="connsiteX172" fmla="*/ 1370962 w 12192000"/>
              <a:gd name="connsiteY172" fmla="*/ 2237474 h 2237474"/>
              <a:gd name="connsiteX173" fmla="*/ 1356367 w 12192000"/>
              <a:gd name="connsiteY173" fmla="*/ 2235089 h 2237474"/>
              <a:gd name="connsiteX174" fmla="*/ 1324828 w 12192000"/>
              <a:gd name="connsiteY174" fmla="*/ 2231968 h 2237474"/>
              <a:gd name="connsiteX175" fmla="*/ 1297744 w 12192000"/>
              <a:gd name="connsiteY175" fmla="*/ 2235849 h 2237474"/>
              <a:gd name="connsiteX176" fmla="*/ 1286236 w 12192000"/>
              <a:gd name="connsiteY176" fmla="*/ 2233135 h 2237474"/>
              <a:gd name="connsiteX177" fmla="*/ 1283504 w 12192000"/>
              <a:gd name="connsiteY177" fmla="*/ 2233797 h 2237474"/>
              <a:gd name="connsiteX178" fmla="*/ 1279765 w 12192000"/>
              <a:gd name="connsiteY178" fmla="*/ 2229639 h 2237474"/>
              <a:gd name="connsiteX179" fmla="*/ 1195347 w 12192000"/>
              <a:gd name="connsiteY179" fmla="*/ 2212354 h 2237474"/>
              <a:gd name="connsiteX180" fmla="*/ 970251 w 12192000"/>
              <a:gd name="connsiteY180" fmla="*/ 2221029 h 2237474"/>
              <a:gd name="connsiteX181" fmla="*/ 812914 w 12192000"/>
              <a:gd name="connsiteY181" fmla="*/ 2202752 h 2237474"/>
              <a:gd name="connsiteX182" fmla="*/ 800195 w 12192000"/>
              <a:gd name="connsiteY182" fmla="*/ 2209407 h 2237474"/>
              <a:gd name="connsiteX183" fmla="*/ 784978 w 12192000"/>
              <a:gd name="connsiteY183" fmla="*/ 2212360 h 2237474"/>
              <a:gd name="connsiteX184" fmla="*/ 681987 w 12192000"/>
              <a:gd name="connsiteY184" fmla="*/ 2216757 h 2237474"/>
              <a:gd name="connsiteX185" fmla="*/ 669923 w 12192000"/>
              <a:gd name="connsiteY185" fmla="*/ 2211682 h 2237474"/>
              <a:gd name="connsiteX186" fmla="*/ 648680 w 12192000"/>
              <a:gd name="connsiteY186" fmla="*/ 2206229 h 2237474"/>
              <a:gd name="connsiteX187" fmla="*/ 597225 w 12192000"/>
              <a:gd name="connsiteY187" fmla="*/ 2180999 h 2237474"/>
              <a:gd name="connsiteX188" fmla="*/ 558449 w 12192000"/>
              <a:gd name="connsiteY188" fmla="*/ 2182346 h 2237474"/>
              <a:gd name="connsiteX189" fmla="*/ 550517 w 12192000"/>
              <a:gd name="connsiteY189" fmla="*/ 2182060 h 2237474"/>
              <a:gd name="connsiteX190" fmla="*/ 550309 w 12192000"/>
              <a:gd name="connsiteY190" fmla="*/ 2181825 h 2237474"/>
              <a:gd name="connsiteX191" fmla="*/ 541836 w 12192000"/>
              <a:gd name="connsiteY191" fmla="*/ 2181063 h 2237474"/>
              <a:gd name="connsiteX192" fmla="*/ 536057 w 12192000"/>
              <a:gd name="connsiteY192" fmla="*/ 2181537 h 2237474"/>
              <a:gd name="connsiteX193" fmla="*/ 520671 w 12192000"/>
              <a:gd name="connsiteY193" fmla="*/ 2180980 h 2237474"/>
              <a:gd name="connsiteX194" fmla="*/ 515024 w 12192000"/>
              <a:gd name="connsiteY194" fmla="*/ 2179258 h 2237474"/>
              <a:gd name="connsiteX195" fmla="*/ 512278 w 12192000"/>
              <a:gd name="connsiteY195" fmla="*/ 2176369 h 2237474"/>
              <a:gd name="connsiteX196" fmla="*/ 480419 w 12192000"/>
              <a:gd name="connsiteY196" fmla="*/ 2167807 h 2237474"/>
              <a:gd name="connsiteX197" fmla="*/ 413835 w 12192000"/>
              <a:gd name="connsiteY197" fmla="*/ 2156783 h 2237474"/>
              <a:gd name="connsiteX198" fmla="*/ 376513 w 12192000"/>
              <a:gd name="connsiteY198" fmla="*/ 2154014 h 2237474"/>
              <a:gd name="connsiteX199" fmla="*/ 273386 w 12192000"/>
              <a:gd name="connsiteY199" fmla="*/ 2142551 h 2237474"/>
              <a:gd name="connsiteX200" fmla="*/ 169207 w 12192000"/>
              <a:gd name="connsiteY200" fmla="*/ 2128100 h 2237474"/>
              <a:gd name="connsiteX201" fmla="*/ 93149 w 12192000"/>
              <a:gd name="connsiteY201" fmla="*/ 2105324 h 2237474"/>
              <a:gd name="connsiteX202" fmla="*/ 88109 w 12192000"/>
              <a:gd name="connsiteY202" fmla="*/ 2106704 h 2237474"/>
              <a:gd name="connsiteX203" fmla="*/ 80022 w 12192000"/>
              <a:gd name="connsiteY203" fmla="*/ 2107254 h 2237474"/>
              <a:gd name="connsiteX204" fmla="*/ 79717 w 12192000"/>
              <a:gd name="connsiteY204" fmla="*/ 2107046 h 2237474"/>
              <a:gd name="connsiteX205" fmla="*/ 72352 w 12192000"/>
              <a:gd name="connsiteY205" fmla="*/ 2107991 h 2237474"/>
              <a:gd name="connsiteX206" fmla="*/ 37645 w 12192000"/>
              <a:gd name="connsiteY206" fmla="*/ 2115401 h 2237474"/>
              <a:gd name="connsiteX207" fmla="*/ 4572 w 12192000"/>
              <a:gd name="connsiteY207" fmla="*/ 2111091 h 2237474"/>
              <a:gd name="connsiteX208" fmla="*/ 0 w 12192000"/>
              <a:gd name="connsiteY208" fmla="*/ 2110468 h 2237474"/>
              <a:gd name="connsiteX209" fmla="*/ 0 w 12192000"/>
              <a:gd name="connsiteY20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02328 w 12192000"/>
              <a:gd name="connsiteY58" fmla="*/ 1345865 h 2237474"/>
              <a:gd name="connsiteX59" fmla="*/ 7875879 w 12192000"/>
              <a:gd name="connsiteY59" fmla="*/ 1345646 h 2237474"/>
              <a:gd name="connsiteX60" fmla="*/ 7840612 w 12192000"/>
              <a:gd name="connsiteY60" fmla="*/ 1369373 h 2237474"/>
              <a:gd name="connsiteX61" fmla="*/ 7786819 w 12192000"/>
              <a:gd name="connsiteY61" fmla="*/ 1378970 h 2237474"/>
              <a:gd name="connsiteX62" fmla="*/ 7548172 w 12192000"/>
              <a:gd name="connsiteY62" fmla="*/ 1417460 h 2237474"/>
              <a:gd name="connsiteX63" fmla="*/ 7483437 w 12192000"/>
              <a:gd name="connsiteY63" fmla="*/ 1478152 h 2237474"/>
              <a:gd name="connsiteX64" fmla="*/ 7377870 w 12192000"/>
              <a:gd name="connsiteY64" fmla="*/ 1523319 h 2237474"/>
              <a:gd name="connsiteX65" fmla="*/ 7230737 w 12192000"/>
              <a:gd name="connsiteY65" fmla="*/ 1562633 h 2237474"/>
              <a:gd name="connsiteX66" fmla="*/ 7224458 w 12192000"/>
              <a:gd name="connsiteY66" fmla="*/ 1573008 h 2237474"/>
              <a:gd name="connsiteX67" fmla="*/ 7183121 w 12192000"/>
              <a:gd name="connsiteY67" fmla="*/ 1595162 h 2237474"/>
              <a:gd name="connsiteX68" fmla="*/ 7164601 w 12192000"/>
              <a:gd name="connsiteY68" fmla="*/ 1606490 h 2237474"/>
              <a:gd name="connsiteX69" fmla="*/ 7092727 w 12192000"/>
              <a:gd name="connsiteY69" fmla="*/ 1623628 h 2237474"/>
              <a:gd name="connsiteX70" fmla="*/ 7031309 w 12192000"/>
              <a:gd name="connsiteY70" fmla="*/ 1619451 h 2237474"/>
              <a:gd name="connsiteX71" fmla="*/ 6999084 w 12192000"/>
              <a:gd name="connsiteY71" fmla="*/ 1634317 h 2237474"/>
              <a:gd name="connsiteX72" fmla="*/ 6992107 w 12192000"/>
              <a:gd name="connsiteY72" fmla="*/ 1636860 h 2237474"/>
              <a:gd name="connsiteX73" fmla="*/ 6900177 w 12192000"/>
              <a:gd name="connsiteY73" fmla="*/ 1636016 h 2237474"/>
              <a:gd name="connsiteX74" fmla="*/ 6795372 w 12192000"/>
              <a:gd name="connsiteY74" fmla="*/ 1644845 h 2237474"/>
              <a:gd name="connsiteX75" fmla="*/ 6692251 w 12192000"/>
              <a:gd name="connsiteY75" fmla="*/ 1656357 h 2237474"/>
              <a:gd name="connsiteX76" fmla="*/ 6655235 w 12192000"/>
              <a:gd name="connsiteY76" fmla="*/ 1661869 h 2237474"/>
              <a:gd name="connsiteX77" fmla="*/ 6554894 w 12192000"/>
              <a:gd name="connsiteY77" fmla="*/ 1664428 h 2237474"/>
              <a:gd name="connsiteX78" fmla="*/ 6516595 w 12192000"/>
              <a:gd name="connsiteY78" fmla="*/ 1667475 h 2237474"/>
              <a:gd name="connsiteX79" fmla="*/ 6508541 w 12192000"/>
              <a:gd name="connsiteY79" fmla="*/ 1668757 h 2237474"/>
              <a:gd name="connsiteX80" fmla="*/ 6471012 w 12192000"/>
              <a:gd name="connsiteY80" fmla="*/ 1678604 h 2237474"/>
              <a:gd name="connsiteX81" fmla="*/ 6364035 w 12192000"/>
              <a:gd name="connsiteY81" fmla="*/ 1667683 h 2237474"/>
              <a:gd name="connsiteX82" fmla="*/ 6280959 w 12192000"/>
              <a:gd name="connsiteY82" fmla="*/ 1689329 h 2237474"/>
              <a:gd name="connsiteX83" fmla="*/ 6243319 w 12192000"/>
              <a:gd name="connsiteY83" fmla="*/ 1695560 h 2237474"/>
              <a:gd name="connsiteX84" fmla="*/ 6098321 w 12192000"/>
              <a:gd name="connsiteY84" fmla="*/ 1721646 h 2237474"/>
              <a:gd name="connsiteX85" fmla="*/ 5880652 w 12192000"/>
              <a:gd name="connsiteY85" fmla="*/ 1779643 h 2237474"/>
              <a:gd name="connsiteX86" fmla="*/ 5785959 w 12192000"/>
              <a:gd name="connsiteY86" fmla="*/ 1775307 h 2237474"/>
              <a:gd name="connsiteX87" fmla="*/ 5643534 w 12192000"/>
              <a:gd name="connsiteY87" fmla="*/ 1802919 h 2237474"/>
              <a:gd name="connsiteX88" fmla="*/ 5518799 w 12192000"/>
              <a:gd name="connsiteY88" fmla="*/ 1818312 h 2237474"/>
              <a:gd name="connsiteX89" fmla="*/ 5505014 w 12192000"/>
              <a:gd name="connsiteY89" fmla="*/ 1819259 h 2237474"/>
              <a:gd name="connsiteX90" fmla="*/ 5453307 w 12192000"/>
              <a:gd name="connsiteY90" fmla="*/ 1815450 h 2237474"/>
              <a:gd name="connsiteX91" fmla="*/ 5364192 w 12192000"/>
              <a:gd name="connsiteY91" fmla="*/ 1826074 h 2237474"/>
              <a:gd name="connsiteX92" fmla="*/ 5350380 w 12192000"/>
              <a:gd name="connsiteY92" fmla="*/ 1830891 h 2237474"/>
              <a:gd name="connsiteX93" fmla="*/ 5259633 w 12192000"/>
              <a:gd name="connsiteY93" fmla="*/ 1837160 h 2237474"/>
              <a:gd name="connsiteX94" fmla="*/ 5197513 w 12192000"/>
              <a:gd name="connsiteY94" fmla="*/ 1844718 h 2237474"/>
              <a:gd name="connsiteX95" fmla="*/ 5168852 w 12192000"/>
              <a:gd name="connsiteY95" fmla="*/ 1844846 h 2237474"/>
              <a:gd name="connsiteX96" fmla="*/ 5114927 w 12192000"/>
              <a:gd name="connsiteY96" fmla="*/ 1847827 h 2237474"/>
              <a:gd name="connsiteX97" fmla="*/ 5108970 w 12192000"/>
              <a:gd name="connsiteY97" fmla="*/ 1847935 h 2237474"/>
              <a:gd name="connsiteX98" fmla="*/ 5067961 w 12192000"/>
              <a:gd name="connsiteY98" fmla="*/ 1845917 h 2237474"/>
              <a:gd name="connsiteX99" fmla="*/ 5007075 w 12192000"/>
              <a:gd name="connsiteY99" fmla="*/ 1838626 h 2237474"/>
              <a:gd name="connsiteX100" fmla="*/ 4944087 w 12192000"/>
              <a:gd name="connsiteY100" fmla="*/ 1823332 h 2237474"/>
              <a:gd name="connsiteX101" fmla="*/ 4907662 w 12192000"/>
              <a:gd name="connsiteY101" fmla="*/ 1816900 h 2237474"/>
              <a:gd name="connsiteX102" fmla="*/ 4882386 w 12192000"/>
              <a:gd name="connsiteY102" fmla="*/ 1809844 h 2237474"/>
              <a:gd name="connsiteX103" fmla="*/ 4811440 w 12192000"/>
              <a:gd name="connsiteY103" fmla="*/ 1804655 h 2237474"/>
              <a:gd name="connsiteX104" fmla="*/ 4691075 w 12192000"/>
              <a:gd name="connsiteY104" fmla="*/ 1801389 h 2237474"/>
              <a:gd name="connsiteX105" fmla="*/ 4611738 w 12192000"/>
              <a:gd name="connsiteY105" fmla="*/ 1776964 h 2237474"/>
              <a:gd name="connsiteX106" fmla="*/ 4560070 w 12192000"/>
              <a:gd name="connsiteY106" fmla="*/ 1785640 h 2237474"/>
              <a:gd name="connsiteX107" fmla="*/ 4536503 w 12192000"/>
              <a:gd name="connsiteY107" fmla="*/ 1785334 h 2237474"/>
              <a:gd name="connsiteX108" fmla="*/ 4513724 w 12192000"/>
              <a:gd name="connsiteY108" fmla="*/ 1791996 h 2237474"/>
              <a:gd name="connsiteX109" fmla="*/ 4459810 w 12192000"/>
              <a:gd name="connsiteY109" fmla="*/ 1797886 h 2237474"/>
              <a:gd name="connsiteX110" fmla="*/ 4379064 w 12192000"/>
              <a:gd name="connsiteY110" fmla="*/ 1817177 h 2237474"/>
              <a:gd name="connsiteX111" fmla="*/ 4319209 w 12192000"/>
              <a:gd name="connsiteY111" fmla="*/ 1834833 h 2237474"/>
              <a:gd name="connsiteX112" fmla="*/ 4290981 w 12192000"/>
              <a:gd name="connsiteY112" fmla="*/ 1839677 h 2237474"/>
              <a:gd name="connsiteX113" fmla="*/ 4285792 w 12192000"/>
              <a:gd name="connsiteY113" fmla="*/ 1836231 h 2237474"/>
              <a:gd name="connsiteX114" fmla="*/ 4238372 w 12192000"/>
              <a:gd name="connsiteY114" fmla="*/ 1851480 h 2237474"/>
              <a:gd name="connsiteX115" fmla="*/ 4232517 w 12192000"/>
              <a:gd name="connsiteY115" fmla="*/ 1852567 h 2237474"/>
              <a:gd name="connsiteX116" fmla="*/ 4191732 w 12192000"/>
              <a:gd name="connsiteY116" fmla="*/ 1857328 h 2237474"/>
              <a:gd name="connsiteX117" fmla="*/ 4065532 w 12192000"/>
              <a:gd name="connsiteY117" fmla="*/ 1855477 h 2237474"/>
              <a:gd name="connsiteX118" fmla="*/ 4028460 w 12192000"/>
              <a:gd name="connsiteY118" fmla="*/ 1855137 h 2237474"/>
              <a:gd name="connsiteX119" fmla="*/ 4002267 w 12192000"/>
              <a:gd name="connsiteY119" fmla="*/ 1852352 h 2237474"/>
              <a:gd name="connsiteX120" fmla="*/ 3931396 w 12192000"/>
              <a:gd name="connsiteY120" fmla="*/ 1858915 h 2237474"/>
              <a:gd name="connsiteX121" fmla="*/ 3812162 w 12192000"/>
              <a:gd name="connsiteY121" fmla="*/ 1875501 h 2237474"/>
              <a:gd name="connsiteX122" fmla="*/ 3729530 w 12192000"/>
              <a:gd name="connsiteY122" fmla="*/ 1864513 h 2237474"/>
              <a:gd name="connsiteX123" fmla="*/ 3680177 w 12192000"/>
              <a:gd name="connsiteY123" fmla="*/ 1881552 h 2237474"/>
              <a:gd name="connsiteX124" fmla="*/ 3567259 w 12192000"/>
              <a:gd name="connsiteY124" fmla="*/ 1893482 h 2237474"/>
              <a:gd name="connsiteX125" fmla="*/ 3405770 w 12192000"/>
              <a:gd name="connsiteY125" fmla="*/ 1904591 h 2237474"/>
              <a:gd name="connsiteX126" fmla="*/ 3280097 w 12192000"/>
              <a:gd name="connsiteY126" fmla="*/ 1919610 h 2237474"/>
              <a:gd name="connsiteX127" fmla="*/ 3123424 w 12192000"/>
              <a:gd name="connsiteY127" fmla="*/ 1952930 h 2237474"/>
              <a:gd name="connsiteX128" fmla="*/ 3009910 w 12192000"/>
              <a:gd name="connsiteY128" fmla="*/ 1957866 h 2237474"/>
              <a:gd name="connsiteX129" fmla="*/ 2995934 w 12192000"/>
              <a:gd name="connsiteY129" fmla="*/ 1967085 h 2237474"/>
              <a:gd name="connsiteX130" fmla="*/ 2980071 w 12192000"/>
              <a:gd name="connsiteY130" fmla="*/ 1972988 h 2237474"/>
              <a:gd name="connsiteX131" fmla="*/ 2978094 w 12192000"/>
              <a:gd name="connsiteY131" fmla="*/ 1972369 h 2237474"/>
              <a:gd name="connsiteX132" fmla="*/ 2942858 w 12192000"/>
              <a:gd name="connsiteY132" fmla="*/ 1981367 h 2237474"/>
              <a:gd name="connsiteX133" fmla="*/ 2875436 w 12192000"/>
              <a:gd name="connsiteY133" fmla="*/ 1996977 h 2237474"/>
              <a:gd name="connsiteX134" fmla="*/ 2874892 w 12192000"/>
              <a:gd name="connsiteY134" fmla="*/ 1996085 h 2237474"/>
              <a:gd name="connsiteX135" fmla="*/ 2864145 w 12192000"/>
              <a:gd name="connsiteY135" fmla="*/ 1994061 h 2237474"/>
              <a:gd name="connsiteX136" fmla="*/ 2843662 w 12192000"/>
              <a:gd name="connsiteY136" fmla="*/ 1992498 h 2237474"/>
              <a:gd name="connsiteX137" fmla="*/ 2796128 w 12192000"/>
              <a:gd name="connsiteY137" fmla="*/ 1976403 h 2237474"/>
              <a:gd name="connsiteX138" fmla="*/ 2756784 w 12192000"/>
              <a:gd name="connsiteY138" fmla="*/ 1985116 h 2237474"/>
              <a:gd name="connsiteX139" fmla="*/ 2748833 w 12192000"/>
              <a:gd name="connsiteY139" fmla="*/ 1986323 h 2237474"/>
              <a:gd name="connsiteX140" fmla="*/ 2748661 w 12192000"/>
              <a:gd name="connsiteY140" fmla="*/ 1986122 h 2237474"/>
              <a:gd name="connsiteX141" fmla="*/ 2740251 w 12192000"/>
              <a:gd name="connsiteY141" fmla="*/ 1986946 h 2237474"/>
              <a:gd name="connsiteX142" fmla="*/ 2718916 w 12192000"/>
              <a:gd name="connsiteY142" fmla="*/ 1990867 h 2237474"/>
              <a:gd name="connsiteX143" fmla="*/ 2713522 w 12192000"/>
              <a:gd name="connsiteY143" fmla="*/ 1990173 h 2237474"/>
              <a:gd name="connsiteX144" fmla="*/ 2680597 w 12192000"/>
              <a:gd name="connsiteY144" fmla="*/ 1984996 h 2237474"/>
              <a:gd name="connsiteX145" fmla="*/ 2578178 w 12192000"/>
              <a:gd name="connsiteY145" fmla="*/ 1990531 h 2237474"/>
              <a:gd name="connsiteX146" fmla="*/ 2476147 w 12192000"/>
              <a:gd name="connsiteY146" fmla="*/ 1998305 h 2237474"/>
              <a:gd name="connsiteX147" fmla="*/ 2373568 w 12192000"/>
              <a:gd name="connsiteY147" fmla="*/ 2003219 h 2237474"/>
              <a:gd name="connsiteX148" fmla="*/ 2321399 w 12192000"/>
              <a:gd name="connsiteY148" fmla="*/ 1989467 h 2237474"/>
              <a:gd name="connsiteX149" fmla="*/ 2315525 w 12192000"/>
              <a:gd name="connsiteY149" fmla="*/ 1989708 h 2237474"/>
              <a:gd name="connsiteX150" fmla="*/ 2300792 w 12192000"/>
              <a:gd name="connsiteY150" fmla="*/ 1994290 h 2237474"/>
              <a:gd name="connsiteX151" fmla="*/ 2295469 w 12192000"/>
              <a:gd name="connsiteY151" fmla="*/ 1996659 h 2237474"/>
              <a:gd name="connsiteX152" fmla="*/ 2287219 w 12192000"/>
              <a:gd name="connsiteY152" fmla="*/ 1998750 h 2237474"/>
              <a:gd name="connsiteX153" fmla="*/ 2286948 w 12192000"/>
              <a:gd name="connsiteY153" fmla="*/ 1998596 h 2237474"/>
              <a:gd name="connsiteX154" fmla="*/ 2243069 w 12192000"/>
              <a:gd name="connsiteY154" fmla="*/ 2015111 h 2237474"/>
              <a:gd name="connsiteX155" fmla="*/ 2186609 w 12192000"/>
              <a:gd name="connsiteY155" fmla="*/ 2008263 h 2237474"/>
              <a:gd name="connsiteX156" fmla="*/ 2164831 w 12192000"/>
              <a:gd name="connsiteY156" fmla="*/ 2010143 h 2237474"/>
              <a:gd name="connsiteX157" fmla="*/ 2152836 w 12192000"/>
              <a:gd name="connsiteY157" fmla="*/ 2010048 h 2237474"/>
              <a:gd name="connsiteX158" fmla="*/ 2117102 w 12192000"/>
              <a:gd name="connsiteY158" fmla="*/ 2023004 h 2237474"/>
              <a:gd name="connsiteX159" fmla="*/ 2111935 w 12192000"/>
              <a:gd name="connsiteY159" fmla="*/ 2023163 h 2237474"/>
              <a:gd name="connsiteX160" fmla="*/ 2089991 w 12192000"/>
              <a:gd name="connsiteY160" fmla="*/ 2034193 h 2237474"/>
              <a:gd name="connsiteX161" fmla="*/ 2058061 w 12192000"/>
              <a:gd name="connsiteY161" fmla="*/ 2047942 h 2237474"/>
              <a:gd name="connsiteX162" fmla="*/ 2055737 w 12192000"/>
              <a:gd name="connsiteY162" fmla="*/ 2047704 h 2237474"/>
              <a:gd name="connsiteX163" fmla="*/ 2042244 w 12192000"/>
              <a:gd name="connsiteY163" fmla="*/ 2055560 h 2237474"/>
              <a:gd name="connsiteX164" fmla="*/ 1976224 w 12192000"/>
              <a:gd name="connsiteY164" fmla="*/ 2074257 h 2237474"/>
              <a:gd name="connsiteX165" fmla="*/ 1877728 w 12192000"/>
              <a:gd name="connsiteY165" fmla="*/ 2101004 h 2237474"/>
              <a:gd name="connsiteX166" fmla="*/ 1759056 w 12192000"/>
              <a:gd name="connsiteY166" fmla="*/ 2125608 h 2237474"/>
              <a:gd name="connsiteX167" fmla="*/ 1637948 w 12192000"/>
              <a:gd name="connsiteY167" fmla="*/ 2172597 h 2237474"/>
              <a:gd name="connsiteX168" fmla="*/ 1434549 w 12192000"/>
              <a:gd name="connsiteY168" fmla="*/ 2234522 h 2237474"/>
              <a:gd name="connsiteX169" fmla="*/ 1398481 w 12192000"/>
              <a:gd name="connsiteY169" fmla="*/ 2237074 h 2237474"/>
              <a:gd name="connsiteX170" fmla="*/ 1398407 w 12192000"/>
              <a:gd name="connsiteY170" fmla="*/ 2237095 h 2237474"/>
              <a:gd name="connsiteX171" fmla="*/ 1370962 w 12192000"/>
              <a:gd name="connsiteY171" fmla="*/ 2237474 h 2237474"/>
              <a:gd name="connsiteX172" fmla="*/ 1356367 w 12192000"/>
              <a:gd name="connsiteY172" fmla="*/ 2235089 h 2237474"/>
              <a:gd name="connsiteX173" fmla="*/ 1324828 w 12192000"/>
              <a:gd name="connsiteY173" fmla="*/ 2231968 h 2237474"/>
              <a:gd name="connsiteX174" fmla="*/ 1297744 w 12192000"/>
              <a:gd name="connsiteY174" fmla="*/ 2235849 h 2237474"/>
              <a:gd name="connsiteX175" fmla="*/ 1286236 w 12192000"/>
              <a:gd name="connsiteY175" fmla="*/ 2233135 h 2237474"/>
              <a:gd name="connsiteX176" fmla="*/ 1283504 w 12192000"/>
              <a:gd name="connsiteY176" fmla="*/ 2233797 h 2237474"/>
              <a:gd name="connsiteX177" fmla="*/ 1279765 w 12192000"/>
              <a:gd name="connsiteY177" fmla="*/ 2229639 h 2237474"/>
              <a:gd name="connsiteX178" fmla="*/ 1195347 w 12192000"/>
              <a:gd name="connsiteY178" fmla="*/ 2212354 h 2237474"/>
              <a:gd name="connsiteX179" fmla="*/ 970251 w 12192000"/>
              <a:gd name="connsiteY179" fmla="*/ 2221029 h 2237474"/>
              <a:gd name="connsiteX180" fmla="*/ 812914 w 12192000"/>
              <a:gd name="connsiteY180" fmla="*/ 2202752 h 2237474"/>
              <a:gd name="connsiteX181" fmla="*/ 800195 w 12192000"/>
              <a:gd name="connsiteY181" fmla="*/ 2209407 h 2237474"/>
              <a:gd name="connsiteX182" fmla="*/ 784978 w 12192000"/>
              <a:gd name="connsiteY182" fmla="*/ 2212360 h 2237474"/>
              <a:gd name="connsiteX183" fmla="*/ 681987 w 12192000"/>
              <a:gd name="connsiteY183" fmla="*/ 2216757 h 2237474"/>
              <a:gd name="connsiteX184" fmla="*/ 669923 w 12192000"/>
              <a:gd name="connsiteY184" fmla="*/ 2211682 h 2237474"/>
              <a:gd name="connsiteX185" fmla="*/ 648680 w 12192000"/>
              <a:gd name="connsiteY185" fmla="*/ 2206229 h 2237474"/>
              <a:gd name="connsiteX186" fmla="*/ 597225 w 12192000"/>
              <a:gd name="connsiteY186" fmla="*/ 2180999 h 2237474"/>
              <a:gd name="connsiteX187" fmla="*/ 558449 w 12192000"/>
              <a:gd name="connsiteY187" fmla="*/ 2182346 h 2237474"/>
              <a:gd name="connsiteX188" fmla="*/ 550517 w 12192000"/>
              <a:gd name="connsiteY188" fmla="*/ 2182060 h 2237474"/>
              <a:gd name="connsiteX189" fmla="*/ 550309 w 12192000"/>
              <a:gd name="connsiteY189" fmla="*/ 2181825 h 2237474"/>
              <a:gd name="connsiteX190" fmla="*/ 541836 w 12192000"/>
              <a:gd name="connsiteY190" fmla="*/ 2181063 h 2237474"/>
              <a:gd name="connsiteX191" fmla="*/ 536057 w 12192000"/>
              <a:gd name="connsiteY191" fmla="*/ 2181537 h 2237474"/>
              <a:gd name="connsiteX192" fmla="*/ 520671 w 12192000"/>
              <a:gd name="connsiteY192" fmla="*/ 2180980 h 2237474"/>
              <a:gd name="connsiteX193" fmla="*/ 515024 w 12192000"/>
              <a:gd name="connsiteY193" fmla="*/ 2179258 h 2237474"/>
              <a:gd name="connsiteX194" fmla="*/ 512278 w 12192000"/>
              <a:gd name="connsiteY194" fmla="*/ 2176369 h 2237474"/>
              <a:gd name="connsiteX195" fmla="*/ 480419 w 12192000"/>
              <a:gd name="connsiteY195" fmla="*/ 2167807 h 2237474"/>
              <a:gd name="connsiteX196" fmla="*/ 413835 w 12192000"/>
              <a:gd name="connsiteY196" fmla="*/ 2156783 h 2237474"/>
              <a:gd name="connsiteX197" fmla="*/ 376513 w 12192000"/>
              <a:gd name="connsiteY197" fmla="*/ 2154014 h 2237474"/>
              <a:gd name="connsiteX198" fmla="*/ 273386 w 12192000"/>
              <a:gd name="connsiteY198" fmla="*/ 2142551 h 2237474"/>
              <a:gd name="connsiteX199" fmla="*/ 169207 w 12192000"/>
              <a:gd name="connsiteY199" fmla="*/ 2128100 h 2237474"/>
              <a:gd name="connsiteX200" fmla="*/ 93149 w 12192000"/>
              <a:gd name="connsiteY200" fmla="*/ 2105324 h 2237474"/>
              <a:gd name="connsiteX201" fmla="*/ 88109 w 12192000"/>
              <a:gd name="connsiteY201" fmla="*/ 2106704 h 2237474"/>
              <a:gd name="connsiteX202" fmla="*/ 80022 w 12192000"/>
              <a:gd name="connsiteY202" fmla="*/ 2107254 h 2237474"/>
              <a:gd name="connsiteX203" fmla="*/ 79717 w 12192000"/>
              <a:gd name="connsiteY203" fmla="*/ 2107046 h 2237474"/>
              <a:gd name="connsiteX204" fmla="*/ 72352 w 12192000"/>
              <a:gd name="connsiteY204" fmla="*/ 2107991 h 2237474"/>
              <a:gd name="connsiteX205" fmla="*/ 37645 w 12192000"/>
              <a:gd name="connsiteY205" fmla="*/ 2115401 h 2237474"/>
              <a:gd name="connsiteX206" fmla="*/ 4572 w 12192000"/>
              <a:gd name="connsiteY206" fmla="*/ 2111091 h 2237474"/>
              <a:gd name="connsiteX207" fmla="*/ 0 w 12192000"/>
              <a:gd name="connsiteY207" fmla="*/ 2110468 h 2237474"/>
              <a:gd name="connsiteX208" fmla="*/ 0 w 12192000"/>
              <a:gd name="connsiteY20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05768 w 12192000"/>
              <a:gd name="connsiteY24" fmla="*/ 894610 h 2237474"/>
              <a:gd name="connsiteX25" fmla="*/ 9683005 w 12192000"/>
              <a:gd name="connsiteY25" fmla="*/ 894128 h 2237474"/>
              <a:gd name="connsiteX26" fmla="*/ 9594438 w 12192000"/>
              <a:gd name="connsiteY26" fmla="*/ 919051 h 2237474"/>
              <a:gd name="connsiteX27" fmla="*/ 9577033 w 12192000"/>
              <a:gd name="connsiteY27" fmla="*/ 922857 h 2237474"/>
              <a:gd name="connsiteX28" fmla="*/ 9544189 w 12192000"/>
              <a:gd name="connsiteY28" fmla="*/ 938966 h 2237474"/>
              <a:gd name="connsiteX29" fmla="*/ 9500499 w 12192000"/>
              <a:gd name="connsiteY29" fmla="*/ 954680 h 2237474"/>
              <a:gd name="connsiteX30" fmla="*/ 9428195 w 12192000"/>
              <a:gd name="connsiteY30" fmla="*/ 986225 h 2237474"/>
              <a:gd name="connsiteX31" fmla="*/ 9410017 w 12192000"/>
              <a:gd name="connsiteY31" fmla="*/ 993931 h 2237474"/>
              <a:gd name="connsiteX32" fmla="*/ 9392919 w 12192000"/>
              <a:gd name="connsiteY32" fmla="*/ 994656 h 2237474"/>
              <a:gd name="connsiteX33" fmla="*/ 9278619 w 12192000"/>
              <a:gd name="connsiteY33" fmla="*/ 1011878 h 2237474"/>
              <a:gd name="connsiteX34" fmla="*/ 9268019 w 12192000"/>
              <a:gd name="connsiteY34" fmla="*/ 1007442 h 2237474"/>
              <a:gd name="connsiteX35" fmla="*/ 9234662 w 12192000"/>
              <a:gd name="connsiteY35" fmla="*/ 1023056 h 2237474"/>
              <a:gd name="connsiteX36" fmla="*/ 9181033 w 12192000"/>
              <a:gd name="connsiteY36" fmla="*/ 1037921 h 2237474"/>
              <a:gd name="connsiteX37" fmla="*/ 9155969 w 12192000"/>
              <a:gd name="connsiteY37" fmla="*/ 1046804 h 2237474"/>
              <a:gd name="connsiteX38" fmla="*/ 9133985 w 12192000"/>
              <a:gd name="connsiteY38" fmla="*/ 1046450 h 2237474"/>
              <a:gd name="connsiteX39" fmla="*/ 9012987 w 12192000"/>
              <a:gd name="connsiteY39" fmla="*/ 1061986 h 2237474"/>
              <a:gd name="connsiteX40" fmla="*/ 8968445 w 12192000"/>
              <a:gd name="connsiteY40" fmla="*/ 1052169 h 2237474"/>
              <a:gd name="connsiteX41" fmla="*/ 8958984 w 12192000"/>
              <a:gd name="connsiteY41" fmla="*/ 1057212 h 2237474"/>
              <a:gd name="connsiteX42" fmla="*/ 8886001 w 12192000"/>
              <a:gd name="connsiteY42" fmla="*/ 1067468 h 2237474"/>
              <a:gd name="connsiteX43" fmla="*/ 8838610 w 12192000"/>
              <a:gd name="connsiteY43" fmla="*/ 1075091 h 2237474"/>
              <a:gd name="connsiteX44" fmla="*/ 8750383 w 12192000"/>
              <a:gd name="connsiteY44" fmla="*/ 1097387 h 2237474"/>
              <a:gd name="connsiteX45" fmla="*/ 8665605 w 12192000"/>
              <a:gd name="connsiteY45" fmla="*/ 1110791 h 2237474"/>
              <a:gd name="connsiteX46" fmla="*/ 8584946 w 12192000"/>
              <a:gd name="connsiteY46" fmla="*/ 1135226 h 2237474"/>
              <a:gd name="connsiteX47" fmla="*/ 8460755 w 12192000"/>
              <a:gd name="connsiteY47" fmla="*/ 1203427 h 2237474"/>
              <a:gd name="connsiteX48" fmla="*/ 8419755 w 12192000"/>
              <a:gd name="connsiteY48" fmla="*/ 1216260 h 2237474"/>
              <a:gd name="connsiteX49" fmla="*/ 8411626 w 12192000"/>
              <a:gd name="connsiteY49" fmla="*/ 1214397 h 2237474"/>
              <a:gd name="connsiteX50" fmla="*/ 8363469 w 12192000"/>
              <a:gd name="connsiteY50" fmla="*/ 1246658 h 2237474"/>
              <a:gd name="connsiteX51" fmla="*/ 8275497 w 12192000"/>
              <a:gd name="connsiteY51" fmla="*/ 1264396 h 2237474"/>
              <a:gd name="connsiteX52" fmla="*/ 8206287 w 12192000"/>
              <a:gd name="connsiteY52" fmla="*/ 1273060 h 2237474"/>
              <a:gd name="connsiteX53" fmla="*/ 8168705 w 12192000"/>
              <a:gd name="connsiteY53" fmla="*/ 1279956 h 2237474"/>
              <a:gd name="connsiteX54" fmla="*/ 8139997 w 12192000"/>
              <a:gd name="connsiteY54" fmla="*/ 1282713 h 2237474"/>
              <a:gd name="connsiteX55" fmla="*/ 8074238 w 12192000"/>
              <a:gd name="connsiteY55" fmla="*/ 1301895 h 2237474"/>
              <a:gd name="connsiteX56" fmla="*/ 7968292 w 12192000"/>
              <a:gd name="connsiteY56" fmla="*/ 1338779 h 2237474"/>
              <a:gd name="connsiteX57" fmla="*/ 7902328 w 12192000"/>
              <a:gd name="connsiteY57" fmla="*/ 1345865 h 2237474"/>
              <a:gd name="connsiteX58" fmla="*/ 7875879 w 12192000"/>
              <a:gd name="connsiteY58" fmla="*/ 1345646 h 2237474"/>
              <a:gd name="connsiteX59" fmla="*/ 7840612 w 12192000"/>
              <a:gd name="connsiteY59" fmla="*/ 1369373 h 2237474"/>
              <a:gd name="connsiteX60" fmla="*/ 7786819 w 12192000"/>
              <a:gd name="connsiteY60" fmla="*/ 1378970 h 2237474"/>
              <a:gd name="connsiteX61" fmla="*/ 7548172 w 12192000"/>
              <a:gd name="connsiteY61" fmla="*/ 1417460 h 2237474"/>
              <a:gd name="connsiteX62" fmla="*/ 7483437 w 12192000"/>
              <a:gd name="connsiteY62" fmla="*/ 1478152 h 2237474"/>
              <a:gd name="connsiteX63" fmla="*/ 7377870 w 12192000"/>
              <a:gd name="connsiteY63" fmla="*/ 1523319 h 2237474"/>
              <a:gd name="connsiteX64" fmla="*/ 7230737 w 12192000"/>
              <a:gd name="connsiteY64" fmla="*/ 1562633 h 2237474"/>
              <a:gd name="connsiteX65" fmla="*/ 7224458 w 12192000"/>
              <a:gd name="connsiteY65" fmla="*/ 1573008 h 2237474"/>
              <a:gd name="connsiteX66" fmla="*/ 7183121 w 12192000"/>
              <a:gd name="connsiteY66" fmla="*/ 1595162 h 2237474"/>
              <a:gd name="connsiteX67" fmla="*/ 7164601 w 12192000"/>
              <a:gd name="connsiteY67" fmla="*/ 1606490 h 2237474"/>
              <a:gd name="connsiteX68" fmla="*/ 7092727 w 12192000"/>
              <a:gd name="connsiteY68" fmla="*/ 1623628 h 2237474"/>
              <a:gd name="connsiteX69" fmla="*/ 7031309 w 12192000"/>
              <a:gd name="connsiteY69" fmla="*/ 1619451 h 2237474"/>
              <a:gd name="connsiteX70" fmla="*/ 6999084 w 12192000"/>
              <a:gd name="connsiteY70" fmla="*/ 1634317 h 2237474"/>
              <a:gd name="connsiteX71" fmla="*/ 6992107 w 12192000"/>
              <a:gd name="connsiteY71" fmla="*/ 1636860 h 2237474"/>
              <a:gd name="connsiteX72" fmla="*/ 6900177 w 12192000"/>
              <a:gd name="connsiteY72" fmla="*/ 1636016 h 2237474"/>
              <a:gd name="connsiteX73" fmla="*/ 6795372 w 12192000"/>
              <a:gd name="connsiteY73" fmla="*/ 1644845 h 2237474"/>
              <a:gd name="connsiteX74" fmla="*/ 6692251 w 12192000"/>
              <a:gd name="connsiteY74" fmla="*/ 1656357 h 2237474"/>
              <a:gd name="connsiteX75" fmla="*/ 6655235 w 12192000"/>
              <a:gd name="connsiteY75" fmla="*/ 1661869 h 2237474"/>
              <a:gd name="connsiteX76" fmla="*/ 6554894 w 12192000"/>
              <a:gd name="connsiteY76" fmla="*/ 1664428 h 2237474"/>
              <a:gd name="connsiteX77" fmla="*/ 6516595 w 12192000"/>
              <a:gd name="connsiteY77" fmla="*/ 1667475 h 2237474"/>
              <a:gd name="connsiteX78" fmla="*/ 6508541 w 12192000"/>
              <a:gd name="connsiteY78" fmla="*/ 1668757 h 2237474"/>
              <a:gd name="connsiteX79" fmla="*/ 6471012 w 12192000"/>
              <a:gd name="connsiteY79" fmla="*/ 1678604 h 2237474"/>
              <a:gd name="connsiteX80" fmla="*/ 6364035 w 12192000"/>
              <a:gd name="connsiteY80" fmla="*/ 1667683 h 2237474"/>
              <a:gd name="connsiteX81" fmla="*/ 6280959 w 12192000"/>
              <a:gd name="connsiteY81" fmla="*/ 1689329 h 2237474"/>
              <a:gd name="connsiteX82" fmla="*/ 6243319 w 12192000"/>
              <a:gd name="connsiteY82" fmla="*/ 1695560 h 2237474"/>
              <a:gd name="connsiteX83" fmla="*/ 6098321 w 12192000"/>
              <a:gd name="connsiteY83" fmla="*/ 1721646 h 2237474"/>
              <a:gd name="connsiteX84" fmla="*/ 5880652 w 12192000"/>
              <a:gd name="connsiteY84" fmla="*/ 1779643 h 2237474"/>
              <a:gd name="connsiteX85" fmla="*/ 5785959 w 12192000"/>
              <a:gd name="connsiteY85" fmla="*/ 1775307 h 2237474"/>
              <a:gd name="connsiteX86" fmla="*/ 5643534 w 12192000"/>
              <a:gd name="connsiteY86" fmla="*/ 1802919 h 2237474"/>
              <a:gd name="connsiteX87" fmla="*/ 5518799 w 12192000"/>
              <a:gd name="connsiteY87" fmla="*/ 1818312 h 2237474"/>
              <a:gd name="connsiteX88" fmla="*/ 5505014 w 12192000"/>
              <a:gd name="connsiteY88" fmla="*/ 1819259 h 2237474"/>
              <a:gd name="connsiteX89" fmla="*/ 5453307 w 12192000"/>
              <a:gd name="connsiteY89" fmla="*/ 1815450 h 2237474"/>
              <a:gd name="connsiteX90" fmla="*/ 5364192 w 12192000"/>
              <a:gd name="connsiteY90" fmla="*/ 1826074 h 2237474"/>
              <a:gd name="connsiteX91" fmla="*/ 5350380 w 12192000"/>
              <a:gd name="connsiteY91" fmla="*/ 1830891 h 2237474"/>
              <a:gd name="connsiteX92" fmla="*/ 5259633 w 12192000"/>
              <a:gd name="connsiteY92" fmla="*/ 1837160 h 2237474"/>
              <a:gd name="connsiteX93" fmla="*/ 5197513 w 12192000"/>
              <a:gd name="connsiteY93" fmla="*/ 1844718 h 2237474"/>
              <a:gd name="connsiteX94" fmla="*/ 5168852 w 12192000"/>
              <a:gd name="connsiteY94" fmla="*/ 1844846 h 2237474"/>
              <a:gd name="connsiteX95" fmla="*/ 5114927 w 12192000"/>
              <a:gd name="connsiteY95" fmla="*/ 1847827 h 2237474"/>
              <a:gd name="connsiteX96" fmla="*/ 5108970 w 12192000"/>
              <a:gd name="connsiteY96" fmla="*/ 1847935 h 2237474"/>
              <a:gd name="connsiteX97" fmla="*/ 5067961 w 12192000"/>
              <a:gd name="connsiteY97" fmla="*/ 1845917 h 2237474"/>
              <a:gd name="connsiteX98" fmla="*/ 5007075 w 12192000"/>
              <a:gd name="connsiteY98" fmla="*/ 1838626 h 2237474"/>
              <a:gd name="connsiteX99" fmla="*/ 4944087 w 12192000"/>
              <a:gd name="connsiteY99" fmla="*/ 1823332 h 2237474"/>
              <a:gd name="connsiteX100" fmla="*/ 4907662 w 12192000"/>
              <a:gd name="connsiteY100" fmla="*/ 1816900 h 2237474"/>
              <a:gd name="connsiteX101" fmla="*/ 4882386 w 12192000"/>
              <a:gd name="connsiteY101" fmla="*/ 1809844 h 2237474"/>
              <a:gd name="connsiteX102" fmla="*/ 4811440 w 12192000"/>
              <a:gd name="connsiteY102" fmla="*/ 1804655 h 2237474"/>
              <a:gd name="connsiteX103" fmla="*/ 4691075 w 12192000"/>
              <a:gd name="connsiteY103" fmla="*/ 1801389 h 2237474"/>
              <a:gd name="connsiteX104" fmla="*/ 4611738 w 12192000"/>
              <a:gd name="connsiteY104" fmla="*/ 1776964 h 2237474"/>
              <a:gd name="connsiteX105" fmla="*/ 4560070 w 12192000"/>
              <a:gd name="connsiteY105" fmla="*/ 1785640 h 2237474"/>
              <a:gd name="connsiteX106" fmla="*/ 4536503 w 12192000"/>
              <a:gd name="connsiteY106" fmla="*/ 1785334 h 2237474"/>
              <a:gd name="connsiteX107" fmla="*/ 4513724 w 12192000"/>
              <a:gd name="connsiteY107" fmla="*/ 1791996 h 2237474"/>
              <a:gd name="connsiteX108" fmla="*/ 4459810 w 12192000"/>
              <a:gd name="connsiteY108" fmla="*/ 1797886 h 2237474"/>
              <a:gd name="connsiteX109" fmla="*/ 4379064 w 12192000"/>
              <a:gd name="connsiteY109" fmla="*/ 1817177 h 2237474"/>
              <a:gd name="connsiteX110" fmla="*/ 4319209 w 12192000"/>
              <a:gd name="connsiteY110" fmla="*/ 1834833 h 2237474"/>
              <a:gd name="connsiteX111" fmla="*/ 4290981 w 12192000"/>
              <a:gd name="connsiteY111" fmla="*/ 1839677 h 2237474"/>
              <a:gd name="connsiteX112" fmla="*/ 4285792 w 12192000"/>
              <a:gd name="connsiteY112" fmla="*/ 1836231 h 2237474"/>
              <a:gd name="connsiteX113" fmla="*/ 4238372 w 12192000"/>
              <a:gd name="connsiteY113" fmla="*/ 1851480 h 2237474"/>
              <a:gd name="connsiteX114" fmla="*/ 4232517 w 12192000"/>
              <a:gd name="connsiteY114" fmla="*/ 1852567 h 2237474"/>
              <a:gd name="connsiteX115" fmla="*/ 4191732 w 12192000"/>
              <a:gd name="connsiteY115" fmla="*/ 1857328 h 2237474"/>
              <a:gd name="connsiteX116" fmla="*/ 4065532 w 12192000"/>
              <a:gd name="connsiteY116" fmla="*/ 1855477 h 2237474"/>
              <a:gd name="connsiteX117" fmla="*/ 4028460 w 12192000"/>
              <a:gd name="connsiteY117" fmla="*/ 1855137 h 2237474"/>
              <a:gd name="connsiteX118" fmla="*/ 4002267 w 12192000"/>
              <a:gd name="connsiteY118" fmla="*/ 1852352 h 2237474"/>
              <a:gd name="connsiteX119" fmla="*/ 3931396 w 12192000"/>
              <a:gd name="connsiteY119" fmla="*/ 1858915 h 2237474"/>
              <a:gd name="connsiteX120" fmla="*/ 3812162 w 12192000"/>
              <a:gd name="connsiteY120" fmla="*/ 1875501 h 2237474"/>
              <a:gd name="connsiteX121" fmla="*/ 3729530 w 12192000"/>
              <a:gd name="connsiteY121" fmla="*/ 1864513 h 2237474"/>
              <a:gd name="connsiteX122" fmla="*/ 3680177 w 12192000"/>
              <a:gd name="connsiteY122" fmla="*/ 1881552 h 2237474"/>
              <a:gd name="connsiteX123" fmla="*/ 3567259 w 12192000"/>
              <a:gd name="connsiteY123" fmla="*/ 1893482 h 2237474"/>
              <a:gd name="connsiteX124" fmla="*/ 3405770 w 12192000"/>
              <a:gd name="connsiteY124" fmla="*/ 1904591 h 2237474"/>
              <a:gd name="connsiteX125" fmla="*/ 3280097 w 12192000"/>
              <a:gd name="connsiteY125" fmla="*/ 1919610 h 2237474"/>
              <a:gd name="connsiteX126" fmla="*/ 3123424 w 12192000"/>
              <a:gd name="connsiteY126" fmla="*/ 1952930 h 2237474"/>
              <a:gd name="connsiteX127" fmla="*/ 3009910 w 12192000"/>
              <a:gd name="connsiteY127" fmla="*/ 1957866 h 2237474"/>
              <a:gd name="connsiteX128" fmla="*/ 2995934 w 12192000"/>
              <a:gd name="connsiteY128" fmla="*/ 1967085 h 2237474"/>
              <a:gd name="connsiteX129" fmla="*/ 2980071 w 12192000"/>
              <a:gd name="connsiteY129" fmla="*/ 1972988 h 2237474"/>
              <a:gd name="connsiteX130" fmla="*/ 2978094 w 12192000"/>
              <a:gd name="connsiteY130" fmla="*/ 1972369 h 2237474"/>
              <a:gd name="connsiteX131" fmla="*/ 2942858 w 12192000"/>
              <a:gd name="connsiteY131" fmla="*/ 1981367 h 2237474"/>
              <a:gd name="connsiteX132" fmla="*/ 2875436 w 12192000"/>
              <a:gd name="connsiteY132" fmla="*/ 1996977 h 2237474"/>
              <a:gd name="connsiteX133" fmla="*/ 2874892 w 12192000"/>
              <a:gd name="connsiteY133" fmla="*/ 1996085 h 2237474"/>
              <a:gd name="connsiteX134" fmla="*/ 2864145 w 12192000"/>
              <a:gd name="connsiteY134" fmla="*/ 1994061 h 2237474"/>
              <a:gd name="connsiteX135" fmla="*/ 2843662 w 12192000"/>
              <a:gd name="connsiteY135" fmla="*/ 1992498 h 2237474"/>
              <a:gd name="connsiteX136" fmla="*/ 2796128 w 12192000"/>
              <a:gd name="connsiteY136" fmla="*/ 1976403 h 2237474"/>
              <a:gd name="connsiteX137" fmla="*/ 2756784 w 12192000"/>
              <a:gd name="connsiteY137" fmla="*/ 1985116 h 2237474"/>
              <a:gd name="connsiteX138" fmla="*/ 2748833 w 12192000"/>
              <a:gd name="connsiteY138" fmla="*/ 1986323 h 2237474"/>
              <a:gd name="connsiteX139" fmla="*/ 2748661 w 12192000"/>
              <a:gd name="connsiteY139" fmla="*/ 1986122 h 2237474"/>
              <a:gd name="connsiteX140" fmla="*/ 2740251 w 12192000"/>
              <a:gd name="connsiteY140" fmla="*/ 1986946 h 2237474"/>
              <a:gd name="connsiteX141" fmla="*/ 2718916 w 12192000"/>
              <a:gd name="connsiteY141" fmla="*/ 1990867 h 2237474"/>
              <a:gd name="connsiteX142" fmla="*/ 2713522 w 12192000"/>
              <a:gd name="connsiteY142" fmla="*/ 1990173 h 2237474"/>
              <a:gd name="connsiteX143" fmla="*/ 2680597 w 12192000"/>
              <a:gd name="connsiteY143" fmla="*/ 1984996 h 2237474"/>
              <a:gd name="connsiteX144" fmla="*/ 2578178 w 12192000"/>
              <a:gd name="connsiteY144" fmla="*/ 1990531 h 2237474"/>
              <a:gd name="connsiteX145" fmla="*/ 2476147 w 12192000"/>
              <a:gd name="connsiteY145" fmla="*/ 1998305 h 2237474"/>
              <a:gd name="connsiteX146" fmla="*/ 2373568 w 12192000"/>
              <a:gd name="connsiteY146" fmla="*/ 2003219 h 2237474"/>
              <a:gd name="connsiteX147" fmla="*/ 2321399 w 12192000"/>
              <a:gd name="connsiteY147" fmla="*/ 1989467 h 2237474"/>
              <a:gd name="connsiteX148" fmla="*/ 2315525 w 12192000"/>
              <a:gd name="connsiteY148" fmla="*/ 1989708 h 2237474"/>
              <a:gd name="connsiteX149" fmla="*/ 2300792 w 12192000"/>
              <a:gd name="connsiteY149" fmla="*/ 1994290 h 2237474"/>
              <a:gd name="connsiteX150" fmla="*/ 2295469 w 12192000"/>
              <a:gd name="connsiteY150" fmla="*/ 1996659 h 2237474"/>
              <a:gd name="connsiteX151" fmla="*/ 2287219 w 12192000"/>
              <a:gd name="connsiteY151" fmla="*/ 1998750 h 2237474"/>
              <a:gd name="connsiteX152" fmla="*/ 2286948 w 12192000"/>
              <a:gd name="connsiteY152" fmla="*/ 1998596 h 2237474"/>
              <a:gd name="connsiteX153" fmla="*/ 2243069 w 12192000"/>
              <a:gd name="connsiteY153" fmla="*/ 2015111 h 2237474"/>
              <a:gd name="connsiteX154" fmla="*/ 2186609 w 12192000"/>
              <a:gd name="connsiteY154" fmla="*/ 2008263 h 2237474"/>
              <a:gd name="connsiteX155" fmla="*/ 2164831 w 12192000"/>
              <a:gd name="connsiteY155" fmla="*/ 2010143 h 2237474"/>
              <a:gd name="connsiteX156" fmla="*/ 2152836 w 12192000"/>
              <a:gd name="connsiteY156" fmla="*/ 2010048 h 2237474"/>
              <a:gd name="connsiteX157" fmla="*/ 2117102 w 12192000"/>
              <a:gd name="connsiteY157" fmla="*/ 2023004 h 2237474"/>
              <a:gd name="connsiteX158" fmla="*/ 2111935 w 12192000"/>
              <a:gd name="connsiteY158" fmla="*/ 2023163 h 2237474"/>
              <a:gd name="connsiteX159" fmla="*/ 2089991 w 12192000"/>
              <a:gd name="connsiteY159" fmla="*/ 2034193 h 2237474"/>
              <a:gd name="connsiteX160" fmla="*/ 2058061 w 12192000"/>
              <a:gd name="connsiteY160" fmla="*/ 2047942 h 2237474"/>
              <a:gd name="connsiteX161" fmla="*/ 2055737 w 12192000"/>
              <a:gd name="connsiteY161" fmla="*/ 2047704 h 2237474"/>
              <a:gd name="connsiteX162" fmla="*/ 2042244 w 12192000"/>
              <a:gd name="connsiteY162" fmla="*/ 2055560 h 2237474"/>
              <a:gd name="connsiteX163" fmla="*/ 1976224 w 12192000"/>
              <a:gd name="connsiteY163" fmla="*/ 2074257 h 2237474"/>
              <a:gd name="connsiteX164" fmla="*/ 1877728 w 12192000"/>
              <a:gd name="connsiteY164" fmla="*/ 2101004 h 2237474"/>
              <a:gd name="connsiteX165" fmla="*/ 1759056 w 12192000"/>
              <a:gd name="connsiteY165" fmla="*/ 2125608 h 2237474"/>
              <a:gd name="connsiteX166" fmla="*/ 1637948 w 12192000"/>
              <a:gd name="connsiteY166" fmla="*/ 2172597 h 2237474"/>
              <a:gd name="connsiteX167" fmla="*/ 1434549 w 12192000"/>
              <a:gd name="connsiteY167" fmla="*/ 2234522 h 2237474"/>
              <a:gd name="connsiteX168" fmla="*/ 1398481 w 12192000"/>
              <a:gd name="connsiteY168" fmla="*/ 2237074 h 2237474"/>
              <a:gd name="connsiteX169" fmla="*/ 1398407 w 12192000"/>
              <a:gd name="connsiteY169" fmla="*/ 2237095 h 2237474"/>
              <a:gd name="connsiteX170" fmla="*/ 1370962 w 12192000"/>
              <a:gd name="connsiteY170" fmla="*/ 2237474 h 2237474"/>
              <a:gd name="connsiteX171" fmla="*/ 1356367 w 12192000"/>
              <a:gd name="connsiteY171" fmla="*/ 2235089 h 2237474"/>
              <a:gd name="connsiteX172" fmla="*/ 1324828 w 12192000"/>
              <a:gd name="connsiteY172" fmla="*/ 2231968 h 2237474"/>
              <a:gd name="connsiteX173" fmla="*/ 1297744 w 12192000"/>
              <a:gd name="connsiteY173" fmla="*/ 2235849 h 2237474"/>
              <a:gd name="connsiteX174" fmla="*/ 1286236 w 12192000"/>
              <a:gd name="connsiteY174" fmla="*/ 2233135 h 2237474"/>
              <a:gd name="connsiteX175" fmla="*/ 1283504 w 12192000"/>
              <a:gd name="connsiteY175" fmla="*/ 2233797 h 2237474"/>
              <a:gd name="connsiteX176" fmla="*/ 1279765 w 12192000"/>
              <a:gd name="connsiteY176" fmla="*/ 2229639 h 2237474"/>
              <a:gd name="connsiteX177" fmla="*/ 1195347 w 12192000"/>
              <a:gd name="connsiteY177" fmla="*/ 2212354 h 2237474"/>
              <a:gd name="connsiteX178" fmla="*/ 970251 w 12192000"/>
              <a:gd name="connsiteY178" fmla="*/ 2221029 h 2237474"/>
              <a:gd name="connsiteX179" fmla="*/ 812914 w 12192000"/>
              <a:gd name="connsiteY179" fmla="*/ 2202752 h 2237474"/>
              <a:gd name="connsiteX180" fmla="*/ 800195 w 12192000"/>
              <a:gd name="connsiteY180" fmla="*/ 2209407 h 2237474"/>
              <a:gd name="connsiteX181" fmla="*/ 784978 w 12192000"/>
              <a:gd name="connsiteY181" fmla="*/ 2212360 h 2237474"/>
              <a:gd name="connsiteX182" fmla="*/ 681987 w 12192000"/>
              <a:gd name="connsiteY182" fmla="*/ 2216757 h 2237474"/>
              <a:gd name="connsiteX183" fmla="*/ 669923 w 12192000"/>
              <a:gd name="connsiteY183" fmla="*/ 2211682 h 2237474"/>
              <a:gd name="connsiteX184" fmla="*/ 648680 w 12192000"/>
              <a:gd name="connsiteY184" fmla="*/ 2206229 h 2237474"/>
              <a:gd name="connsiteX185" fmla="*/ 597225 w 12192000"/>
              <a:gd name="connsiteY185" fmla="*/ 2180999 h 2237474"/>
              <a:gd name="connsiteX186" fmla="*/ 558449 w 12192000"/>
              <a:gd name="connsiteY186" fmla="*/ 2182346 h 2237474"/>
              <a:gd name="connsiteX187" fmla="*/ 550517 w 12192000"/>
              <a:gd name="connsiteY187" fmla="*/ 2182060 h 2237474"/>
              <a:gd name="connsiteX188" fmla="*/ 550309 w 12192000"/>
              <a:gd name="connsiteY188" fmla="*/ 2181825 h 2237474"/>
              <a:gd name="connsiteX189" fmla="*/ 541836 w 12192000"/>
              <a:gd name="connsiteY189" fmla="*/ 2181063 h 2237474"/>
              <a:gd name="connsiteX190" fmla="*/ 536057 w 12192000"/>
              <a:gd name="connsiteY190" fmla="*/ 2181537 h 2237474"/>
              <a:gd name="connsiteX191" fmla="*/ 520671 w 12192000"/>
              <a:gd name="connsiteY191" fmla="*/ 2180980 h 2237474"/>
              <a:gd name="connsiteX192" fmla="*/ 515024 w 12192000"/>
              <a:gd name="connsiteY192" fmla="*/ 2179258 h 2237474"/>
              <a:gd name="connsiteX193" fmla="*/ 512278 w 12192000"/>
              <a:gd name="connsiteY193" fmla="*/ 2176369 h 2237474"/>
              <a:gd name="connsiteX194" fmla="*/ 480419 w 12192000"/>
              <a:gd name="connsiteY194" fmla="*/ 2167807 h 2237474"/>
              <a:gd name="connsiteX195" fmla="*/ 413835 w 12192000"/>
              <a:gd name="connsiteY195" fmla="*/ 2156783 h 2237474"/>
              <a:gd name="connsiteX196" fmla="*/ 376513 w 12192000"/>
              <a:gd name="connsiteY196" fmla="*/ 2154014 h 2237474"/>
              <a:gd name="connsiteX197" fmla="*/ 273386 w 12192000"/>
              <a:gd name="connsiteY197" fmla="*/ 2142551 h 2237474"/>
              <a:gd name="connsiteX198" fmla="*/ 169207 w 12192000"/>
              <a:gd name="connsiteY198" fmla="*/ 2128100 h 2237474"/>
              <a:gd name="connsiteX199" fmla="*/ 93149 w 12192000"/>
              <a:gd name="connsiteY199" fmla="*/ 2105324 h 2237474"/>
              <a:gd name="connsiteX200" fmla="*/ 88109 w 12192000"/>
              <a:gd name="connsiteY200" fmla="*/ 2106704 h 2237474"/>
              <a:gd name="connsiteX201" fmla="*/ 80022 w 12192000"/>
              <a:gd name="connsiteY201" fmla="*/ 2107254 h 2237474"/>
              <a:gd name="connsiteX202" fmla="*/ 79717 w 12192000"/>
              <a:gd name="connsiteY202" fmla="*/ 2107046 h 2237474"/>
              <a:gd name="connsiteX203" fmla="*/ 72352 w 12192000"/>
              <a:gd name="connsiteY203" fmla="*/ 2107991 h 2237474"/>
              <a:gd name="connsiteX204" fmla="*/ 37645 w 12192000"/>
              <a:gd name="connsiteY204" fmla="*/ 2115401 h 2237474"/>
              <a:gd name="connsiteX205" fmla="*/ 4572 w 12192000"/>
              <a:gd name="connsiteY205" fmla="*/ 2111091 h 2237474"/>
              <a:gd name="connsiteX206" fmla="*/ 0 w 12192000"/>
              <a:gd name="connsiteY206" fmla="*/ 2110468 h 2237474"/>
              <a:gd name="connsiteX207" fmla="*/ 0 w 12192000"/>
              <a:gd name="connsiteY20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67091 w 12192000"/>
              <a:gd name="connsiteY23" fmla="*/ 870550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834800 w 12192000"/>
              <a:gd name="connsiteY7" fmla="*/ 747840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92107 w 12192000"/>
              <a:gd name="connsiteY68" fmla="*/ 1636860 h 2237474"/>
              <a:gd name="connsiteX69" fmla="*/ 6900177 w 12192000"/>
              <a:gd name="connsiteY69" fmla="*/ 1636016 h 2237474"/>
              <a:gd name="connsiteX70" fmla="*/ 6795372 w 12192000"/>
              <a:gd name="connsiteY70" fmla="*/ 1644845 h 2237474"/>
              <a:gd name="connsiteX71" fmla="*/ 6692251 w 12192000"/>
              <a:gd name="connsiteY71" fmla="*/ 1656357 h 2237474"/>
              <a:gd name="connsiteX72" fmla="*/ 6655235 w 12192000"/>
              <a:gd name="connsiteY72" fmla="*/ 1661869 h 2237474"/>
              <a:gd name="connsiteX73" fmla="*/ 6554894 w 12192000"/>
              <a:gd name="connsiteY73" fmla="*/ 1664428 h 2237474"/>
              <a:gd name="connsiteX74" fmla="*/ 6516595 w 12192000"/>
              <a:gd name="connsiteY74" fmla="*/ 1667475 h 2237474"/>
              <a:gd name="connsiteX75" fmla="*/ 6508541 w 12192000"/>
              <a:gd name="connsiteY75" fmla="*/ 1668757 h 2237474"/>
              <a:gd name="connsiteX76" fmla="*/ 6471012 w 12192000"/>
              <a:gd name="connsiteY76" fmla="*/ 1678604 h 2237474"/>
              <a:gd name="connsiteX77" fmla="*/ 6364035 w 12192000"/>
              <a:gd name="connsiteY77" fmla="*/ 1667683 h 2237474"/>
              <a:gd name="connsiteX78" fmla="*/ 6280959 w 12192000"/>
              <a:gd name="connsiteY78" fmla="*/ 1689329 h 2237474"/>
              <a:gd name="connsiteX79" fmla="*/ 6243319 w 12192000"/>
              <a:gd name="connsiteY79" fmla="*/ 1695560 h 2237474"/>
              <a:gd name="connsiteX80" fmla="*/ 6098321 w 12192000"/>
              <a:gd name="connsiteY80" fmla="*/ 1721646 h 2237474"/>
              <a:gd name="connsiteX81" fmla="*/ 5880652 w 12192000"/>
              <a:gd name="connsiteY81" fmla="*/ 1779643 h 2237474"/>
              <a:gd name="connsiteX82" fmla="*/ 5785959 w 12192000"/>
              <a:gd name="connsiteY82" fmla="*/ 1775307 h 2237474"/>
              <a:gd name="connsiteX83" fmla="*/ 5643534 w 12192000"/>
              <a:gd name="connsiteY83" fmla="*/ 1802919 h 2237474"/>
              <a:gd name="connsiteX84" fmla="*/ 5518799 w 12192000"/>
              <a:gd name="connsiteY84" fmla="*/ 1818312 h 2237474"/>
              <a:gd name="connsiteX85" fmla="*/ 5505014 w 12192000"/>
              <a:gd name="connsiteY85" fmla="*/ 1819259 h 2237474"/>
              <a:gd name="connsiteX86" fmla="*/ 5453307 w 12192000"/>
              <a:gd name="connsiteY86" fmla="*/ 1815450 h 2237474"/>
              <a:gd name="connsiteX87" fmla="*/ 5364192 w 12192000"/>
              <a:gd name="connsiteY87" fmla="*/ 1826074 h 2237474"/>
              <a:gd name="connsiteX88" fmla="*/ 5350380 w 12192000"/>
              <a:gd name="connsiteY88" fmla="*/ 1830891 h 2237474"/>
              <a:gd name="connsiteX89" fmla="*/ 5259633 w 12192000"/>
              <a:gd name="connsiteY89" fmla="*/ 1837160 h 2237474"/>
              <a:gd name="connsiteX90" fmla="*/ 5197513 w 12192000"/>
              <a:gd name="connsiteY90" fmla="*/ 1844718 h 2237474"/>
              <a:gd name="connsiteX91" fmla="*/ 5168852 w 12192000"/>
              <a:gd name="connsiteY91" fmla="*/ 1844846 h 2237474"/>
              <a:gd name="connsiteX92" fmla="*/ 5114927 w 12192000"/>
              <a:gd name="connsiteY92" fmla="*/ 1847827 h 2237474"/>
              <a:gd name="connsiteX93" fmla="*/ 5108970 w 12192000"/>
              <a:gd name="connsiteY93" fmla="*/ 1847935 h 2237474"/>
              <a:gd name="connsiteX94" fmla="*/ 5067961 w 12192000"/>
              <a:gd name="connsiteY94" fmla="*/ 1845917 h 2237474"/>
              <a:gd name="connsiteX95" fmla="*/ 5007075 w 12192000"/>
              <a:gd name="connsiteY95" fmla="*/ 1838626 h 2237474"/>
              <a:gd name="connsiteX96" fmla="*/ 4944087 w 12192000"/>
              <a:gd name="connsiteY96" fmla="*/ 1823332 h 2237474"/>
              <a:gd name="connsiteX97" fmla="*/ 4907662 w 12192000"/>
              <a:gd name="connsiteY97" fmla="*/ 1816900 h 2237474"/>
              <a:gd name="connsiteX98" fmla="*/ 4882386 w 12192000"/>
              <a:gd name="connsiteY98" fmla="*/ 1809844 h 2237474"/>
              <a:gd name="connsiteX99" fmla="*/ 4811440 w 12192000"/>
              <a:gd name="connsiteY99" fmla="*/ 1804655 h 2237474"/>
              <a:gd name="connsiteX100" fmla="*/ 4691075 w 12192000"/>
              <a:gd name="connsiteY100" fmla="*/ 1801389 h 2237474"/>
              <a:gd name="connsiteX101" fmla="*/ 4611738 w 12192000"/>
              <a:gd name="connsiteY101" fmla="*/ 1776964 h 2237474"/>
              <a:gd name="connsiteX102" fmla="*/ 4560070 w 12192000"/>
              <a:gd name="connsiteY102" fmla="*/ 1785640 h 2237474"/>
              <a:gd name="connsiteX103" fmla="*/ 4536503 w 12192000"/>
              <a:gd name="connsiteY103" fmla="*/ 1785334 h 2237474"/>
              <a:gd name="connsiteX104" fmla="*/ 4513724 w 12192000"/>
              <a:gd name="connsiteY104" fmla="*/ 1791996 h 2237474"/>
              <a:gd name="connsiteX105" fmla="*/ 4459810 w 12192000"/>
              <a:gd name="connsiteY105" fmla="*/ 1797886 h 2237474"/>
              <a:gd name="connsiteX106" fmla="*/ 4379064 w 12192000"/>
              <a:gd name="connsiteY106" fmla="*/ 1817177 h 2237474"/>
              <a:gd name="connsiteX107" fmla="*/ 4319209 w 12192000"/>
              <a:gd name="connsiteY107" fmla="*/ 1834833 h 2237474"/>
              <a:gd name="connsiteX108" fmla="*/ 4290981 w 12192000"/>
              <a:gd name="connsiteY108" fmla="*/ 1839677 h 2237474"/>
              <a:gd name="connsiteX109" fmla="*/ 4285792 w 12192000"/>
              <a:gd name="connsiteY109" fmla="*/ 1836231 h 2237474"/>
              <a:gd name="connsiteX110" fmla="*/ 4238372 w 12192000"/>
              <a:gd name="connsiteY110" fmla="*/ 1851480 h 2237474"/>
              <a:gd name="connsiteX111" fmla="*/ 4232517 w 12192000"/>
              <a:gd name="connsiteY111" fmla="*/ 1852567 h 2237474"/>
              <a:gd name="connsiteX112" fmla="*/ 4191732 w 12192000"/>
              <a:gd name="connsiteY112" fmla="*/ 1857328 h 2237474"/>
              <a:gd name="connsiteX113" fmla="*/ 4065532 w 12192000"/>
              <a:gd name="connsiteY113" fmla="*/ 1855477 h 2237474"/>
              <a:gd name="connsiteX114" fmla="*/ 4028460 w 12192000"/>
              <a:gd name="connsiteY114" fmla="*/ 1855137 h 2237474"/>
              <a:gd name="connsiteX115" fmla="*/ 4002267 w 12192000"/>
              <a:gd name="connsiteY115" fmla="*/ 1852352 h 2237474"/>
              <a:gd name="connsiteX116" fmla="*/ 3931396 w 12192000"/>
              <a:gd name="connsiteY116" fmla="*/ 1858915 h 2237474"/>
              <a:gd name="connsiteX117" fmla="*/ 3812162 w 12192000"/>
              <a:gd name="connsiteY117" fmla="*/ 1875501 h 2237474"/>
              <a:gd name="connsiteX118" fmla="*/ 3729530 w 12192000"/>
              <a:gd name="connsiteY118" fmla="*/ 1864513 h 2237474"/>
              <a:gd name="connsiteX119" fmla="*/ 3680177 w 12192000"/>
              <a:gd name="connsiteY119" fmla="*/ 1881552 h 2237474"/>
              <a:gd name="connsiteX120" fmla="*/ 3567259 w 12192000"/>
              <a:gd name="connsiteY120" fmla="*/ 1893482 h 2237474"/>
              <a:gd name="connsiteX121" fmla="*/ 3405770 w 12192000"/>
              <a:gd name="connsiteY121" fmla="*/ 1904591 h 2237474"/>
              <a:gd name="connsiteX122" fmla="*/ 3280097 w 12192000"/>
              <a:gd name="connsiteY122" fmla="*/ 1919610 h 2237474"/>
              <a:gd name="connsiteX123" fmla="*/ 3123424 w 12192000"/>
              <a:gd name="connsiteY123" fmla="*/ 1952930 h 2237474"/>
              <a:gd name="connsiteX124" fmla="*/ 3009910 w 12192000"/>
              <a:gd name="connsiteY124" fmla="*/ 1957866 h 2237474"/>
              <a:gd name="connsiteX125" fmla="*/ 2995934 w 12192000"/>
              <a:gd name="connsiteY125" fmla="*/ 1967085 h 2237474"/>
              <a:gd name="connsiteX126" fmla="*/ 2980071 w 12192000"/>
              <a:gd name="connsiteY126" fmla="*/ 1972988 h 2237474"/>
              <a:gd name="connsiteX127" fmla="*/ 2978094 w 12192000"/>
              <a:gd name="connsiteY127" fmla="*/ 1972369 h 2237474"/>
              <a:gd name="connsiteX128" fmla="*/ 2942858 w 12192000"/>
              <a:gd name="connsiteY128" fmla="*/ 1981367 h 2237474"/>
              <a:gd name="connsiteX129" fmla="*/ 2875436 w 12192000"/>
              <a:gd name="connsiteY129" fmla="*/ 1996977 h 2237474"/>
              <a:gd name="connsiteX130" fmla="*/ 2874892 w 12192000"/>
              <a:gd name="connsiteY130" fmla="*/ 1996085 h 2237474"/>
              <a:gd name="connsiteX131" fmla="*/ 2864145 w 12192000"/>
              <a:gd name="connsiteY131" fmla="*/ 1994061 h 2237474"/>
              <a:gd name="connsiteX132" fmla="*/ 2843662 w 12192000"/>
              <a:gd name="connsiteY132" fmla="*/ 1992498 h 2237474"/>
              <a:gd name="connsiteX133" fmla="*/ 2796128 w 12192000"/>
              <a:gd name="connsiteY133" fmla="*/ 1976403 h 2237474"/>
              <a:gd name="connsiteX134" fmla="*/ 2756784 w 12192000"/>
              <a:gd name="connsiteY134" fmla="*/ 1985116 h 2237474"/>
              <a:gd name="connsiteX135" fmla="*/ 2748833 w 12192000"/>
              <a:gd name="connsiteY135" fmla="*/ 1986323 h 2237474"/>
              <a:gd name="connsiteX136" fmla="*/ 2748661 w 12192000"/>
              <a:gd name="connsiteY136" fmla="*/ 1986122 h 2237474"/>
              <a:gd name="connsiteX137" fmla="*/ 2740251 w 12192000"/>
              <a:gd name="connsiteY137" fmla="*/ 1986946 h 2237474"/>
              <a:gd name="connsiteX138" fmla="*/ 2718916 w 12192000"/>
              <a:gd name="connsiteY138" fmla="*/ 1990867 h 2237474"/>
              <a:gd name="connsiteX139" fmla="*/ 2713522 w 12192000"/>
              <a:gd name="connsiteY139" fmla="*/ 1990173 h 2237474"/>
              <a:gd name="connsiteX140" fmla="*/ 2680597 w 12192000"/>
              <a:gd name="connsiteY140" fmla="*/ 1984996 h 2237474"/>
              <a:gd name="connsiteX141" fmla="*/ 2578178 w 12192000"/>
              <a:gd name="connsiteY141" fmla="*/ 1990531 h 2237474"/>
              <a:gd name="connsiteX142" fmla="*/ 2476147 w 12192000"/>
              <a:gd name="connsiteY142" fmla="*/ 1998305 h 2237474"/>
              <a:gd name="connsiteX143" fmla="*/ 2373568 w 12192000"/>
              <a:gd name="connsiteY143" fmla="*/ 2003219 h 2237474"/>
              <a:gd name="connsiteX144" fmla="*/ 2321399 w 12192000"/>
              <a:gd name="connsiteY144" fmla="*/ 1989467 h 2237474"/>
              <a:gd name="connsiteX145" fmla="*/ 2315525 w 12192000"/>
              <a:gd name="connsiteY145" fmla="*/ 1989708 h 2237474"/>
              <a:gd name="connsiteX146" fmla="*/ 2300792 w 12192000"/>
              <a:gd name="connsiteY146" fmla="*/ 1994290 h 2237474"/>
              <a:gd name="connsiteX147" fmla="*/ 2295469 w 12192000"/>
              <a:gd name="connsiteY147" fmla="*/ 1996659 h 2237474"/>
              <a:gd name="connsiteX148" fmla="*/ 2287219 w 12192000"/>
              <a:gd name="connsiteY148" fmla="*/ 1998750 h 2237474"/>
              <a:gd name="connsiteX149" fmla="*/ 2286948 w 12192000"/>
              <a:gd name="connsiteY149" fmla="*/ 1998596 h 2237474"/>
              <a:gd name="connsiteX150" fmla="*/ 2243069 w 12192000"/>
              <a:gd name="connsiteY150" fmla="*/ 2015111 h 2237474"/>
              <a:gd name="connsiteX151" fmla="*/ 2186609 w 12192000"/>
              <a:gd name="connsiteY151" fmla="*/ 2008263 h 2237474"/>
              <a:gd name="connsiteX152" fmla="*/ 2164831 w 12192000"/>
              <a:gd name="connsiteY152" fmla="*/ 2010143 h 2237474"/>
              <a:gd name="connsiteX153" fmla="*/ 2152836 w 12192000"/>
              <a:gd name="connsiteY153" fmla="*/ 2010048 h 2237474"/>
              <a:gd name="connsiteX154" fmla="*/ 2117102 w 12192000"/>
              <a:gd name="connsiteY154" fmla="*/ 2023004 h 2237474"/>
              <a:gd name="connsiteX155" fmla="*/ 2111935 w 12192000"/>
              <a:gd name="connsiteY155" fmla="*/ 2023163 h 2237474"/>
              <a:gd name="connsiteX156" fmla="*/ 2089991 w 12192000"/>
              <a:gd name="connsiteY156" fmla="*/ 2034193 h 2237474"/>
              <a:gd name="connsiteX157" fmla="*/ 2058061 w 12192000"/>
              <a:gd name="connsiteY157" fmla="*/ 2047942 h 2237474"/>
              <a:gd name="connsiteX158" fmla="*/ 2055737 w 12192000"/>
              <a:gd name="connsiteY158" fmla="*/ 2047704 h 2237474"/>
              <a:gd name="connsiteX159" fmla="*/ 2042244 w 12192000"/>
              <a:gd name="connsiteY159" fmla="*/ 2055560 h 2237474"/>
              <a:gd name="connsiteX160" fmla="*/ 1976224 w 12192000"/>
              <a:gd name="connsiteY160" fmla="*/ 2074257 h 2237474"/>
              <a:gd name="connsiteX161" fmla="*/ 1877728 w 12192000"/>
              <a:gd name="connsiteY161" fmla="*/ 2101004 h 2237474"/>
              <a:gd name="connsiteX162" fmla="*/ 1759056 w 12192000"/>
              <a:gd name="connsiteY162" fmla="*/ 2125608 h 2237474"/>
              <a:gd name="connsiteX163" fmla="*/ 1637948 w 12192000"/>
              <a:gd name="connsiteY163" fmla="*/ 2172597 h 2237474"/>
              <a:gd name="connsiteX164" fmla="*/ 1434549 w 12192000"/>
              <a:gd name="connsiteY164" fmla="*/ 2234522 h 2237474"/>
              <a:gd name="connsiteX165" fmla="*/ 1398481 w 12192000"/>
              <a:gd name="connsiteY165" fmla="*/ 2237074 h 2237474"/>
              <a:gd name="connsiteX166" fmla="*/ 1398407 w 12192000"/>
              <a:gd name="connsiteY166" fmla="*/ 2237095 h 2237474"/>
              <a:gd name="connsiteX167" fmla="*/ 1370962 w 12192000"/>
              <a:gd name="connsiteY167" fmla="*/ 2237474 h 2237474"/>
              <a:gd name="connsiteX168" fmla="*/ 1356367 w 12192000"/>
              <a:gd name="connsiteY168" fmla="*/ 2235089 h 2237474"/>
              <a:gd name="connsiteX169" fmla="*/ 1324828 w 12192000"/>
              <a:gd name="connsiteY169" fmla="*/ 2231968 h 2237474"/>
              <a:gd name="connsiteX170" fmla="*/ 1297744 w 12192000"/>
              <a:gd name="connsiteY170" fmla="*/ 2235849 h 2237474"/>
              <a:gd name="connsiteX171" fmla="*/ 1286236 w 12192000"/>
              <a:gd name="connsiteY171" fmla="*/ 2233135 h 2237474"/>
              <a:gd name="connsiteX172" fmla="*/ 1283504 w 12192000"/>
              <a:gd name="connsiteY172" fmla="*/ 2233797 h 2237474"/>
              <a:gd name="connsiteX173" fmla="*/ 1279765 w 12192000"/>
              <a:gd name="connsiteY173" fmla="*/ 2229639 h 2237474"/>
              <a:gd name="connsiteX174" fmla="*/ 1195347 w 12192000"/>
              <a:gd name="connsiteY174" fmla="*/ 2212354 h 2237474"/>
              <a:gd name="connsiteX175" fmla="*/ 970251 w 12192000"/>
              <a:gd name="connsiteY175" fmla="*/ 2221029 h 2237474"/>
              <a:gd name="connsiteX176" fmla="*/ 812914 w 12192000"/>
              <a:gd name="connsiteY176" fmla="*/ 2202752 h 2237474"/>
              <a:gd name="connsiteX177" fmla="*/ 800195 w 12192000"/>
              <a:gd name="connsiteY177" fmla="*/ 2209407 h 2237474"/>
              <a:gd name="connsiteX178" fmla="*/ 784978 w 12192000"/>
              <a:gd name="connsiteY178" fmla="*/ 2212360 h 2237474"/>
              <a:gd name="connsiteX179" fmla="*/ 681987 w 12192000"/>
              <a:gd name="connsiteY179" fmla="*/ 2216757 h 2237474"/>
              <a:gd name="connsiteX180" fmla="*/ 669923 w 12192000"/>
              <a:gd name="connsiteY180" fmla="*/ 2211682 h 2237474"/>
              <a:gd name="connsiteX181" fmla="*/ 648680 w 12192000"/>
              <a:gd name="connsiteY181" fmla="*/ 2206229 h 2237474"/>
              <a:gd name="connsiteX182" fmla="*/ 597225 w 12192000"/>
              <a:gd name="connsiteY182" fmla="*/ 2180999 h 2237474"/>
              <a:gd name="connsiteX183" fmla="*/ 558449 w 12192000"/>
              <a:gd name="connsiteY183" fmla="*/ 2182346 h 2237474"/>
              <a:gd name="connsiteX184" fmla="*/ 550517 w 12192000"/>
              <a:gd name="connsiteY184" fmla="*/ 2182060 h 2237474"/>
              <a:gd name="connsiteX185" fmla="*/ 550309 w 12192000"/>
              <a:gd name="connsiteY185" fmla="*/ 2181825 h 2237474"/>
              <a:gd name="connsiteX186" fmla="*/ 541836 w 12192000"/>
              <a:gd name="connsiteY186" fmla="*/ 2181063 h 2237474"/>
              <a:gd name="connsiteX187" fmla="*/ 536057 w 12192000"/>
              <a:gd name="connsiteY187" fmla="*/ 2181537 h 2237474"/>
              <a:gd name="connsiteX188" fmla="*/ 520671 w 12192000"/>
              <a:gd name="connsiteY188" fmla="*/ 2180980 h 2237474"/>
              <a:gd name="connsiteX189" fmla="*/ 515024 w 12192000"/>
              <a:gd name="connsiteY189" fmla="*/ 2179258 h 2237474"/>
              <a:gd name="connsiteX190" fmla="*/ 512278 w 12192000"/>
              <a:gd name="connsiteY190" fmla="*/ 2176369 h 2237474"/>
              <a:gd name="connsiteX191" fmla="*/ 480419 w 12192000"/>
              <a:gd name="connsiteY191" fmla="*/ 2167807 h 2237474"/>
              <a:gd name="connsiteX192" fmla="*/ 413835 w 12192000"/>
              <a:gd name="connsiteY192" fmla="*/ 2156783 h 2237474"/>
              <a:gd name="connsiteX193" fmla="*/ 376513 w 12192000"/>
              <a:gd name="connsiteY193" fmla="*/ 2154014 h 2237474"/>
              <a:gd name="connsiteX194" fmla="*/ 273386 w 12192000"/>
              <a:gd name="connsiteY194" fmla="*/ 2142551 h 2237474"/>
              <a:gd name="connsiteX195" fmla="*/ 169207 w 12192000"/>
              <a:gd name="connsiteY195" fmla="*/ 2128100 h 2237474"/>
              <a:gd name="connsiteX196" fmla="*/ 93149 w 12192000"/>
              <a:gd name="connsiteY196" fmla="*/ 2105324 h 2237474"/>
              <a:gd name="connsiteX197" fmla="*/ 88109 w 12192000"/>
              <a:gd name="connsiteY197" fmla="*/ 2106704 h 2237474"/>
              <a:gd name="connsiteX198" fmla="*/ 80022 w 12192000"/>
              <a:gd name="connsiteY198" fmla="*/ 2107254 h 2237474"/>
              <a:gd name="connsiteX199" fmla="*/ 79717 w 12192000"/>
              <a:gd name="connsiteY199" fmla="*/ 2107046 h 2237474"/>
              <a:gd name="connsiteX200" fmla="*/ 72352 w 12192000"/>
              <a:gd name="connsiteY200" fmla="*/ 2107991 h 2237474"/>
              <a:gd name="connsiteX201" fmla="*/ 37645 w 12192000"/>
              <a:gd name="connsiteY201" fmla="*/ 2115401 h 2237474"/>
              <a:gd name="connsiteX202" fmla="*/ 4572 w 12192000"/>
              <a:gd name="connsiteY202" fmla="*/ 2111091 h 2237474"/>
              <a:gd name="connsiteX203" fmla="*/ 0 w 12192000"/>
              <a:gd name="connsiteY203" fmla="*/ 2110468 h 2237474"/>
              <a:gd name="connsiteX204" fmla="*/ 0 w 12192000"/>
              <a:gd name="connsiteY20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00177 w 12192000"/>
              <a:gd name="connsiteY68" fmla="*/ 1636016 h 2237474"/>
              <a:gd name="connsiteX69" fmla="*/ 6795372 w 12192000"/>
              <a:gd name="connsiteY69" fmla="*/ 1644845 h 2237474"/>
              <a:gd name="connsiteX70" fmla="*/ 6692251 w 12192000"/>
              <a:gd name="connsiteY70" fmla="*/ 1656357 h 2237474"/>
              <a:gd name="connsiteX71" fmla="*/ 6655235 w 12192000"/>
              <a:gd name="connsiteY71" fmla="*/ 1661869 h 2237474"/>
              <a:gd name="connsiteX72" fmla="*/ 6554894 w 12192000"/>
              <a:gd name="connsiteY72" fmla="*/ 1664428 h 2237474"/>
              <a:gd name="connsiteX73" fmla="*/ 6516595 w 12192000"/>
              <a:gd name="connsiteY73" fmla="*/ 1667475 h 2237474"/>
              <a:gd name="connsiteX74" fmla="*/ 6508541 w 12192000"/>
              <a:gd name="connsiteY74" fmla="*/ 1668757 h 2237474"/>
              <a:gd name="connsiteX75" fmla="*/ 6471012 w 12192000"/>
              <a:gd name="connsiteY75" fmla="*/ 1678604 h 2237474"/>
              <a:gd name="connsiteX76" fmla="*/ 6364035 w 12192000"/>
              <a:gd name="connsiteY76" fmla="*/ 1667683 h 2237474"/>
              <a:gd name="connsiteX77" fmla="*/ 6280959 w 12192000"/>
              <a:gd name="connsiteY77" fmla="*/ 1689329 h 2237474"/>
              <a:gd name="connsiteX78" fmla="*/ 6243319 w 12192000"/>
              <a:gd name="connsiteY78" fmla="*/ 1695560 h 2237474"/>
              <a:gd name="connsiteX79" fmla="*/ 6098321 w 12192000"/>
              <a:gd name="connsiteY79" fmla="*/ 1721646 h 2237474"/>
              <a:gd name="connsiteX80" fmla="*/ 5880652 w 12192000"/>
              <a:gd name="connsiteY80" fmla="*/ 1779643 h 2237474"/>
              <a:gd name="connsiteX81" fmla="*/ 5785959 w 12192000"/>
              <a:gd name="connsiteY81" fmla="*/ 1775307 h 2237474"/>
              <a:gd name="connsiteX82" fmla="*/ 5643534 w 12192000"/>
              <a:gd name="connsiteY82" fmla="*/ 1802919 h 2237474"/>
              <a:gd name="connsiteX83" fmla="*/ 5518799 w 12192000"/>
              <a:gd name="connsiteY83" fmla="*/ 1818312 h 2237474"/>
              <a:gd name="connsiteX84" fmla="*/ 5505014 w 12192000"/>
              <a:gd name="connsiteY84" fmla="*/ 1819259 h 2237474"/>
              <a:gd name="connsiteX85" fmla="*/ 5453307 w 12192000"/>
              <a:gd name="connsiteY85" fmla="*/ 1815450 h 2237474"/>
              <a:gd name="connsiteX86" fmla="*/ 5364192 w 12192000"/>
              <a:gd name="connsiteY86" fmla="*/ 1826074 h 2237474"/>
              <a:gd name="connsiteX87" fmla="*/ 5350380 w 12192000"/>
              <a:gd name="connsiteY87" fmla="*/ 1830891 h 2237474"/>
              <a:gd name="connsiteX88" fmla="*/ 5259633 w 12192000"/>
              <a:gd name="connsiteY88" fmla="*/ 1837160 h 2237474"/>
              <a:gd name="connsiteX89" fmla="*/ 5197513 w 12192000"/>
              <a:gd name="connsiteY89" fmla="*/ 1844718 h 2237474"/>
              <a:gd name="connsiteX90" fmla="*/ 5168852 w 12192000"/>
              <a:gd name="connsiteY90" fmla="*/ 1844846 h 2237474"/>
              <a:gd name="connsiteX91" fmla="*/ 5114927 w 12192000"/>
              <a:gd name="connsiteY91" fmla="*/ 1847827 h 2237474"/>
              <a:gd name="connsiteX92" fmla="*/ 5108970 w 12192000"/>
              <a:gd name="connsiteY92" fmla="*/ 1847935 h 2237474"/>
              <a:gd name="connsiteX93" fmla="*/ 5067961 w 12192000"/>
              <a:gd name="connsiteY93" fmla="*/ 1845917 h 2237474"/>
              <a:gd name="connsiteX94" fmla="*/ 5007075 w 12192000"/>
              <a:gd name="connsiteY94" fmla="*/ 1838626 h 2237474"/>
              <a:gd name="connsiteX95" fmla="*/ 4944087 w 12192000"/>
              <a:gd name="connsiteY95" fmla="*/ 1823332 h 2237474"/>
              <a:gd name="connsiteX96" fmla="*/ 4907662 w 12192000"/>
              <a:gd name="connsiteY96" fmla="*/ 1816900 h 2237474"/>
              <a:gd name="connsiteX97" fmla="*/ 4882386 w 12192000"/>
              <a:gd name="connsiteY97" fmla="*/ 1809844 h 2237474"/>
              <a:gd name="connsiteX98" fmla="*/ 4811440 w 12192000"/>
              <a:gd name="connsiteY98" fmla="*/ 1804655 h 2237474"/>
              <a:gd name="connsiteX99" fmla="*/ 4691075 w 12192000"/>
              <a:gd name="connsiteY99" fmla="*/ 1801389 h 2237474"/>
              <a:gd name="connsiteX100" fmla="*/ 4611738 w 12192000"/>
              <a:gd name="connsiteY100" fmla="*/ 1776964 h 2237474"/>
              <a:gd name="connsiteX101" fmla="*/ 4560070 w 12192000"/>
              <a:gd name="connsiteY101" fmla="*/ 1785640 h 2237474"/>
              <a:gd name="connsiteX102" fmla="*/ 4536503 w 12192000"/>
              <a:gd name="connsiteY102" fmla="*/ 1785334 h 2237474"/>
              <a:gd name="connsiteX103" fmla="*/ 4513724 w 12192000"/>
              <a:gd name="connsiteY103" fmla="*/ 1791996 h 2237474"/>
              <a:gd name="connsiteX104" fmla="*/ 4459810 w 12192000"/>
              <a:gd name="connsiteY104" fmla="*/ 1797886 h 2237474"/>
              <a:gd name="connsiteX105" fmla="*/ 4379064 w 12192000"/>
              <a:gd name="connsiteY105" fmla="*/ 1817177 h 2237474"/>
              <a:gd name="connsiteX106" fmla="*/ 4319209 w 12192000"/>
              <a:gd name="connsiteY106" fmla="*/ 1834833 h 2237474"/>
              <a:gd name="connsiteX107" fmla="*/ 4290981 w 12192000"/>
              <a:gd name="connsiteY107" fmla="*/ 1839677 h 2237474"/>
              <a:gd name="connsiteX108" fmla="*/ 4285792 w 12192000"/>
              <a:gd name="connsiteY108" fmla="*/ 1836231 h 2237474"/>
              <a:gd name="connsiteX109" fmla="*/ 4238372 w 12192000"/>
              <a:gd name="connsiteY109" fmla="*/ 1851480 h 2237474"/>
              <a:gd name="connsiteX110" fmla="*/ 4232517 w 12192000"/>
              <a:gd name="connsiteY110" fmla="*/ 1852567 h 2237474"/>
              <a:gd name="connsiteX111" fmla="*/ 4191732 w 12192000"/>
              <a:gd name="connsiteY111" fmla="*/ 1857328 h 2237474"/>
              <a:gd name="connsiteX112" fmla="*/ 4065532 w 12192000"/>
              <a:gd name="connsiteY112" fmla="*/ 1855477 h 2237474"/>
              <a:gd name="connsiteX113" fmla="*/ 4028460 w 12192000"/>
              <a:gd name="connsiteY113" fmla="*/ 1855137 h 2237474"/>
              <a:gd name="connsiteX114" fmla="*/ 4002267 w 12192000"/>
              <a:gd name="connsiteY114" fmla="*/ 1852352 h 2237474"/>
              <a:gd name="connsiteX115" fmla="*/ 3931396 w 12192000"/>
              <a:gd name="connsiteY115" fmla="*/ 1858915 h 2237474"/>
              <a:gd name="connsiteX116" fmla="*/ 3812162 w 12192000"/>
              <a:gd name="connsiteY116" fmla="*/ 1875501 h 2237474"/>
              <a:gd name="connsiteX117" fmla="*/ 3729530 w 12192000"/>
              <a:gd name="connsiteY117" fmla="*/ 1864513 h 2237474"/>
              <a:gd name="connsiteX118" fmla="*/ 3680177 w 12192000"/>
              <a:gd name="connsiteY118" fmla="*/ 1881552 h 2237474"/>
              <a:gd name="connsiteX119" fmla="*/ 3567259 w 12192000"/>
              <a:gd name="connsiteY119" fmla="*/ 1893482 h 2237474"/>
              <a:gd name="connsiteX120" fmla="*/ 3405770 w 12192000"/>
              <a:gd name="connsiteY120" fmla="*/ 1904591 h 2237474"/>
              <a:gd name="connsiteX121" fmla="*/ 3280097 w 12192000"/>
              <a:gd name="connsiteY121" fmla="*/ 1919610 h 2237474"/>
              <a:gd name="connsiteX122" fmla="*/ 3123424 w 12192000"/>
              <a:gd name="connsiteY122" fmla="*/ 1952930 h 2237474"/>
              <a:gd name="connsiteX123" fmla="*/ 3009910 w 12192000"/>
              <a:gd name="connsiteY123" fmla="*/ 1957866 h 2237474"/>
              <a:gd name="connsiteX124" fmla="*/ 2995934 w 12192000"/>
              <a:gd name="connsiteY124" fmla="*/ 1967085 h 2237474"/>
              <a:gd name="connsiteX125" fmla="*/ 2980071 w 12192000"/>
              <a:gd name="connsiteY125" fmla="*/ 1972988 h 2237474"/>
              <a:gd name="connsiteX126" fmla="*/ 2978094 w 12192000"/>
              <a:gd name="connsiteY126" fmla="*/ 1972369 h 2237474"/>
              <a:gd name="connsiteX127" fmla="*/ 2942858 w 12192000"/>
              <a:gd name="connsiteY127" fmla="*/ 1981367 h 2237474"/>
              <a:gd name="connsiteX128" fmla="*/ 2875436 w 12192000"/>
              <a:gd name="connsiteY128" fmla="*/ 1996977 h 2237474"/>
              <a:gd name="connsiteX129" fmla="*/ 2874892 w 12192000"/>
              <a:gd name="connsiteY129" fmla="*/ 1996085 h 2237474"/>
              <a:gd name="connsiteX130" fmla="*/ 2864145 w 12192000"/>
              <a:gd name="connsiteY130" fmla="*/ 1994061 h 2237474"/>
              <a:gd name="connsiteX131" fmla="*/ 2843662 w 12192000"/>
              <a:gd name="connsiteY131" fmla="*/ 1992498 h 2237474"/>
              <a:gd name="connsiteX132" fmla="*/ 2796128 w 12192000"/>
              <a:gd name="connsiteY132" fmla="*/ 1976403 h 2237474"/>
              <a:gd name="connsiteX133" fmla="*/ 2756784 w 12192000"/>
              <a:gd name="connsiteY133" fmla="*/ 1985116 h 2237474"/>
              <a:gd name="connsiteX134" fmla="*/ 2748833 w 12192000"/>
              <a:gd name="connsiteY134" fmla="*/ 1986323 h 2237474"/>
              <a:gd name="connsiteX135" fmla="*/ 2748661 w 12192000"/>
              <a:gd name="connsiteY135" fmla="*/ 1986122 h 2237474"/>
              <a:gd name="connsiteX136" fmla="*/ 2740251 w 12192000"/>
              <a:gd name="connsiteY136" fmla="*/ 1986946 h 2237474"/>
              <a:gd name="connsiteX137" fmla="*/ 2718916 w 12192000"/>
              <a:gd name="connsiteY137" fmla="*/ 1990867 h 2237474"/>
              <a:gd name="connsiteX138" fmla="*/ 2713522 w 12192000"/>
              <a:gd name="connsiteY138" fmla="*/ 1990173 h 2237474"/>
              <a:gd name="connsiteX139" fmla="*/ 2680597 w 12192000"/>
              <a:gd name="connsiteY139" fmla="*/ 1984996 h 2237474"/>
              <a:gd name="connsiteX140" fmla="*/ 2578178 w 12192000"/>
              <a:gd name="connsiteY140" fmla="*/ 1990531 h 2237474"/>
              <a:gd name="connsiteX141" fmla="*/ 2476147 w 12192000"/>
              <a:gd name="connsiteY141" fmla="*/ 1998305 h 2237474"/>
              <a:gd name="connsiteX142" fmla="*/ 2373568 w 12192000"/>
              <a:gd name="connsiteY142" fmla="*/ 2003219 h 2237474"/>
              <a:gd name="connsiteX143" fmla="*/ 2321399 w 12192000"/>
              <a:gd name="connsiteY143" fmla="*/ 1989467 h 2237474"/>
              <a:gd name="connsiteX144" fmla="*/ 2315525 w 12192000"/>
              <a:gd name="connsiteY144" fmla="*/ 1989708 h 2237474"/>
              <a:gd name="connsiteX145" fmla="*/ 2300792 w 12192000"/>
              <a:gd name="connsiteY145" fmla="*/ 1994290 h 2237474"/>
              <a:gd name="connsiteX146" fmla="*/ 2295469 w 12192000"/>
              <a:gd name="connsiteY146" fmla="*/ 1996659 h 2237474"/>
              <a:gd name="connsiteX147" fmla="*/ 2287219 w 12192000"/>
              <a:gd name="connsiteY147" fmla="*/ 1998750 h 2237474"/>
              <a:gd name="connsiteX148" fmla="*/ 2286948 w 12192000"/>
              <a:gd name="connsiteY148" fmla="*/ 1998596 h 2237474"/>
              <a:gd name="connsiteX149" fmla="*/ 2243069 w 12192000"/>
              <a:gd name="connsiteY149" fmla="*/ 2015111 h 2237474"/>
              <a:gd name="connsiteX150" fmla="*/ 2186609 w 12192000"/>
              <a:gd name="connsiteY150" fmla="*/ 2008263 h 2237474"/>
              <a:gd name="connsiteX151" fmla="*/ 2164831 w 12192000"/>
              <a:gd name="connsiteY151" fmla="*/ 2010143 h 2237474"/>
              <a:gd name="connsiteX152" fmla="*/ 2152836 w 12192000"/>
              <a:gd name="connsiteY152" fmla="*/ 2010048 h 2237474"/>
              <a:gd name="connsiteX153" fmla="*/ 2117102 w 12192000"/>
              <a:gd name="connsiteY153" fmla="*/ 2023004 h 2237474"/>
              <a:gd name="connsiteX154" fmla="*/ 2111935 w 12192000"/>
              <a:gd name="connsiteY154" fmla="*/ 2023163 h 2237474"/>
              <a:gd name="connsiteX155" fmla="*/ 2089991 w 12192000"/>
              <a:gd name="connsiteY155" fmla="*/ 2034193 h 2237474"/>
              <a:gd name="connsiteX156" fmla="*/ 2058061 w 12192000"/>
              <a:gd name="connsiteY156" fmla="*/ 2047942 h 2237474"/>
              <a:gd name="connsiteX157" fmla="*/ 2055737 w 12192000"/>
              <a:gd name="connsiteY157" fmla="*/ 2047704 h 2237474"/>
              <a:gd name="connsiteX158" fmla="*/ 2042244 w 12192000"/>
              <a:gd name="connsiteY158" fmla="*/ 2055560 h 2237474"/>
              <a:gd name="connsiteX159" fmla="*/ 1976224 w 12192000"/>
              <a:gd name="connsiteY159" fmla="*/ 2074257 h 2237474"/>
              <a:gd name="connsiteX160" fmla="*/ 1877728 w 12192000"/>
              <a:gd name="connsiteY160" fmla="*/ 2101004 h 2237474"/>
              <a:gd name="connsiteX161" fmla="*/ 1759056 w 12192000"/>
              <a:gd name="connsiteY161" fmla="*/ 2125608 h 2237474"/>
              <a:gd name="connsiteX162" fmla="*/ 1637948 w 12192000"/>
              <a:gd name="connsiteY162" fmla="*/ 2172597 h 2237474"/>
              <a:gd name="connsiteX163" fmla="*/ 1434549 w 12192000"/>
              <a:gd name="connsiteY163" fmla="*/ 2234522 h 2237474"/>
              <a:gd name="connsiteX164" fmla="*/ 1398481 w 12192000"/>
              <a:gd name="connsiteY164" fmla="*/ 2237074 h 2237474"/>
              <a:gd name="connsiteX165" fmla="*/ 1398407 w 12192000"/>
              <a:gd name="connsiteY165" fmla="*/ 2237095 h 2237474"/>
              <a:gd name="connsiteX166" fmla="*/ 1370962 w 12192000"/>
              <a:gd name="connsiteY166" fmla="*/ 2237474 h 2237474"/>
              <a:gd name="connsiteX167" fmla="*/ 1356367 w 12192000"/>
              <a:gd name="connsiteY167" fmla="*/ 2235089 h 2237474"/>
              <a:gd name="connsiteX168" fmla="*/ 1324828 w 12192000"/>
              <a:gd name="connsiteY168" fmla="*/ 2231968 h 2237474"/>
              <a:gd name="connsiteX169" fmla="*/ 1297744 w 12192000"/>
              <a:gd name="connsiteY169" fmla="*/ 2235849 h 2237474"/>
              <a:gd name="connsiteX170" fmla="*/ 1286236 w 12192000"/>
              <a:gd name="connsiteY170" fmla="*/ 2233135 h 2237474"/>
              <a:gd name="connsiteX171" fmla="*/ 1283504 w 12192000"/>
              <a:gd name="connsiteY171" fmla="*/ 2233797 h 2237474"/>
              <a:gd name="connsiteX172" fmla="*/ 1279765 w 12192000"/>
              <a:gd name="connsiteY172" fmla="*/ 2229639 h 2237474"/>
              <a:gd name="connsiteX173" fmla="*/ 1195347 w 12192000"/>
              <a:gd name="connsiteY173" fmla="*/ 2212354 h 2237474"/>
              <a:gd name="connsiteX174" fmla="*/ 970251 w 12192000"/>
              <a:gd name="connsiteY174" fmla="*/ 2221029 h 2237474"/>
              <a:gd name="connsiteX175" fmla="*/ 812914 w 12192000"/>
              <a:gd name="connsiteY175" fmla="*/ 2202752 h 2237474"/>
              <a:gd name="connsiteX176" fmla="*/ 800195 w 12192000"/>
              <a:gd name="connsiteY176" fmla="*/ 2209407 h 2237474"/>
              <a:gd name="connsiteX177" fmla="*/ 784978 w 12192000"/>
              <a:gd name="connsiteY177" fmla="*/ 2212360 h 2237474"/>
              <a:gd name="connsiteX178" fmla="*/ 681987 w 12192000"/>
              <a:gd name="connsiteY178" fmla="*/ 2216757 h 2237474"/>
              <a:gd name="connsiteX179" fmla="*/ 669923 w 12192000"/>
              <a:gd name="connsiteY179" fmla="*/ 2211682 h 2237474"/>
              <a:gd name="connsiteX180" fmla="*/ 648680 w 12192000"/>
              <a:gd name="connsiteY180" fmla="*/ 2206229 h 2237474"/>
              <a:gd name="connsiteX181" fmla="*/ 597225 w 12192000"/>
              <a:gd name="connsiteY181" fmla="*/ 2180999 h 2237474"/>
              <a:gd name="connsiteX182" fmla="*/ 558449 w 12192000"/>
              <a:gd name="connsiteY182" fmla="*/ 2182346 h 2237474"/>
              <a:gd name="connsiteX183" fmla="*/ 550517 w 12192000"/>
              <a:gd name="connsiteY183" fmla="*/ 2182060 h 2237474"/>
              <a:gd name="connsiteX184" fmla="*/ 550309 w 12192000"/>
              <a:gd name="connsiteY184" fmla="*/ 2181825 h 2237474"/>
              <a:gd name="connsiteX185" fmla="*/ 541836 w 12192000"/>
              <a:gd name="connsiteY185" fmla="*/ 2181063 h 2237474"/>
              <a:gd name="connsiteX186" fmla="*/ 536057 w 12192000"/>
              <a:gd name="connsiteY186" fmla="*/ 2181537 h 2237474"/>
              <a:gd name="connsiteX187" fmla="*/ 520671 w 12192000"/>
              <a:gd name="connsiteY187" fmla="*/ 2180980 h 2237474"/>
              <a:gd name="connsiteX188" fmla="*/ 515024 w 12192000"/>
              <a:gd name="connsiteY188" fmla="*/ 2179258 h 2237474"/>
              <a:gd name="connsiteX189" fmla="*/ 512278 w 12192000"/>
              <a:gd name="connsiteY189" fmla="*/ 2176369 h 2237474"/>
              <a:gd name="connsiteX190" fmla="*/ 480419 w 12192000"/>
              <a:gd name="connsiteY190" fmla="*/ 2167807 h 2237474"/>
              <a:gd name="connsiteX191" fmla="*/ 413835 w 12192000"/>
              <a:gd name="connsiteY191" fmla="*/ 2156783 h 2237474"/>
              <a:gd name="connsiteX192" fmla="*/ 376513 w 12192000"/>
              <a:gd name="connsiteY192" fmla="*/ 2154014 h 2237474"/>
              <a:gd name="connsiteX193" fmla="*/ 273386 w 12192000"/>
              <a:gd name="connsiteY193" fmla="*/ 2142551 h 2237474"/>
              <a:gd name="connsiteX194" fmla="*/ 169207 w 12192000"/>
              <a:gd name="connsiteY194" fmla="*/ 2128100 h 2237474"/>
              <a:gd name="connsiteX195" fmla="*/ 93149 w 12192000"/>
              <a:gd name="connsiteY195" fmla="*/ 2105324 h 2237474"/>
              <a:gd name="connsiteX196" fmla="*/ 88109 w 12192000"/>
              <a:gd name="connsiteY196" fmla="*/ 2106704 h 2237474"/>
              <a:gd name="connsiteX197" fmla="*/ 80022 w 12192000"/>
              <a:gd name="connsiteY197" fmla="*/ 2107254 h 2237474"/>
              <a:gd name="connsiteX198" fmla="*/ 79717 w 12192000"/>
              <a:gd name="connsiteY198" fmla="*/ 2107046 h 2237474"/>
              <a:gd name="connsiteX199" fmla="*/ 72352 w 12192000"/>
              <a:gd name="connsiteY199" fmla="*/ 2107991 h 2237474"/>
              <a:gd name="connsiteX200" fmla="*/ 37645 w 12192000"/>
              <a:gd name="connsiteY200" fmla="*/ 2115401 h 2237474"/>
              <a:gd name="connsiteX201" fmla="*/ 4572 w 12192000"/>
              <a:gd name="connsiteY201" fmla="*/ 2111091 h 2237474"/>
              <a:gd name="connsiteX202" fmla="*/ 0 w 12192000"/>
              <a:gd name="connsiteY202" fmla="*/ 2110468 h 2237474"/>
              <a:gd name="connsiteX203" fmla="*/ 0 w 12192000"/>
              <a:gd name="connsiteY20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97513 w 12192000"/>
              <a:gd name="connsiteY87" fmla="*/ 1844718 h 2237474"/>
              <a:gd name="connsiteX88" fmla="*/ 5168852 w 12192000"/>
              <a:gd name="connsiteY88" fmla="*/ 1844846 h 2237474"/>
              <a:gd name="connsiteX89" fmla="*/ 5114927 w 12192000"/>
              <a:gd name="connsiteY89" fmla="*/ 1847827 h 2237474"/>
              <a:gd name="connsiteX90" fmla="*/ 5108970 w 12192000"/>
              <a:gd name="connsiteY90" fmla="*/ 1847935 h 2237474"/>
              <a:gd name="connsiteX91" fmla="*/ 5067961 w 12192000"/>
              <a:gd name="connsiteY91" fmla="*/ 1845917 h 2237474"/>
              <a:gd name="connsiteX92" fmla="*/ 5007075 w 12192000"/>
              <a:gd name="connsiteY92" fmla="*/ 1838626 h 2237474"/>
              <a:gd name="connsiteX93" fmla="*/ 4944087 w 12192000"/>
              <a:gd name="connsiteY93" fmla="*/ 1823332 h 2237474"/>
              <a:gd name="connsiteX94" fmla="*/ 4907662 w 12192000"/>
              <a:gd name="connsiteY94" fmla="*/ 1816900 h 2237474"/>
              <a:gd name="connsiteX95" fmla="*/ 4882386 w 12192000"/>
              <a:gd name="connsiteY95" fmla="*/ 1809844 h 2237474"/>
              <a:gd name="connsiteX96" fmla="*/ 4811440 w 12192000"/>
              <a:gd name="connsiteY96" fmla="*/ 1804655 h 2237474"/>
              <a:gd name="connsiteX97" fmla="*/ 4691075 w 12192000"/>
              <a:gd name="connsiteY97" fmla="*/ 1801389 h 2237474"/>
              <a:gd name="connsiteX98" fmla="*/ 4611738 w 12192000"/>
              <a:gd name="connsiteY98" fmla="*/ 1776964 h 2237474"/>
              <a:gd name="connsiteX99" fmla="*/ 4560070 w 12192000"/>
              <a:gd name="connsiteY99" fmla="*/ 1785640 h 2237474"/>
              <a:gd name="connsiteX100" fmla="*/ 4536503 w 12192000"/>
              <a:gd name="connsiteY100" fmla="*/ 1785334 h 2237474"/>
              <a:gd name="connsiteX101" fmla="*/ 4513724 w 12192000"/>
              <a:gd name="connsiteY101" fmla="*/ 1791996 h 2237474"/>
              <a:gd name="connsiteX102" fmla="*/ 4459810 w 12192000"/>
              <a:gd name="connsiteY102" fmla="*/ 1797886 h 2237474"/>
              <a:gd name="connsiteX103" fmla="*/ 4379064 w 12192000"/>
              <a:gd name="connsiteY103" fmla="*/ 1817177 h 2237474"/>
              <a:gd name="connsiteX104" fmla="*/ 4319209 w 12192000"/>
              <a:gd name="connsiteY104" fmla="*/ 1834833 h 2237474"/>
              <a:gd name="connsiteX105" fmla="*/ 4290981 w 12192000"/>
              <a:gd name="connsiteY105" fmla="*/ 1839677 h 2237474"/>
              <a:gd name="connsiteX106" fmla="*/ 4285792 w 12192000"/>
              <a:gd name="connsiteY106" fmla="*/ 1836231 h 2237474"/>
              <a:gd name="connsiteX107" fmla="*/ 4238372 w 12192000"/>
              <a:gd name="connsiteY107" fmla="*/ 1851480 h 2237474"/>
              <a:gd name="connsiteX108" fmla="*/ 4232517 w 12192000"/>
              <a:gd name="connsiteY108" fmla="*/ 1852567 h 2237474"/>
              <a:gd name="connsiteX109" fmla="*/ 4191732 w 12192000"/>
              <a:gd name="connsiteY109" fmla="*/ 1857328 h 2237474"/>
              <a:gd name="connsiteX110" fmla="*/ 4065532 w 12192000"/>
              <a:gd name="connsiteY110" fmla="*/ 1855477 h 2237474"/>
              <a:gd name="connsiteX111" fmla="*/ 4028460 w 12192000"/>
              <a:gd name="connsiteY111" fmla="*/ 1855137 h 2237474"/>
              <a:gd name="connsiteX112" fmla="*/ 4002267 w 12192000"/>
              <a:gd name="connsiteY112" fmla="*/ 1852352 h 2237474"/>
              <a:gd name="connsiteX113" fmla="*/ 3931396 w 12192000"/>
              <a:gd name="connsiteY113" fmla="*/ 1858915 h 2237474"/>
              <a:gd name="connsiteX114" fmla="*/ 3812162 w 12192000"/>
              <a:gd name="connsiteY114" fmla="*/ 1875501 h 2237474"/>
              <a:gd name="connsiteX115" fmla="*/ 3729530 w 12192000"/>
              <a:gd name="connsiteY115" fmla="*/ 1864513 h 2237474"/>
              <a:gd name="connsiteX116" fmla="*/ 3680177 w 12192000"/>
              <a:gd name="connsiteY116" fmla="*/ 1881552 h 2237474"/>
              <a:gd name="connsiteX117" fmla="*/ 3567259 w 12192000"/>
              <a:gd name="connsiteY117" fmla="*/ 1893482 h 2237474"/>
              <a:gd name="connsiteX118" fmla="*/ 3405770 w 12192000"/>
              <a:gd name="connsiteY118" fmla="*/ 1904591 h 2237474"/>
              <a:gd name="connsiteX119" fmla="*/ 3280097 w 12192000"/>
              <a:gd name="connsiteY119" fmla="*/ 1919610 h 2237474"/>
              <a:gd name="connsiteX120" fmla="*/ 3123424 w 12192000"/>
              <a:gd name="connsiteY120" fmla="*/ 1952930 h 2237474"/>
              <a:gd name="connsiteX121" fmla="*/ 3009910 w 12192000"/>
              <a:gd name="connsiteY121" fmla="*/ 1957866 h 2237474"/>
              <a:gd name="connsiteX122" fmla="*/ 2995934 w 12192000"/>
              <a:gd name="connsiteY122" fmla="*/ 1967085 h 2237474"/>
              <a:gd name="connsiteX123" fmla="*/ 2980071 w 12192000"/>
              <a:gd name="connsiteY123" fmla="*/ 1972988 h 2237474"/>
              <a:gd name="connsiteX124" fmla="*/ 2978094 w 12192000"/>
              <a:gd name="connsiteY124" fmla="*/ 1972369 h 2237474"/>
              <a:gd name="connsiteX125" fmla="*/ 2942858 w 12192000"/>
              <a:gd name="connsiteY125" fmla="*/ 1981367 h 2237474"/>
              <a:gd name="connsiteX126" fmla="*/ 2875436 w 12192000"/>
              <a:gd name="connsiteY126" fmla="*/ 1996977 h 2237474"/>
              <a:gd name="connsiteX127" fmla="*/ 2874892 w 12192000"/>
              <a:gd name="connsiteY127" fmla="*/ 1996085 h 2237474"/>
              <a:gd name="connsiteX128" fmla="*/ 2864145 w 12192000"/>
              <a:gd name="connsiteY128" fmla="*/ 1994061 h 2237474"/>
              <a:gd name="connsiteX129" fmla="*/ 2843662 w 12192000"/>
              <a:gd name="connsiteY129" fmla="*/ 1992498 h 2237474"/>
              <a:gd name="connsiteX130" fmla="*/ 2796128 w 12192000"/>
              <a:gd name="connsiteY130" fmla="*/ 1976403 h 2237474"/>
              <a:gd name="connsiteX131" fmla="*/ 2756784 w 12192000"/>
              <a:gd name="connsiteY131" fmla="*/ 1985116 h 2237474"/>
              <a:gd name="connsiteX132" fmla="*/ 2748833 w 12192000"/>
              <a:gd name="connsiteY132" fmla="*/ 1986323 h 2237474"/>
              <a:gd name="connsiteX133" fmla="*/ 2748661 w 12192000"/>
              <a:gd name="connsiteY133" fmla="*/ 1986122 h 2237474"/>
              <a:gd name="connsiteX134" fmla="*/ 2740251 w 12192000"/>
              <a:gd name="connsiteY134" fmla="*/ 1986946 h 2237474"/>
              <a:gd name="connsiteX135" fmla="*/ 2718916 w 12192000"/>
              <a:gd name="connsiteY135" fmla="*/ 1990867 h 2237474"/>
              <a:gd name="connsiteX136" fmla="*/ 2713522 w 12192000"/>
              <a:gd name="connsiteY136" fmla="*/ 1990173 h 2237474"/>
              <a:gd name="connsiteX137" fmla="*/ 2680597 w 12192000"/>
              <a:gd name="connsiteY137" fmla="*/ 1984996 h 2237474"/>
              <a:gd name="connsiteX138" fmla="*/ 2578178 w 12192000"/>
              <a:gd name="connsiteY138" fmla="*/ 1990531 h 2237474"/>
              <a:gd name="connsiteX139" fmla="*/ 2476147 w 12192000"/>
              <a:gd name="connsiteY139" fmla="*/ 1998305 h 2237474"/>
              <a:gd name="connsiteX140" fmla="*/ 2373568 w 12192000"/>
              <a:gd name="connsiteY140" fmla="*/ 2003219 h 2237474"/>
              <a:gd name="connsiteX141" fmla="*/ 2321399 w 12192000"/>
              <a:gd name="connsiteY141" fmla="*/ 1989467 h 2237474"/>
              <a:gd name="connsiteX142" fmla="*/ 2315525 w 12192000"/>
              <a:gd name="connsiteY142" fmla="*/ 1989708 h 2237474"/>
              <a:gd name="connsiteX143" fmla="*/ 2300792 w 12192000"/>
              <a:gd name="connsiteY143" fmla="*/ 1994290 h 2237474"/>
              <a:gd name="connsiteX144" fmla="*/ 2295469 w 12192000"/>
              <a:gd name="connsiteY144" fmla="*/ 1996659 h 2237474"/>
              <a:gd name="connsiteX145" fmla="*/ 2287219 w 12192000"/>
              <a:gd name="connsiteY145" fmla="*/ 1998750 h 2237474"/>
              <a:gd name="connsiteX146" fmla="*/ 2286948 w 12192000"/>
              <a:gd name="connsiteY146" fmla="*/ 1998596 h 2237474"/>
              <a:gd name="connsiteX147" fmla="*/ 2243069 w 12192000"/>
              <a:gd name="connsiteY147" fmla="*/ 2015111 h 2237474"/>
              <a:gd name="connsiteX148" fmla="*/ 2186609 w 12192000"/>
              <a:gd name="connsiteY148" fmla="*/ 2008263 h 2237474"/>
              <a:gd name="connsiteX149" fmla="*/ 2164831 w 12192000"/>
              <a:gd name="connsiteY149" fmla="*/ 2010143 h 2237474"/>
              <a:gd name="connsiteX150" fmla="*/ 2152836 w 12192000"/>
              <a:gd name="connsiteY150" fmla="*/ 2010048 h 2237474"/>
              <a:gd name="connsiteX151" fmla="*/ 2117102 w 12192000"/>
              <a:gd name="connsiteY151" fmla="*/ 2023004 h 2237474"/>
              <a:gd name="connsiteX152" fmla="*/ 2111935 w 12192000"/>
              <a:gd name="connsiteY152" fmla="*/ 2023163 h 2237474"/>
              <a:gd name="connsiteX153" fmla="*/ 2089991 w 12192000"/>
              <a:gd name="connsiteY153" fmla="*/ 2034193 h 2237474"/>
              <a:gd name="connsiteX154" fmla="*/ 2058061 w 12192000"/>
              <a:gd name="connsiteY154" fmla="*/ 2047942 h 2237474"/>
              <a:gd name="connsiteX155" fmla="*/ 2055737 w 12192000"/>
              <a:gd name="connsiteY155" fmla="*/ 2047704 h 2237474"/>
              <a:gd name="connsiteX156" fmla="*/ 2042244 w 12192000"/>
              <a:gd name="connsiteY156" fmla="*/ 2055560 h 2237474"/>
              <a:gd name="connsiteX157" fmla="*/ 1976224 w 12192000"/>
              <a:gd name="connsiteY157" fmla="*/ 2074257 h 2237474"/>
              <a:gd name="connsiteX158" fmla="*/ 1877728 w 12192000"/>
              <a:gd name="connsiteY158" fmla="*/ 2101004 h 2237474"/>
              <a:gd name="connsiteX159" fmla="*/ 1759056 w 12192000"/>
              <a:gd name="connsiteY159" fmla="*/ 2125608 h 2237474"/>
              <a:gd name="connsiteX160" fmla="*/ 1637948 w 12192000"/>
              <a:gd name="connsiteY160" fmla="*/ 2172597 h 2237474"/>
              <a:gd name="connsiteX161" fmla="*/ 1434549 w 12192000"/>
              <a:gd name="connsiteY161" fmla="*/ 2234522 h 2237474"/>
              <a:gd name="connsiteX162" fmla="*/ 1398481 w 12192000"/>
              <a:gd name="connsiteY162" fmla="*/ 2237074 h 2237474"/>
              <a:gd name="connsiteX163" fmla="*/ 1398407 w 12192000"/>
              <a:gd name="connsiteY163" fmla="*/ 2237095 h 2237474"/>
              <a:gd name="connsiteX164" fmla="*/ 1370962 w 12192000"/>
              <a:gd name="connsiteY164" fmla="*/ 2237474 h 2237474"/>
              <a:gd name="connsiteX165" fmla="*/ 1356367 w 12192000"/>
              <a:gd name="connsiteY165" fmla="*/ 2235089 h 2237474"/>
              <a:gd name="connsiteX166" fmla="*/ 1324828 w 12192000"/>
              <a:gd name="connsiteY166" fmla="*/ 2231968 h 2237474"/>
              <a:gd name="connsiteX167" fmla="*/ 1297744 w 12192000"/>
              <a:gd name="connsiteY167" fmla="*/ 2235849 h 2237474"/>
              <a:gd name="connsiteX168" fmla="*/ 1286236 w 12192000"/>
              <a:gd name="connsiteY168" fmla="*/ 2233135 h 2237474"/>
              <a:gd name="connsiteX169" fmla="*/ 1283504 w 12192000"/>
              <a:gd name="connsiteY169" fmla="*/ 2233797 h 2237474"/>
              <a:gd name="connsiteX170" fmla="*/ 1279765 w 12192000"/>
              <a:gd name="connsiteY170" fmla="*/ 2229639 h 2237474"/>
              <a:gd name="connsiteX171" fmla="*/ 1195347 w 12192000"/>
              <a:gd name="connsiteY171" fmla="*/ 2212354 h 2237474"/>
              <a:gd name="connsiteX172" fmla="*/ 970251 w 12192000"/>
              <a:gd name="connsiteY172" fmla="*/ 2221029 h 2237474"/>
              <a:gd name="connsiteX173" fmla="*/ 812914 w 12192000"/>
              <a:gd name="connsiteY173" fmla="*/ 2202752 h 2237474"/>
              <a:gd name="connsiteX174" fmla="*/ 800195 w 12192000"/>
              <a:gd name="connsiteY174" fmla="*/ 2209407 h 2237474"/>
              <a:gd name="connsiteX175" fmla="*/ 784978 w 12192000"/>
              <a:gd name="connsiteY175" fmla="*/ 2212360 h 2237474"/>
              <a:gd name="connsiteX176" fmla="*/ 681987 w 12192000"/>
              <a:gd name="connsiteY176" fmla="*/ 2216757 h 2237474"/>
              <a:gd name="connsiteX177" fmla="*/ 669923 w 12192000"/>
              <a:gd name="connsiteY177" fmla="*/ 2211682 h 2237474"/>
              <a:gd name="connsiteX178" fmla="*/ 648680 w 12192000"/>
              <a:gd name="connsiteY178" fmla="*/ 2206229 h 2237474"/>
              <a:gd name="connsiteX179" fmla="*/ 597225 w 12192000"/>
              <a:gd name="connsiteY179" fmla="*/ 2180999 h 2237474"/>
              <a:gd name="connsiteX180" fmla="*/ 558449 w 12192000"/>
              <a:gd name="connsiteY180" fmla="*/ 2182346 h 2237474"/>
              <a:gd name="connsiteX181" fmla="*/ 550517 w 12192000"/>
              <a:gd name="connsiteY181" fmla="*/ 2182060 h 2237474"/>
              <a:gd name="connsiteX182" fmla="*/ 550309 w 12192000"/>
              <a:gd name="connsiteY182" fmla="*/ 2181825 h 2237474"/>
              <a:gd name="connsiteX183" fmla="*/ 541836 w 12192000"/>
              <a:gd name="connsiteY183" fmla="*/ 2181063 h 2237474"/>
              <a:gd name="connsiteX184" fmla="*/ 536057 w 12192000"/>
              <a:gd name="connsiteY184" fmla="*/ 2181537 h 2237474"/>
              <a:gd name="connsiteX185" fmla="*/ 520671 w 12192000"/>
              <a:gd name="connsiteY185" fmla="*/ 2180980 h 2237474"/>
              <a:gd name="connsiteX186" fmla="*/ 515024 w 12192000"/>
              <a:gd name="connsiteY186" fmla="*/ 2179258 h 2237474"/>
              <a:gd name="connsiteX187" fmla="*/ 512278 w 12192000"/>
              <a:gd name="connsiteY187" fmla="*/ 2176369 h 2237474"/>
              <a:gd name="connsiteX188" fmla="*/ 480419 w 12192000"/>
              <a:gd name="connsiteY188" fmla="*/ 2167807 h 2237474"/>
              <a:gd name="connsiteX189" fmla="*/ 413835 w 12192000"/>
              <a:gd name="connsiteY189" fmla="*/ 2156783 h 2237474"/>
              <a:gd name="connsiteX190" fmla="*/ 376513 w 12192000"/>
              <a:gd name="connsiteY190" fmla="*/ 2154014 h 2237474"/>
              <a:gd name="connsiteX191" fmla="*/ 273386 w 12192000"/>
              <a:gd name="connsiteY191" fmla="*/ 2142551 h 2237474"/>
              <a:gd name="connsiteX192" fmla="*/ 169207 w 12192000"/>
              <a:gd name="connsiteY192" fmla="*/ 2128100 h 2237474"/>
              <a:gd name="connsiteX193" fmla="*/ 93149 w 12192000"/>
              <a:gd name="connsiteY193" fmla="*/ 2105324 h 2237474"/>
              <a:gd name="connsiteX194" fmla="*/ 88109 w 12192000"/>
              <a:gd name="connsiteY194" fmla="*/ 2106704 h 2237474"/>
              <a:gd name="connsiteX195" fmla="*/ 80022 w 12192000"/>
              <a:gd name="connsiteY195" fmla="*/ 2107254 h 2237474"/>
              <a:gd name="connsiteX196" fmla="*/ 79717 w 12192000"/>
              <a:gd name="connsiteY196" fmla="*/ 2107046 h 2237474"/>
              <a:gd name="connsiteX197" fmla="*/ 72352 w 12192000"/>
              <a:gd name="connsiteY197" fmla="*/ 2107991 h 2237474"/>
              <a:gd name="connsiteX198" fmla="*/ 37645 w 12192000"/>
              <a:gd name="connsiteY198" fmla="*/ 2115401 h 2237474"/>
              <a:gd name="connsiteX199" fmla="*/ 4572 w 12192000"/>
              <a:gd name="connsiteY199" fmla="*/ 2111091 h 2237474"/>
              <a:gd name="connsiteX200" fmla="*/ 0 w 12192000"/>
              <a:gd name="connsiteY200" fmla="*/ 2110468 h 2237474"/>
              <a:gd name="connsiteX201" fmla="*/ 0 w 12192000"/>
              <a:gd name="connsiteY20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6885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4980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38372 w 12192000"/>
              <a:gd name="connsiteY104" fmla="*/ 1851480 h 2237474"/>
              <a:gd name="connsiteX105" fmla="*/ 4232517 w 12192000"/>
              <a:gd name="connsiteY105" fmla="*/ 1852567 h 2237474"/>
              <a:gd name="connsiteX106" fmla="*/ 4191732 w 12192000"/>
              <a:gd name="connsiteY106" fmla="*/ 1857328 h 2237474"/>
              <a:gd name="connsiteX107" fmla="*/ 4065532 w 12192000"/>
              <a:gd name="connsiteY107" fmla="*/ 1855477 h 2237474"/>
              <a:gd name="connsiteX108" fmla="*/ 4028460 w 12192000"/>
              <a:gd name="connsiteY108" fmla="*/ 1855137 h 2237474"/>
              <a:gd name="connsiteX109" fmla="*/ 4002267 w 12192000"/>
              <a:gd name="connsiteY109" fmla="*/ 1852352 h 2237474"/>
              <a:gd name="connsiteX110" fmla="*/ 3931396 w 12192000"/>
              <a:gd name="connsiteY110" fmla="*/ 1858915 h 2237474"/>
              <a:gd name="connsiteX111" fmla="*/ 3812162 w 12192000"/>
              <a:gd name="connsiteY111" fmla="*/ 1875501 h 2237474"/>
              <a:gd name="connsiteX112" fmla="*/ 3729530 w 12192000"/>
              <a:gd name="connsiteY112" fmla="*/ 1864513 h 2237474"/>
              <a:gd name="connsiteX113" fmla="*/ 3680177 w 12192000"/>
              <a:gd name="connsiteY113" fmla="*/ 1881552 h 2237474"/>
              <a:gd name="connsiteX114" fmla="*/ 3567259 w 12192000"/>
              <a:gd name="connsiteY114" fmla="*/ 1893482 h 2237474"/>
              <a:gd name="connsiteX115" fmla="*/ 3405770 w 12192000"/>
              <a:gd name="connsiteY115" fmla="*/ 1904591 h 2237474"/>
              <a:gd name="connsiteX116" fmla="*/ 3280097 w 12192000"/>
              <a:gd name="connsiteY116" fmla="*/ 1919610 h 2237474"/>
              <a:gd name="connsiteX117" fmla="*/ 3123424 w 12192000"/>
              <a:gd name="connsiteY117" fmla="*/ 1952930 h 2237474"/>
              <a:gd name="connsiteX118" fmla="*/ 3009910 w 12192000"/>
              <a:gd name="connsiteY118" fmla="*/ 1957866 h 2237474"/>
              <a:gd name="connsiteX119" fmla="*/ 2995934 w 12192000"/>
              <a:gd name="connsiteY119" fmla="*/ 1967085 h 2237474"/>
              <a:gd name="connsiteX120" fmla="*/ 2980071 w 12192000"/>
              <a:gd name="connsiteY120" fmla="*/ 1972988 h 2237474"/>
              <a:gd name="connsiteX121" fmla="*/ 2978094 w 12192000"/>
              <a:gd name="connsiteY121" fmla="*/ 1972369 h 2237474"/>
              <a:gd name="connsiteX122" fmla="*/ 2942858 w 12192000"/>
              <a:gd name="connsiteY122" fmla="*/ 1981367 h 2237474"/>
              <a:gd name="connsiteX123" fmla="*/ 2875436 w 12192000"/>
              <a:gd name="connsiteY123" fmla="*/ 1996977 h 2237474"/>
              <a:gd name="connsiteX124" fmla="*/ 2874892 w 12192000"/>
              <a:gd name="connsiteY124" fmla="*/ 1996085 h 2237474"/>
              <a:gd name="connsiteX125" fmla="*/ 2864145 w 12192000"/>
              <a:gd name="connsiteY125" fmla="*/ 1994061 h 2237474"/>
              <a:gd name="connsiteX126" fmla="*/ 2843662 w 12192000"/>
              <a:gd name="connsiteY126" fmla="*/ 1992498 h 2237474"/>
              <a:gd name="connsiteX127" fmla="*/ 2796128 w 12192000"/>
              <a:gd name="connsiteY127" fmla="*/ 1976403 h 2237474"/>
              <a:gd name="connsiteX128" fmla="*/ 2756784 w 12192000"/>
              <a:gd name="connsiteY128" fmla="*/ 1985116 h 2237474"/>
              <a:gd name="connsiteX129" fmla="*/ 2748833 w 12192000"/>
              <a:gd name="connsiteY129" fmla="*/ 1986323 h 2237474"/>
              <a:gd name="connsiteX130" fmla="*/ 2748661 w 12192000"/>
              <a:gd name="connsiteY130" fmla="*/ 1986122 h 2237474"/>
              <a:gd name="connsiteX131" fmla="*/ 2740251 w 12192000"/>
              <a:gd name="connsiteY131" fmla="*/ 1986946 h 2237474"/>
              <a:gd name="connsiteX132" fmla="*/ 2718916 w 12192000"/>
              <a:gd name="connsiteY132" fmla="*/ 1990867 h 2237474"/>
              <a:gd name="connsiteX133" fmla="*/ 2713522 w 12192000"/>
              <a:gd name="connsiteY133" fmla="*/ 1990173 h 2237474"/>
              <a:gd name="connsiteX134" fmla="*/ 2680597 w 12192000"/>
              <a:gd name="connsiteY134" fmla="*/ 1984996 h 2237474"/>
              <a:gd name="connsiteX135" fmla="*/ 2578178 w 12192000"/>
              <a:gd name="connsiteY135" fmla="*/ 1990531 h 2237474"/>
              <a:gd name="connsiteX136" fmla="*/ 2476147 w 12192000"/>
              <a:gd name="connsiteY136" fmla="*/ 1998305 h 2237474"/>
              <a:gd name="connsiteX137" fmla="*/ 2373568 w 12192000"/>
              <a:gd name="connsiteY137" fmla="*/ 2003219 h 2237474"/>
              <a:gd name="connsiteX138" fmla="*/ 2321399 w 12192000"/>
              <a:gd name="connsiteY138" fmla="*/ 1989467 h 2237474"/>
              <a:gd name="connsiteX139" fmla="*/ 2315525 w 12192000"/>
              <a:gd name="connsiteY139" fmla="*/ 1989708 h 2237474"/>
              <a:gd name="connsiteX140" fmla="*/ 2300792 w 12192000"/>
              <a:gd name="connsiteY140" fmla="*/ 1994290 h 2237474"/>
              <a:gd name="connsiteX141" fmla="*/ 2295469 w 12192000"/>
              <a:gd name="connsiteY141" fmla="*/ 1996659 h 2237474"/>
              <a:gd name="connsiteX142" fmla="*/ 2287219 w 12192000"/>
              <a:gd name="connsiteY142" fmla="*/ 1998750 h 2237474"/>
              <a:gd name="connsiteX143" fmla="*/ 2286948 w 12192000"/>
              <a:gd name="connsiteY143" fmla="*/ 1998596 h 2237474"/>
              <a:gd name="connsiteX144" fmla="*/ 2243069 w 12192000"/>
              <a:gd name="connsiteY144" fmla="*/ 2015111 h 2237474"/>
              <a:gd name="connsiteX145" fmla="*/ 2186609 w 12192000"/>
              <a:gd name="connsiteY145" fmla="*/ 2008263 h 2237474"/>
              <a:gd name="connsiteX146" fmla="*/ 2164831 w 12192000"/>
              <a:gd name="connsiteY146" fmla="*/ 2010143 h 2237474"/>
              <a:gd name="connsiteX147" fmla="*/ 2152836 w 12192000"/>
              <a:gd name="connsiteY147" fmla="*/ 2010048 h 2237474"/>
              <a:gd name="connsiteX148" fmla="*/ 2117102 w 12192000"/>
              <a:gd name="connsiteY148" fmla="*/ 2023004 h 2237474"/>
              <a:gd name="connsiteX149" fmla="*/ 2111935 w 12192000"/>
              <a:gd name="connsiteY149" fmla="*/ 2023163 h 2237474"/>
              <a:gd name="connsiteX150" fmla="*/ 2089991 w 12192000"/>
              <a:gd name="connsiteY150" fmla="*/ 2034193 h 2237474"/>
              <a:gd name="connsiteX151" fmla="*/ 2058061 w 12192000"/>
              <a:gd name="connsiteY151" fmla="*/ 2047942 h 2237474"/>
              <a:gd name="connsiteX152" fmla="*/ 2055737 w 12192000"/>
              <a:gd name="connsiteY152" fmla="*/ 2047704 h 2237474"/>
              <a:gd name="connsiteX153" fmla="*/ 2042244 w 12192000"/>
              <a:gd name="connsiteY153" fmla="*/ 2055560 h 2237474"/>
              <a:gd name="connsiteX154" fmla="*/ 1976224 w 12192000"/>
              <a:gd name="connsiteY154" fmla="*/ 2074257 h 2237474"/>
              <a:gd name="connsiteX155" fmla="*/ 1877728 w 12192000"/>
              <a:gd name="connsiteY155" fmla="*/ 2101004 h 2237474"/>
              <a:gd name="connsiteX156" fmla="*/ 1759056 w 12192000"/>
              <a:gd name="connsiteY156" fmla="*/ 2125608 h 2237474"/>
              <a:gd name="connsiteX157" fmla="*/ 1637948 w 12192000"/>
              <a:gd name="connsiteY157" fmla="*/ 2172597 h 2237474"/>
              <a:gd name="connsiteX158" fmla="*/ 1434549 w 12192000"/>
              <a:gd name="connsiteY158" fmla="*/ 2234522 h 2237474"/>
              <a:gd name="connsiteX159" fmla="*/ 1398481 w 12192000"/>
              <a:gd name="connsiteY159" fmla="*/ 2237074 h 2237474"/>
              <a:gd name="connsiteX160" fmla="*/ 1398407 w 12192000"/>
              <a:gd name="connsiteY160" fmla="*/ 2237095 h 2237474"/>
              <a:gd name="connsiteX161" fmla="*/ 1370962 w 12192000"/>
              <a:gd name="connsiteY161" fmla="*/ 2237474 h 2237474"/>
              <a:gd name="connsiteX162" fmla="*/ 1356367 w 12192000"/>
              <a:gd name="connsiteY162" fmla="*/ 2235089 h 2237474"/>
              <a:gd name="connsiteX163" fmla="*/ 1324828 w 12192000"/>
              <a:gd name="connsiteY163" fmla="*/ 2231968 h 2237474"/>
              <a:gd name="connsiteX164" fmla="*/ 1297744 w 12192000"/>
              <a:gd name="connsiteY164" fmla="*/ 2235849 h 2237474"/>
              <a:gd name="connsiteX165" fmla="*/ 1286236 w 12192000"/>
              <a:gd name="connsiteY165" fmla="*/ 2233135 h 2237474"/>
              <a:gd name="connsiteX166" fmla="*/ 1283504 w 12192000"/>
              <a:gd name="connsiteY166" fmla="*/ 2233797 h 2237474"/>
              <a:gd name="connsiteX167" fmla="*/ 1279765 w 12192000"/>
              <a:gd name="connsiteY167" fmla="*/ 2229639 h 2237474"/>
              <a:gd name="connsiteX168" fmla="*/ 1195347 w 12192000"/>
              <a:gd name="connsiteY168" fmla="*/ 2212354 h 2237474"/>
              <a:gd name="connsiteX169" fmla="*/ 970251 w 12192000"/>
              <a:gd name="connsiteY169" fmla="*/ 2221029 h 2237474"/>
              <a:gd name="connsiteX170" fmla="*/ 812914 w 12192000"/>
              <a:gd name="connsiteY170" fmla="*/ 2202752 h 2237474"/>
              <a:gd name="connsiteX171" fmla="*/ 800195 w 12192000"/>
              <a:gd name="connsiteY171" fmla="*/ 2209407 h 2237474"/>
              <a:gd name="connsiteX172" fmla="*/ 784978 w 12192000"/>
              <a:gd name="connsiteY172" fmla="*/ 2212360 h 2237474"/>
              <a:gd name="connsiteX173" fmla="*/ 681987 w 12192000"/>
              <a:gd name="connsiteY173" fmla="*/ 2216757 h 2237474"/>
              <a:gd name="connsiteX174" fmla="*/ 669923 w 12192000"/>
              <a:gd name="connsiteY174" fmla="*/ 2211682 h 2237474"/>
              <a:gd name="connsiteX175" fmla="*/ 648680 w 12192000"/>
              <a:gd name="connsiteY175" fmla="*/ 2206229 h 2237474"/>
              <a:gd name="connsiteX176" fmla="*/ 597225 w 12192000"/>
              <a:gd name="connsiteY176" fmla="*/ 2180999 h 2237474"/>
              <a:gd name="connsiteX177" fmla="*/ 558449 w 12192000"/>
              <a:gd name="connsiteY177" fmla="*/ 2182346 h 2237474"/>
              <a:gd name="connsiteX178" fmla="*/ 550517 w 12192000"/>
              <a:gd name="connsiteY178" fmla="*/ 2182060 h 2237474"/>
              <a:gd name="connsiteX179" fmla="*/ 550309 w 12192000"/>
              <a:gd name="connsiteY179" fmla="*/ 2181825 h 2237474"/>
              <a:gd name="connsiteX180" fmla="*/ 541836 w 12192000"/>
              <a:gd name="connsiteY180" fmla="*/ 2181063 h 2237474"/>
              <a:gd name="connsiteX181" fmla="*/ 536057 w 12192000"/>
              <a:gd name="connsiteY181" fmla="*/ 2181537 h 2237474"/>
              <a:gd name="connsiteX182" fmla="*/ 520671 w 12192000"/>
              <a:gd name="connsiteY182" fmla="*/ 2180980 h 2237474"/>
              <a:gd name="connsiteX183" fmla="*/ 515024 w 12192000"/>
              <a:gd name="connsiteY183" fmla="*/ 2179258 h 2237474"/>
              <a:gd name="connsiteX184" fmla="*/ 512278 w 12192000"/>
              <a:gd name="connsiteY184" fmla="*/ 2176369 h 2237474"/>
              <a:gd name="connsiteX185" fmla="*/ 480419 w 12192000"/>
              <a:gd name="connsiteY185" fmla="*/ 2167807 h 2237474"/>
              <a:gd name="connsiteX186" fmla="*/ 413835 w 12192000"/>
              <a:gd name="connsiteY186" fmla="*/ 2156783 h 2237474"/>
              <a:gd name="connsiteX187" fmla="*/ 376513 w 12192000"/>
              <a:gd name="connsiteY187" fmla="*/ 2154014 h 2237474"/>
              <a:gd name="connsiteX188" fmla="*/ 273386 w 12192000"/>
              <a:gd name="connsiteY188" fmla="*/ 2142551 h 2237474"/>
              <a:gd name="connsiteX189" fmla="*/ 169207 w 12192000"/>
              <a:gd name="connsiteY189" fmla="*/ 2128100 h 2237474"/>
              <a:gd name="connsiteX190" fmla="*/ 93149 w 12192000"/>
              <a:gd name="connsiteY190" fmla="*/ 2105324 h 2237474"/>
              <a:gd name="connsiteX191" fmla="*/ 88109 w 12192000"/>
              <a:gd name="connsiteY191" fmla="*/ 2106704 h 2237474"/>
              <a:gd name="connsiteX192" fmla="*/ 80022 w 12192000"/>
              <a:gd name="connsiteY192" fmla="*/ 2107254 h 2237474"/>
              <a:gd name="connsiteX193" fmla="*/ 79717 w 12192000"/>
              <a:gd name="connsiteY193" fmla="*/ 2107046 h 2237474"/>
              <a:gd name="connsiteX194" fmla="*/ 72352 w 12192000"/>
              <a:gd name="connsiteY194" fmla="*/ 2107991 h 2237474"/>
              <a:gd name="connsiteX195" fmla="*/ 37645 w 12192000"/>
              <a:gd name="connsiteY195" fmla="*/ 2115401 h 2237474"/>
              <a:gd name="connsiteX196" fmla="*/ 4572 w 12192000"/>
              <a:gd name="connsiteY196" fmla="*/ 2111091 h 2237474"/>
              <a:gd name="connsiteX197" fmla="*/ 0 w 12192000"/>
              <a:gd name="connsiteY197" fmla="*/ 2110468 h 2237474"/>
              <a:gd name="connsiteX198" fmla="*/ 0 w 12192000"/>
              <a:gd name="connsiteY19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42099 w 12192000"/>
              <a:gd name="connsiteY53" fmla="*/ 1336332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39997 w 12192000"/>
              <a:gd name="connsiteY50" fmla="*/ 1282713 h 2237474"/>
              <a:gd name="connsiteX51" fmla="*/ 8074238 w 12192000"/>
              <a:gd name="connsiteY51" fmla="*/ 1301895 h 2237474"/>
              <a:gd name="connsiteX52" fmla="*/ 7942099 w 12192000"/>
              <a:gd name="connsiteY52" fmla="*/ 1336332 h 2237474"/>
              <a:gd name="connsiteX53" fmla="*/ 7902328 w 12192000"/>
              <a:gd name="connsiteY53" fmla="*/ 1345865 h 2237474"/>
              <a:gd name="connsiteX54" fmla="*/ 7840612 w 12192000"/>
              <a:gd name="connsiteY54" fmla="*/ 1369373 h 2237474"/>
              <a:gd name="connsiteX55" fmla="*/ 7786819 w 12192000"/>
              <a:gd name="connsiteY55" fmla="*/ 1378970 h 2237474"/>
              <a:gd name="connsiteX56" fmla="*/ 7548172 w 12192000"/>
              <a:gd name="connsiteY56" fmla="*/ 1417460 h 2237474"/>
              <a:gd name="connsiteX57" fmla="*/ 7483437 w 12192000"/>
              <a:gd name="connsiteY57" fmla="*/ 1478152 h 2237474"/>
              <a:gd name="connsiteX58" fmla="*/ 7377870 w 12192000"/>
              <a:gd name="connsiteY58" fmla="*/ 1523319 h 2237474"/>
              <a:gd name="connsiteX59" fmla="*/ 7230737 w 12192000"/>
              <a:gd name="connsiteY59" fmla="*/ 1562633 h 2237474"/>
              <a:gd name="connsiteX60" fmla="*/ 7224458 w 12192000"/>
              <a:gd name="connsiteY60" fmla="*/ 1573008 h 2237474"/>
              <a:gd name="connsiteX61" fmla="*/ 7183121 w 12192000"/>
              <a:gd name="connsiteY61" fmla="*/ 1595162 h 2237474"/>
              <a:gd name="connsiteX62" fmla="*/ 7164601 w 12192000"/>
              <a:gd name="connsiteY62" fmla="*/ 1606490 h 2237474"/>
              <a:gd name="connsiteX63" fmla="*/ 7031309 w 12192000"/>
              <a:gd name="connsiteY63" fmla="*/ 1619451 h 2237474"/>
              <a:gd name="connsiteX64" fmla="*/ 6900177 w 12192000"/>
              <a:gd name="connsiteY64" fmla="*/ 1636016 h 2237474"/>
              <a:gd name="connsiteX65" fmla="*/ 6795372 w 12192000"/>
              <a:gd name="connsiteY65" fmla="*/ 1644845 h 2237474"/>
              <a:gd name="connsiteX66" fmla="*/ 6692251 w 12192000"/>
              <a:gd name="connsiteY66" fmla="*/ 1656357 h 2237474"/>
              <a:gd name="connsiteX67" fmla="*/ 6655235 w 12192000"/>
              <a:gd name="connsiteY67" fmla="*/ 1661869 h 2237474"/>
              <a:gd name="connsiteX68" fmla="*/ 6554894 w 12192000"/>
              <a:gd name="connsiteY68" fmla="*/ 1664428 h 2237474"/>
              <a:gd name="connsiteX69" fmla="*/ 6516595 w 12192000"/>
              <a:gd name="connsiteY69" fmla="*/ 1667475 h 2237474"/>
              <a:gd name="connsiteX70" fmla="*/ 6508541 w 12192000"/>
              <a:gd name="connsiteY70" fmla="*/ 1668757 h 2237474"/>
              <a:gd name="connsiteX71" fmla="*/ 6471012 w 12192000"/>
              <a:gd name="connsiteY71" fmla="*/ 1678604 h 2237474"/>
              <a:gd name="connsiteX72" fmla="*/ 6364035 w 12192000"/>
              <a:gd name="connsiteY72" fmla="*/ 1667683 h 2237474"/>
              <a:gd name="connsiteX73" fmla="*/ 6280959 w 12192000"/>
              <a:gd name="connsiteY73" fmla="*/ 1689329 h 2237474"/>
              <a:gd name="connsiteX74" fmla="*/ 6243319 w 12192000"/>
              <a:gd name="connsiteY74" fmla="*/ 1695560 h 2237474"/>
              <a:gd name="connsiteX75" fmla="*/ 6098321 w 12192000"/>
              <a:gd name="connsiteY75" fmla="*/ 1721646 h 2237474"/>
              <a:gd name="connsiteX76" fmla="*/ 5880652 w 12192000"/>
              <a:gd name="connsiteY76" fmla="*/ 1779643 h 2237474"/>
              <a:gd name="connsiteX77" fmla="*/ 5785959 w 12192000"/>
              <a:gd name="connsiteY77" fmla="*/ 1775307 h 2237474"/>
              <a:gd name="connsiteX78" fmla="*/ 5643534 w 12192000"/>
              <a:gd name="connsiteY78" fmla="*/ 1802919 h 2237474"/>
              <a:gd name="connsiteX79" fmla="*/ 5518799 w 12192000"/>
              <a:gd name="connsiteY79" fmla="*/ 1818312 h 2237474"/>
              <a:gd name="connsiteX80" fmla="*/ 5505014 w 12192000"/>
              <a:gd name="connsiteY80" fmla="*/ 1819259 h 2237474"/>
              <a:gd name="connsiteX81" fmla="*/ 5453307 w 12192000"/>
              <a:gd name="connsiteY81" fmla="*/ 1815450 h 2237474"/>
              <a:gd name="connsiteX82" fmla="*/ 5221533 w 12192000"/>
              <a:gd name="connsiteY82" fmla="*/ 1846950 h 2237474"/>
              <a:gd name="connsiteX83" fmla="*/ 5149802 w 12192000"/>
              <a:gd name="connsiteY83" fmla="*/ 1844846 h 2237474"/>
              <a:gd name="connsiteX84" fmla="*/ 5114927 w 12192000"/>
              <a:gd name="connsiteY84" fmla="*/ 1847827 h 2237474"/>
              <a:gd name="connsiteX85" fmla="*/ 5108970 w 12192000"/>
              <a:gd name="connsiteY85" fmla="*/ 1847935 h 2237474"/>
              <a:gd name="connsiteX86" fmla="*/ 5067961 w 12192000"/>
              <a:gd name="connsiteY86" fmla="*/ 1845917 h 2237474"/>
              <a:gd name="connsiteX87" fmla="*/ 5007075 w 12192000"/>
              <a:gd name="connsiteY87" fmla="*/ 1838626 h 2237474"/>
              <a:gd name="connsiteX88" fmla="*/ 4944087 w 12192000"/>
              <a:gd name="connsiteY88" fmla="*/ 1823332 h 2237474"/>
              <a:gd name="connsiteX89" fmla="*/ 4907662 w 12192000"/>
              <a:gd name="connsiteY89" fmla="*/ 1816900 h 2237474"/>
              <a:gd name="connsiteX90" fmla="*/ 4882386 w 12192000"/>
              <a:gd name="connsiteY90" fmla="*/ 1809844 h 2237474"/>
              <a:gd name="connsiteX91" fmla="*/ 4811440 w 12192000"/>
              <a:gd name="connsiteY91" fmla="*/ 1804655 h 2237474"/>
              <a:gd name="connsiteX92" fmla="*/ 4691075 w 12192000"/>
              <a:gd name="connsiteY92" fmla="*/ 1801389 h 2237474"/>
              <a:gd name="connsiteX93" fmla="*/ 4611738 w 12192000"/>
              <a:gd name="connsiteY93" fmla="*/ 1776964 h 2237474"/>
              <a:gd name="connsiteX94" fmla="*/ 4560070 w 12192000"/>
              <a:gd name="connsiteY94" fmla="*/ 1785640 h 2237474"/>
              <a:gd name="connsiteX95" fmla="*/ 4536503 w 12192000"/>
              <a:gd name="connsiteY95" fmla="*/ 1785334 h 2237474"/>
              <a:gd name="connsiteX96" fmla="*/ 4513724 w 12192000"/>
              <a:gd name="connsiteY96" fmla="*/ 1791996 h 2237474"/>
              <a:gd name="connsiteX97" fmla="*/ 4459810 w 12192000"/>
              <a:gd name="connsiteY97" fmla="*/ 1797886 h 2237474"/>
              <a:gd name="connsiteX98" fmla="*/ 4379064 w 12192000"/>
              <a:gd name="connsiteY98" fmla="*/ 1817177 h 2237474"/>
              <a:gd name="connsiteX99" fmla="*/ 4290981 w 12192000"/>
              <a:gd name="connsiteY99" fmla="*/ 1839677 h 2237474"/>
              <a:gd name="connsiteX100" fmla="*/ 4238372 w 12192000"/>
              <a:gd name="connsiteY100" fmla="*/ 1851480 h 2237474"/>
              <a:gd name="connsiteX101" fmla="*/ 4232517 w 12192000"/>
              <a:gd name="connsiteY101" fmla="*/ 1852567 h 2237474"/>
              <a:gd name="connsiteX102" fmla="*/ 4191732 w 12192000"/>
              <a:gd name="connsiteY102" fmla="*/ 1857328 h 2237474"/>
              <a:gd name="connsiteX103" fmla="*/ 4065532 w 12192000"/>
              <a:gd name="connsiteY103" fmla="*/ 1855477 h 2237474"/>
              <a:gd name="connsiteX104" fmla="*/ 4028460 w 12192000"/>
              <a:gd name="connsiteY104" fmla="*/ 1855137 h 2237474"/>
              <a:gd name="connsiteX105" fmla="*/ 4002267 w 12192000"/>
              <a:gd name="connsiteY105" fmla="*/ 1852352 h 2237474"/>
              <a:gd name="connsiteX106" fmla="*/ 3931396 w 12192000"/>
              <a:gd name="connsiteY106" fmla="*/ 1858915 h 2237474"/>
              <a:gd name="connsiteX107" fmla="*/ 3812162 w 12192000"/>
              <a:gd name="connsiteY107" fmla="*/ 1875501 h 2237474"/>
              <a:gd name="connsiteX108" fmla="*/ 3729530 w 12192000"/>
              <a:gd name="connsiteY108" fmla="*/ 1864513 h 2237474"/>
              <a:gd name="connsiteX109" fmla="*/ 3680177 w 12192000"/>
              <a:gd name="connsiteY109" fmla="*/ 1881552 h 2237474"/>
              <a:gd name="connsiteX110" fmla="*/ 3567259 w 12192000"/>
              <a:gd name="connsiteY110" fmla="*/ 1893482 h 2237474"/>
              <a:gd name="connsiteX111" fmla="*/ 3405770 w 12192000"/>
              <a:gd name="connsiteY111" fmla="*/ 1904591 h 2237474"/>
              <a:gd name="connsiteX112" fmla="*/ 3280097 w 12192000"/>
              <a:gd name="connsiteY112" fmla="*/ 1919610 h 2237474"/>
              <a:gd name="connsiteX113" fmla="*/ 3123424 w 12192000"/>
              <a:gd name="connsiteY113" fmla="*/ 1952930 h 2237474"/>
              <a:gd name="connsiteX114" fmla="*/ 3009910 w 12192000"/>
              <a:gd name="connsiteY114" fmla="*/ 1957866 h 2237474"/>
              <a:gd name="connsiteX115" fmla="*/ 2995934 w 12192000"/>
              <a:gd name="connsiteY115" fmla="*/ 1967085 h 2237474"/>
              <a:gd name="connsiteX116" fmla="*/ 2980071 w 12192000"/>
              <a:gd name="connsiteY116" fmla="*/ 1972988 h 2237474"/>
              <a:gd name="connsiteX117" fmla="*/ 2978094 w 12192000"/>
              <a:gd name="connsiteY117" fmla="*/ 1972369 h 2237474"/>
              <a:gd name="connsiteX118" fmla="*/ 2942858 w 12192000"/>
              <a:gd name="connsiteY118" fmla="*/ 1981367 h 2237474"/>
              <a:gd name="connsiteX119" fmla="*/ 2875436 w 12192000"/>
              <a:gd name="connsiteY119" fmla="*/ 1996977 h 2237474"/>
              <a:gd name="connsiteX120" fmla="*/ 2874892 w 12192000"/>
              <a:gd name="connsiteY120" fmla="*/ 1996085 h 2237474"/>
              <a:gd name="connsiteX121" fmla="*/ 2864145 w 12192000"/>
              <a:gd name="connsiteY121" fmla="*/ 1994061 h 2237474"/>
              <a:gd name="connsiteX122" fmla="*/ 2843662 w 12192000"/>
              <a:gd name="connsiteY122" fmla="*/ 1992498 h 2237474"/>
              <a:gd name="connsiteX123" fmla="*/ 2796128 w 12192000"/>
              <a:gd name="connsiteY123" fmla="*/ 1976403 h 2237474"/>
              <a:gd name="connsiteX124" fmla="*/ 2756784 w 12192000"/>
              <a:gd name="connsiteY124" fmla="*/ 1985116 h 2237474"/>
              <a:gd name="connsiteX125" fmla="*/ 2748833 w 12192000"/>
              <a:gd name="connsiteY125" fmla="*/ 1986323 h 2237474"/>
              <a:gd name="connsiteX126" fmla="*/ 2748661 w 12192000"/>
              <a:gd name="connsiteY126" fmla="*/ 1986122 h 2237474"/>
              <a:gd name="connsiteX127" fmla="*/ 2740251 w 12192000"/>
              <a:gd name="connsiteY127" fmla="*/ 1986946 h 2237474"/>
              <a:gd name="connsiteX128" fmla="*/ 2718916 w 12192000"/>
              <a:gd name="connsiteY128" fmla="*/ 1990867 h 2237474"/>
              <a:gd name="connsiteX129" fmla="*/ 2713522 w 12192000"/>
              <a:gd name="connsiteY129" fmla="*/ 1990173 h 2237474"/>
              <a:gd name="connsiteX130" fmla="*/ 2680597 w 12192000"/>
              <a:gd name="connsiteY130" fmla="*/ 1984996 h 2237474"/>
              <a:gd name="connsiteX131" fmla="*/ 2578178 w 12192000"/>
              <a:gd name="connsiteY131" fmla="*/ 1990531 h 2237474"/>
              <a:gd name="connsiteX132" fmla="*/ 2476147 w 12192000"/>
              <a:gd name="connsiteY132" fmla="*/ 1998305 h 2237474"/>
              <a:gd name="connsiteX133" fmla="*/ 2373568 w 12192000"/>
              <a:gd name="connsiteY133" fmla="*/ 2003219 h 2237474"/>
              <a:gd name="connsiteX134" fmla="*/ 2321399 w 12192000"/>
              <a:gd name="connsiteY134" fmla="*/ 1989467 h 2237474"/>
              <a:gd name="connsiteX135" fmla="*/ 2315525 w 12192000"/>
              <a:gd name="connsiteY135" fmla="*/ 1989708 h 2237474"/>
              <a:gd name="connsiteX136" fmla="*/ 2300792 w 12192000"/>
              <a:gd name="connsiteY136" fmla="*/ 1994290 h 2237474"/>
              <a:gd name="connsiteX137" fmla="*/ 2295469 w 12192000"/>
              <a:gd name="connsiteY137" fmla="*/ 1996659 h 2237474"/>
              <a:gd name="connsiteX138" fmla="*/ 2287219 w 12192000"/>
              <a:gd name="connsiteY138" fmla="*/ 1998750 h 2237474"/>
              <a:gd name="connsiteX139" fmla="*/ 2286948 w 12192000"/>
              <a:gd name="connsiteY139" fmla="*/ 1998596 h 2237474"/>
              <a:gd name="connsiteX140" fmla="*/ 2243069 w 12192000"/>
              <a:gd name="connsiteY140" fmla="*/ 2015111 h 2237474"/>
              <a:gd name="connsiteX141" fmla="*/ 2186609 w 12192000"/>
              <a:gd name="connsiteY141" fmla="*/ 2008263 h 2237474"/>
              <a:gd name="connsiteX142" fmla="*/ 2164831 w 12192000"/>
              <a:gd name="connsiteY142" fmla="*/ 2010143 h 2237474"/>
              <a:gd name="connsiteX143" fmla="*/ 2152836 w 12192000"/>
              <a:gd name="connsiteY143" fmla="*/ 2010048 h 2237474"/>
              <a:gd name="connsiteX144" fmla="*/ 2117102 w 12192000"/>
              <a:gd name="connsiteY144" fmla="*/ 2023004 h 2237474"/>
              <a:gd name="connsiteX145" fmla="*/ 2111935 w 12192000"/>
              <a:gd name="connsiteY145" fmla="*/ 2023163 h 2237474"/>
              <a:gd name="connsiteX146" fmla="*/ 2089991 w 12192000"/>
              <a:gd name="connsiteY146" fmla="*/ 2034193 h 2237474"/>
              <a:gd name="connsiteX147" fmla="*/ 2058061 w 12192000"/>
              <a:gd name="connsiteY147" fmla="*/ 2047942 h 2237474"/>
              <a:gd name="connsiteX148" fmla="*/ 2055737 w 12192000"/>
              <a:gd name="connsiteY148" fmla="*/ 2047704 h 2237474"/>
              <a:gd name="connsiteX149" fmla="*/ 2042244 w 12192000"/>
              <a:gd name="connsiteY149" fmla="*/ 2055560 h 2237474"/>
              <a:gd name="connsiteX150" fmla="*/ 1976224 w 12192000"/>
              <a:gd name="connsiteY150" fmla="*/ 2074257 h 2237474"/>
              <a:gd name="connsiteX151" fmla="*/ 1877728 w 12192000"/>
              <a:gd name="connsiteY151" fmla="*/ 2101004 h 2237474"/>
              <a:gd name="connsiteX152" fmla="*/ 1759056 w 12192000"/>
              <a:gd name="connsiteY152" fmla="*/ 2125608 h 2237474"/>
              <a:gd name="connsiteX153" fmla="*/ 1637948 w 12192000"/>
              <a:gd name="connsiteY153" fmla="*/ 2172597 h 2237474"/>
              <a:gd name="connsiteX154" fmla="*/ 1434549 w 12192000"/>
              <a:gd name="connsiteY154" fmla="*/ 2234522 h 2237474"/>
              <a:gd name="connsiteX155" fmla="*/ 1398481 w 12192000"/>
              <a:gd name="connsiteY155" fmla="*/ 2237074 h 2237474"/>
              <a:gd name="connsiteX156" fmla="*/ 1398407 w 12192000"/>
              <a:gd name="connsiteY156" fmla="*/ 2237095 h 2237474"/>
              <a:gd name="connsiteX157" fmla="*/ 1370962 w 12192000"/>
              <a:gd name="connsiteY157" fmla="*/ 2237474 h 2237474"/>
              <a:gd name="connsiteX158" fmla="*/ 1356367 w 12192000"/>
              <a:gd name="connsiteY158" fmla="*/ 2235089 h 2237474"/>
              <a:gd name="connsiteX159" fmla="*/ 1324828 w 12192000"/>
              <a:gd name="connsiteY159" fmla="*/ 2231968 h 2237474"/>
              <a:gd name="connsiteX160" fmla="*/ 1297744 w 12192000"/>
              <a:gd name="connsiteY160" fmla="*/ 2235849 h 2237474"/>
              <a:gd name="connsiteX161" fmla="*/ 1286236 w 12192000"/>
              <a:gd name="connsiteY161" fmla="*/ 2233135 h 2237474"/>
              <a:gd name="connsiteX162" fmla="*/ 1283504 w 12192000"/>
              <a:gd name="connsiteY162" fmla="*/ 2233797 h 2237474"/>
              <a:gd name="connsiteX163" fmla="*/ 1279765 w 12192000"/>
              <a:gd name="connsiteY163" fmla="*/ 2229639 h 2237474"/>
              <a:gd name="connsiteX164" fmla="*/ 1195347 w 12192000"/>
              <a:gd name="connsiteY164" fmla="*/ 2212354 h 2237474"/>
              <a:gd name="connsiteX165" fmla="*/ 970251 w 12192000"/>
              <a:gd name="connsiteY165" fmla="*/ 2221029 h 2237474"/>
              <a:gd name="connsiteX166" fmla="*/ 812914 w 12192000"/>
              <a:gd name="connsiteY166" fmla="*/ 2202752 h 2237474"/>
              <a:gd name="connsiteX167" fmla="*/ 800195 w 12192000"/>
              <a:gd name="connsiteY167" fmla="*/ 2209407 h 2237474"/>
              <a:gd name="connsiteX168" fmla="*/ 784978 w 12192000"/>
              <a:gd name="connsiteY168" fmla="*/ 2212360 h 2237474"/>
              <a:gd name="connsiteX169" fmla="*/ 681987 w 12192000"/>
              <a:gd name="connsiteY169" fmla="*/ 2216757 h 2237474"/>
              <a:gd name="connsiteX170" fmla="*/ 669923 w 12192000"/>
              <a:gd name="connsiteY170" fmla="*/ 2211682 h 2237474"/>
              <a:gd name="connsiteX171" fmla="*/ 648680 w 12192000"/>
              <a:gd name="connsiteY171" fmla="*/ 2206229 h 2237474"/>
              <a:gd name="connsiteX172" fmla="*/ 597225 w 12192000"/>
              <a:gd name="connsiteY172" fmla="*/ 2180999 h 2237474"/>
              <a:gd name="connsiteX173" fmla="*/ 558449 w 12192000"/>
              <a:gd name="connsiteY173" fmla="*/ 2182346 h 2237474"/>
              <a:gd name="connsiteX174" fmla="*/ 550517 w 12192000"/>
              <a:gd name="connsiteY174" fmla="*/ 2182060 h 2237474"/>
              <a:gd name="connsiteX175" fmla="*/ 550309 w 12192000"/>
              <a:gd name="connsiteY175" fmla="*/ 2181825 h 2237474"/>
              <a:gd name="connsiteX176" fmla="*/ 541836 w 12192000"/>
              <a:gd name="connsiteY176" fmla="*/ 2181063 h 2237474"/>
              <a:gd name="connsiteX177" fmla="*/ 536057 w 12192000"/>
              <a:gd name="connsiteY177" fmla="*/ 2181537 h 2237474"/>
              <a:gd name="connsiteX178" fmla="*/ 520671 w 12192000"/>
              <a:gd name="connsiteY178" fmla="*/ 2180980 h 2237474"/>
              <a:gd name="connsiteX179" fmla="*/ 515024 w 12192000"/>
              <a:gd name="connsiteY179" fmla="*/ 2179258 h 2237474"/>
              <a:gd name="connsiteX180" fmla="*/ 512278 w 12192000"/>
              <a:gd name="connsiteY180" fmla="*/ 2176369 h 2237474"/>
              <a:gd name="connsiteX181" fmla="*/ 480419 w 12192000"/>
              <a:gd name="connsiteY181" fmla="*/ 2167807 h 2237474"/>
              <a:gd name="connsiteX182" fmla="*/ 413835 w 12192000"/>
              <a:gd name="connsiteY182" fmla="*/ 2156783 h 2237474"/>
              <a:gd name="connsiteX183" fmla="*/ 376513 w 12192000"/>
              <a:gd name="connsiteY183" fmla="*/ 2154014 h 2237474"/>
              <a:gd name="connsiteX184" fmla="*/ 273386 w 12192000"/>
              <a:gd name="connsiteY184" fmla="*/ 2142551 h 2237474"/>
              <a:gd name="connsiteX185" fmla="*/ 169207 w 12192000"/>
              <a:gd name="connsiteY185" fmla="*/ 2128100 h 2237474"/>
              <a:gd name="connsiteX186" fmla="*/ 93149 w 12192000"/>
              <a:gd name="connsiteY186" fmla="*/ 2105324 h 2237474"/>
              <a:gd name="connsiteX187" fmla="*/ 88109 w 12192000"/>
              <a:gd name="connsiteY187" fmla="*/ 2106704 h 2237474"/>
              <a:gd name="connsiteX188" fmla="*/ 80022 w 12192000"/>
              <a:gd name="connsiteY188" fmla="*/ 2107254 h 2237474"/>
              <a:gd name="connsiteX189" fmla="*/ 79717 w 12192000"/>
              <a:gd name="connsiteY189" fmla="*/ 2107046 h 2237474"/>
              <a:gd name="connsiteX190" fmla="*/ 72352 w 12192000"/>
              <a:gd name="connsiteY190" fmla="*/ 2107991 h 2237474"/>
              <a:gd name="connsiteX191" fmla="*/ 37645 w 12192000"/>
              <a:gd name="connsiteY191" fmla="*/ 2115401 h 2237474"/>
              <a:gd name="connsiteX192" fmla="*/ 4572 w 12192000"/>
              <a:gd name="connsiteY192" fmla="*/ 2111091 h 2237474"/>
              <a:gd name="connsiteX193" fmla="*/ 0 w 12192000"/>
              <a:gd name="connsiteY193" fmla="*/ 2110468 h 2237474"/>
              <a:gd name="connsiteX194" fmla="*/ 0 w 12192000"/>
              <a:gd name="connsiteY19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8975 w 12192000"/>
              <a:gd name="connsiteY12" fmla="*/ 75527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715896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78619 w 12192000"/>
              <a:gd name="connsiteY28" fmla="*/ 1011878 h 2237474"/>
              <a:gd name="connsiteX29" fmla="*/ 9268019 w 12192000"/>
              <a:gd name="connsiteY29" fmla="*/ 1007442 h 2237474"/>
              <a:gd name="connsiteX30" fmla="*/ 9234662 w 12192000"/>
              <a:gd name="connsiteY30" fmla="*/ 1023056 h 2237474"/>
              <a:gd name="connsiteX31" fmla="*/ 9181033 w 12192000"/>
              <a:gd name="connsiteY31" fmla="*/ 1037921 h 2237474"/>
              <a:gd name="connsiteX32" fmla="*/ 9155969 w 12192000"/>
              <a:gd name="connsiteY32" fmla="*/ 1046804 h 2237474"/>
              <a:gd name="connsiteX33" fmla="*/ 9133985 w 12192000"/>
              <a:gd name="connsiteY33" fmla="*/ 1046450 h 2237474"/>
              <a:gd name="connsiteX34" fmla="*/ 9003462 w 12192000"/>
              <a:gd name="connsiteY34" fmla="*/ 1042406 h 2237474"/>
              <a:gd name="connsiteX35" fmla="*/ 8968445 w 12192000"/>
              <a:gd name="connsiteY35" fmla="*/ 1052169 h 2237474"/>
              <a:gd name="connsiteX36" fmla="*/ 8886001 w 12192000"/>
              <a:gd name="connsiteY36" fmla="*/ 1067468 h 2237474"/>
              <a:gd name="connsiteX37" fmla="*/ 8838610 w 12192000"/>
              <a:gd name="connsiteY37" fmla="*/ 1075091 h 2237474"/>
              <a:gd name="connsiteX38" fmla="*/ 8750383 w 12192000"/>
              <a:gd name="connsiteY38" fmla="*/ 1097387 h 2237474"/>
              <a:gd name="connsiteX39" fmla="*/ 8665605 w 12192000"/>
              <a:gd name="connsiteY39" fmla="*/ 1110791 h 2237474"/>
              <a:gd name="connsiteX40" fmla="*/ 8584946 w 12192000"/>
              <a:gd name="connsiteY40" fmla="*/ 1135226 h 2237474"/>
              <a:gd name="connsiteX41" fmla="*/ 8460755 w 12192000"/>
              <a:gd name="connsiteY41" fmla="*/ 1203427 h 2237474"/>
              <a:gd name="connsiteX42" fmla="*/ 8419755 w 12192000"/>
              <a:gd name="connsiteY42" fmla="*/ 1216260 h 2237474"/>
              <a:gd name="connsiteX43" fmla="*/ 8411626 w 12192000"/>
              <a:gd name="connsiteY43" fmla="*/ 1214397 h 2237474"/>
              <a:gd name="connsiteX44" fmla="*/ 8363469 w 12192000"/>
              <a:gd name="connsiteY44" fmla="*/ 1246658 h 2237474"/>
              <a:gd name="connsiteX45" fmla="*/ 8275497 w 12192000"/>
              <a:gd name="connsiteY45" fmla="*/ 1264396 h 2237474"/>
              <a:gd name="connsiteX46" fmla="*/ 8206287 w 12192000"/>
              <a:gd name="connsiteY46" fmla="*/ 1273060 h 2237474"/>
              <a:gd name="connsiteX47" fmla="*/ 8139997 w 12192000"/>
              <a:gd name="connsiteY47" fmla="*/ 1282713 h 2237474"/>
              <a:gd name="connsiteX48" fmla="*/ 8074238 w 12192000"/>
              <a:gd name="connsiteY48" fmla="*/ 1301895 h 2237474"/>
              <a:gd name="connsiteX49" fmla="*/ 7942099 w 12192000"/>
              <a:gd name="connsiteY49" fmla="*/ 1336332 h 2237474"/>
              <a:gd name="connsiteX50" fmla="*/ 7902328 w 12192000"/>
              <a:gd name="connsiteY50" fmla="*/ 1345865 h 2237474"/>
              <a:gd name="connsiteX51" fmla="*/ 7840612 w 12192000"/>
              <a:gd name="connsiteY51" fmla="*/ 1369373 h 2237474"/>
              <a:gd name="connsiteX52" fmla="*/ 7786819 w 12192000"/>
              <a:gd name="connsiteY52" fmla="*/ 1378970 h 2237474"/>
              <a:gd name="connsiteX53" fmla="*/ 7548172 w 12192000"/>
              <a:gd name="connsiteY53" fmla="*/ 1417460 h 2237474"/>
              <a:gd name="connsiteX54" fmla="*/ 7483437 w 12192000"/>
              <a:gd name="connsiteY54" fmla="*/ 1478152 h 2237474"/>
              <a:gd name="connsiteX55" fmla="*/ 7377870 w 12192000"/>
              <a:gd name="connsiteY55" fmla="*/ 1523319 h 2237474"/>
              <a:gd name="connsiteX56" fmla="*/ 7230737 w 12192000"/>
              <a:gd name="connsiteY56" fmla="*/ 1562633 h 2237474"/>
              <a:gd name="connsiteX57" fmla="*/ 7224458 w 12192000"/>
              <a:gd name="connsiteY57" fmla="*/ 1573008 h 2237474"/>
              <a:gd name="connsiteX58" fmla="*/ 7183121 w 12192000"/>
              <a:gd name="connsiteY58" fmla="*/ 1595162 h 2237474"/>
              <a:gd name="connsiteX59" fmla="*/ 7164601 w 12192000"/>
              <a:gd name="connsiteY59" fmla="*/ 1606490 h 2237474"/>
              <a:gd name="connsiteX60" fmla="*/ 7031309 w 12192000"/>
              <a:gd name="connsiteY60" fmla="*/ 1619451 h 2237474"/>
              <a:gd name="connsiteX61" fmla="*/ 6900177 w 12192000"/>
              <a:gd name="connsiteY61" fmla="*/ 1636016 h 2237474"/>
              <a:gd name="connsiteX62" fmla="*/ 6795372 w 12192000"/>
              <a:gd name="connsiteY62" fmla="*/ 1644845 h 2237474"/>
              <a:gd name="connsiteX63" fmla="*/ 6692251 w 12192000"/>
              <a:gd name="connsiteY63" fmla="*/ 1656357 h 2237474"/>
              <a:gd name="connsiteX64" fmla="*/ 6655235 w 12192000"/>
              <a:gd name="connsiteY64" fmla="*/ 1661869 h 2237474"/>
              <a:gd name="connsiteX65" fmla="*/ 6554894 w 12192000"/>
              <a:gd name="connsiteY65" fmla="*/ 1664428 h 2237474"/>
              <a:gd name="connsiteX66" fmla="*/ 6516595 w 12192000"/>
              <a:gd name="connsiteY66" fmla="*/ 1667475 h 2237474"/>
              <a:gd name="connsiteX67" fmla="*/ 6508541 w 12192000"/>
              <a:gd name="connsiteY67" fmla="*/ 1668757 h 2237474"/>
              <a:gd name="connsiteX68" fmla="*/ 6471012 w 12192000"/>
              <a:gd name="connsiteY68" fmla="*/ 1678604 h 2237474"/>
              <a:gd name="connsiteX69" fmla="*/ 6364035 w 12192000"/>
              <a:gd name="connsiteY69" fmla="*/ 1667683 h 2237474"/>
              <a:gd name="connsiteX70" fmla="*/ 6280959 w 12192000"/>
              <a:gd name="connsiteY70" fmla="*/ 1689329 h 2237474"/>
              <a:gd name="connsiteX71" fmla="*/ 6243319 w 12192000"/>
              <a:gd name="connsiteY71" fmla="*/ 1695560 h 2237474"/>
              <a:gd name="connsiteX72" fmla="*/ 6098321 w 12192000"/>
              <a:gd name="connsiteY72" fmla="*/ 1721646 h 2237474"/>
              <a:gd name="connsiteX73" fmla="*/ 5880652 w 12192000"/>
              <a:gd name="connsiteY73" fmla="*/ 1779643 h 2237474"/>
              <a:gd name="connsiteX74" fmla="*/ 5785959 w 12192000"/>
              <a:gd name="connsiteY74" fmla="*/ 1775307 h 2237474"/>
              <a:gd name="connsiteX75" fmla="*/ 5643534 w 12192000"/>
              <a:gd name="connsiteY75" fmla="*/ 1802919 h 2237474"/>
              <a:gd name="connsiteX76" fmla="*/ 5518799 w 12192000"/>
              <a:gd name="connsiteY76" fmla="*/ 1818312 h 2237474"/>
              <a:gd name="connsiteX77" fmla="*/ 5505014 w 12192000"/>
              <a:gd name="connsiteY77" fmla="*/ 1819259 h 2237474"/>
              <a:gd name="connsiteX78" fmla="*/ 5453307 w 12192000"/>
              <a:gd name="connsiteY78" fmla="*/ 1815450 h 2237474"/>
              <a:gd name="connsiteX79" fmla="*/ 5221533 w 12192000"/>
              <a:gd name="connsiteY79" fmla="*/ 1846950 h 2237474"/>
              <a:gd name="connsiteX80" fmla="*/ 5149802 w 12192000"/>
              <a:gd name="connsiteY80" fmla="*/ 1844846 h 2237474"/>
              <a:gd name="connsiteX81" fmla="*/ 5114927 w 12192000"/>
              <a:gd name="connsiteY81" fmla="*/ 1847827 h 2237474"/>
              <a:gd name="connsiteX82" fmla="*/ 5108970 w 12192000"/>
              <a:gd name="connsiteY82" fmla="*/ 1847935 h 2237474"/>
              <a:gd name="connsiteX83" fmla="*/ 5067961 w 12192000"/>
              <a:gd name="connsiteY83" fmla="*/ 1845917 h 2237474"/>
              <a:gd name="connsiteX84" fmla="*/ 5007075 w 12192000"/>
              <a:gd name="connsiteY84" fmla="*/ 1838626 h 2237474"/>
              <a:gd name="connsiteX85" fmla="*/ 4944087 w 12192000"/>
              <a:gd name="connsiteY85" fmla="*/ 1823332 h 2237474"/>
              <a:gd name="connsiteX86" fmla="*/ 4907662 w 12192000"/>
              <a:gd name="connsiteY86" fmla="*/ 1816900 h 2237474"/>
              <a:gd name="connsiteX87" fmla="*/ 4882386 w 12192000"/>
              <a:gd name="connsiteY87" fmla="*/ 1809844 h 2237474"/>
              <a:gd name="connsiteX88" fmla="*/ 4811440 w 12192000"/>
              <a:gd name="connsiteY88" fmla="*/ 1804655 h 2237474"/>
              <a:gd name="connsiteX89" fmla="*/ 4691075 w 12192000"/>
              <a:gd name="connsiteY89" fmla="*/ 1801389 h 2237474"/>
              <a:gd name="connsiteX90" fmla="*/ 4640313 w 12192000"/>
              <a:gd name="connsiteY90" fmla="*/ 1784307 h 2237474"/>
              <a:gd name="connsiteX91" fmla="*/ 4536503 w 12192000"/>
              <a:gd name="connsiteY91" fmla="*/ 1785334 h 2237474"/>
              <a:gd name="connsiteX92" fmla="*/ 4513724 w 12192000"/>
              <a:gd name="connsiteY92" fmla="*/ 1791996 h 2237474"/>
              <a:gd name="connsiteX93" fmla="*/ 4459810 w 12192000"/>
              <a:gd name="connsiteY93" fmla="*/ 1797886 h 2237474"/>
              <a:gd name="connsiteX94" fmla="*/ 4379064 w 12192000"/>
              <a:gd name="connsiteY94" fmla="*/ 1817177 h 2237474"/>
              <a:gd name="connsiteX95" fmla="*/ 4290981 w 12192000"/>
              <a:gd name="connsiteY95" fmla="*/ 1839677 h 2237474"/>
              <a:gd name="connsiteX96" fmla="*/ 4238372 w 12192000"/>
              <a:gd name="connsiteY96" fmla="*/ 1851480 h 2237474"/>
              <a:gd name="connsiteX97" fmla="*/ 4232517 w 12192000"/>
              <a:gd name="connsiteY97" fmla="*/ 1852567 h 2237474"/>
              <a:gd name="connsiteX98" fmla="*/ 4191732 w 12192000"/>
              <a:gd name="connsiteY98" fmla="*/ 1857328 h 2237474"/>
              <a:gd name="connsiteX99" fmla="*/ 4065532 w 12192000"/>
              <a:gd name="connsiteY99" fmla="*/ 1855477 h 2237474"/>
              <a:gd name="connsiteX100" fmla="*/ 4028460 w 12192000"/>
              <a:gd name="connsiteY100" fmla="*/ 1855137 h 2237474"/>
              <a:gd name="connsiteX101" fmla="*/ 4002267 w 12192000"/>
              <a:gd name="connsiteY101" fmla="*/ 1852352 h 2237474"/>
              <a:gd name="connsiteX102" fmla="*/ 3931396 w 12192000"/>
              <a:gd name="connsiteY102" fmla="*/ 1858915 h 2237474"/>
              <a:gd name="connsiteX103" fmla="*/ 3812162 w 12192000"/>
              <a:gd name="connsiteY103" fmla="*/ 1875501 h 2237474"/>
              <a:gd name="connsiteX104" fmla="*/ 3758105 w 12192000"/>
              <a:gd name="connsiteY104" fmla="*/ 1871856 h 2237474"/>
              <a:gd name="connsiteX105" fmla="*/ 3715896 w 12192000"/>
              <a:gd name="connsiteY105" fmla="*/ 1881552 h 2237474"/>
              <a:gd name="connsiteX106" fmla="*/ 3567259 w 12192000"/>
              <a:gd name="connsiteY106" fmla="*/ 1893482 h 2237474"/>
              <a:gd name="connsiteX107" fmla="*/ 3405770 w 12192000"/>
              <a:gd name="connsiteY107" fmla="*/ 1904591 h 2237474"/>
              <a:gd name="connsiteX108" fmla="*/ 3280097 w 12192000"/>
              <a:gd name="connsiteY108" fmla="*/ 1919610 h 2237474"/>
              <a:gd name="connsiteX109" fmla="*/ 3123424 w 12192000"/>
              <a:gd name="connsiteY109" fmla="*/ 1952930 h 2237474"/>
              <a:gd name="connsiteX110" fmla="*/ 3009910 w 12192000"/>
              <a:gd name="connsiteY110" fmla="*/ 1957866 h 2237474"/>
              <a:gd name="connsiteX111" fmla="*/ 2995934 w 12192000"/>
              <a:gd name="connsiteY111" fmla="*/ 1967085 h 2237474"/>
              <a:gd name="connsiteX112" fmla="*/ 2980071 w 12192000"/>
              <a:gd name="connsiteY112" fmla="*/ 1972988 h 2237474"/>
              <a:gd name="connsiteX113" fmla="*/ 2942858 w 12192000"/>
              <a:gd name="connsiteY113" fmla="*/ 1981367 h 2237474"/>
              <a:gd name="connsiteX114" fmla="*/ 2875436 w 12192000"/>
              <a:gd name="connsiteY114" fmla="*/ 1996977 h 2237474"/>
              <a:gd name="connsiteX115" fmla="*/ 2874892 w 12192000"/>
              <a:gd name="connsiteY115" fmla="*/ 1996085 h 2237474"/>
              <a:gd name="connsiteX116" fmla="*/ 2864145 w 12192000"/>
              <a:gd name="connsiteY116" fmla="*/ 1994061 h 2237474"/>
              <a:gd name="connsiteX117" fmla="*/ 2843662 w 12192000"/>
              <a:gd name="connsiteY117" fmla="*/ 1992498 h 2237474"/>
              <a:gd name="connsiteX118" fmla="*/ 2796128 w 12192000"/>
              <a:gd name="connsiteY118" fmla="*/ 1976403 h 2237474"/>
              <a:gd name="connsiteX119" fmla="*/ 2756784 w 12192000"/>
              <a:gd name="connsiteY119" fmla="*/ 1985116 h 2237474"/>
              <a:gd name="connsiteX120" fmla="*/ 2748833 w 12192000"/>
              <a:gd name="connsiteY120" fmla="*/ 1986323 h 2237474"/>
              <a:gd name="connsiteX121" fmla="*/ 2748661 w 12192000"/>
              <a:gd name="connsiteY121" fmla="*/ 1986122 h 2237474"/>
              <a:gd name="connsiteX122" fmla="*/ 2740251 w 12192000"/>
              <a:gd name="connsiteY122" fmla="*/ 1986946 h 2237474"/>
              <a:gd name="connsiteX123" fmla="*/ 2718916 w 12192000"/>
              <a:gd name="connsiteY123" fmla="*/ 1990867 h 2237474"/>
              <a:gd name="connsiteX124" fmla="*/ 2713522 w 12192000"/>
              <a:gd name="connsiteY124" fmla="*/ 1990173 h 2237474"/>
              <a:gd name="connsiteX125" fmla="*/ 2680597 w 12192000"/>
              <a:gd name="connsiteY125" fmla="*/ 1984996 h 2237474"/>
              <a:gd name="connsiteX126" fmla="*/ 2578178 w 12192000"/>
              <a:gd name="connsiteY126" fmla="*/ 1990531 h 2237474"/>
              <a:gd name="connsiteX127" fmla="*/ 2476147 w 12192000"/>
              <a:gd name="connsiteY127" fmla="*/ 1998305 h 2237474"/>
              <a:gd name="connsiteX128" fmla="*/ 2373568 w 12192000"/>
              <a:gd name="connsiteY128" fmla="*/ 2003219 h 2237474"/>
              <a:gd name="connsiteX129" fmla="*/ 2321399 w 12192000"/>
              <a:gd name="connsiteY129" fmla="*/ 1989467 h 2237474"/>
              <a:gd name="connsiteX130" fmla="*/ 2315525 w 12192000"/>
              <a:gd name="connsiteY130" fmla="*/ 1989708 h 2237474"/>
              <a:gd name="connsiteX131" fmla="*/ 2300792 w 12192000"/>
              <a:gd name="connsiteY131" fmla="*/ 1994290 h 2237474"/>
              <a:gd name="connsiteX132" fmla="*/ 2295469 w 12192000"/>
              <a:gd name="connsiteY132" fmla="*/ 1996659 h 2237474"/>
              <a:gd name="connsiteX133" fmla="*/ 2287219 w 12192000"/>
              <a:gd name="connsiteY133" fmla="*/ 1998750 h 2237474"/>
              <a:gd name="connsiteX134" fmla="*/ 2286948 w 12192000"/>
              <a:gd name="connsiteY134" fmla="*/ 1998596 h 2237474"/>
              <a:gd name="connsiteX135" fmla="*/ 2243069 w 12192000"/>
              <a:gd name="connsiteY135" fmla="*/ 2015111 h 2237474"/>
              <a:gd name="connsiteX136" fmla="*/ 2186609 w 12192000"/>
              <a:gd name="connsiteY136" fmla="*/ 2008263 h 2237474"/>
              <a:gd name="connsiteX137" fmla="*/ 2164831 w 12192000"/>
              <a:gd name="connsiteY137" fmla="*/ 2010143 h 2237474"/>
              <a:gd name="connsiteX138" fmla="*/ 2152836 w 12192000"/>
              <a:gd name="connsiteY138" fmla="*/ 2010048 h 2237474"/>
              <a:gd name="connsiteX139" fmla="*/ 2117102 w 12192000"/>
              <a:gd name="connsiteY139" fmla="*/ 2023004 h 2237474"/>
              <a:gd name="connsiteX140" fmla="*/ 2111935 w 12192000"/>
              <a:gd name="connsiteY140" fmla="*/ 2023163 h 2237474"/>
              <a:gd name="connsiteX141" fmla="*/ 2089991 w 12192000"/>
              <a:gd name="connsiteY141" fmla="*/ 2034193 h 2237474"/>
              <a:gd name="connsiteX142" fmla="*/ 2058061 w 12192000"/>
              <a:gd name="connsiteY142" fmla="*/ 2047942 h 2237474"/>
              <a:gd name="connsiteX143" fmla="*/ 2055737 w 12192000"/>
              <a:gd name="connsiteY143" fmla="*/ 2047704 h 2237474"/>
              <a:gd name="connsiteX144" fmla="*/ 2042244 w 12192000"/>
              <a:gd name="connsiteY144" fmla="*/ 2055560 h 2237474"/>
              <a:gd name="connsiteX145" fmla="*/ 1976224 w 12192000"/>
              <a:gd name="connsiteY145" fmla="*/ 2074257 h 2237474"/>
              <a:gd name="connsiteX146" fmla="*/ 1877728 w 12192000"/>
              <a:gd name="connsiteY146" fmla="*/ 2101004 h 2237474"/>
              <a:gd name="connsiteX147" fmla="*/ 1759056 w 12192000"/>
              <a:gd name="connsiteY147" fmla="*/ 2125608 h 2237474"/>
              <a:gd name="connsiteX148" fmla="*/ 1637948 w 12192000"/>
              <a:gd name="connsiteY148" fmla="*/ 2172597 h 2237474"/>
              <a:gd name="connsiteX149" fmla="*/ 1434549 w 12192000"/>
              <a:gd name="connsiteY149" fmla="*/ 2234522 h 2237474"/>
              <a:gd name="connsiteX150" fmla="*/ 1398481 w 12192000"/>
              <a:gd name="connsiteY150" fmla="*/ 2237074 h 2237474"/>
              <a:gd name="connsiteX151" fmla="*/ 1398407 w 12192000"/>
              <a:gd name="connsiteY151" fmla="*/ 2237095 h 2237474"/>
              <a:gd name="connsiteX152" fmla="*/ 1370962 w 12192000"/>
              <a:gd name="connsiteY152" fmla="*/ 2237474 h 2237474"/>
              <a:gd name="connsiteX153" fmla="*/ 1356367 w 12192000"/>
              <a:gd name="connsiteY153" fmla="*/ 2235089 h 2237474"/>
              <a:gd name="connsiteX154" fmla="*/ 1324828 w 12192000"/>
              <a:gd name="connsiteY154" fmla="*/ 2231968 h 2237474"/>
              <a:gd name="connsiteX155" fmla="*/ 1297744 w 12192000"/>
              <a:gd name="connsiteY155" fmla="*/ 2235849 h 2237474"/>
              <a:gd name="connsiteX156" fmla="*/ 1286236 w 12192000"/>
              <a:gd name="connsiteY156" fmla="*/ 2233135 h 2237474"/>
              <a:gd name="connsiteX157" fmla="*/ 1283504 w 12192000"/>
              <a:gd name="connsiteY157" fmla="*/ 2233797 h 2237474"/>
              <a:gd name="connsiteX158" fmla="*/ 1279765 w 12192000"/>
              <a:gd name="connsiteY158" fmla="*/ 2229639 h 2237474"/>
              <a:gd name="connsiteX159" fmla="*/ 1195347 w 12192000"/>
              <a:gd name="connsiteY159" fmla="*/ 2212354 h 2237474"/>
              <a:gd name="connsiteX160" fmla="*/ 970251 w 12192000"/>
              <a:gd name="connsiteY160" fmla="*/ 2221029 h 2237474"/>
              <a:gd name="connsiteX161" fmla="*/ 812914 w 12192000"/>
              <a:gd name="connsiteY161" fmla="*/ 2202752 h 2237474"/>
              <a:gd name="connsiteX162" fmla="*/ 800195 w 12192000"/>
              <a:gd name="connsiteY162" fmla="*/ 2209407 h 2237474"/>
              <a:gd name="connsiteX163" fmla="*/ 784978 w 12192000"/>
              <a:gd name="connsiteY163" fmla="*/ 2212360 h 2237474"/>
              <a:gd name="connsiteX164" fmla="*/ 681987 w 12192000"/>
              <a:gd name="connsiteY164" fmla="*/ 2216757 h 2237474"/>
              <a:gd name="connsiteX165" fmla="*/ 669923 w 12192000"/>
              <a:gd name="connsiteY165" fmla="*/ 2211682 h 2237474"/>
              <a:gd name="connsiteX166" fmla="*/ 648680 w 12192000"/>
              <a:gd name="connsiteY166" fmla="*/ 2206229 h 2237474"/>
              <a:gd name="connsiteX167" fmla="*/ 597225 w 12192000"/>
              <a:gd name="connsiteY167" fmla="*/ 2180999 h 2237474"/>
              <a:gd name="connsiteX168" fmla="*/ 558449 w 12192000"/>
              <a:gd name="connsiteY168" fmla="*/ 2182346 h 2237474"/>
              <a:gd name="connsiteX169" fmla="*/ 550517 w 12192000"/>
              <a:gd name="connsiteY169" fmla="*/ 2182060 h 2237474"/>
              <a:gd name="connsiteX170" fmla="*/ 550309 w 12192000"/>
              <a:gd name="connsiteY170" fmla="*/ 2181825 h 2237474"/>
              <a:gd name="connsiteX171" fmla="*/ 541836 w 12192000"/>
              <a:gd name="connsiteY171" fmla="*/ 2181063 h 2237474"/>
              <a:gd name="connsiteX172" fmla="*/ 536057 w 12192000"/>
              <a:gd name="connsiteY172" fmla="*/ 2181537 h 2237474"/>
              <a:gd name="connsiteX173" fmla="*/ 520671 w 12192000"/>
              <a:gd name="connsiteY173" fmla="*/ 2180980 h 2237474"/>
              <a:gd name="connsiteX174" fmla="*/ 515024 w 12192000"/>
              <a:gd name="connsiteY174" fmla="*/ 2179258 h 2237474"/>
              <a:gd name="connsiteX175" fmla="*/ 512278 w 12192000"/>
              <a:gd name="connsiteY175" fmla="*/ 2176369 h 2237474"/>
              <a:gd name="connsiteX176" fmla="*/ 480419 w 12192000"/>
              <a:gd name="connsiteY176" fmla="*/ 2167807 h 2237474"/>
              <a:gd name="connsiteX177" fmla="*/ 413835 w 12192000"/>
              <a:gd name="connsiteY177" fmla="*/ 2156783 h 2237474"/>
              <a:gd name="connsiteX178" fmla="*/ 376513 w 12192000"/>
              <a:gd name="connsiteY178" fmla="*/ 2154014 h 2237474"/>
              <a:gd name="connsiteX179" fmla="*/ 273386 w 12192000"/>
              <a:gd name="connsiteY179" fmla="*/ 2142551 h 2237474"/>
              <a:gd name="connsiteX180" fmla="*/ 169207 w 12192000"/>
              <a:gd name="connsiteY180" fmla="*/ 2128100 h 2237474"/>
              <a:gd name="connsiteX181" fmla="*/ 93149 w 12192000"/>
              <a:gd name="connsiteY181" fmla="*/ 2105324 h 2237474"/>
              <a:gd name="connsiteX182" fmla="*/ 88109 w 12192000"/>
              <a:gd name="connsiteY182" fmla="*/ 2106704 h 2237474"/>
              <a:gd name="connsiteX183" fmla="*/ 80022 w 12192000"/>
              <a:gd name="connsiteY183" fmla="*/ 2107254 h 2237474"/>
              <a:gd name="connsiteX184" fmla="*/ 79717 w 12192000"/>
              <a:gd name="connsiteY184" fmla="*/ 2107046 h 2237474"/>
              <a:gd name="connsiteX185" fmla="*/ 72352 w 12192000"/>
              <a:gd name="connsiteY185" fmla="*/ 2107991 h 2237474"/>
              <a:gd name="connsiteX186" fmla="*/ 37645 w 12192000"/>
              <a:gd name="connsiteY186" fmla="*/ 2115401 h 2237474"/>
              <a:gd name="connsiteX187" fmla="*/ 4572 w 12192000"/>
              <a:gd name="connsiteY187" fmla="*/ 2111091 h 2237474"/>
              <a:gd name="connsiteX188" fmla="*/ 0 w 12192000"/>
              <a:gd name="connsiteY188" fmla="*/ 2110468 h 2237474"/>
              <a:gd name="connsiteX189" fmla="*/ 0 w 12192000"/>
              <a:gd name="connsiteY18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60755 w 12192000"/>
              <a:gd name="connsiteY40" fmla="*/ 1203427 h 2237474"/>
              <a:gd name="connsiteX41" fmla="*/ 8419755 w 12192000"/>
              <a:gd name="connsiteY41" fmla="*/ 1216260 h 2237474"/>
              <a:gd name="connsiteX42" fmla="*/ 8411626 w 12192000"/>
              <a:gd name="connsiteY42" fmla="*/ 1214397 h 2237474"/>
              <a:gd name="connsiteX43" fmla="*/ 8363469 w 12192000"/>
              <a:gd name="connsiteY43" fmla="*/ 1246658 h 2237474"/>
              <a:gd name="connsiteX44" fmla="*/ 8275497 w 12192000"/>
              <a:gd name="connsiteY44" fmla="*/ 1264396 h 2237474"/>
              <a:gd name="connsiteX45" fmla="*/ 8206287 w 12192000"/>
              <a:gd name="connsiteY45" fmla="*/ 1273060 h 2237474"/>
              <a:gd name="connsiteX46" fmla="*/ 8139997 w 12192000"/>
              <a:gd name="connsiteY46" fmla="*/ 1282713 h 2237474"/>
              <a:gd name="connsiteX47" fmla="*/ 8074238 w 12192000"/>
              <a:gd name="connsiteY47" fmla="*/ 1301895 h 2237474"/>
              <a:gd name="connsiteX48" fmla="*/ 7942099 w 12192000"/>
              <a:gd name="connsiteY48" fmla="*/ 1336332 h 2237474"/>
              <a:gd name="connsiteX49" fmla="*/ 7902328 w 12192000"/>
              <a:gd name="connsiteY49" fmla="*/ 1345865 h 2237474"/>
              <a:gd name="connsiteX50" fmla="*/ 7840612 w 12192000"/>
              <a:gd name="connsiteY50" fmla="*/ 1369373 h 2237474"/>
              <a:gd name="connsiteX51" fmla="*/ 7786819 w 12192000"/>
              <a:gd name="connsiteY51" fmla="*/ 1378970 h 2237474"/>
              <a:gd name="connsiteX52" fmla="*/ 7548172 w 12192000"/>
              <a:gd name="connsiteY52" fmla="*/ 1417460 h 2237474"/>
              <a:gd name="connsiteX53" fmla="*/ 7483437 w 12192000"/>
              <a:gd name="connsiteY53" fmla="*/ 1478152 h 2237474"/>
              <a:gd name="connsiteX54" fmla="*/ 7377870 w 12192000"/>
              <a:gd name="connsiteY54" fmla="*/ 1523319 h 2237474"/>
              <a:gd name="connsiteX55" fmla="*/ 7230737 w 12192000"/>
              <a:gd name="connsiteY55" fmla="*/ 1562633 h 2237474"/>
              <a:gd name="connsiteX56" fmla="*/ 7224458 w 12192000"/>
              <a:gd name="connsiteY56" fmla="*/ 1573008 h 2237474"/>
              <a:gd name="connsiteX57" fmla="*/ 7183121 w 12192000"/>
              <a:gd name="connsiteY57" fmla="*/ 1595162 h 2237474"/>
              <a:gd name="connsiteX58" fmla="*/ 7164601 w 12192000"/>
              <a:gd name="connsiteY58" fmla="*/ 1606490 h 2237474"/>
              <a:gd name="connsiteX59" fmla="*/ 7031309 w 12192000"/>
              <a:gd name="connsiteY59" fmla="*/ 1619451 h 2237474"/>
              <a:gd name="connsiteX60" fmla="*/ 6900177 w 12192000"/>
              <a:gd name="connsiteY60" fmla="*/ 1636016 h 2237474"/>
              <a:gd name="connsiteX61" fmla="*/ 6795372 w 12192000"/>
              <a:gd name="connsiteY61" fmla="*/ 1644845 h 2237474"/>
              <a:gd name="connsiteX62" fmla="*/ 6692251 w 12192000"/>
              <a:gd name="connsiteY62" fmla="*/ 1656357 h 2237474"/>
              <a:gd name="connsiteX63" fmla="*/ 6655235 w 12192000"/>
              <a:gd name="connsiteY63" fmla="*/ 1661869 h 2237474"/>
              <a:gd name="connsiteX64" fmla="*/ 6554894 w 12192000"/>
              <a:gd name="connsiteY64" fmla="*/ 1664428 h 2237474"/>
              <a:gd name="connsiteX65" fmla="*/ 6516595 w 12192000"/>
              <a:gd name="connsiteY65" fmla="*/ 1667475 h 2237474"/>
              <a:gd name="connsiteX66" fmla="*/ 6508541 w 12192000"/>
              <a:gd name="connsiteY66" fmla="*/ 1668757 h 2237474"/>
              <a:gd name="connsiteX67" fmla="*/ 6471012 w 12192000"/>
              <a:gd name="connsiteY67" fmla="*/ 1678604 h 2237474"/>
              <a:gd name="connsiteX68" fmla="*/ 6364035 w 12192000"/>
              <a:gd name="connsiteY68" fmla="*/ 1667683 h 2237474"/>
              <a:gd name="connsiteX69" fmla="*/ 6280959 w 12192000"/>
              <a:gd name="connsiteY69" fmla="*/ 1689329 h 2237474"/>
              <a:gd name="connsiteX70" fmla="*/ 6243319 w 12192000"/>
              <a:gd name="connsiteY70" fmla="*/ 1695560 h 2237474"/>
              <a:gd name="connsiteX71" fmla="*/ 6098321 w 12192000"/>
              <a:gd name="connsiteY71" fmla="*/ 1721646 h 2237474"/>
              <a:gd name="connsiteX72" fmla="*/ 5880652 w 12192000"/>
              <a:gd name="connsiteY72" fmla="*/ 1779643 h 2237474"/>
              <a:gd name="connsiteX73" fmla="*/ 5785959 w 12192000"/>
              <a:gd name="connsiteY73" fmla="*/ 1775307 h 2237474"/>
              <a:gd name="connsiteX74" fmla="*/ 5643534 w 12192000"/>
              <a:gd name="connsiteY74" fmla="*/ 1802919 h 2237474"/>
              <a:gd name="connsiteX75" fmla="*/ 5518799 w 12192000"/>
              <a:gd name="connsiteY75" fmla="*/ 1818312 h 2237474"/>
              <a:gd name="connsiteX76" fmla="*/ 5505014 w 12192000"/>
              <a:gd name="connsiteY76" fmla="*/ 1819259 h 2237474"/>
              <a:gd name="connsiteX77" fmla="*/ 5453307 w 12192000"/>
              <a:gd name="connsiteY77" fmla="*/ 1815450 h 2237474"/>
              <a:gd name="connsiteX78" fmla="*/ 5221533 w 12192000"/>
              <a:gd name="connsiteY78" fmla="*/ 1846950 h 2237474"/>
              <a:gd name="connsiteX79" fmla="*/ 5149802 w 12192000"/>
              <a:gd name="connsiteY79" fmla="*/ 1844846 h 2237474"/>
              <a:gd name="connsiteX80" fmla="*/ 5114927 w 12192000"/>
              <a:gd name="connsiteY80" fmla="*/ 1847827 h 2237474"/>
              <a:gd name="connsiteX81" fmla="*/ 5108970 w 12192000"/>
              <a:gd name="connsiteY81" fmla="*/ 1847935 h 2237474"/>
              <a:gd name="connsiteX82" fmla="*/ 5067961 w 12192000"/>
              <a:gd name="connsiteY82" fmla="*/ 1845917 h 2237474"/>
              <a:gd name="connsiteX83" fmla="*/ 5007075 w 12192000"/>
              <a:gd name="connsiteY83" fmla="*/ 1838626 h 2237474"/>
              <a:gd name="connsiteX84" fmla="*/ 4944087 w 12192000"/>
              <a:gd name="connsiteY84" fmla="*/ 1823332 h 2237474"/>
              <a:gd name="connsiteX85" fmla="*/ 4907662 w 12192000"/>
              <a:gd name="connsiteY85" fmla="*/ 1816900 h 2237474"/>
              <a:gd name="connsiteX86" fmla="*/ 4882386 w 12192000"/>
              <a:gd name="connsiteY86" fmla="*/ 1809844 h 2237474"/>
              <a:gd name="connsiteX87" fmla="*/ 4811440 w 12192000"/>
              <a:gd name="connsiteY87" fmla="*/ 1804655 h 2237474"/>
              <a:gd name="connsiteX88" fmla="*/ 4691075 w 12192000"/>
              <a:gd name="connsiteY88" fmla="*/ 1801389 h 2237474"/>
              <a:gd name="connsiteX89" fmla="*/ 4640313 w 12192000"/>
              <a:gd name="connsiteY89" fmla="*/ 1784307 h 2237474"/>
              <a:gd name="connsiteX90" fmla="*/ 4536503 w 12192000"/>
              <a:gd name="connsiteY90" fmla="*/ 1785334 h 2237474"/>
              <a:gd name="connsiteX91" fmla="*/ 4513724 w 12192000"/>
              <a:gd name="connsiteY91" fmla="*/ 1791996 h 2237474"/>
              <a:gd name="connsiteX92" fmla="*/ 4459810 w 12192000"/>
              <a:gd name="connsiteY92" fmla="*/ 1797886 h 2237474"/>
              <a:gd name="connsiteX93" fmla="*/ 4379064 w 12192000"/>
              <a:gd name="connsiteY93" fmla="*/ 1817177 h 2237474"/>
              <a:gd name="connsiteX94" fmla="*/ 4290981 w 12192000"/>
              <a:gd name="connsiteY94" fmla="*/ 1839677 h 2237474"/>
              <a:gd name="connsiteX95" fmla="*/ 4238372 w 12192000"/>
              <a:gd name="connsiteY95" fmla="*/ 1851480 h 2237474"/>
              <a:gd name="connsiteX96" fmla="*/ 4232517 w 12192000"/>
              <a:gd name="connsiteY96" fmla="*/ 1852567 h 2237474"/>
              <a:gd name="connsiteX97" fmla="*/ 4191732 w 12192000"/>
              <a:gd name="connsiteY97" fmla="*/ 1857328 h 2237474"/>
              <a:gd name="connsiteX98" fmla="*/ 4065532 w 12192000"/>
              <a:gd name="connsiteY98" fmla="*/ 1855477 h 2237474"/>
              <a:gd name="connsiteX99" fmla="*/ 4028460 w 12192000"/>
              <a:gd name="connsiteY99" fmla="*/ 1855137 h 2237474"/>
              <a:gd name="connsiteX100" fmla="*/ 4002267 w 12192000"/>
              <a:gd name="connsiteY100" fmla="*/ 1852352 h 2237474"/>
              <a:gd name="connsiteX101" fmla="*/ 3931396 w 12192000"/>
              <a:gd name="connsiteY101" fmla="*/ 1858915 h 2237474"/>
              <a:gd name="connsiteX102" fmla="*/ 3812162 w 12192000"/>
              <a:gd name="connsiteY102" fmla="*/ 1875501 h 2237474"/>
              <a:gd name="connsiteX103" fmla="*/ 3758105 w 12192000"/>
              <a:gd name="connsiteY103" fmla="*/ 1871856 h 2237474"/>
              <a:gd name="connsiteX104" fmla="*/ 3715896 w 12192000"/>
              <a:gd name="connsiteY104" fmla="*/ 1881552 h 2237474"/>
              <a:gd name="connsiteX105" fmla="*/ 3567259 w 12192000"/>
              <a:gd name="connsiteY105" fmla="*/ 1893482 h 2237474"/>
              <a:gd name="connsiteX106" fmla="*/ 3405770 w 12192000"/>
              <a:gd name="connsiteY106" fmla="*/ 1904591 h 2237474"/>
              <a:gd name="connsiteX107" fmla="*/ 3280097 w 12192000"/>
              <a:gd name="connsiteY107" fmla="*/ 1919610 h 2237474"/>
              <a:gd name="connsiteX108" fmla="*/ 3123424 w 12192000"/>
              <a:gd name="connsiteY108" fmla="*/ 1952930 h 2237474"/>
              <a:gd name="connsiteX109" fmla="*/ 3009910 w 12192000"/>
              <a:gd name="connsiteY109" fmla="*/ 1957866 h 2237474"/>
              <a:gd name="connsiteX110" fmla="*/ 2995934 w 12192000"/>
              <a:gd name="connsiteY110" fmla="*/ 1967085 h 2237474"/>
              <a:gd name="connsiteX111" fmla="*/ 2980071 w 12192000"/>
              <a:gd name="connsiteY111" fmla="*/ 1972988 h 2237474"/>
              <a:gd name="connsiteX112" fmla="*/ 2942858 w 12192000"/>
              <a:gd name="connsiteY112" fmla="*/ 1981367 h 2237474"/>
              <a:gd name="connsiteX113" fmla="*/ 2875436 w 12192000"/>
              <a:gd name="connsiteY113" fmla="*/ 1996977 h 2237474"/>
              <a:gd name="connsiteX114" fmla="*/ 2874892 w 12192000"/>
              <a:gd name="connsiteY114" fmla="*/ 1996085 h 2237474"/>
              <a:gd name="connsiteX115" fmla="*/ 2864145 w 12192000"/>
              <a:gd name="connsiteY115" fmla="*/ 1994061 h 2237474"/>
              <a:gd name="connsiteX116" fmla="*/ 2843662 w 12192000"/>
              <a:gd name="connsiteY116" fmla="*/ 1992498 h 2237474"/>
              <a:gd name="connsiteX117" fmla="*/ 2796128 w 12192000"/>
              <a:gd name="connsiteY117" fmla="*/ 1976403 h 2237474"/>
              <a:gd name="connsiteX118" fmla="*/ 2756784 w 12192000"/>
              <a:gd name="connsiteY118" fmla="*/ 1985116 h 2237474"/>
              <a:gd name="connsiteX119" fmla="*/ 2748833 w 12192000"/>
              <a:gd name="connsiteY119" fmla="*/ 1986323 h 2237474"/>
              <a:gd name="connsiteX120" fmla="*/ 2748661 w 12192000"/>
              <a:gd name="connsiteY120" fmla="*/ 1986122 h 2237474"/>
              <a:gd name="connsiteX121" fmla="*/ 2740251 w 12192000"/>
              <a:gd name="connsiteY121" fmla="*/ 1986946 h 2237474"/>
              <a:gd name="connsiteX122" fmla="*/ 2718916 w 12192000"/>
              <a:gd name="connsiteY122" fmla="*/ 1990867 h 2237474"/>
              <a:gd name="connsiteX123" fmla="*/ 2713522 w 12192000"/>
              <a:gd name="connsiteY123" fmla="*/ 1990173 h 2237474"/>
              <a:gd name="connsiteX124" fmla="*/ 2680597 w 12192000"/>
              <a:gd name="connsiteY124" fmla="*/ 1984996 h 2237474"/>
              <a:gd name="connsiteX125" fmla="*/ 2578178 w 12192000"/>
              <a:gd name="connsiteY125" fmla="*/ 1990531 h 2237474"/>
              <a:gd name="connsiteX126" fmla="*/ 2476147 w 12192000"/>
              <a:gd name="connsiteY126" fmla="*/ 1998305 h 2237474"/>
              <a:gd name="connsiteX127" fmla="*/ 2373568 w 12192000"/>
              <a:gd name="connsiteY127" fmla="*/ 2003219 h 2237474"/>
              <a:gd name="connsiteX128" fmla="*/ 2321399 w 12192000"/>
              <a:gd name="connsiteY128" fmla="*/ 1989467 h 2237474"/>
              <a:gd name="connsiteX129" fmla="*/ 2315525 w 12192000"/>
              <a:gd name="connsiteY129" fmla="*/ 1989708 h 2237474"/>
              <a:gd name="connsiteX130" fmla="*/ 2300792 w 12192000"/>
              <a:gd name="connsiteY130" fmla="*/ 1994290 h 2237474"/>
              <a:gd name="connsiteX131" fmla="*/ 2295469 w 12192000"/>
              <a:gd name="connsiteY131" fmla="*/ 1996659 h 2237474"/>
              <a:gd name="connsiteX132" fmla="*/ 2287219 w 12192000"/>
              <a:gd name="connsiteY132" fmla="*/ 1998750 h 2237474"/>
              <a:gd name="connsiteX133" fmla="*/ 2286948 w 12192000"/>
              <a:gd name="connsiteY133" fmla="*/ 1998596 h 2237474"/>
              <a:gd name="connsiteX134" fmla="*/ 2243069 w 12192000"/>
              <a:gd name="connsiteY134" fmla="*/ 2015111 h 2237474"/>
              <a:gd name="connsiteX135" fmla="*/ 2186609 w 12192000"/>
              <a:gd name="connsiteY135" fmla="*/ 2008263 h 2237474"/>
              <a:gd name="connsiteX136" fmla="*/ 2164831 w 12192000"/>
              <a:gd name="connsiteY136" fmla="*/ 2010143 h 2237474"/>
              <a:gd name="connsiteX137" fmla="*/ 2152836 w 12192000"/>
              <a:gd name="connsiteY137" fmla="*/ 2010048 h 2237474"/>
              <a:gd name="connsiteX138" fmla="*/ 2117102 w 12192000"/>
              <a:gd name="connsiteY138" fmla="*/ 2023004 h 2237474"/>
              <a:gd name="connsiteX139" fmla="*/ 2111935 w 12192000"/>
              <a:gd name="connsiteY139" fmla="*/ 2023163 h 2237474"/>
              <a:gd name="connsiteX140" fmla="*/ 2089991 w 12192000"/>
              <a:gd name="connsiteY140" fmla="*/ 2034193 h 2237474"/>
              <a:gd name="connsiteX141" fmla="*/ 2058061 w 12192000"/>
              <a:gd name="connsiteY141" fmla="*/ 2047942 h 2237474"/>
              <a:gd name="connsiteX142" fmla="*/ 2055737 w 12192000"/>
              <a:gd name="connsiteY142" fmla="*/ 2047704 h 2237474"/>
              <a:gd name="connsiteX143" fmla="*/ 2042244 w 12192000"/>
              <a:gd name="connsiteY143" fmla="*/ 2055560 h 2237474"/>
              <a:gd name="connsiteX144" fmla="*/ 1976224 w 12192000"/>
              <a:gd name="connsiteY144" fmla="*/ 2074257 h 2237474"/>
              <a:gd name="connsiteX145" fmla="*/ 1877728 w 12192000"/>
              <a:gd name="connsiteY145" fmla="*/ 2101004 h 2237474"/>
              <a:gd name="connsiteX146" fmla="*/ 1759056 w 12192000"/>
              <a:gd name="connsiteY146" fmla="*/ 2125608 h 2237474"/>
              <a:gd name="connsiteX147" fmla="*/ 1637948 w 12192000"/>
              <a:gd name="connsiteY147" fmla="*/ 2172597 h 2237474"/>
              <a:gd name="connsiteX148" fmla="*/ 1434549 w 12192000"/>
              <a:gd name="connsiteY148" fmla="*/ 2234522 h 2237474"/>
              <a:gd name="connsiteX149" fmla="*/ 1398481 w 12192000"/>
              <a:gd name="connsiteY149" fmla="*/ 2237074 h 2237474"/>
              <a:gd name="connsiteX150" fmla="*/ 1398407 w 12192000"/>
              <a:gd name="connsiteY150" fmla="*/ 2237095 h 2237474"/>
              <a:gd name="connsiteX151" fmla="*/ 1370962 w 12192000"/>
              <a:gd name="connsiteY151" fmla="*/ 2237474 h 2237474"/>
              <a:gd name="connsiteX152" fmla="*/ 1356367 w 12192000"/>
              <a:gd name="connsiteY152" fmla="*/ 2235089 h 2237474"/>
              <a:gd name="connsiteX153" fmla="*/ 1324828 w 12192000"/>
              <a:gd name="connsiteY153" fmla="*/ 2231968 h 2237474"/>
              <a:gd name="connsiteX154" fmla="*/ 1297744 w 12192000"/>
              <a:gd name="connsiteY154" fmla="*/ 2235849 h 2237474"/>
              <a:gd name="connsiteX155" fmla="*/ 1286236 w 12192000"/>
              <a:gd name="connsiteY155" fmla="*/ 2233135 h 2237474"/>
              <a:gd name="connsiteX156" fmla="*/ 1283504 w 12192000"/>
              <a:gd name="connsiteY156" fmla="*/ 2233797 h 2237474"/>
              <a:gd name="connsiteX157" fmla="*/ 1279765 w 12192000"/>
              <a:gd name="connsiteY157" fmla="*/ 2229639 h 2237474"/>
              <a:gd name="connsiteX158" fmla="*/ 1195347 w 12192000"/>
              <a:gd name="connsiteY158" fmla="*/ 2212354 h 2237474"/>
              <a:gd name="connsiteX159" fmla="*/ 970251 w 12192000"/>
              <a:gd name="connsiteY159" fmla="*/ 2221029 h 2237474"/>
              <a:gd name="connsiteX160" fmla="*/ 812914 w 12192000"/>
              <a:gd name="connsiteY160" fmla="*/ 2202752 h 2237474"/>
              <a:gd name="connsiteX161" fmla="*/ 800195 w 12192000"/>
              <a:gd name="connsiteY161" fmla="*/ 2209407 h 2237474"/>
              <a:gd name="connsiteX162" fmla="*/ 784978 w 12192000"/>
              <a:gd name="connsiteY162" fmla="*/ 2212360 h 2237474"/>
              <a:gd name="connsiteX163" fmla="*/ 681987 w 12192000"/>
              <a:gd name="connsiteY163" fmla="*/ 2216757 h 2237474"/>
              <a:gd name="connsiteX164" fmla="*/ 669923 w 12192000"/>
              <a:gd name="connsiteY164" fmla="*/ 2211682 h 2237474"/>
              <a:gd name="connsiteX165" fmla="*/ 648680 w 12192000"/>
              <a:gd name="connsiteY165" fmla="*/ 2206229 h 2237474"/>
              <a:gd name="connsiteX166" fmla="*/ 597225 w 12192000"/>
              <a:gd name="connsiteY166" fmla="*/ 2180999 h 2237474"/>
              <a:gd name="connsiteX167" fmla="*/ 558449 w 12192000"/>
              <a:gd name="connsiteY167" fmla="*/ 2182346 h 2237474"/>
              <a:gd name="connsiteX168" fmla="*/ 550517 w 12192000"/>
              <a:gd name="connsiteY168" fmla="*/ 2182060 h 2237474"/>
              <a:gd name="connsiteX169" fmla="*/ 550309 w 12192000"/>
              <a:gd name="connsiteY169" fmla="*/ 2181825 h 2237474"/>
              <a:gd name="connsiteX170" fmla="*/ 541836 w 12192000"/>
              <a:gd name="connsiteY170" fmla="*/ 2181063 h 2237474"/>
              <a:gd name="connsiteX171" fmla="*/ 536057 w 12192000"/>
              <a:gd name="connsiteY171" fmla="*/ 2181537 h 2237474"/>
              <a:gd name="connsiteX172" fmla="*/ 520671 w 12192000"/>
              <a:gd name="connsiteY172" fmla="*/ 2180980 h 2237474"/>
              <a:gd name="connsiteX173" fmla="*/ 515024 w 12192000"/>
              <a:gd name="connsiteY173" fmla="*/ 2179258 h 2237474"/>
              <a:gd name="connsiteX174" fmla="*/ 512278 w 12192000"/>
              <a:gd name="connsiteY174" fmla="*/ 2176369 h 2237474"/>
              <a:gd name="connsiteX175" fmla="*/ 480419 w 12192000"/>
              <a:gd name="connsiteY175" fmla="*/ 2167807 h 2237474"/>
              <a:gd name="connsiteX176" fmla="*/ 413835 w 12192000"/>
              <a:gd name="connsiteY176" fmla="*/ 2156783 h 2237474"/>
              <a:gd name="connsiteX177" fmla="*/ 376513 w 12192000"/>
              <a:gd name="connsiteY177" fmla="*/ 2154014 h 2237474"/>
              <a:gd name="connsiteX178" fmla="*/ 273386 w 12192000"/>
              <a:gd name="connsiteY178" fmla="*/ 2142551 h 2237474"/>
              <a:gd name="connsiteX179" fmla="*/ 169207 w 12192000"/>
              <a:gd name="connsiteY179" fmla="*/ 2128100 h 2237474"/>
              <a:gd name="connsiteX180" fmla="*/ 93149 w 12192000"/>
              <a:gd name="connsiteY180" fmla="*/ 2105324 h 2237474"/>
              <a:gd name="connsiteX181" fmla="*/ 88109 w 12192000"/>
              <a:gd name="connsiteY181" fmla="*/ 2106704 h 2237474"/>
              <a:gd name="connsiteX182" fmla="*/ 80022 w 12192000"/>
              <a:gd name="connsiteY182" fmla="*/ 2107254 h 2237474"/>
              <a:gd name="connsiteX183" fmla="*/ 79717 w 12192000"/>
              <a:gd name="connsiteY183" fmla="*/ 2107046 h 2237474"/>
              <a:gd name="connsiteX184" fmla="*/ 72352 w 12192000"/>
              <a:gd name="connsiteY184" fmla="*/ 2107991 h 2237474"/>
              <a:gd name="connsiteX185" fmla="*/ 37645 w 12192000"/>
              <a:gd name="connsiteY185" fmla="*/ 2115401 h 2237474"/>
              <a:gd name="connsiteX186" fmla="*/ 4572 w 12192000"/>
              <a:gd name="connsiteY186" fmla="*/ 2111091 h 2237474"/>
              <a:gd name="connsiteX187" fmla="*/ 0 w 12192000"/>
              <a:gd name="connsiteY187" fmla="*/ 2110468 h 2237474"/>
              <a:gd name="connsiteX188" fmla="*/ 0 w 12192000"/>
              <a:gd name="connsiteY18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80071 w 12192000"/>
              <a:gd name="connsiteY110" fmla="*/ 1972988 h 2237474"/>
              <a:gd name="connsiteX111" fmla="*/ 2942858 w 12192000"/>
              <a:gd name="connsiteY111" fmla="*/ 1981367 h 2237474"/>
              <a:gd name="connsiteX112" fmla="*/ 2875436 w 12192000"/>
              <a:gd name="connsiteY112" fmla="*/ 1996977 h 2237474"/>
              <a:gd name="connsiteX113" fmla="*/ 2874892 w 12192000"/>
              <a:gd name="connsiteY113" fmla="*/ 1996085 h 2237474"/>
              <a:gd name="connsiteX114" fmla="*/ 2864145 w 12192000"/>
              <a:gd name="connsiteY114" fmla="*/ 1994061 h 2237474"/>
              <a:gd name="connsiteX115" fmla="*/ 2843662 w 12192000"/>
              <a:gd name="connsiteY115" fmla="*/ 1992498 h 2237474"/>
              <a:gd name="connsiteX116" fmla="*/ 2796128 w 12192000"/>
              <a:gd name="connsiteY116" fmla="*/ 1976403 h 2237474"/>
              <a:gd name="connsiteX117" fmla="*/ 2756784 w 12192000"/>
              <a:gd name="connsiteY117" fmla="*/ 1985116 h 2237474"/>
              <a:gd name="connsiteX118" fmla="*/ 2748833 w 12192000"/>
              <a:gd name="connsiteY118" fmla="*/ 1986323 h 2237474"/>
              <a:gd name="connsiteX119" fmla="*/ 2748661 w 12192000"/>
              <a:gd name="connsiteY119" fmla="*/ 1986122 h 2237474"/>
              <a:gd name="connsiteX120" fmla="*/ 2740251 w 12192000"/>
              <a:gd name="connsiteY120" fmla="*/ 1986946 h 2237474"/>
              <a:gd name="connsiteX121" fmla="*/ 2718916 w 12192000"/>
              <a:gd name="connsiteY121" fmla="*/ 1990867 h 2237474"/>
              <a:gd name="connsiteX122" fmla="*/ 2713522 w 12192000"/>
              <a:gd name="connsiteY122" fmla="*/ 1990173 h 2237474"/>
              <a:gd name="connsiteX123" fmla="*/ 2680597 w 12192000"/>
              <a:gd name="connsiteY123" fmla="*/ 1984996 h 2237474"/>
              <a:gd name="connsiteX124" fmla="*/ 2578178 w 12192000"/>
              <a:gd name="connsiteY124" fmla="*/ 1990531 h 2237474"/>
              <a:gd name="connsiteX125" fmla="*/ 2476147 w 12192000"/>
              <a:gd name="connsiteY125" fmla="*/ 1998305 h 2237474"/>
              <a:gd name="connsiteX126" fmla="*/ 2373568 w 12192000"/>
              <a:gd name="connsiteY126" fmla="*/ 2003219 h 2237474"/>
              <a:gd name="connsiteX127" fmla="*/ 2321399 w 12192000"/>
              <a:gd name="connsiteY127" fmla="*/ 1989467 h 2237474"/>
              <a:gd name="connsiteX128" fmla="*/ 2315525 w 12192000"/>
              <a:gd name="connsiteY128" fmla="*/ 1989708 h 2237474"/>
              <a:gd name="connsiteX129" fmla="*/ 2300792 w 12192000"/>
              <a:gd name="connsiteY129" fmla="*/ 1994290 h 2237474"/>
              <a:gd name="connsiteX130" fmla="*/ 2295469 w 12192000"/>
              <a:gd name="connsiteY130" fmla="*/ 1996659 h 2237474"/>
              <a:gd name="connsiteX131" fmla="*/ 2287219 w 12192000"/>
              <a:gd name="connsiteY131" fmla="*/ 1998750 h 2237474"/>
              <a:gd name="connsiteX132" fmla="*/ 2286948 w 12192000"/>
              <a:gd name="connsiteY132" fmla="*/ 1998596 h 2237474"/>
              <a:gd name="connsiteX133" fmla="*/ 2243069 w 12192000"/>
              <a:gd name="connsiteY133" fmla="*/ 2015111 h 2237474"/>
              <a:gd name="connsiteX134" fmla="*/ 2186609 w 12192000"/>
              <a:gd name="connsiteY134" fmla="*/ 2008263 h 2237474"/>
              <a:gd name="connsiteX135" fmla="*/ 2164831 w 12192000"/>
              <a:gd name="connsiteY135" fmla="*/ 2010143 h 2237474"/>
              <a:gd name="connsiteX136" fmla="*/ 2152836 w 12192000"/>
              <a:gd name="connsiteY136" fmla="*/ 2010048 h 2237474"/>
              <a:gd name="connsiteX137" fmla="*/ 2117102 w 12192000"/>
              <a:gd name="connsiteY137" fmla="*/ 2023004 h 2237474"/>
              <a:gd name="connsiteX138" fmla="*/ 2111935 w 12192000"/>
              <a:gd name="connsiteY138" fmla="*/ 2023163 h 2237474"/>
              <a:gd name="connsiteX139" fmla="*/ 2089991 w 12192000"/>
              <a:gd name="connsiteY139" fmla="*/ 2034193 h 2237474"/>
              <a:gd name="connsiteX140" fmla="*/ 2058061 w 12192000"/>
              <a:gd name="connsiteY140" fmla="*/ 2047942 h 2237474"/>
              <a:gd name="connsiteX141" fmla="*/ 2055737 w 12192000"/>
              <a:gd name="connsiteY141" fmla="*/ 2047704 h 2237474"/>
              <a:gd name="connsiteX142" fmla="*/ 2042244 w 12192000"/>
              <a:gd name="connsiteY142" fmla="*/ 2055560 h 2237474"/>
              <a:gd name="connsiteX143" fmla="*/ 1976224 w 12192000"/>
              <a:gd name="connsiteY143" fmla="*/ 2074257 h 2237474"/>
              <a:gd name="connsiteX144" fmla="*/ 1877728 w 12192000"/>
              <a:gd name="connsiteY144" fmla="*/ 2101004 h 2237474"/>
              <a:gd name="connsiteX145" fmla="*/ 1759056 w 12192000"/>
              <a:gd name="connsiteY145" fmla="*/ 2125608 h 2237474"/>
              <a:gd name="connsiteX146" fmla="*/ 1637948 w 12192000"/>
              <a:gd name="connsiteY146" fmla="*/ 2172597 h 2237474"/>
              <a:gd name="connsiteX147" fmla="*/ 1434549 w 12192000"/>
              <a:gd name="connsiteY147" fmla="*/ 2234522 h 2237474"/>
              <a:gd name="connsiteX148" fmla="*/ 1398481 w 12192000"/>
              <a:gd name="connsiteY148" fmla="*/ 2237074 h 2237474"/>
              <a:gd name="connsiteX149" fmla="*/ 1398407 w 12192000"/>
              <a:gd name="connsiteY149" fmla="*/ 2237095 h 2237474"/>
              <a:gd name="connsiteX150" fmla="*/ 1370962 w 12192000"/>
              <a:gd name="connsiteY150" fmla="*/ 2237474 h 2237474"/>
              <a:gd name="connsiteX151" fmla="*/ 1356367 w 12192000"/>
              <a:gd name="connsiteY151" fmla="*/ 2235089 h 2237474"/>
              <a:gd name="connsiteX152" fmla="*/ 1324828 w 12192000"/>
              <a:gd name="connsiteY152" fmla="*/ 2231968 h 2237474"/>
              <a:gd name="connsiteX153" fmla="*/ 1297744 w 12192000"/>
              <a:gd name="connsiteY153" fmla="*/ 2235849 h 2237474"/>
              <a:gd name="connsiteX154" fmla="*/ 1286236 w 12192000"/>
              <a:gd name="connsiteY154" fmla="*/ 2233135 h 2237474"/>
              <a:gd name="connsiteX155" fmla="*/ 1283504 w 12192000"/>
              <a:gd name="connsiteY155" fmla="*/ 2233797 h 2237474"/>
              <a:gd name="connsiteX156" fmla="*/ 1279765 w 12192000"/>
              <a:gd name="connsiteY156" fmla="*/ 2229639 h 2237474"/>
              <a:gd name="connsiteX157" fmla="*/ 1195347 w 12192000"/>
              <a:gd name="connsiteY157" fmla="*/ 2212354 h 2237474"/>
              <a:gd name="connsiteX158" fmla="*/ 970251 w 12192000"/>
              <a:gd name="connsiteY158" fmla="*/ 2221029 h 2237474"/>
              <a:gd name="connsiteX159" fmla="*/ 812914 w 12192000"/>
              <a:gd name="connsiteY159" fmla="*/ 2202752 h 2237474"/>
              <a:gd name="connsiteX160" fmla="*/ 800195 w 12192000"/>
              <a:gd name="connsiteY160" fmla="*/ 2209407 h 2237474"/>
              <a:gd name="connsiteX161" fmla="*/ 784978 w 12192000"/>
              <a:gd name="connsiteY161" fmla="*/ 2212360 h 2237474"/>
              <a:gd name="connsiteX162" fmla="*/ 681987 w 12192000"/>
              <a:gd name="connsiteY162" fmla="*/ 2216757 h 2237474"/>
              <a:gd name="connsiteX163" fmla="*/ 669923 w 12192000"/>
              <a:gd name="connsiteY163" fmla="*/ 2211682 h 2237474"/>
              <a:gd name="connsiteX164" fmla="*/ 648680 w 12192000"/>
              <a:gd name="connsiteY164" fmla="*/ 2206229 h 2237474"/>
              <a:gd name="connsiteX165" fmla="*/ 597225 w 12192000"/>
              <a:gd name="connsiteY165" fmla="*/ 2180999 h 2237474"/>
              <a:gd name="connsiteX166" fmla="*/ 558449 w 12192000"/>
              <a:gd name="connsiteY166" fmla="*/ 2182346 h 2237474"/>
              <a:gd name="connsiteX167" fmla="*/ 550517 w 12192000"/>
              <a:gd name="connsiteY167" fmla="*/ 2182060 h 2237474"/>
              <a:gd name="connsiteX168" fmla="*/ 550309 w 12192000"/>
              <a:gd name="connsiteY168" fmla="*/ 2181825 h 2237474"/>
              <a:gd name="connsiteX169" fmla="*/ 541836 w 12192000"/>
              <a:gd name="connsiteY169" fmla="*/ 2181063 h 2237474"/>
              <a:gd name="connsiteX170" fmla="*/ 536057 w 12192000"/>
              <a:gd name="connsiteY170" fmla="*/ 2181537 h 2237474"/>
              <a:gd name="connsiteX171" fmla="*/ 520671 w 12192000"/>
              <a:gd name="connsiteY171" fmla="*/ 2180980 h 2237474"/>
              <a:gd name="connsiteX172" fmla="*/ 515024 w 12192000"/>
              <a:gd name="connsiteY172" fmla="*/ 2179258 h 2237474"/>
              <a:gd name="connsiteX173" fmla="*/ 512278 w 12192000"/>
              <a:gd name="connsiteY173" fmla="*/ 2176369 h 2237474"/>
              <a:gd name="connsiteX174" fmla="*/ 480419 w 12192000"/>
              <a:gd name="connsiteY174" fmla="*/ 2167807 h 2237474"/>
              <a:gd name="connsiteX175" fmla="*/ 413835 w 12192000"/>
              <a:gd name="connsiteY175" fmla="*/ 2156783 h 2237474"/>
              <a:gd name="connsiteX176" fmla="*/ 376513 w 12192000"/>
              <a:gd name="connsiteY176" fmla="*/ 2154014 h 2237474"/>
              <a:gd name="connsiteX177" fmla="*/ 273386 w 12192000"/>
              <a:gd name="connsiteY177" fmla="*/ 2142551 h 2237474"/>
              <a:gd name="connsiteX178" fmla="*/ 169207 w 12192000"/>
              <a:gd name="connsiteY178" fmla="*/ 2128100 h 2237474"/>
              <a:gd name="connsiteX179" fmla="*/ 93149 w 12192000"/>
              <a:gd name="connsiteY179" fmla="*/ 2105324 h 2237474"/>
              <a:gd name="connsiteX180" fmla="*/ 88109 w 12192000"/>
              <a:gd name="connsiteY180" fmla="*/ 2106704 h 2237474"/>
              <a:gd name="connsiteX181" fmla="*/ 80022 w 12192000"/>
              <a:gd name="connsiteY181" fmla="*/ 2107254 h 2237474"/>
              <a:gd name="connsiteX182" fmla="*/ 79717 w 12192000"/>
              <a:gd name="connsiteY182" fmla="*/ 2107046 h 2237474"/>
              <a:gd name="connsiteX183" fmla="*/ 72352 w 12192000"/>
              <a:gd name="connsiteY183" fmla="*/ 2107991 h 2237474"/>
              <a:gd name="connsiteX184" fmla="*/ 37645 w 12192000"/>
              <a:gd name="connsiteY184" fmla="*/ 2115401 h 2237474"/>
              <a:gd name="connsiteX185" fmla="*/ 4572 w 12192000"/>
              <a:gd name="connsiteY185" fmla="*/ 2111091 h 2237474"/>
              <a:gd name="connsiteX186" fmla="*/ 0 w 12192000"/>
              <a:gd name="connsiteY186" fmla="*/ 2110468 h 2237474"/>
              <a:gd name="connsiteX187" fmla="*/ 0 w 12192000"/>
              <a:gd name="connsiteY18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40251 w 12192000"/>
              <a:gd name="connsiteY119" fmla="*/ 1986946 h 2237474"/>
              <a:gd name="connsiteX120" fmla="*/ 2718916 w 12192000"/>
              <a:gd name="connsiteY120" fmla="*/ 1990867 h 2237474"/>
              <a:gd name="connsiteX121" fmla="*/ 2713522 w 12192000"/>
              <a:gd name="connsiteY121" fmla="*/ 1990173 h 2237474"/>
              <a:gd name="connsiteX122" fmla="*/ 2680597 w 12192000"/>
              <a:gd name="connsiteY122" fmla="*/ 1984996 h 2237474"/>
              <a:gd name="connsiteX123" fmla="*/ 2578178 w 12192000"/>
              <a:gd name="connsiteY123" fmla="*/ 1990531 h 2237474"/>
              <a:gd name="connsiteX124" fmla="*/ 2476147 w 12192000"/>
              <a:gd name="connsiteY124" fmla="*/ 1998305 h 2237474"/>
              <a:gd name="connsiteX125" fmla="*/ 2373568 w 12192000"/>
              <a:gd name="connsiteY125" fmla="*/ 2003219 h 2237474"/>
              <a:gd name="connsiteX126" fmla="*/ 2321399 w 12192000"/>
              <a:gd name="connsiteY126" fmla="*/ 1989467 h 2237474"/>
              <a:gd name="connsiteX127" fmla="*/ 2315525 w 12192000"/>
              <a:gd name="connsiteY127" fmla="*/ 1989708 h 2237474"/>
              <a:gd name="connsiteX128" fmla="*/ 2300792 w 12192000"/>
              <a:gd name="connsiteY128" fmla="*/ 1994290 h 2237474"/>
              <a:gd name="connsiteX129" fmla="*/ 2295469 w 12192000"/>
              <a:gd name="connsiteY129" fmla="*/ 1996659 h 2237474"/>
              <a:gd name="connsiteX130" fmla="*/ 2287219 w 12192000"/>
              <a:gd name="connsiteY130" fmla="*/ 1998750 h 2237474"/>
              <a:gd name="connsiteX131" fmla="*/ 2286948 w 12192000"/>
              <a:gd name="connsiteY131" fmla="*/ 1998596 h 2237474"/>
              <a:gd name="connsiteX132" fmla="*/ 2243069 w 12192000"/>
              <a:gd name="connsiteY132" fmla="*/ 2015111 h 2237474"/>
              <a:gd name="connsiteX133" fmla="*/ 2186609 w 12192000"/>
              <a:gd name="connsiteY133" fmla="*/ 2008263 h 2237474"/>
              <a:gd name="connsiteX134" fmla="*/ 2164831 w 12192000"/>
              <a:gd name="connsiteY134" fmla="*/ 2010143 h 2237474"/>
              <a:gd name="connsiteX135" fmla="*/ 2152836 w 12192000"/>
              <a:gd name="connsiteY135" fmla="*/ 2010048 h 2237474"/>
              <a:gd name="connsiteX136" fmla="*/ 2117102 w 12192000"/>
              <a:gd name="connsiteY136" fmla="*/ 2023004 h 2237474"/>
              <a:gd name="connsiteX137" fmla="*/ 2111935 w 12192000"/>
              <a:gd name="connsiteY137" fmla="*/ 2023163 h 2237474"/>
              <a:gd name="connsiteX138" fmla="*/ 2089991 w 12192000"/>
              <a:gd name="connsiteY138" fmla="*/ 2034193 h 2237474"/>
              <a:gd name="connsiteX139" fmla="*/ 2058061 w 12192000"/>
              <a:gd name="connsiteY139" fmla="*/ 2047942 h 2237474"/>
              <a:gd name="connsiteX140" fmla="*/ 2055737 w 12192000"/>
              <a:gd name="connsiteY140" fmla="*/ 2047704 h 2237474"/>
              <a:gd name="connsiteX141" fmla="*/ 2042244 w 12192000"/>
              <a:gd name="connsiteY141" fmla="*/ 2055560 h 2237474"/>
              <a:gd name="connsiteX142" fmla="*/ 1976224 w 12192000"/>
              <a:gd name="connsiteY142" fmla="*/ 2074257 h 2237474"/>
              <a:gd name="connsiteX143" fmla="*/ 1877728 w 12192000"/>
              <a:gd name="connsiteY143" fmla="*/ 2101004 h 2237474"/>
              <a:gd name="connsiteX144" fmla="*/ 1759056 w 12192000"/>
              <a:gd name="connsiteY144" fmla="*/ 2125608 h 2237474"/>
              <a:gd name="connsiteX145" fmla="*/ 1637948 w 12192000"/>
              <a:gd name="connsiteY145" fmla="*/ 2172597 h 2237474"/>
              <a:gd name="connsiteX146" fmla="*/ 1434549 w 12192000"/>
              <a:gd name="connsiteY146" fmla="*/ 2234522 h 2237474"/>
              <a:gd name="connsiteX147" fmla="*/ 1398481 w 12192000"/>
              <a:gd name="connsiteY147" fmla="*/ 2237074 h 2237474"/>
              <a:gd name="connsiteX148" fmla="*/ 1398407 w 12192000"/>
              <a:gd name="connsiteY148" fmla="*/ 2237095 h 2237474"/>
              <a:gd name="connsiteX149" fmla="*/ 1370962 w 12192000"/>
              <a:gd name="connsiteY149" fmla="*/ 2237474 h 2237474"/>
              <a:gd name="connsiteX150" fmla="*/ 1356367 w 12192000"/>
              <a:gd name="connsiteY150" fmla="*/ 2235089 h 2237474"/>
              <a:gd name="connsiteX151" fmla="*/ 1324828 w 12192000"/>
              <a:gd name="connsiteY151" fmla="*/ 2231968 h 2237474"/>
              <a:gd name="connsiteX152" fmla="*/ 1297744 w 12192000"/>
              <a:gd name="connsiteY152" fmla="*/ 2235849 h 2237474"/>
              <a:gd name="connsiteX153" fmla="*/ 1286236 w 12192000"/>
              <a:gd name="connsiteY153" fmla="*/ 2233135 h 2237474"/>
              <a:gd name="connsiteX154" fmla="*/ 1283504 w 12192000"/>
              <a:gd name="connsiteY154" fmla="*/ 2233797 h 2237474"/>
              <a:gd name="connsiteX155" fmla="*/ 1279765 w 12192000"/>
              <a:gd name="connsiteY155" fmla="*/ 2229639 h 2237474"/>
              <a:gd name="connsiteX156" fmla="*/ 1195347 w 12192000"/>
              <a:gd name="connsiteY156" fmla="*/ 2212354 h 2237474"/>
              <a:gd name="connsiteX157" fmla="*/ 970251 w 12192000"/>
              <a:gd name="connsiteY157" fmla="*/ 2221029 h 2237474"/>
              <a:gd name="connsiteX158" fmla="*/ 812914 w 12192000"/>
              <a:gd name="connsiteY158" fmla="*/ 2202752 h 2237474"/>
              <a:gd name="connsiteX159" fmla="*/ 800195 w 12192000"/>
              <a:gd name="connsiteY159" fmla="*/ 2209407 h 2237474"/>
              <a:gd name="connsiteX160" fmla="*/ 784978 w 12192000"/>
              <a:gd name="connsiteY160" fmla="*/ 2212360 h 2237474"/>
              <a:gd name="connsiteX161" fmla="*/ 681987 w 12192000"/>
              <a:gd name="connsiteY161" fmla="*/ 2216757 h 2237474"/>
              <a:gd name="connsiteX162" fmla="*/ 669923 w 12192000"/>
              <a:gd name="connsiteY162" fmla="*/ 2211682 h 2237474"/>
              <a:gd name="connsiteX163" fmla="*/ 648680 w 12192000"/>
              <a:gd name="connsiteY163" fmla="*/ 2206229 h 2237474"/>
              <a:gd name="connsiteX164" fmla="*/ 597225 w 12192000"/>
              <a:gd name="connsiteY164" fmla="*/ 2180999 h 2237474"/>
              <a:gd name="connsiteX165" fmla="*/ 558449 w 12192000"/>
              <a:gd name="connsiteY165" fmla="*/ 2182346 h 2237474"/>
              <a:gd name="connsiteX166" fmla="*/ 550517 w 12192000"/>
              <a:gd name="connsiteY166" fmla="*/ 2182060 h 2237474"/>
              <a:gd name="connsiteX167" fmla="*/ 550309 w 12192000"/>
              <a:gd name="connsiteY167" fmla="*/ 2181825 h 2237474"/>
              <a:gd name="connsiteX168" fmla="*/ 541836 w 12192000"/>
              <a:gd name="connsiteY168" fmla="*/ 2181063 h 2237474"/>
              <a:gd name="connsiteX169" fmla="*/ 536057 w 12192000"/>
              <a:gd name="connsiteY169" fmla="*/ 2181537 h 2237474"/>
              <a:gd name="connsiteX170" fmla="*/ 520671 w 12192000"/>
              <a:gd name="connsiteY170" fmla="*/ 2180980 h 2237474"/>
              <a:gd name="connsiteX171" fmla="*/ 515024 w 12192000"/>
              <a:gd name="connsiteY171" fmla="*/ 2179258 h 2237474"/>
              <a:gd name="connsiteX172" fmla="*/ 512278 w 12192000"/>
              <a:gd name="connsiteY172" fmla="*/ 2176369 h 2237474"/>
              <a:gd name="connsiteX173" fmla="*/ 480419 w 12192000"/>
              <a:gd name="connsiteY173" fmla="*/ 2167807 h 2237474"/>
              <a:gd name="connsiteX174" fmla="*/ 413835 w 12192000"/>
              <a:gd name="connsiteY174" fmla="*/ 2156783 h 2237474"/>
              <a:gd name="connsiteX175" fmla="*/ 376513 w 12192000"/>
              <a:gd name="connsiteY175" fmla="*/ 2154014 h 2237474"/>
              <a:gd name="connsiteX176" fmla="*/ 273386 w 12192000"/>
              <a:gd name="connsiteY176" fmla="*/ 2142551 h 2237474"/>
              <a:gd name="connsiteX177" fmla="*/ 169207 w 12192000"/>
              <a:gd name="connsiteY177" fmla="*/ 2128100 h 2237474"/>
              <a:gd name="connsiteX178" fmla="*/ 93149 w 12192000"/>
              <a:gd name="connsiteY178" fmla="*/ 2105324 h 2237474"/>
              <a:gd name="connsiteX179" fmla="*/ 88109 w 12192000"/>
              <a:gd name="connsiteY179" fmla="*/ 2106704 h 2237474"/>
              <a:gd name="connsiteX180" fmla="*/ 80022 w 12192000"/>
              <a:gd name="connsiteY180" fmla="*/ 2107254 h 2237474"/>
              <a:gd name="connsiteX181" fmla="*/ 79717 w 12192000"/>
              <a:gd name="connsiteY181" fmla="*/ 2107046 h 2237474"/>
              <a:gd name="connsiteX182" fmla="*/ 72352 w 12192000"/>
              <a:gd name="connsiteY182" fmla="*/ 2107991 h 2237474"/>
              <a:gd name="connsiteX183" fmla="*/ 37645 w 12192000"/>
              <a:gd name="connsiteY183" fmla="*/ 2115401 h 2237474"/>
              <a:gd name="connsiteX184" fmla="*/ 4572 w 12192000"/>
              <a:gd name="connsiteY184" fmla="*/ 2111091 h 2237474"/>
              <a:gd name="connsiteX185" fmla="*/ 0 w 12192000"/>
              <a:gd name="connsiteY185" fmla="*/ 2110468 h 2237474"/>
              <a:gd name="connsiteX186" fmla="*/ 0 w 12192000"/>
              <a:gd name="connsiteY18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18916 w 12192000"/>
              <a:gd name="connsiteY119" fmla="*/ 1990867 h 2237474"/>
              <a:gd name="connsiteX120" fmla="*/ 2713522 w 12192000"/>
              <a:gd name="connsiteY120" fmla="*/ 1990173 h 2237474"/>
              <a:gd name="connsiteX121" fmla="*/ 2680597 w 12192000"/>
              <a:gd name="connsiteY121" fmla="*/ 1984996 h 2237474"/>
              <a:gd name="connsiteX122" fmla="*/ 2578178 w 12192000"/>
              <a:gd name="connsiteY122" fmla="*/ 1990531 h 2237474"/>
              <a:gd name="connsiteX123" fmla="*/ 2476147 w 12192000"/>
              <a:gd name="connsiteY123" fmla="*/ 1998305 h 2237474"/>
              <a:gd name="connsiteX124" fmla="*/ 2373568 w 12192000"/>
              <a:gd name="connsiteY124" fmla="*/ 2003219 h 2237474"/>
              <a:gd name="connsiteX125" fmla="*/ 2321399 w 12192000"/>
              <a:gd name="connsiteY125" fmla="*/ 1989467 h 2237474"/>
              <a:gd name="connsiteX126" fmla="*/ 2315525 w 12192000"/>
              <a:gd name="connsiteY126" fmla="*/ 1989708 h 2237474"/>
              <a:gd name="connsiteX127" fmla="*/ 2300792 w 12192000"/>
              <a:gd name="connsiteY127" fmla="*/ 1994290 h 2237474"/>
              <a:gd name="connsiteX128" fmla="*/ 2295469 w 12192000"/>
              <a:gd name="connsiteY128" fmla="*/ 1996659 h 2237474"/>
              <a:gd name="connsiteX129" fmla="*/ 2287219 w 12192000"/>
              <a:gd name="connsiteY129" fmla="*/ 1998750 h 2237474"/>
              <a:gd name="connsiteX130" fmla="*/ 2286948 w 12192000"/>
              <a:gd name="connsiteY130" fmla="*/ 1998596 h 2237474"/>
              <a:gd name="connsiteX131" fmla="*/ 2243069 w 12192000"/>
              <a:gd name="connsiteY131" fmla="*/ 2015111 h 2237474"/>
              <a:gd name="connsiteX132" fmla="*/ 2186609 w 12192000"/>
              <a:gd name="connsiteY132" fmla="*/ 2008263 h 2237474"/>
              <a:gd name="connsiteX133" fmla="*/ 2164831 w 12192000"/>
              <a:gd name="connsiteY133" fmla="*/ 2010143 h 2237474"/>
              <a:gd name="connsiteX134" fmla="*/ 2152836 w 12192000"/>
              <a:gd name="connsiteY134" fmla="*/ 2010048 h 2237474"/>
              <a:gd name="connsiteX135" fmla="*/ 2117102 w 12192000"/>
              <a:gd name="connsiteY135" fmla="*/ 2023004 h 2237474"/>
              <a:gd name="connsiteX136" fmla="*/ 2111935 w 12192000"/>
              <a:gd name="connsiteY136" fmla="*/ 2023163 h 2237474"/>
              <a:gd name="connsiteX137" fmla="*/ 2089991 w 12192000"/>
              <a:gd name="connsiteY137" fmla="*/ 2034193 h 2237474"/>
              <a:gd name="connsiteX138" fmla="*/ 2058061 w 12192000"/>
              <a:gd name="connsiteY138" fmla="*/ 2047942 h 2237474"/>
              <a:gd name="connsiteX139" fmla="*/ 2055737 w 12192000"/>
              <a:gd name="connsiteY139" fmla="*/ 2047704 h 2237474"/>
              <a:gd name="connsiteX140" fmla="*/ 2042244 w 12192000"/>
              <a:gd name="connsiteY140" fmla="*/ 2055560 h 2237474"/>
              <a:gd name="connsiteX141" fmla="*/ 1976224 w 12192000"/>
              <a:gd name="connsiteY141" fmla="*/ 2074257 h 2237474"/>
              <a:gd name="connsiteX142" fmla="*/ 1877728 w 12192000"/>
              <a:gd name="connsiteY142" fmla="*/ 2101004 h 2237474"/>
              <a:gd name="connsiteX143" fmla="*/ 1759056 w 12192000"/>
              <a:gd name="connsiteY143" fmla="*/ 2125608 h 2237474"/>
              <a:gd name="connsiteX144" fmla="*/ 1637948 w 12192000"/>
              <a:gd name="connsiteY144" fmla="*/ 2172597 h 2237474"/>
              <a:gd name="connsiteX145" fmla="*/ 1434549 w 12192000"/>
              <a:gd name="connsiteY145" fmla="*/ 2234522 h 2237474"/>
              <a:gd name="connsiteX146" fmla="*/ 1398481 w 12192000"/>
              <a:gd name="connsiteY146" fmla="*/ 2237074 h 2237474"/>
              <a:gd name="connsiteX147" fmla="*/ 1398407 w 12192000"/>
              <a:gd name="connsiteY147" fmla="*/ 2237095 h 2237474"/>
              <a:gd name="connsiteX148" fmla="*/ 1370962 w 12192000"/>
              <a:gd name="connsiteY148" fmla="*/ 2237474 h 2237474"/>
              <a:gd name="connsiteX149" fmla="*/ 1356367 w 12192000"/>
              <a:gd name="connsiteY149" fmla="*/ 2235089 h 2237474"/>
              <a:gd name="connsiteX150" fmla="*/ 1324828 w 12192000"/>
              <a:gd name="connsiteY150" fmla="*/ 2231968 h 2237474"/>
              <a:gd name="connsiteX151" fmla="*/ 1297744 w 12192000"/>
              <a:gd name="connsiteY151" fmla="*/ 2235849 h 2237474"/>
              <a:gd name="connsiteX152" fmla="*/ 1286236 w 12192000"/>
              <a:gd name="connsiteY152" fmla="*/ 2233135 h 2237474"/>
              <a:gd name="connsiteX153" fmla="*/ 1283504 w 12192000"/>
              <a:gd name="connsiteY153" fmla="*/ 2233797 h 2237474"/>
              <a:gd name="connsiteX154" fmla="*/ 1279765 w 12192000"/>
              <a:gd name="connsiteY154" fmla="*/ 2229639 h 2237474"/>
              <a:gd name="connsiteX155" fmla="*/ 1195347 w 12192000"/>
              <a:gd name="connsiteY155" fmla="*/ 2212354 h 2237474"/>
              <a:gd name="connsiteX156" fmla="*/ 970251 w 12192000"/>
              <a:gd name="connsiteY156" fmla="*/ 2221029 h 2237474"/>
              <a:gd name="connsiteX157" fmla="*/ 812914 w 12192000"/>
              <a:gd name="connsiteY157" fmla="*/ 2202752 h 2237474"/>
              <a:gd name="connsiteX158" fmla="*/ 800195 w 12192000"/>
              <a:gd name="connsiteY158" fmla="*/ 2209407 h 2237474"/>
              <a:gd name="connsiteX159" fmla="*/ 784978 w 12192000"/>
              <a:gd name="connsiteY159" fmla="*/ 2212360 h 2237474"/>
              <a:gd name="connsiteX160" fmla="*/ 681987 w 12192000"/>
              <a:gd name="connsiteY160" fmla="*/ 2216757 h 2237474"/>
              <a:gd name="connsiteX161" fmla="*/ 669923 w 12192000"/>
              <a:gd name="connsiteY161" fmla="*/ 2211682 h 2237474"/>
              <a:gd name="connsiteX162" fmla="*/ 648680 w 12192000"/>
              <a:gd name="connsiteY162" fmla="*/ 2206229 h 2237474"/>
              <a:gd name="connsiteX163" fmla="*/ 597225 w 12192000"/>
              <a:gd name="connsiteY163" fmla="*/ 2180999 h 2237474"/>
              <a:gd name="connsiteX164" fmla="*/ 558449 w 12192000"/>
              <a:gd name="connsiteY164" fmla="*/ 2182346 h 2237474"/>
              <a:gd name="connsiteX165" fmla="*/ 550517 w 12192000"/>
              <a:gd name="connsiteY165" fmla="*/ 2182060 h 2237474"/>
              <a:gd name="connsiteX166" fmla="*/ 550309 w 12192000"/>
              <a:gd name="connsiteY166" fmla="*/ 2181825 h 2237474"/>
              <a:gd name="connsiteX167" fmla="*/ 541836 w 12192000"/>
              <a:gd name="connsiteY167" fmla="*/ 2181063 h 2237474"/>
              <a:gd name="connsiteX168" fmla="*/ 536057 w 12192000"/>
              <a:gd name="connsiteY168" fmla="*/ 2181537 h 2237474"/>
              <a:gd name="connsiteX169" fmla="*/ 520671 w 12192000"/>
              <a:gd name="connsiteY169" fmla="*/ 2180980 h 2237474"/>
              <a:gd name="connsiteX170" fmla="*/ 515024 w 12192000"/>
              <a:gd name="connsiteY170" fmla="*/ 2179258 h 2237474"/>
              <a:gd name="connsiteX171" fmla="*/ 512278 w 12192000"/>
              <a:gd name="connsiteY171" fmla="*/ 2176369 h 2237474"/>
              <a:gd name="connsiteX172" fmla="*/ 480419 w 12192000"/>
              <a:gd name="connsiteY172" fmla="*/ 2167807 h 2237474"/>
              <a:gd name="connsiteX173" fmla="*/ 413835 w 12192000"/>
              <a:gd name="connsiteY173" fmla="*/ 2156783 h 2237474"/>
              <a:gd name="connsiteX174" fmla="*/ 376513 w 12192000"/>
              <a:gd name="connsiteY174" fmla="*/ 2154014 h 2237474"/>
              <a:gd name="connsiteX175" fmla="*/ 273386 w 12192000"/>
              <a:gd name="connsiteY175" fmla="*/ 2142551 h 2237474"/>
              <a:gd name="connsiteX176" fmla="*/ 169207 w 12192000"/>
              <a:gd name="connsiteY176" fmla="*/ 2128100 h 2237474"/>
              <a:gd name="connsiteX177" fmla="*/ 93149 w 12192000"/>
              <a:gd name="connsiteY177" fmla="*/ 2105324 h 2237474"/>
              <a:gd name="connsiteX178" fmla="*/ 88109 w 12192000"/>
              <a:gd name="connsiteY178" fmla="*/ 2106704 h 2237474"/>
              <a:gd name="connsiteX179" fmla="*/ 80022 w 12192000"/>
              <a:gd name="connsiteY179" fmla="*/ 2107254 h 2237474"/>
              <a:gd name="connsiteX180" fmla="*/ 79717 w 12192000"/>
              <a:gd name="connsiteY180" fmla="*/ 2107046 h 2237474"/>
              <a:gd name="connsiteX181" fmla="*/ 72352 w 12192000"/>
              <a:gd name="connsiteY181" fmla="*/ 2107991 h 2237474"/>
              <a:gd name="connsiteX182" fmla="*/ 37645 w 12192000"/>
              <a:gd name="connsiteY182" fmla="*/ 2115401 h 2237474"/>
              <a:gd name="connsiteX183" fmla="*/ 4572 w 12192000"/>
              <a:gd name="connsiteY183" fmla="*/ 2111091 h 2237474"/>
              <a:gd name="connsiteX184" fmla="*/ 0 w 12192000"/>
              <a:gd name="connsiteY184" fmla="*/ 2110468 h 2237474"/>
              <a:gd name="connsiteX185" fmla="*/ 0 w 12192000"/>
              <a:gd name="connsiteY18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86948 w 12192000"/>
              <a:gd name="connsiteY129" fmla="*/ 1998596 h 2237474"/>
              <a:gd name="connsiteX130" fmla="*/ 2243069 w 12192000"/>
              <a:gd name="connsiteY130" fmla="*/ 2015111 h 2237474"/>
              <a:gd name="connsiteX131" fmla="*/ 2186609 w 12192000"/>
              <a:gd name="connsiteY131" fmla="*/ 2008263 h 2237474"/>
              <a:gd name="connsiteX132" fmla="*/ 2164831 w 12192000"/>
              <a:gd name="connsiteY132" fmla="*/ 2010143 h 2237474"/>
              <a:gd name="connsiteX133" fmla="*/ 2152836 w 12192000"/>
              <a:gd name="connsiteY133" fmla="*/ 2010048 h 2237474"/>
              <a:gd name="connsiteX134" fmla="*/ 2117102 w 12192000"/>
              <a:gd name="connsiteY134" fmla="*/ 2023004 h 2237474"/>
              <a:gd name="connsiteX135" fmla="*/ 2111935 w 12192000"/>
              <a:gd name="connsiteY135" fmla="*/ 2023163 h 2237474"/>
              <a:gd name="connsiteX136" fmla="*/ 2089991 w 12192000"/>
              <a:gd name="connsiteY136" fmla="*/ 2034193 h 2237474"/>
              <a:gd name="connsiteX137" fmla="*/ 2058061 w 12192000"/>
              <a:gd name="connsiteY137" fmla="*/ 2047942 h 2237474"/>
              <a:gd name="connsiteX138" fmla="*/ 2055737 w 12192000"/>
              <a:gd name="connsiteY138" fmla="*/ 2047704 h 2237474"/>
              <a:gd name="connsiteX139" fmla="*/ 2042244 w 12192000"/>
              <a:gd name="connsiteY139" fmla="*/ 2055560 h 2237474"/>
              <a:gd name="connsiteX140" fmla="*/ 1976224 w 12192000"/>
              <a:gd name="connsiteY140" fmla="*/ 2074257 h 2237474"/>
              <a:gd name="connsiteX141" fmla="*/ 1877728 w 12192000"/>
              <a:gd name="connsiteY141" fmla="*/ 2101004 h 2237474"/>
              <a:gd name="connsiteX142" fmla="*/ 1759056 w 12192000"/>
              <a:gd name="connsiteY142" fmla="*/ 2125608 h 2237474"/>
              <a:gd name="connsiteX143" fmla="*/ 1637948 w 12192000"/>
              <a:gd name="connsiteY143" fmla="*/ 2172597 h 2237474"/>
              <a:gd name="connsiteX144" fmla="*/ 1434549 w 12192000"/>
              <a:gd name="connsiteY144" fmla="*/ 2234522 h 2237474"/>
              <a:gd name="connsiteX145" fmla="*/ 1398481 w 12192000"/>
              <a:gd name="connsiteY145" fmla="*/ 2237074 h 2237474"/>
              <a:gd name="connsiteX146" fmla="*/ 1398407 w 12192000"/>
              <a:gd name="connsiteY146" fmla="*/ 2237095 h 2237474"/>
              <a:gd name="connsiteX147" fmla="*/ 1370962 w 12192000"/>
              <a:gd name="connsiteY147" fmla="*/ 2237474 h 2237474"/>
              <a:gd name="connsiteX148" fmla="*/ 1356367 w 12192000"/>
              <a:gd name="connsiteY148" fmla="*/ 2235089 h 2237474"/>
              <a:gd name="connsiteX149" fmla="*/ 1324828 w 12192000"/>
              <a:gd name="connsiteY149" fmla="*/ 2231968 h 2237474"/>
              <a:gd name="connsiteX150" fmla="*/ 1297744 w 12192000"/>
              <a:gd name="connsiteY150" fmla="*/ 2235849 h 2237474"/>
              <a:gd name="connsiteX151" fmla="*/ 1286236 w 12192000"/>
              <a:gd name="connsiteY151" fmla="*/ 2233135 h 2237474"/>
              <a:gd name="connsiteX152" fmla="*/ 1283504 w 12192000"/>
              <a:gd name="connsiteY152" fmla="*/ 2233797 h 2237474"/>
              <a:gd name="connsiteX153" fmla="*/ 1279765 w 12192000"/>
              <a:gd name="connsiteY153" fmla="*/ 2229639 h 2237474"/>
              <a:gd name="connsiteX154" fmla="*/ 1195347 w 12192000"/>
              <a:gd name="connsiteY154" fmla="*/ 2212354 h 2237474"/>
              <a:gd name="connsiteX155" fmla="*/ 970251 w 12192000"/>
              <a:gd name="connsiteY155" fmla="*/ 2221029 h 2237474"/>
              <a:gd name="connsiteX156" fmla="*/ 812914 w 12192000"/>
              <a:gd name="connsiteY156" fmla="*/ 2202752 h 2237474"/>
              <a:gd name="connsiteX157" fmla="*/ 800195 w 12192000"/>
              <a:gd name="connsiteY157" fmla="*/ 2209407 h 2237474"/>
              <a:gd name="connsiteX158" fmla="*/ 784978 w 12192000"/>
              <a:gd name="connsiteY158" fmla="*/ 2212360 h 2237474"/>
              <a:gd name="connsiteX159" fmla="*/ 681987 w 12192000"/>
              <a:gd name="connsiteY159" fmla="*/ 2216757 h 2237474"/>
              <a:gd name="connsiteX160" fmla="*/ 669923 w 12192000"/>
              <a:gd name="connsiteY160" fmla="*/ 2211682 h 2237474"/>
              <a:gd name="connsiteX161" fmla="*/ 648680 w 12192000"/>
              <a:gd name="connsiteY161" fmla="*/ 2206229 h 2237474"/>
              <a:gd name="connsiteX162" fmla="*/ 597225 w 12192000"/>
              <a:gd name="connsiteY162" fmla="*/ 2180999 h 2237474"/>
              <a:gd name="connsiteX163" fmla="*/ 558449 w 12192000"/>
              <a:gd name="connsiteY163" fmla="*/ 2182346 h 2237474"/>
              <a:gd name="connsiteX164" fmla="*/ 550517 w 12192000"/>
              <a:gd name="connsiteY164" fmla="*/ 2182060 h 2237474"/>
              <a:gd name="connsiteX165" fmla="*/ 550309 w 12192000"/>
              <a:gd name="connsiteY165" fmla="*/ 2181825 h 2237474"/>
              <a:gd name="connsiteX166" fmla="*/ 541836 w 12192000"/>
              <a:gd name="connsiteY166" fmla="*/ 2181063 h 2237474"/>
              <a:gd name="connsiteX167" fmla="*/ 536057 w 12192000"/>
              <a:gd name="connsiteY167" fmla="*/ 2181537 h 2237474"/>
              <a:gd name="connsiteX168" fmla="*/ 520671 w 12192000"/>
              <a:gd name="connsiteY168" fmla="*/ 2180980 h 2237474"/>
              <a:gd name="connsiteX169" fmla="*/ 515024 w 12192000"/>
              <a:gd name="connsiteY169" fmla="*/ 2179258 h 2237474"/>
              <a:gd name="connsiteX170" fmla="*/ 512278 w 12192000"/>
              <a:gd name="connsiteY170" fmla="*/ 2176369 h 2237474"/>
              <a:gd name="connsiteX171" fmla="*/ 480419 w 12192000"/>
              <a:gd name="connsiteY171" fmla="*/ 2167807 h 2237474"/>
              <a:gd name="connsiteX172" fmla="*/ 413835 w 12192000"/>
              <a:gd name="connsiteY172" fmla="*/ 2156783 h 2237474"/>
              <a:gd name="connsiteX173" fmla="*/ 376513 w 12192000"/>
              <a:gd name="connsiteY173" fmla="*/ 2154014 h 2237474"/>
              <a:gd name="connsiteX174" fmla="*/ 273386 w 12192000"/>
              <a:gd name="connsiteY174" fmla="*/ 2142551 h 2237474"/>
              <a:gd name="connsiteX175" fmla="*/ 169207 w 12192000"/>
              <a:gd name="connsiteY175" fmla="*/ 2128100 h 2237474"/>
              <a:gd name="connsiteX176" fmla="*/ 93149 w 12192000"/>
              <a:gd name="connsiteY176" fmla="*/ 2105324 h 2237474"/>
              <a:gd name="connsiteX177" fmla="*/ 88109 w 12192000"/>
              <a:gd name="connsiteY177" fmla="*/ 2106704 h 2237474"/>
              <a:gd name="connsiteX178" fmla="*/ 80022 w 12192000"/>
              <a:gd name="connsiteY178" fmla="*/ 2107254 h 2237474"/>
              <a:gd name="connsiteX179" fmla="*/ 79717 w 12192000"/>
              <a:gd name="connsiteY179" fmla="*/ 2107046 h 2237474"/>
              <a:gd name="connsiteX180" fmla="*/ 72352 w 12192000"/>
              <a:gd name="connsiteY180" fmla="*/ 2107991 h 2237474"/>
              <a:gd name="connsiteX181" fmla="*/ 37645 w 12192000"/>
              <a:gd name="connsiteY181" fmla="*/ 2115401 h 2237474"/>
              <a:gd name="connsiteX182" fmla="*/ 4572 w 12192000"/>
              <a:gd name="connsiteY182" fmla="*/ 2111091 h 2237474"/>
              <a:gd name="connsiteX183" fmla="*/ 0 w 12192000"/>
              <a:gd name="connsiteY183" fmla="*/ 2110468 h 2237474"/>
              <a:gd name="connsiteX184" fmla="*/ 0 w 12192000"/>
              <a:gd name="connsiteY18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43069 w 12192000"/>
              <a:gd name="connsiteY129" fmla="*/ 2015111 h 2237474"/>
              <a:gd name="connsiteX130" fmla="*/ 2186609 w 12192000"/>
              <a:gd name="connsiteY130" fmla="*/ 2008263 h 2237474"/>
              <a:gd name="connsiteX131" fmla="*/ 2164831 w 12192000"/>
              <a:gd name="connsiteY131" fmla="*/ 2010143 h 2237474"/>
              <a:gd name="connsiteX132" fmla="*/ 2152836 w 12192000"/>
              <a:gd name="connsiteY132" fmla="*/ 2010048 h 2237474"/>
              <a:gd name="connsiteX133" fmla="*/ 2117102 w 12192000"/>
              <a:gd name="connsiteY133" fmla="*/ 2023004 h 2237474"/>
              <a:gd name="connsiteX134" fmla="*/ 2111935 w 12192000"/>
              <a:gd name="connsiteY134" fmla="*/ 2023163 h 2237474"/>
              <a:gd name="connsiteX135" fmla="*/ 2089991 w 12192000"/>
              <a:gd name="connsiteY135" fmla="*/ 2034193 h 2237474"/>
              <a:gd name="connsiteX136" fmla="*/ 2058061 w 12192000"/>
              <a:gd name="connsiteY136" fmla="*/ 2047942 h 2237474"/>
              <a:gd name="connsiteX137" fmla="*/ 2055737 w 12192000"/>
              <a:gd name="connsiteY137" fmla="*/ 2047704 h 2237474"/>
              <a:gd name="connsiteX138" fmla="*/ 2042244 w 12192000"/>
              <a:gd name="connsiteY138" fmla="*/ 2055560 h 2237474"/>
              <a:gd name="connsiteX139" fmla="*/ 1976224 w 12192000"/>
              <a:gd name="connsiteY139" fmla="*/ 2074257 h 2237474"/>
              <a:gd name="connsiteX140" fmla="*/ 1877728 w 12192000"/>
              <a:gd name="connsiteY140" fmla="*/ 2101004 h 2237474"/>
              <a:gd name="connsiteX141" fmla="*/ 1759056 w 12192000"/>
              <a:gd name="connsiteY141" fmla="*/ 2125608 h 2237474"/>
              <a:gd name="connsiteX142" fmla="*/ 1637948 w 12192000"/>
              <a:gd name="connsiteY142" fmla="*/ 2172597 h 2237474"/>
              <a:gd name="connsiteX143" fmla="*/ 1434549 w 12192000"/>
              <a:gd name="connsiteY143" fmla="*/ 2234522 h 2237474"/>
              <a:gd name="connsiteX144" fmla="*/ 1398481 w 12192000"/>
              <a:gd name="connsiteY144" fmla="*/ 2237074 h 2237474"/>
              <a:gd name="connsiteX145" fmla="*/ 1398407 w 12192000"/>
              <a:gd name="connsiteY145" fmla="*/ 2237095 h 2237474"/>
              <a:gd name="connsiteX146" fmla="*/ 1370962 w 12192000"/>
              <a:gd name="connsiteY146" fmla="*/ 2237474 h 2237474"/>
              <a:gd name="connsiteX147" fmla="*/ 1356367 w 12192000"/>
              <a:gd name="connsiteY147" fmla="*/ 2235089 h 2237474"/>
              <a:gd name="connsiteX148" fmla="*/ 1324828 w 12192000"/>
              <a:gd name="connsiteY148" fmla="*/ 2231968 h 2237474"/>
              <a:gd name="connsiteX149" fmla="*/ 1297744 w 12192000"/>
              <a:gd name="connsiteY149" fmla="*/ 2235849 h 2237474"/>
              <a:gd name="connsiteX150" fmla="*/ 1286236 w 12192000"/>
              <a:gd name="connsiteY150" fmla="*/ 2233135 h 2237474"/>
              <a:gd name="connsiteX151" fmla="*/ 1283504 w 12192000"/>
              <a:gd name="connsiteY151" fmla="*/ 2233797 h 2237474"/>
              <a:gd name="connsiteX152" fmla="*/ 1279765 w 12192000"/>
              <a:gd name="connsiteY152" fmla="*/ 2229639 h 2237474"/>
              <a:gd name="connsiteX153" fmla="*/ 1195347 w 12192000"/>
              <a:gd name="connsiteY153" fmla="*/ 2212354 h 2237474"/>
              <a:gd name="connsiteX154" fmla="*/ 970251 w 12192000"/>
              <a:gd name="connsiteY154" fmla="*/ 2221029 h 2237474"/>
              <a:gd name="connsiteX155" fmla="*/ 812914 w 12192000"/>
              <a:gd name="connsiteY155" fmla="*/ 2202752 h 2237474"/>
              <a:gd name="connsiteX156" fmla="*/ 800195 w 12192000"/>
              <a:gd name="connsiteY156" fmla="*/ 2209407 h 2237474"/>
              <a:gd name="connsiteX157" fmla="*/ 784978 w 12192000"/>
              <a:gd name="connsiteY157" fmla="*/ 2212360 h 2237474"/>
              <a:gd name="connsiteX158" fmla="*/ 681987 w 12192000"/>
              <a:gd name="connsiteY158" fmla="*/ 2216757 h 2237474"/>
              <a:gd name="connsiteX159" fmla="*/ 669923 w 12192000"/>
              <a:gd name="connsiteY159" fmla="*/ 2211682 h 2237474"/>
              <a:gd name="connsiteX160" fmla="*/ 648680 w 12192000"/>
              <a:gd name="connsiteY160" fmla="*/ 2206229 h 2237474"/>
              <a:gd name="connsiteX161" fmla="*/ 597225 w 12192000"/>
              <a:gd name="connsiteY161" fmla="*/ 2180999 h 2237474"/>
              <a:gd name="connsiteX162" fmla="*/ 558449 w 12192000"/>
              <a:gd name="connsiteY162" fmla="*/ 2182346 h 2237474"/>
              <a:gd name="connsiteX163" fmla="*/ 550517 w 12192000"/>
              <a:gd name="connsiteY163" fmla="*/ 2182060 h 2237474"/>
              <a:gd name="connsiteX164" fmla="*/ 550309 w 12192000"/>
              <a:gd name="connsiteY164" fmla="*/ 2181825 h 2237474"/>
              <a:gd name="connsiteX165" fmla="*/ 541836 w 12192000"/>
              <a:gd name="connsiteY165" fmla="*/ 2181063 h 2237474"/>
              <a:gd name="connsiteX166" fmla="*/ 536057 w 12192000"/>
              <a:gd name="connsiteY166" fmla="*/ 2181537 h 2237474"/>
              <a:gd name="connsiteX167" fmla="*/ 520671 w 12192000"/>
              <a:gd name="connsiteY167" fmla="*/ 2180980 h 2237474"/>
              <a:gd name="connsiteX168" fmla="*/ 515024 w 12192000"/>
              <a:gd name="connsiteY168" fmla="*/ 2179258 h 2237474"/>
              <a:gd name="connsiteX169" fmla="*/ 512278 w 12192000"/>
              <a:gd name="connsiteY169" fmla="*/ 2176369 h 2237474"/>
              <a:gd name="connsiteX170" fmla="*/ 480419 w 12192000"/>
              <a:gd name="connsiteY170" fmla="*/ 2167807 h 2237474"/>
              <a:gd name="connsiteX171" fmla="*/ 413835 w 12192000"/>
              <a:gd name="connsiteY171" fmla="*/ 2156783 h 2237474"/>
              <a:gd name="connsiteX172" fmla="*/ 376513 w 12192000"/>
              <a:gd name="connsiteY172" fmla="*/ 2154014 h 2237474"/>
              <a:gd name="connsiteX173" fmla="*/ 273386 w 12192000"/>
              <a:gd name="connsiteY173" fmla="*/ 2142551 h 2237474"/>
              <a:gd name="connsiteX174" fmla="*/ 169207 w 12192000"/>
              <a:gd name="connsiteY174" fmla="*/ 2128100 h 2237474"/>
              <a:gd name="connsiteX175" fmla="*/ 93149 w 12192000"/>
              <a:gd name="connsiteY175" fmla="*/ 2105324 h 2237474"/>
              <a:gd name="connsiteX176" fmla="*/ 88109 w 12192000"/>
              <a:gd name="connsiteY176" fmla="*/ 2106704 h 2237474"/>
              <a:gd name="connsiteX177" fmla="*/ 80022 w 12192000"/>
              <a:gd name="connsiteY177" fmla="*/ 2107254 h 2237474"/>
              <a:gd name="connsiteX178" fmla="*/ 79717 w 12192000"/>
              <a:gd name="connsiteY178" fmla="*/ 2107046 h 2237474"/>
              <a:gd name="connsiteX179" fmla="*/ 72352 w 12192000"/>
              <a:gd name="connsiteY179" fmla="*/ 2107991 h 2237474"/>
              <a:gd name="connsiteX180" fmla="*/ 37645 w 12192000"/>
              <a:gd name="connsiteY180" fmla="*/ 2115401 h 2237474"/>
              <a:gd name="connsiteX181" fmla="*/ 4572 w 12192000"/>
              <a:gd name="connsiteY181" fmla="*/ 2111091 h 2237474"/>
              <a:gd name="connsiteX182" fmla="*/ 0 w 12192000"/>
              <a:gd name="connsiteY182" fmla="*/ 2110468 h 2237474"/>
              <a:gd name="connsiteX183" fmla="*/ 0 w 12192000"/>
              <a:gd name="connsiteY18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87219 w 12192000"/>
              <a:gd name="connsiteY127" fmla="*/ 1998750 h 2237474"/>
              <a:gd name="connsiteX128" fmla="*/ 2243069 w 12192000"/>
              <a:gd name="connsiteY128" fmla="*/ 2015111 h 2237474"/>
              <a:gd name="connsiteX129" fmla="*/ 2186609 w 12192000"/>
              <a:gd name="connsiteY129" fmla="*/ 2008263 h 2237474"/>
              <a:gd name="connsiteX130" fmla="*/ 2164831 w 12192000"/>
              <a:gd name="connsiteY130" fmla="*/ 2010143 h 2237474"/>
              <a:gd name="connsiteX131" fmla="*/ 2152836 w 12192000"/>
              <a:gd name="connsiteY131" fmla="*/ 2010048 h 2237474"/>
              <a:gd name="connsiteX132" fmla="*/ 2117102 w 12192000"/>
              <a:gd name="connsiteY132" fmla="*/ 2023004 h 2237474"/>
              <a:gd name="connsiteX133" fmla="*/ 2111935 w 12192000"/>
              <a:gd name="connsiteY133" fmla="*/ 2023163 h 2237474"/>
              <a:gd name="connsiteX134" fmla="*/ 2089991 w 12192000"/>
              <a:gd name="connsiteY134" fmla="*/ 2034193 h 2237474"/>
              <a:gd name="connsiteX135" fmla="*/ 2058061 w 12192000"/>
              <a:gd name="connsiteY135" fmla="*/ 2047942 h 2237474"/>
              <a:gd name="connsiteX136" fmla="*/ 2055737 w 12192000"/>
              <a:gd name="connsiteY136" fmla="*/ 2047704 h 2237474"/>
              <a:gd name="connsiteX137" fmla="*/ 2042244 w 12192000"/>
              <a:gd name="connsiteY137" fmla="*/ 2055560 h 2237474"/>
              <a:gd name="connsiteX138" fmla="*/ 1976224 w 12192000"/>
              <a:gd name="connsiteY138" fmla="*/ 2074257 h 2237474"/>
              <a:gd name="connsiteX139" fmla="*/ 1877728 w 12192000"/>
              <a:gd name="connsiteY139" fmla="*/ 2101004 h 2237474"/>
              <a:gd name="connsiteX140" fmla="*/ 1759056 w 12192000"/>
              <a:gd name="connsiteY140" fmla="*/ 2125608 h 2237474"/>
              <a:gd name="connsiteX141" fmla="*/ 1637948 w 12192000"/>
              <a:gd name="connsiteY141" fmla="*/ 2172597 h 2237474"/>
              <a:gd name="connsiteX142" fmla="*/ 1434549 w 12192000"/>
              <a:gd name="connsiteY142" fmla="*/ 2234522 h 2237474"/>
              <a:gd name="connsiteX143" fmla="*/ 1398481 w 12192000"/>
              <a:gd name="connsiteY143" fmla="*/ 2237074 h 2237474"/>
              <a:gd name="connsiteX144" fmla="*/ 1398407 w 12192000"/>
              <a:gd name="connsiteY144" fmla="*/ 2237095 h 2237474"/>
              <a:gd name="connsiteX145" fmla="*/ 1370962 w 12192000"/>
              <a:gd name="connsiteY145" fmla="*/ 2237474 h 2237474"/>
              <a:gd name="connsiteX146" fmla="*/ 1356367 w 12192000"/>
              <a:gd name="connsiteY146" fmla="*/ 2235089 h 2237474"/>
              <a:gd name="connsiteX147" fmla="*/ 1324828 w 12192000"/>
              <a:gd name="connsiteY147" fmla="*/ 2231968 h 2237474"/>
              <a:gd name="connsiteX148" fmla="*/ 1297744 w 12192000"/>
              <a:gd name="connsiteY148" fmla="*/ 2235849 h 2237474"/>
              <a:gd name="connsiteX149" fmla="*/ 1286236 w 12192000"/>
              <a:gd name="connsiteY149" fmla="*/ 2233135 h 2237474"/>
              <a:gd name="connsiteX150" fmla="*/ 1283504 w 12192000"/>
              <a:gd name="connsiteY150" fmla="*/ 2233797 h 2237474"/>
              <a:gd name="connsiteX151" fmla="*/ 1279765 w 12192000"/>
              <a:gd name="connsiteY151" fmla="*/ 2229639 h 2237474"/>
              <a:gd name="connsiteX152" fmla="*/ 1195347 w 12192000"/>
              <a:gd name="connsiteY152" fmla="*/ 2212354 h 2237474"/>
              <a:gd name="connsiteX153" fmla="*/ 970251 w 12192000"/>
              <a:gd name="connsiteY153" fmla="*/ 2221029 h 2237474"/>
              <a:gd name="connsiteX154" fmla="*/ 812914 w 12192000"/>
              <a:gd name="connsiteY154" fmla="*/ 2202752 h 2237474"/>
              <a:gd name="connsiteX155" fmla="*/ 800195 w 12192000"/>
              <a:gd name="connsiteY155" fmla="*/ 2209407 h 2237474"/>
              <a:gd name="connsiteX156" fmla="*/ 784978 w 12192000"/>
              <a:gd name="connsiteY156" fmla="*/ 2212360 h 2237474"/>
              <a:gd name="connsiteX157" fmla="*/ 681987 w 12192000"/>
              <a:gd name="connsiteY157" fmla="*/ 2216757 h 2237474"/>
              <a:gd name="connsiteX158" fmla="*/ 669923 w 12192000"/>
              <a:gd name="connsiteY158" fmla="*/ 2211682 h 2237474"/>
              <a:gd name="connsiteX159" fmla="*/ 648680 w 12192000"/>
              <a:gd name="connsiteY159" fmla="*/ 2206229 h 2237474"/>
              <a:gd name="connsiteX160" fmla="*/ 597225 w 12192000"/>
              <a:gd name="connsiteY160" fmla="*/ 2180999 h 2237474"/>
              <a:gd name="connsiteX161" fmla="*/ 558449 w 12192000"/>
              <a:gd name="connsiteY161" fmla="*/ 2182346 h 2237474"/>
              <a:gd name="connsiteX162" fmla="*/ 550517 w 12192000"/>
              <a:gd name="connsiteY162" fmla="*/ 2182060 h 2237474"/>
              <a:gd name="connsiteX163" fmla="*/ 550309 w 12192000"/>
              <a:gd name="connsiteY163" fmla="*/ 2181825 h 2237474"/>
              <a:gd name="connsiteX164" fmla="*/ 541836 w 12192000"/>
              <a:gd name="connsiteY164" fmla="*/ 2181063 h 2237474"/>
              <a:gd name="connsiteX165" fmla="*/ 536057 w 12192000"/>
              <a:gd name="connsiteY165" fmla="*/ 2181537 h 2237474"/>
              <a:gd name="connsiteX166" fmla="*/ 520671 w 12192000"/>
              <a:gd name="connsiteY166" fmla="*/ 2180980 h 2237474"/>
              <a:gd name="connsiteX167" fmla="*/ 515024 w 12192000"/>
              <a:gd name="connsiteY167" fmla="*/ 2179258 h 2237474"/>
              <a:gd name="connsiteX168" fmla="*/ 512278 w 12192000"/>
              <a:gd name="connsiteY168" fmla="*/ 2176369 h 2237474"/>
              <a:gd name="connsiteX169" fmla="*/ 480419 w 12192000"/>
              <a:gd name="connsiteY169" fmla="*/ 2167807 h 2237474"/>
              <a:gd name="connsiteX170" fmla="*/ 413835 w 12192000"/>
              <a:gd name="connsiteY170" fmla="*/ 2156783 h 2237474"/>
              <a:gd name="connsiteX171" fmla="*/ 376513 w 12192000"/>
              <a:gd name="connsiteY171" fmla="*/ 2154014 h 2237474"/>
              <a:gd name="connsiteX172" fmla="*/ 273386 w 12192000"/>
              <a:gd name="connsiteY172" fmla="*/ 2142551 h 2237474"/>
              <a:gd name="connsiteX173" fmla="*/ 169207 w 12192000"/>
              <a:gd name="connsiteY173" fmla="*/ 2128100 h 2237474"/>
              <a:gd name="connsiteX174" fmla="*/ 93149 w 12192000"/>
              <a:gd name="connsiteY174" fmla="*/ 2105324 h 2237474"/>
              <a:gd name="connsiteX175" fmla="*/ 88109 w 12192000"/>
              <a:gd name="connsiteY175" fmla="*/ 2106704 h 2237474"/>
              <a:gd name="connsiteX176" fmla="*/ 80022 w 12192000"/>
              <a:gd name="connsiteY176" fmla="*/ 2107254 h 2237474"/>
              <a:gd name="connsiteX177" fmla="*/ 79717 w 12192000"/>
              <a:gd name="connsiteY177" fmla="*/ 2107046 h 2237474"/>
              <a:gd name="connsiteX178" fmla="*/ 72352 w 12192000"/>
              <a:gd name="connsiteY178" fmla="*/ 2107991 h 2237474"/>
              <a:gd name="connsiteX179" fmla="*/ 37645 w 12192000"/>
              <a:gd name="connsiteY179" fmla="*/ 2115401 h 2237474"/>
              <a:gd name="connsiteX180" fmla="*/ 4572 w 12192000"/>
              <a:gd name="connsiteY180" fmla="*/ 2111091 h 2237474"/>
              <a:gd name="connsiteX181" fmla="*/ 0 w 12192000"/>
              <a:gd name="connsiteY181" fmla="*/ 2110468 h 2237474"/>
              <a:gd name="connsiteX182" fmla="*/ 0 w 12192000"/>
              <a:gd name="connsiteY18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15525 w 12192000"/>
              <a:gd name="connsiteY124" fmla="*/ 1989708 h 2237474"/>
              <a:gd name="connsiteX125" fmla="*/ 2300792 w 12192000"/>
              <a:gd name="connsiteY125" fmla="*/ 1994290 h 2237474"/>
              <a:gd name="connsiteX126" fmla="*/ 2287219 w 12192000"/>
              <a:gd name="connsiteY126" fmla="*/ 1998750 h 2237474"/>
              <a:gd name="connsiteX127" fmla="*/ 2243069 w 12192000"/>
              <a:gd name="connsiteY127" fmla="*/ 2015111 h 2237474"/>
              <a:gd name="connsiteX128" fmla="*/ 2186609 w 12192000"/>
              <a:gd name="connsiteY128" fmla="*/ 2008263 h 2237474"/>
              <a:gd name="connsiteX129" fmla="*/ 2164831 w 12192000"/>
              <a:gd name="connsiteY129" fmla="*/ 2010143 h 2237474"/>
              <a:gd name="connsiteX130" fmla="*/ 2152836 w 12192000"/>
              <a:gd name="connsiteY130" fmla="*/ 2010048 h 2237474"/>
              <a:gd name="connsiteX131" fmla="*/ 2117102 w 12192000"/>
              <a:gd name="connsiteY131" fmla="*/ 2023004 h 2237474"/>
              <a:gd name="connsiteX132" fmla="*/ 2111935 w 12192000"/>
              <a:gd name="connsiteY132" fmla="*/ 2023163 h 2237474"/>
              <a:gd name="connsiteX133" fmla="*/ 2089991 w 12192000"/>
              <a:gd name="connsiteY133" fmla="*/ 2034193 h 2237474"/>
              <a:gd name="connsiteX134" fmla="*/ 2058061 w 12192000"/>
              <a:gd name="connsiteY134" fmla="*/ 2047942 h 2237474"/>
              <a:gd name="connsiteX135" fmla="*/ 2055737 w 12192000"/>
              <a:gd name="connsiteY135" fmla="*/ 2047704 h 2237474"/>
              <a:gd name="connsiteX136" fmla="*/ 2042244 w 12192000"/>
              <a:gd name="connsiteY136" fmla="*/ 2055560 h 2237474"/>
              <a:gd name="connsiteX137" fmla="*/ 1976224 w 12192000"/>
              <a:gd name="connsiteY137" fmla="*/ 2074257 h 2237474"/>
              <a:gd name="connsiteX138" fmla="*/ 1877728 w 12192000"/>
              <a:gd name="connsiteY138" fmla="*/ 2101004 h 2237474"/>
              <a:gd name="connsiteX139" fmla="*/ 1759056 w 12192000"/>
              <a:gd name="connsiteY139" fmla="*/ 2125608 h 2237474"/>
              <a:gd name="connsiteX140" fmla="*/ 1637948 w 12192000"/>
              <a:gd name="connsiteY140" fmla="*/ 2172597 h 2237474"/>
              <a:gd name="connsiteX141" fmla="*/ 1434549 w 12192000"/>
              <a:gd name="connsiteY141" fmla="*/ 2234522 h 2237474"/>
              <a:gd name="connsiteX142" fmla="*/ 1398481 w 12192000"/>
              <a:gd name="connsiteY142" fmla="*/ 2237074 h 2237474"/>
              <a:gd name="connsiteX143" fmla="*/ 1398407 w 12192000"/>
              <a:gd name="connsiteY143" fmla="*/ 2237095 h 2237474"/>
              <a:gd name="connsiteX144" fmla="*/ 1370962 w 12192000"/>
              <a:gd name="connsiteY144" fmla="*/ 2237474 h 2237474"/>
              <a:gd name="connsiteX145" fmla="*/ 1356367 w 12192000"/>
              <a:gd name="connsiteY145" fmla="*/ 2235089 h 2237474"/>
              <a:gd name="connsiteX146" fmla="*/ 1324828 w 12192000"/>
              <a:gd name="connsiteY146" fmla="*/ 2231968 h 2237474"/>
              <a:gd name="connsiteX147" fmla="*/ 1297744 w 12192000"/>
              <a:gd name="connsiteY147" fmla="*/ 2235849 h 2237474"/>
              <a:gd name="connsiteX148" fmla="*/ 1286236 w 12192000"/>
              <a:gd name="connsiteY148" fmla="*/ 2233135 h 2237474"/>
              <a:gd name="connsiteX149" fmla="*/ 1283504 w 12192000"/>
              <a:gd name="connsiteY149" fmla="*/ 2233797 h 2237474"/>
              <a:gd name="connsiteX150" fmla="*/ 1279765 w 12192000"/>
              <a:gd name="connsiteY150" fmla="*/ 2229639 h 2237474"/>
              <a:gd name="connsiteX151" fmla="*/ 1195347 w 12192000"/>
              <a:gd name="connsiteY151" fmla="*/ 2212354 h 2237474"/>
              <a:gd name="connsiteX152" fmla="*/ 970251 w 12192000"/>
              <a:gd name="connsiteY152" fmla="*/ 2221029 h 2237474"/>
              <a:gd name="connsiteX153" fmla="*/ 812914 w 12192000"/>
              <a:gd name="connsiteY153" fmla="*/ 2202752 h 2237474"/>
              <a:gd name="connsiteX154" fmla="*/ 800195 w 12192000"/>
              <a:gd name="connsiteY154" fmla="*/ 2209407 h 2237474"/>
              <a:gd name="connsiteX155" fmla="*/ 784978 w 12192000"/>
              <a:gd name="connsiteY155" fmla="*/ 2212360 h 2237474"/>
              <a:gd name="connsiteX156" fmla="*/ 681987 w 12192000"/>
              <a:gd name="connsiteY156" fmla="*/ 2216757 h 2237474"/>
              <a:gd name="connsiteX157" fmla="*/ 669923 w 12192000"/>
              <a:gd name="connsiteY157" fmla="*/ 2211682 h 2237474"/>
              <a:gd name="connsiteX158" fmla="*/ 648680 w 12192000"/>
              <a:gd name="connsiteY158" fmla="*/ 2206229 h 2237474"/>
              <a:gd name="connsiteX159" fmla="*/ 597225 w 12192000"/>
              <a:gd name="connsiteY159" fmla="*/ 2180999 h 2237474"/>
              <a:gd name="connsiteX160" fmla="*/ 558449 w 12192000"/>
              <a:gd name="connsiteY160" fmla="*/ 2182346 h 2237474"/>
              <a:gd name="connsiteX161" fmla="*/ 550517 w 12192000"/>
              <a:gd name="connsiteY161" fmla="*/ 2182060 h 2237474"/>
              <a:gd name="connsiteX162" fmla="*/ 550309 w 12192000"/>
              <a:gd name="connsiteY162" fmla="*/ 2181825 h 2237474"/>
              <a:gd name="connsiteX163" fmla="*/ 541836 w 12192000"/>
              <a:gd name="connsiteY163" fmla="*/ 2181063 h 2237474"/>
              <a:gd name="connsiteX164" fmla="*/ 536057 w 12192000"/>
              <a:gd name="connsiteY164" fmla="*/ 2181537 h 2237474"/>
              <a:gd name="connsiteX165" fmla="*/ 520671 w 12192000"/>
              <a:gd name="connsiteY165" fmla="*/ 2180980 h 2237474"/>
              <a:gd name="connsiteX166" fmla="*/ 515024 w 12192000"/>
              <a:gd name="connsiteY166" fmla="*/ 2179258 h 2237474"/>
              <a:gd name="connsiteX167" fmla="*/ 512278 w 12192000"/>
              <a:gd name="connsiteY167" fmla="*/ 2176369 h 2237474"/>
              <a:gd name="connsiteX168" fmla="*/ 480419 w 12192000"/>
              <a:gd name="connsiteY168" fmla="*/ 2167807 h 2237474"/>
              <a:gd name="connsiteX169" fmla="*/ 413835 w 12192000"/>
              <a:gd name="connsiteY169" fmla="*/ 2156783 h 2237474"/>
              <a:gd name="connsiteX170" fmla="*/ 376513 w 12192000"/>
              <a:gd name="connsiteY170" fmla="*/ 2154014 h 2237474"/>
              <a:gd name="connsiteX171" fmla="*/ 273386 w 12192000"/>
              <a:gd name="connsiteY171" fmla="*/ 2142551 h 2237474"/>
              <a:gd name="connsiteX172" fmla="*/ 169207 w 12192000"/>
              <a:gd name="connsiteY172" fmla="*/ 2128100 h 2237474"/>
              <a:gd name="connsiteX173" fmla="*/ 93149 w 12192000"/>
              <a:gd name="connsiteY173" fmla="*/ 2105324 h 2237474"/>
              <a:gd name="connsiteX174" fmla="*/ 88109 w 12192000"/>
              <a:gd name="connsiteY174" fmla="*/ 2106704 h 2237474"/>
              <a:gd name="connsiteX175" fmla="*/ 80022 w 12192000"/>
              <a:gd name="connsiteY175" fmla="*/ 2107254 h 2237474"/>
              <a:gd name="connsiteX176" fmla="*/ 79717 w 12192000"/>
              <a:gd name="connsiteY176" fmla="*/ 2107046 h 2237474"/>
              <a:gd name="connsiteX177" fmla="*/ 72352 w 12192000"/>
              <a:gd name="connsiteY177" fmla="*/ 2107991 h 2237474"/>
              <a:gd name="connsiteX178" fmla="*/ 37645 w 12192000"/>
              <a:gd name="connsiteY178" fmla="*/ 2115401 h 2237474"/>
              <a:gd name="connsiteX179" fmla="*/ 4572 w 12192000"/>
              <a:gd name="connsiteY179" fmla="*/ 2111091 h 2237474"/>
              <a:gd name="connsiteX180" fmla="*/ 0 w 12192000"/>
              <a:gd name="connsiteY180" fmla="*/ 2110468 h 2237474"/>
              <a:gd name="connsiteX181" fmla="*/ 0 w 12192000"/>
              <a:gd name="connsiteY18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00792 w 12192000"/>
              <a:gd name="connsiteY124" fmla="*/ 1994290 h 2237474"/>
              <a:gd name="connsiteX125" fmla="*/ 2287219 w 12192000"/>
              <a:gd name="connsiteY125" fmla="*/ 1998750 h 2237474"/>
              <a:gd name="connsiteX126" fmla="*/ 2243069 w 12192000"/>
              <a:gd name="connsiteY126" fmla="*/ 2015111 h 2237474"/>
              <a:gd name="connsiteX127" fmla="*/ 2186609 w 12192000"/>
              <a:gd name="connsiteY127" fmla="*/ 2008263 h 2237474"/>
              <a:gd name="connsiteX128" fmla="*/ 2164831 w 12192000"/>
              <a:gd name="connsiteY128" fmla="*/ 2010143 h 2237474"/>
              <a:gd name="connsiteX129" fmla="*/ 2152836 w 12192000"/>
              <a:gd name="connsiteY129" fmla="*/ 2010048 h 2237474"/>
              <a:gd name="connsiteX130" fmla="*/ 2117102 w 12192000"/>
              <a:gd name="connsiteY130" fmla="*/ 2023004 h 2237474"/>
              <a:gd name="connsiteX131" fmla="*/ 2111935 w 12192000"/>
              <a:gd name="connsiteY131" fmla="*/ 2023163 h 2237474"/>
              <a:gd name="connsiteX132" fmla="*/ 2089991 w 12192000"/>
              <a:gd name="connsiteY132" fmla="*/ 2034193 h 2237474"/>
              <a:gd name="connsiteX133" fmla="*/ 2058061 w 12192000"/>
              <a:gd name="connsiteY133" fmla="*/ 2047942 h 2237474"/>
              <a:gd name="connsiteX134" fmla="*/ 2055737 w 12192000"/>
              <a:gd name="connsiteY134" fmla="*/ 2047704 h 2237474"/>
              <a:gd name="connsiteX135" fmla="*/ 2042244 w 12192000"/>
              <a:gd name="connsiteY135" fmla="*/ 2055560 h 2237474"/>
              <a:gd name="connsiteX136" fmla="*/ 1976224 w 12192000"/>
              <a:gd name="connsiteY136" fmla="*/ 2074257 h 2237474"/>
              <a:gd name="connsiteX137" fmla="*/ 1877728 w 12192000"/>
              <a:gd name="connsiteY137" fmla="*/ 2101004 h 2237474"/>
              <a:gd name="connsiteX138" fmla="*/ 1759056 w 12192000"/>
              <a:gd name="connsiteY138" fmla="*/ 2125608 h 2237474"/>
              <a:gd name="connsiteX139" fmla="*/ 1637948 w 12192000"/>
              <a:gd name="connsiteY139" fmla="*/ 2172597 h 2237474"/>
              <a:gd name="connsiteX140" fmla="*/ 1434549 w 12192000"/>
              <a:gd name="connsiteY140" fmla="*/ 2234522 h 2237474"/>
              <a:gd name="connsiteX141" fmla="*/ 1398481 w 12192000"/>
              <a:gd name="connsiteY141" fmla="*/ 2237074 h 2237474"/>
              <a:gd name="connsiteX142" fmla="*/ 1398407 w 12192000"/>
              <a:gd name="connsiteY142" fmla="*/ 2237095 h 2237474"/>
              <a:gd name="connsiteX143" fmla="*/ 1370962 w 12192000"/>
              <a:gd name="connsiteY143" fmla="*/ 2237474 h 2237474"/>
              <a:gd name="connsiteX144" fmla="*/ 1356367 w 12192000"/>
              <a:gd name="connsiteY144" fmla="*/ 2235089 h 2237474"/>
              <a:gd name="connsiteX145" fmla="*/ 1324828 w 12192000"/>
              <a:gd name="connsiteY145" fmla="*/ 2231968 h 2237474"/>
              <a:gd name="connsiteX146" fmla="*/ 1297744 w 12192000"/>
              <a:gd name="connsiteY146" fmla="*/ 2235849 h 2237474"/>
              <a:gd name="connsiteX147" fmla="*/ 1286236 w 12192000"/>
              <a:gd name="connsiteY147" fmla="*/ 2233135 h 2237474"/>
              <a:gd name="connsiteX148" fmla="*/ 1283504 w 12192000"/>
              <a:gd name="connsiteY148" fmla="*/ 2233797 h 2237474"/>
              <a:gd name="connsiteX149" fmla="*/ 1279765 w 12192000"/>
              <a:gd name="connsiteY149" fmla="*/ 2229639 h 2237474"/>
              <a:gd name="connsiteX150" fmla="*/ 1195347 w 12192000"/>
              <a:gd name="connsiteY150" fmla="*/ 2212354 h 2237474"/>
              <a:gd name="connsiteX151" fmla="*/ 970251 w 12192000"/>
              <a:gd name="connsiteY151" fmla="*/ 2221029 h 2237474"/>
              <a:gd name="connsiteX152" fmla="*/ 812914 w 12192000"/>
              <a:gd name="connsiteY152" fmla="*/ 2202752 h 2237474"/>
              <a:gd name="connsiteX153" fmla="*/ 800195 w 12192000"/>
              <a:gd name="connsiteY153" fmla="*/ 2209407 h 2237474"/>
              <a:gd name="connsiteX154" fmla="*/ 784978 w 12192000"/>
              <a:gd name="connsiteY154" fmla="*/ 2212360 h 2237474"/>
              <a:gd name="connsiteX155" fmla="*/ 681987 w 12192000"/>
              <a:gd name="connsiteY155" fmla="*/ 2216757 h 2237474"/>
              <a:gd name="connsiteX156" fmla="*/ 669923 w 12192000"/>
              <a:gd name="connsiteY156" fmla="*/ 2211682 h 2237474"/>
              <a:gd name="connsiteX157" fmla="*/ 648680 w 12192000"/>
              <a:gd name="connsiteY157" fmla="*/ 2206229 h 2237474"/>
              <a:gd name="connsiteX158" fmla="*/ 597225 w 12192000"/>
              <a:gd name="connsiteY158" fmla="*/ 2180999 h 2237474"/>
              <a:gd name="connsiteX159" fmla="*/ 558449 w 12192000"/>
              <a:gd name="connsiteY159" fmla="*/ 2182346 h 2237474"/>
              <a:gd name="connsiteX160" fmla="*/ 550517 w 12192000"/>
              <a:gd name="connsiteY160" fmla="*/ 2182060 h 2237474"/>
              <a:gd name="connsiteX161" fmla="*/ 550309 w 12192000"/>
              <a:gd name="connsiteY161" fmla="*/ 2181825 h 2237474"/>
              <a:gd name="connsiteX162" fmla="*/ 541836 w 12192000"/>
              <a:gd name="connsiteY162" fmla="*/ 2181063 h 2237474"/>
              <a:gd name="connsiteX163" fmla="*/ 536057 w 12192000"/>
              <a:gd name="connsiteY163" fmla="*/ 2181537 h 2237474"/>
              <a:gd name="connsiteX164" fmla="*/ 520671 w 12192000"/>
              <a:gd name="connsiteY164" fmla="*/ 2180980 h 2237474"/>
              <a:gd name="connsiteX165" fmla="*/ 515024 w 12192000"/>
              <a:gd name="connsiteY165" fmla="*/ 2179258 h 2237474"/>
              <a:gd name="connsiteX166" fmla="*/ 512278 w 12192000"/>
              <a:gd name="connsiteY166" fmla="*/ 2176369 h 2237474"/>
              <a:gd name="connsiteX167" fmla="*/ 480419 w 12192000"/>
              <a:gd name="connsiteY167" fmla="*/ 2167807 h 2237474"/>
              <a:gd name="connsiteX168" fmla="*/ 413835 w 12192000"/>
              <a:gd name="connsiteY168" fmla="*/ 2156783 h 2237474"/>
              <a:gd name="connsiteX169" fmla="*/ 376513 w 12192000"/>
              <a:gd name="connsiteY169" fmla="*/ 2154014 h 2237474"/>
              <a:gd name="connsiteX170" fmla="*/ 273386 w 12192000"/>
              <a:gd name="connsiteY170" fmla="*/ 2142551 h 2237474"/>
              <a:gd name="connsiteX171" fmla="*/ 169207 w 12192000"/>
              <a:gd name="connsiteY171" fmla="*/ 2128100 h 2237474"/>
              <a:gd name="connsiteX172" fmla="*/ 93149 w 12192000"/>
              <a:gd name="connsiteY172" fmla="*/ 2105324 h 2237474"/>
              <a:gd name="connsiteX173" fmla="*/ 88109 w 12192000"/>
              <a:gd name="connsiteY173" fmla="*/ 2106704 h 2237474"/>
              <a:gd name="connsiteX174" fmla="*/ 80022 w 12192000"/>
              <a:gd name="connsiteY174" fmla="*/ 2107254 h 2237474"/>
              <a:gd name="connsiteX175" fmla="*/ 79717 w 12192000"/>
              <a:gd name="connsiteY175" fmla="*/ 2107046 h 2237474"/>
              <a:gd name="connsiteX176" fmla="*/ 72352 w 12192000"/>
              <a:gd name="connsiteY176" fmla="*/ 2107991 h 2237474"/>
              <a:gd name="connsiteX177" fmla="*/ 37645 w 12192000"/>
              <a:gd name="connsiteY177" fmla="*/ 2115401 h 2237474"/>
              <a:gd name="connsiteX178" fmla="*/ 4572 w 12192000"/>
              <a:gd name="connsiteY178" fmla="*/ 2111091 h 2237474"/>
              <a:gd name="connsiteX179" fmla="*/ 0 w 12192000"/>
              <a:gd name="connsiteY179" fmla="*/ 2110468 h 2237474"/>
              <a:gd name="connsiteX180" fmla="*/ 0 w 12192000"/>
              <a:gd name="connsiteY18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287219 w 12192000"/>
              <a:gd name="connsiteY124" fmla="*/ 1998750 h 2237474"/>
              <a:gd name="connsiteX125" fmla="*/ 2243069 w 12192000"/>
              <a:gd name="connsiteY125" fmla="*/ 2015111 h 2237474"/>
              <a:gd name="connsiteX126" fmla="*/ 2186609 w 12192000"/>
              <a:gd name="connsiteY126" fmla="*/ 2008263 h 2237474"/>
              <a:gd name="connsiteX127" fmla="*/ 2164831 w 12192000"/>
              <a:gd name="connsiteY127" fmla="*/ 2010143 h 2237474"/>
              <a:gd name="connsiteX128" fmla="*/ 2152836 w 12192000"/>
              <a:gd name="connsiteY128" fmla="*/ 2010048 h 2237474"/>
              <a:gd name="connsiteX129" fmla="*/ 2117102 w 12192000"/>
              <a:gd name="connsiteY129" fmla="*/ 2023004 h 2237474"/>
              <a:gd name="connsiteX130" fmla="*/ 2111935 w 12192000"/>
              <a:gd name="connsiteY130" fmla="*/ 2023163 h 2237474"/>
              <a:gd name="connsiteX131" fmla="*/ 2089991 w 12192000"/>
              <a:gd name="connsiteY131" fmla="*/ 2034193 h 2237474"/>
              <a:gd name="connsiteX132" fmla="*/ 2058061 w 12192000"/>
              <a:gd name="connsiteY132" fmla="*/ 2047942 h 2237474"/>
              <a:gd name="connsiteX133" fmla="*/ 2055737 w 12192000"/>
              <a:gd name="connsiteY133" fmla="*/ 2047704 h 2237474"/>
              <a:gd name="connsiteX134" fmla="*/ 2042244 w 12192000"/>
              <a:gd name="connsiteY134" fmla="*/ 2055560 h 2237474"/>
              <a:gd name="connsiteX135" fmla="*/ 1976224 w 12192000"/>
              <a:gd name="connsiteY135" fmla="*/ 2074257 h 2237474"/>
              <a:gd name="connsiteX136" fmla="*/ 1877728 w 12192000"/>
              <a:gd name="connsiteY136" fmla="*/ 2101004 h 2237474"/>
              <a:gd name="connsiteX137" fmla="*/ 1759056 w 12192000"/>
              <a:gd name="connsiteY137" fmla="*/ 2125608 h 2237474"/>
              <a:gd name="connsiteX138" fmla="*/ 1637948 w 12192000"/>
              <a:gd name="connsiteY138" fmla="*/ 2172597 h 2237474"/>
              <a:gd name="connsiteX139" fmla="*/ 1434549 w 12192000"/>
              <a:gd name="connsiteY139" fmla="*/ 2234522 h 2237474"/>
              <a:gd name="connsiteX140" fmla="*/ 1398481 w 12192000"/>
              <a:gd name="connsiteY140" fmla="*/ 2237074 h 2237474"/>
              <a:gd name="connsiteX141" fmla="*/ 1398407 w 12192000"/>
              <a:gd name="connsiteY141" fmla="*/ 2237095 h 2237474"/>
              <a:gd name="connsiteX142" fmla="*/ 1370962 w 12192000"/>
              <a:gd name="connsiteY142" fmla="*/ 2237474 h 2237474"/>
              <a:gd name="connsiteX143" fmla="*/ 1356367 w 12192000"/>
              <a:gd name="connsiteY143" fmla="*/ 2235089 h 2237474"/>
              <a:gd name="connsiteX144" fmla="*/ 1324828 w 12192000"/>
              <a:gd name="connsiteY144" fmla="*/ 2231968 h 2237474"/>
              <a:gd name="connsiteX145" fmla="*/ 1297744 w 12192000"/>
              <a:gd name="connsiteY145" fmla="*/ 2235849 h 2237474"/>
              <a:gd name="connsiteX146" fmla="*/ 1286236 w 12192000"/>
              <a:gd name="connsiteY146" fmla="*/ 2233135 h 2237474"/>
              <a:gd name="connsiteX147" fmla="*/ 1283504 w 12192000"/>
              <a:gd name="connsiteY147" fmla="*/ 2233797 h 2237474"/>
              <a:gd name="connsiteX148" fmla="*/ 1279765 w 12192000"/>
              <a:gd name="connsiteY148" fmla="*/ 2229639 h 2237474"/>
              <a:gd name="connsiteX149" fmla="*/ 1195347 w 12192000"/>
              <a:gd name="connsiteY149" fmla="*/ 2212354 h 2237474"/>
              <a:gd name="connsiteX150" fmla="*/ 970251 w 12192000"/>
              <a:gd name="connsiteY150" fmla="*/ 2221029 h 2237474"/>
              <a:gd name="connsiteX151" fmla="*/ 812914 w 12192000"/>
              <a:gd name="connsiteY151" fmla="*/ 2202752 h 2237474"/>
              <a:gd name="connsiteX152" fmla="*/ 800195 w 12192000"/>
              <a:gd name="connsiteY152" fmla="*/ 2209407 h 2237474"/>
              <a:gd name="connsiteX153" fmla="*/ 784978 w 12192000"/>
              <a:gd name="connsiteY153" fmla="*/ 2212360 h 2237474"/>
              <a:gd name="connsiteX154" fmla="*/ 681987 w 12192000"/>
              <a:gd name="connsiteY154" fmla="*/ 2216757 h 2237474"/>
              <a:gd name="connsiteX155" fmla="*/ 669923 w 12192000"/>
              <a:gd name="connsiteY155" fmla="*/ 2211682 h 2237474"/>
              <a:gd name="connsiteX156" fmla="*/ 648680 w 12192000"/>
              <a:gd name="connsiteY156" fmla="*/ 2206229 h 2237474"/>
              <a:gd name="connsiteX157" fmla="*/ 597225 w 12192000"/>
              <a:gd name="connsiteY157" fmla="*/ 2180999 h 2237474"/>
              <a:gd name="connsiteX158" fmla="*/ 558449 w 12192000"/>
              <a:gd name="connsiteY158" fmla="*/ 2182346 h 2237474"/>
              <a:gd name="connsiteX159" fmla="*/ 550517 w 12192000"/>
              <a:gd name="connsiteY159" fmla="*/ 2182060 h 2237474"/>
              <a:gd name="connsiteX160" fmla="*/ 550309 w 12192000"/>
              <a:gd name="connsiteY160" fmla="*/ 2181825 h 2237474"/>
              <a:gd name="connsiteX161" fmla="*/ 541836 w 12192000"/>
              <a:gd name="connsiteY161" fmla="*/ 2181063 h 2237474"/>
              <a:gd name="connsiteX162" fmla="*/ 536057 w 12192000"/>
              <a:gd name="connsiteY162" fmla="*/ 2181537 h 2237474"/>
              <a:gd name="connsiteX163" fmla="*/ 520671 w 12192000"/>
              <a:gd name="connsiteY163" fmla="*/ 2180980 h 2237474"/>
              <a:gd name="connsiteX164" fmla="*/ 515024 w 12192000"/>
              <a:gd name="connsiteY164" fmla="*/ 2179258 h 2237474"/>
              <a:gd name="connsiteX165" fmla="*/ 512278 w 12192000"/>
              <a:gd name="connsiteY165" fmla="*/ 2176369 h 2237474"/>
              <a:gd name="connsiteX166" fmla="*/ 480419 w 12192000"/>
              <a:gd name="connsiteY166" fmla="*/ 2167807 h 2237474"/>
              <a:gd name="connsiteX167" fmla="*/ 413835 w 12192000"/>
              <a:gd name="connsiteY167" fmla="*/ 2156783 h 2237474"/>
              <a:gd name="connsiteX168" fmla="*/ 376513 w 12192000"/>
              <a:gd name="connsiteY168" fmla="*/ 2154014 h 2237474"/>
              <a:gd name="connsiteX169" fmla="*/ 273386 w 12192000"/>
              <a:gd name="connsiteY169" fmla="*/ 2142551 h 2237474"/>
              <a:gd name="connsiteX170" fmla="*/ 169207 w 12192000"/>
              <a:gd name="connsiteY170" fmla="*/ 2128100 h 2237474"/>
              <a:gd name="connsiteX171" fmla="*/ 93149 w 12192000"/>
              <a:gd name="connsiteY171" fmla="*/ 2105324 h 2237474"/>
              <a:gd name="connsiteX172" fmla="*/ 88109 w 12192000"/>
              <a:gd name="connsiteY172" fmla="*/ 2106704 h 2237474"/>
              <a:gd name="connsiteX173" fmla="*/ 80022 w 12192000"/>
              <a:gd name="connsiteY173" fmla="*/ 2107254 h 2237474"/>
              <a:gd name="connsiteX174" fmla="*/ 79717 w 12192000"/>
              <a:gd name="connsiteY174" fmla="*/ 2107046 h 2237474"/>
              <a:gd name="connsiteX175" fmla="*/ 72352 w 12192000"/>
              <a:gd name="connsiteY175" fmla="*/ 2107991 h 2237474"/>
              <a:gd name="connsiteX176" fmla="*/ 37645 w 12192000"/>
              <a:gd name="connsiteY176" fmla="*/ 2115401 h 2237474"/>
              <a:gd name="connsiteX177" fmla="*/ 4572 w 12192000"/>
              <a:gd name="connsiteY177" fmla="*/ 2111091 h 2237474"/>
              <a:gd name="connsiteX178" fmla="*/ 0 w 12192000"/>
              <a:gd name="connsiteY178" fmla="*/ 2110468 h 2237474"/>
              <a:gd name="connsiteX179" fmla="*/ 0 w 12192000"/>
              <a:gd name="connsiteY17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578178 w 12192000"/>
              <a:gd name="connsiteY120" fmla="*/ 1990531 h 2237474"/>
              <a:gd name="connsiteX121" fmla="*/ 2476147 w 12192000"/>
              <a:gd name="connsiteY121" fmla="*/ 1998305 h 2237474"/>
              <a:gd name="connsiteX122" fmla="*/ 2373568 w 12192000"/>
              <a:gd name="connsiteY122" fmla="*/ 2003219 h 2237474"/>
              <a:gd name="connsiteX123" fmla="*/ 2287219 w 12192000"/>
              <a:gd name="connsiteY123" fmla="*/ 1998750 h 2237474"/>
              <a:gd name="connsiteX124" fmla="*/ 2243069 w 12192000"/>
              <a:gd name="connsiteY124" fmla="*/ 2015111 h 2237474"/>
              <a:gd name="connsiteX125" fmla="*/ 2186609 w 12192000"/>
              <a:gd name="connsiteY125" fmla="*/ 2008263 h 2237474"/>
              <a:gd name="connsiteX126" fmla="*/ 2164831 w 12192000"/>
              <a:gd name="connsiteY126" fmla="*/ 2010143 h 2237474"/>
              <a:gd name="connsiteX127" fmla="*/ 2152836 w 12192000"/>
              <a:gd name="connsiteY127" fmla="*/ 2010048 h 2237474"/>
              <a:gd name="connsiteX128" fmla="*/ 2117102 w 12192000"/>
              <a:gd name="connsiteY128" fmla="*/ 2023004 h 2237474"/>
              <a:gd name="connsiteX129" fmla="*/ 2111935 w 12192000"/>
              <a:gd name="connsiteY129" fmla="*/ 2023163 h 2237474"/>
              <a:gd name="connsiteX130" fmla="*/ 2089991 w 12192000"/>
              <a:gd name="connsiteY130" fmla="*/ 2034193 h 2237474"/>
              <a:gd name="connsiteX131" fmla="*/ 2058061 w 12192000"/>
              <a:gd name="connsiteY131" fmla="*/ 2047942 h 2237474"/>
              <a:gd name="connsiteX132" fmla="*/ 2055737 w 12192000"/>
              <a:gd name="connsiteY132" fmla="*/ 2047704 h 2237474"/>
              <a:gd name="connsiteX133" fmla="*/ 2042244 w 12192000"/>
              <a:gd name="connsiteY133" fmla="*/ 2055560 h 2237474"/>
              <a:gd name="connsiteX134" fmla="*/ 1976224 w 12192000"/>
              <a:gd name="connsiteY134" fmla="*/ 2074257 h 2237474"/>
              <a:gd name="connsiteX135" fmla="*/ 1877728 w 12192000"/>
              <a:gd name="connsiteY135" fmla="*/ 2101004 h 2237474"/>
              <a:gd name="connsiteX136" fmla="*/ 1759056 w 12192000"/>
              <a:gd name="connsiteY136" fmla="*/ 2125608 h 2237474"/>
              <a:gd name="connsiteX137" fmla="*/ 1637948 w 12192000"/>
              <a:gd name="connsiteY137" fmla="*/ 2172597 h 2237474"/>
              <a:gd name="connsiteX138" fmla="*/ 1434549 w 12192000"/>
              <a:gd name="connsiteY138" fmla="*/ 2234522 h 2237474"/>
              <a:gd name="connsiteX139" fmla="*/ 1398481 w 12192000"/>
              <a:gd name="connsiteY139" fmla="*/ 2237074 h 2237474"/>
              <a:gd name="connsiteX140" fmla="*/ 1398407 w 12192000"/>
              <a:gd name="connsiteY140" fmla="*/ 2237095 h 2237474"/>
              <a:gd name="connsiteX141" fmla="*/ 1370962 w 12192000"/>
              <a:gd name="connsiteY141" fmla="*/ 2237474 h 2237474"/>
              <a:gd name="connsiteX142" fmla="*/ 1356367 w 12192000"/>
              <a:gd name="connsiteY142" fmla="*/ 2235089 h 2237474"/>
              <a:gd name="connsiteX143" fmla="*/ 1324828 w 12192000"/>
              <a:gd name="connsiteY143" fmla="*/ 2231968 h 2237474"/>
              <a:gd name="connsiteX144" fmla="*/ 1297744 w 12192000"/>
              <a:gd name="connsiteY144" fmla="*/ 2235849 h 2237474"/>
              <a:gd name="connsiteX145" fmla="*/ 1286236 w 12192000"/>
              <a:gd name="connsiteY145" fmla="*/ 2233135 h 2237474"/>
              <a:gd name="connsiteX146" fmla="*/ 1283504 w 12192000"/>
              <a:gd name="connsiteY146" fmla="*/ 2233797 h 2237474"/>
              <a:gd name="connsiteX147" fmla="*/ 1279765 w 12192000"/>
              <a:gd name="connsiteY147" fmla="*/ 2229639 h 2237474"/>
              <a:gd name="connsiteX148" fmla="*/ 1195347 w 12192000"/>
              <a:gd name="connsiteY148" fmla="*/ 2212354 h 2237474"/>
              <a:gd name="connsiteX149" fmla="*/ 970251 w 12192000"/>
              <a:gd name="connsiteY149" fmla="*/ 2221029 h 2237474"/>
              <a:gd name="connsiteX150" fmla="*/ 812914 w 12192000"/>
              <a:gd name="connsiteY150" fmla="*/ 2202752 h 2237474"/>
              <a:gd name="connsiteX151" fmla="*/ 800195 w 12192000"/>
              <a:gd name="connsiteY151" fmla="*/ 2209407 h 2237474"/>
              <a:gd name="connsiteX152" fmla="*/ 784978 w 12192000"/>
              <a:gd name="connsiteY152" fmla="*/ 2212360 h 2237474"/>
              <a:gd name="connsiteX153" fmla="*/ 681987 w 12192000"/>
              <a:gd name="connsiteY153" fmla="*/ 2216757 h 2237474"/>
              <a:gd name="connsiteX154" fmla="*/ 669923 w 12192000"/>
              <a:gd name="connsiteY154" fmla="*/ 2211682 h 2237474"/>
              <a:gd name="connsiteX155" fmla="*/ 648680 w 12192000"/>
              <a:gd name="connsiteY155" fmla="*/ 2206229 h 2237474"/>
              <a:gd name="connsiteX156" fmla="*/ 597225 w 12192000"/>
              <a:gd name="connsiteY156" fmla="*/ 2180999 h 2237474"/>
              <a:gd name="connsiteX157" fmla="*/ 558449 w 12192000"/>
              <a:gd name="connsiteY157" fmla="*/ 2182346 h 2237474"/>
              <a:gd name="connsiteX158" fmla="*/ 550517 w 12192000"/>
              <a:gd name="connsiteY158" fmla="*/ 2182060 h 2237474"/>
              <a:gd name="connsiteX159" fmla="*/ 550309 w 12192000"/>
              <a:gd name="connsiteY159" fmla="*/ 2181825 h 2237474"/>
              <a:gd name="connsiteX160" fmla="*/ 541836 w 12192000"/>
              <a:gd name="connsiteY160" fmla="*/ 2181063 h 2237474"/>
              <a:gd name="connsiteX161" fmla="*/ 536057 w 12192000"/>
              <a:gd name="connsiteY161" fmla="*/ 2181537 h 2237474"/>
              <a:gd name="connsiteX162" fmla="*/ 520671 w 12192000"/>
              <a:gd name="connsiteY162" fmla="*/ 2180980 h 2237474"/>
              <a:gd name="connsiteX163" fmla="*/ 515024 w 12192000"/>
              <a:gd name="connsiteY163" fmla="*/ 2179258 h 2237474"/>
              <a:gd name="connsiteX164" fmla="*/ 512278 w 12192000"/>
              <a:gd name="connsiteY164" fmla="*/ 2176369 h 2237474"/>
              <a:gd name="connsiteX165" fmla="*/ 480419 w 12192000"/>
              <a:gd name="connsiteY165" fmla="*/ 2167807 h 2237474"/>
              <a:gd name="connsiteX166" fmla="*/ 413835 w 12192000"/>
              <a:gd name="connsiteY166" fmla="*/ 2156783 h 2237474"/>
              <a:gd name="connsiteX167" fmla="*/ 376513 w 12192000"/>
              <a:gd name="connsiteY167" fmla="*/ 2154014 h 2237474"/>
              <a:gd name="connsiteX168" fmla="*/ 273386 w 12192000"/>
              <a:gd name="connsiteY168" fmla="*/ 2142551 h 2237474"/>
              <a:gd name="connsiteX169" fmla="*/ 169207 w 12192000"/>
              <a:gd name="connsiteY169" fmla="*/ 2128100 h 2237474"/>
              <a:gd name="connsiteX170" fmla="*/ 93149 w 12192000"/>
              <a:gd name="connsiteY170" fmla="*/ 2105324 h 2237474"/>
              <a:gd name="connsiteX171" fmla="*/ 88109 w 12192000"/>
              <a:gd name="connsiteY171" fmla="*/ 2106704 h 2237474"/>
              <a:gd name="connsiteX172" fmla="*/ 80022 w 12192000"/>
              <a:gd name="connsiteY172" fmla="*/ 2107254 h 2237474"/>
              <a:gd name="connsiteX173" fmla="*/ 79717 w 12192000"/>
              <a:gd name="connsiteY173" fmla="*/ 2107046 h 2237474"/>
              <a:gd name="connsiteX174" fmla="*/ 72352 w 12192000"/>
              <a:gd name="connsiteY174" fmla="*/ 2107991 h 2237474"/>
              <a:gd name="connsiteX175" fmla="*/ 37645 w 12192000"/>
              <a:gd name="connsiteY175" fmla="*/ 2115401 h 2237474"/>
              <a:gd name="connsiteX176" fmla="*/ 4572 w 12192000"/>
              <a:gd name="connsiteY176" fmla="*/ 2111091 h 2237474"/>
              <a:gd name="connsiteX177" fmla="*/ 0 w 12192000"/>
              <a:gd name="connsiteY177" fmla="*/ 2110468 h 2237474"/>
              <a:gd name="connsiteX178" fmla="*/ 0 w 12192000"/>
              <a:gd name="connsiteY17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48661 w 12192000"/>
              <a:gd name="connsiteY116" fmla="*/ 1986122 h 2237474"/>
              <a:gd name="connsiteX117" fmla="*/ 2718916 w 12192000"/>
              <a:gd name="connsiteY117" fmla="*/ 1990867 h 2237474"/>
              <a:gd name="connsiteX118" fmla="*/ 2713522 w 12192000"/>
              <a:gd name="connsiteY118" fmla="*/ 1990173 h 2237474"/>
              <a:gd name="connsiteX119" fmla="*/ 2578178 w 12192000"/>
              <a:gd name="connsiteY119" fmla="*/ 1990531 h 2237474"/>
              <a:gd name="connsiteX120" fmla="*/ 2476147 w 12192000"/>
              <a:gd name="connsiteY120" fmla="*/ 1998305 h 2237474"/>
              <a:gd name="connsiteX121" fmla="*/ 2373568 w 12192000"/>
              <a:gd name="connsiteY121" fmla="*/ 2003219 h 2237474"/>
              <a:gd name="connsiteX122" fmla="*/ 2287219 w 12192000"/>
              <a:gd name="connsiteY122" fmla="*/ 1998750 h 2237474"/>
              <a:gd name="connsiteX123" fmla="*/ 2243069 w 12192000"/>
              <a:gd name="connsiteY123" fmla="*/ 2015111 h 2237474"/>
              <a:gd name="connsiteX124" fmla="*/ 2186609 w 12192000"/>
              <a:gd name="connsiteY124" fmla="*/ 2008263 h 2237474"/>
              <a:gd name="connsiteX125" fmla="*/ 2164831 w 12192000"/>
              <a:gd name="connsiteY125" fmla="*/ 2010143 h 2237474"/>
              <a:gd name="connsiteX126" fmla="*/ 2152836 w 12192000"/>
              <a:gd name="connsiteY126" fmla="*/ 2010048 h 2237474"/>
              <a:gd name="connsiteX127" fmla="*/ 2117102 w 12192000"/>
              <a:gd name="connsiteY127" fmla="*/ 2023004 h 2237474"/>
              <a:gd name="connsiteX128" fmla="*/ 2111935 w 12192000"/>
              <a:gd name="connsiteY128" fmla="*/ 2023163 h 2237474"/>
              <a:gd name="connsiteX129" fmla="*/ 2089991 w 12192000"/>
              <a:gd name="connsiteY129" fmla="*/ 2034193 h 2237474"/>
              <a:gd name="connsiteX130" fmla="*/ 2058061 w 12192000"/>
              <a:gd name="connsiteY130" fmla="*/ 2047942 h 2237474"/>
              <a:gd name="connsiteX131" fmla="*/ 2055737 w 12192000"/>
              <a:gd name="connsiteY131" fmla="*/ 2047704 h 2237474"/>
              <a:gd name="connsiteX132" fmla="*/ 2042244 w 12192000"/>
              <a:gd name="connsiteY132" fmla="*/ 2055560 h 2237474"/>
              <a:gd name="connsiteX133" fmla="*/ 1976224 w 12192000"/>
              <a:gd name="connsiteY133" fmla="*/ 2074257 h 2237474"/>
              <a:gd name="connsiteX134" fmla="*/ 1877728 w 12192000"/>
              <a:gd name="connsiteY134" fmla="*/ 2101004 h 2237474"/>
              <a:gd name="connsiteX135" fmla="*/ 1759056 w 12192000"/>
              <a:gd name="connsiteY135" fmla="*/ 2125608 h 2237474"/>
              <a:gd name="connsiteX136" fmla="*/ 1637948 w 12192000"/>
              <a:gd name="connsiteY136" fmla="*/ 2172597 h 2237474"/>
              <a:gd name="connsiteX137" fmla="*/ 1434549 w 12192000"/>
              <a:gd name="connsiteY137" fmla="*/ 2234522 h 2237474"/>
              <a:gd name="connsiteX138" fmla="*/ 1398481 w 12192000"/>
              <a:gd name="connsiteY138" fmla="*/ 2237074 h 2237474"/>
              <a:gd name="connsiteX139" fmla="*/ 1398407 w 12192000"/>
              <a:gd name="connsiteY139" fmla="*/ 2237095 h 2237474"/>
              <a:gd name="connsiteX140" fmla="*/ 1370962 w 12192000"/>
              <a:gd name="connsiteY140" fmla="*/ 2237474 h 2237474"/>
              <a:gd name="connsiteX141" fmla="*/ 1356367 w 12192000"/>
              <a:gd name="connsiteY141" fmla="*/ 2235089 h 2237474"/>
              <a:gd name="connsiteX142" fmla="*/ 1324828 w 12192000"/>
              <a:gd name="connsiteY142" fmla="*/ 2231968 h 2237474"/>
              <a:gd name="connsiteX143" fmla="*/ 1297744 w 12192000"/>
              <a:gd name="connsiteY143" fmla="*/ 2235849 h 2237474"/>
              <a:gd name="connsiteX144" fmla="*/ 1286236 w 12192000"/>
              <a:gd name="connsiteY144" fmla="*/ 2233135 h 2237474"/>
              <a:gd name="connsiteX145" fmla="*/ 1283504 w 12192000"/>
              <a:gd name="connsiteY145" fmla="*/ 2233797 h 2237474"/>
              <a:gd name="connsiteX146" fmla="*/ 1279765 w 12192000"/>
              <a:gd name="connsiteY146" fmla="*/ 2229639 h 2237474"/>
              <a:gd name="connsiteX147" fmla="*/ 1195347 w 12192000"/>
              <a:gd name="connsiteY147" fmla="*/ 2212354 h 2237474"/>
              <a:gd name="connsiteX148" fmla="*/ 970251 w 12192000"/>
              <a:gd name="connsiteY148" fmla="*/ 2221029 h 2237474"/>
              <a:gd name="connsiteX149" fmla="*/ 812914 w 12192000"/>
              <a:gd name="connsiteY149" fmla="*/ 2202752 h 2237474"/>
              <a:gd name="connsiteX150" fmla="*/ 800195 w 12192000"/>
              <a:gd name="connsiteY150" fmla="*/ 2209407 h 2237474"/>
              <a:gd name="connsiteX151" fmla="*/ 784978 w 12192000"/>
              <a:gd name="connsiteY151" fmla="*/ 2212360 h 2237474"/>
              <a:gd name="connsiteX152" fmla="*/ 681987 w 12192000"/>
              <a:gd name="connsiteY152" fmla="*/ 2216757 h 2237474"/>
              <a:gd name="connsiteX153" fmla="*/ 669923 w 12192000"/>
              <a:gd name="connsiteY153" fmla="*/ 2211682 h 2237474"/>
              <a:gd name="connsiteX154" fmla="*/ 648680 w 12192000"/>
              <a:gd name="connsiteY154" fmla="*/ 2206229 h 2237474"/>
              <a:gd name="connsiteX155" fmla="*/ 597225 w 12192000"/>
              <a:gd name="connsiteY155" fmla="*/ 2180999 h 2237474"/>
              <a:gd name="connsiteX156" fmla="*/ 558449 w 12192000"/>
              <a:gd name="connsiteY156" fmla="*/ 2182346 h 2237474"/>
              <a:gd name="connsiteX157" fmla="*/ 550517 w 12192000"/>
              <a:gd name="connsiteY157" fmla="*/ 2182060 h 2237474"/>
              <a:gd name="connsiteX158" fmla="*/ 550309 w 12192000"/>
              <a:gd name="connsiteY158" fmla="*/ 2181825 h 2237474"/>
              <a:gd name="connsiteX159" fmla="*/ 541836 w 12192000"/>
              <a:gd name="connsiteY159" fmla="*/ 2181063 h 2237474"/>
              <a:gd name="connsiteX160" fmla="*/ 536057 w 12192000"/>
              <a:gd name="connsiteY160" fmla="*/ 2181537 h 2237474"/>
              <a:gd name="connsiteX161" fmla="*/ 520671 w 12192000"/>
              <a:gd name="connsiteY161" fmla="*/ 2180980 h 2237474"/>
              <a:gd name="connsiteX162" fmla="*/ 515024 w 12192000"/>
              <a:gd name="connsiteY162" fmla="*/ 2179258 h 2237474"/>
              <a:gd name="connsiteX163" fmla="*/ 512278 w 12192000"/>
              <a:gd name="connsiteY163" fmla="*/ 2176369 h 2237474"/>
              <a:gd name="connsiteX164" fmla="*/ 480419 w 12192000"/>
              <a:gd name="connsiteY164" fmla="*/ 2167807 h 2237474"/>
              <a:gd name="connsiteX165" fmla="*/ 413835 w 12192000"/>
              <a:gd name="connsiteY165" fmla="*/ 2156783 h 2237474"/>
              <a:gd name="connsiteX166" fmla="*/ 376513 w 12192000"/>
              <a:gd name="connsiteY166" fmla="*/ 2154014 h 2237474"/>
              <a:gd name="connsiteX167" fmla="*/ 273386 w 12192000"/>
              <a:gd name="connsiteY167" fmla="*/ 2142551 h 2237474"/>
              <a:gd name="connsiteX168" fmla="*/ 169207 w 12192000"/>
              <a:gd name="connsiteY168" fmla="*/ 2128100 h 2237474"/>
              <a:gd name="connsiteX169" fmla="*/ 93149 w 12192000"/>
              <a:gd name="connsiteY169" fmla="*/ 2105324 h 2237474"/>
              <a:gd name="connsiteX170" fmla="*/ 88109 w 12192000"/>
              <a:gd name="connsiteY170" fmla="*/ 2106704 h 2237474"/>
              <a:gd name="connsiteX171" fmla="*/ 80022 w 12192000"/>
              <a:gd name="connsiteY171" fmla="*/ 2107254 h 2237474"/>
              <a:gd name="connsiteX172" fmla="*/ 79717 w 12192000"/>
              <a:gd name="connsiteY172" fmla="*/ 2107046 h 2237474"/>
              <a:gd name="connsiteX173" fmla="*/ 72352 w 12192000"/>
              <a:gd name="connsiteY173" fmla="*/ 2107991 h 2237474"/>
              <a:gd name="connsiteX174" fmla="*/ 37645 w 12192000"/>
              <a:gd name="connsiteY174" fmla="*/ 2115401 h 2237474"/>
              <a:gd name="connsiteX175" fmla="*/ 4572 w 12192000"/>
              <a:gd name="connsiteY175" fmla="*/ 2111091 h 2237474"/>
              <a:gd name="connsiteX176" fmla="*/ 0 w 12192000"/>
              <a:gd name="connsiteY176" fmla="*/ 2110468 h 2237474"/>
              <a:gd name="connsiteX177" fmla="*/ 0 w 12192000"/>
              <a:gd name="connsiteY17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18916 w 12192000"/>
              <a:gd name="connsiteY116" fmla="*/ 1990867 h 2237474"/>
              <a:gd name="connsiteX117" fmla="*/ 2713522 w 12192000"/>
              <a:gd name="connsiteY117" fmla="*/ 1990173 h 2237474"/>
              <a:gd name="connsiteX118" fmla="*/ 2578178 w 12192000"/>
              <a:gd name="connsiteY118" fmla="*/ 1990531 h 2237474"/>
              <a:gd name="connsiteX119" fmla="*/ 2476147 w 12192000"/>
              <a:gd name="connsiteY119" fmla="*/ 1998305 h 2237474"/>
              <a:gd name="connsiteX120" fmla="*/ 2373568 w 12192000"/>
              <a:gd name="connsiteY120" fmla="*/ 2003219 h 2237474"/>
              <a:gd name="connsiteX121" fmla="*/ 2287219 w 12192000"/>
              <a:gd name="connsiteY121" fmla="*/ 1998750 h 2237474"/>
              <a:gd name="connsiteX122" fmla="*/ 2243069 w 12192000"/>
              <a:gd name="connsiteY122" fmla="*/ 2015111 h 2237474"/>
              <a:gd name="connsiteX123" fmla="*/ 2186609 w 12192000"/>
              <a:gd name="connsiteY123" fmla="*/ 2008263 h 2237474"/>
              <a:gd name="connsiteX124" fmla="*/ 2164831 w 12192000"/>
              <a:gd name="connsiteY124" fmla="*/ 2010143 h 2237474"/>
              <a:gd name="connsiteX125" fmla="*/ 2152836 w 12192000"/>
              <a:gd name="connsiteY125" fmla="*/ 2010048 h 2237474"/>
              <a:gd name="connsiteX126" fmla="*/ 2117102 w 12192000"/>
              <a:gd name="connsiteY126" fmla="*/ 2023004 h 2237474"/>
              <a:gd name="connsiteX127" fmla="*/ 2111935 w 12192000"/>
              <a:gd name="connsiteY127" fmla="*/ 2023163 h 2237474"/>
              <a:gd name="connsiteX128" fmla="*/ 2089991 w 12192000"/>
              <a:gd name="connsiteY128" fmla="*/ 2034193 h 2237474"/>
              <a:gd name="connsiteX129" fmla="*/ 2058061 w 12192000"/>
              <a:gd name="connsiteY129" fmla="*/ 2047942 h 2237474"/>
              <a:gd name="connsiteX130" fmla="*/ 2055737 w 12192000"/>
              <a:gd name="connsiteY130" fmla="*/ 2047704 h 2237474"/>
              <a:gd name="connsiteX131" fmla="*/ 2042244 w 12192000"/>
              <a:gd name="connsiteY131" fmla="*/ 2055560 h 2237474"/>
              <a:gd name="connsiteX132" fmla="*/ 1976224 w 12192000"/>
              <a:gd name="connsiteY132" fmla="*/ 2074257 h 2237474"/>
              <a:gd name="connsiteX133" fmla="*/ 1877728 w 12192000"/>
              <a:gd name="connsiteY133" fmla="*/ 2101004 h 2237474"/>
              <a:gd name="connsiteX134" fmla="*/ 1759056 w 12192000"/>
              <a:gd name="connsiteY134" fmla="*/ 2125608 h 2237474"/>
              <a:gd name="connsiteX135" fmla="*/ 1637948 w 12192000"/>
              <a:gd name="connsiteY135" fmla="*/ 2172597 h 2237474"/>
              <a:gd name="connsiteX136" fmla="*/ 1434549 w 12192000"/>
              <a:gd name="connsiteY136" fmla="*/ 2234522 h 2237474"/>
              <a:gd name="connsiteX137" fmla="*/ 1398481 w 12192000"/>
              <a:gd name="connsiteY137" fmla="*/ 2237074 h 2237474"/>
              <a:gd name="connsiteX138" fmla="*/ 1398407 w 12192000"/>
              <a:gd name="connsiteY138" fmla="*/ 2237095 h 2237474"/>
              <a:gd name="connsiteX139" fmla="*/ 1370962 w 12192000"/>
              <a:gd name="connsiteY139" fmla="*/ 2237474 h 2237474"/>
              <a:gd name="connsiteX140" fmla="*/ 1356367 w 12192000"/>
              <a:gd name="connsiteY140" fmla="*/ 2235089 h 2237474"/>
              <a:gd name="connsiteX141" fmla="*/ 1324828 w 12192000"/>
              <a:gd name="connsiteY141" fmla="*/ 2231968 h 2237474"/>
              <a:gd name="connsiteX142" fmla="*/ 1297744 w 12192000"/>
              <a:gd name="connsiteY142" fmla="*/ 2235849 h 2237474"/>
              <a:gd name="connsiteX143" fmla="*/ 1286236 w 12192000"/>
              <a:gd name="connsiteY143" fmla="*/ 2233135 h 2237474"/>
              <a:gd name="connsiteX144" fmla="*/ 1283504 w 12192000"/>
              <a:gd name="connsiteY144" fmla="*/ 2233797 h 2237474"/>
              <a:gd name="connsiteX145" fmla="*/ 1279765 w 12192000"/>
              <a:gd name="connsiteY145" fmla="*/ 2229639 h 2237474"/>
              <a:gd name="connsiteX146" fmla="*/ 1195347 w 12192000"/>
              <a:gd name="connsiteY146" fmla="*/ 2212354 h 2237474"/>
              <a:gd name="connsiteX147" fmla="*/ 970251 w 12192000"/>
              <a:gd name="connsiteY147" fmla="*/ 2221029 h 2237474"/>
              <a:gd name="connsiteX148" fmla="*/ 812914 w 12192000"/>
              <a:gd name="connsiteY148" fmla="*/ 2202752 h 2237474"/>
              <a:gd name="connsiteX149" fmla="*/ 800195 w 12192000"/>
              <a:gd name="connsiteY149" fmla="*/ 2209407 h 2237474"/>
              <a:gd name="connsiteX150" fmla="*/ 784978 w 12192000"/>
              <a:gd name="connsiteY150" fmla="*/ 2212360 h 2237474"/>
              <a:gd name="connsiteX151" fmla="*/ 681987 w 12192000"/>
              <a:gd name="connsiteY151" fmla="*/ 2216757 h 2237474"/>
              <a:gd name="connsiteX152" fmla="*/ 669923 w 12192000"/>
              <a:gd name="connsiteY152" fmla="*/ 2211682 h 2237474"/>
              <a:gd name="connsiteX153" fmla="*/ 648680 w 12192000"/>
              <a:gd name="connsiteY153" fmla="*/ 2206229 h 2237474"/>
              <a:gd name="connsiteX154" fmla="*/ 597225 w 12192000"/>
              <a:gd name="connsiteY154" fmla="*/ 2180999 h 2237474"/>
              <a:gd name="connsiteX155" fmla="*/ 558449 w 12192000"/>
              <a:gd name="connsiteY155" fmla="*/ 2182346 h 2237474"/>
              <a:gd name="connsiteX156" fmla="*/ 550517 w 12192000"/>
              <a:gd name="connsiteY156" fmla="*/ 2182060 h 2237474"/>
              <a:gd name="connsiteX157" fmla="*/ 550309 w 12192000"/>
              <a:gd name="connsiteY157" fmla="*/ 2181825 h 2237474"/>
              <a:gd name="connsiteX158" fmla="*/ 541836 w 12192000"/>
              <a:gd name="connsiteY158" fmla="*/ 2181063 h 2237474"/>
              <a:gd name="connsiteX159" fmla="*/ 536057 w 12192000"/>
              <a:gd name="connsiteY159" fmla="*/ 2181537 h 2237474"/>
              <a:gd name="connsiteX160" fmla="*/ 520671 w 12192000"/>
              <a:gd name="connsiteY160" fmla="*/ 2180980 h 2237474"/>
              <a:gd name="connsiteX161" fmla="*/ 515024 w 12192000"/>
              <a:gd name="connsiteY161" fmla="*/ 2179258 h 2237474"/>
              <a:gd name="connsiteX162" fmla="*/ 512278 w 12192000"/>
              <a:gd name="connsiteY162" fmla="*/ 2176369 h 2237474"/>
              <a:gd name="connsiteX163" fmla="*/ 480419 w 12192000"/>
              <a:gd name="connsiteY163" fmla="*/ 2167807 h 2237474"/>
              <a:gd name="connsiteX164" fmla="*/ 413835 w 12192000"/>
              <a:gd name="connsiteY164" fmla="*/ 2156783 h 2237474"/>
              <a:gd name="connsiteX165" fmla="*/ 376513 w 12192000"/>
              <a:gd name="connsiteY165" fmla="*/ 2154014 h 2237474"/>
              <a:gd name="connsiteX166" fmla="*/ 273386 w 12192000"/>
              <a:gd name="connsiteY166" fmla="*/ 2142551 h 2237474"/>
              <a:gd name="connsiteX167" fmla="*/ 169207 w 12192000"/>
              <a:gd name="connsiteY167" fmla="*/ 2128100 h 2237474"/>
              <a:gd name="connsiteX168" fmla="*/ 93149 w 12192000"/>
              <a:gd name="connsiteY168" fmla="*/ 2105324 h 2237474"/>
              <a:gd name="connsiteX169" fmla="*/ 88109 w 12192000"/>
              <a:gd name="connsiteY169" fmla="*/ 2106704 h 2237474"/>
              <a:gd name="connsiteX170" fmla="*/ 80022 w 12192000"/>
              <a:gd name="connsiteY170" fmla="*/ 2107254 h 2237474"/>
              <a:gd name="connsiteX171" fmla="*/ 79717 w 12192000"/>
              <a:gd name="connsiteY171" fmla="*/ 2107046 h 2237474"/>
              <a:gd name="connsiteX172" fmla="*/ 72352 w 12192000"/>
              <a:gd name="connsiteY172" fmla="*/ 2107991 h 2237474"/>
              <a:gd name="connsiteX173" fmla="*/ 37645 w 12192000"/>
              <a:gd name="connsiteY173" fmla="*/ 2115401 h 2237474"/>
              <a:gd name="connsiteX174" fmla="*/ 4572 w 12192000"/>
              <a:gd name="connsiteY174" fmla="*/ 2111091 h 2237474"/>
              <a:gd name="connsiteX175" fmla="*/ 0 w 12192000"/>
              <a:gd name="connsiteY175" fmla="*/ 2110468 h 2237474"/>
              <a:gd name="connsiteX176" fmla="*/ 0 w 12192000"/>
              <a:gd name="connsiteY17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18916 w 12192000"/>
              <a:gd name="connsiteY115" fmla="*/ 1990867 h 2237474"/>
              <a:gd name="connsiteX116" fmla="*/ 2713522 w 12192000"/>
              <a:gd name="connsiteY116" fmla="*/ 1990173 h 2237474"/>
              <a:gd name="connsiteX117" fmla="*/ 2578178 w 12192000"/>
              <a:gd name="connsiteY117" fmla="*/ 1990531 h 2237474"/>
              <a:gd name="connsiteX118" fmla="*/ 2476147 w 12192000"/>
              <a:gd name="connsiteY118" fmla="*/ 1998305 h 2237474"/>
              <a:gd name="connsiteX119" fmla="*/ 2373568 w 12192000"/>
              <a:gd name="connsiteY119" fmla="*/ 2003219 h 2237474"/>
              <a:gd name="connsiteX120" fmla="*/ 2287219 w 12192000"/>
              <a:gd name="connsiteY120" fmla="*/ 1998750 h 2237474"/>
              <a:gd name="connsiteX121" fmla="*/ 2243069 w 12192000"/>
              <a:gd name="connsiteY121" fmla="*/ 2015111 h 2237474"/>
              <a:gd name="connsiteX122" fmla="*/ 2186609 w 12192000"/>
              <a:gd name="connsiteY122" fmla="*/ 2008263 h 2237474"/>
              <a:gd name="connsiteX123" fmla="*/ 2164831 w 12192000"/>
              <a:gd name="connsiteY123" fmla="*/ 2010143 h 2237474"/>
              <a:gd name="connsiteX124" fmla="*/ 2152836 w 12192000"/>
              <a:gd name="connsiteY124" fmla="*/ 2010048 h 2237474"/>
              <a:gd name="connsiteX125" fmla="*/ 2117102 w 12192000"/>
              <a:gd name="connsiteY125" fmla="*/ 2023004 h 2237474"/>
              <a:gd name="connsiteX126" fmla="*/ 2111935 w 12192000"/>
              <a:gd name="connsiteY126" fmla="*/ 2023163 h 2237474"/>
              <a:gd name="connsiteX127" fmla="*/ 2089991 w 12192000"/>
              <a:gd name="connsiteY127" fmla="*/ 2034193 h 2237474"/>
              <a:gd name="connsiteX128" fmla="*/ 2058061 w 12192000"/>
              <a:gd name="connsiteY128" fmla="*/ 2047942 h 2237474"/>
              <a:gd name="connsiteX129" fmla="*/ 2055737 w 12192000"/>
              <a:gd name="connsiteY129" fmla="*/ 2047704 h 2237474"/>
              <a:gd name="connsiteX130" fmla="*/ 2042244 w 12192000"/>
              <a:gd name="connsiteY130" fmla="*/ 2055560 h 2237474"/>
              <a:gd name="connsiteX131" fmla="*/ 1976224 w 12192000"/>
              <a:gd name="connsiteY131" fmla="*/ 2074257 h 2237474"/>
              <a:gd name="connsiteX132" fmla="*/ 1877728 w 12192000"/>
              <a:gd name="connsiteY132" fmla="*/ 2101004 h 2237474"/>
              <a:gd name="connsiteX133" fmla="*/ 1759056 w 12192000"/>
              <a:gd name="connsiteY133" fmla="*/ 2125608 h 2237474"/>
              <a:gd name="connsiteX134" fmla="*/ 1637948 w 12192000"/>
              <a:gd name="connsiteY134" fmla="*/ 2172597 h 2237474"/>
              <a:gd name="connsiteX135" fmla="*/ 1434549 w 12192000"/>
              <a:gd name="connsiteY135" fmla="*/ 2234522 h 2237474"/>
              <a:gd name="connsiteX136" fmla="*/ 1398481 w 12192000"/>
              <a:gd name="connsiteY136" fmla="*/ 2237074 h 2237474"/>
              <a:gd name="connsiteX137" fmla="*/ 1398407 w 12192000"/>
              <a:gd name="connsiteY137" fmla="*/ 2237095 h 2237474"/>
              <a:gd name="connsiteX138" fmla="*/ 1370962 w 12192000"/>
              <a:gd name="connsiteY138" fmla="*/ 2237474 h 2237474"/>
              <a:gd name="connsiteX139" fmla="*/ 1356367 w 12192000"/>
              <a:gd name="connsiteY139" fmla="*/ 2235089 h 2237474"/>
              <a:gd name="connsiteX140" fmla="*/ 1324828 w 12192000"/>
              <a:gd name="connsiteY140" fmla="*/ 2231968 h 2237474"/>
              <a:gd name="connsiteX141" fmla="*/ 1297744 w 12192000"/>
              <a:gd name="connsiteY141" fmla="*/ 2235849 h 2237474"/>
              <a:gd name="connsiteX142" fmla="*/ 1286236 w 12192000"/>
              <a:gd name="connsiteY142" fmla="*/ 2233135 h 2237474"/>
              <a:gd name="connsiteX143" fmla="*/ 1283504 w 12192000"/>
              <a:gd name="connsiteY143" fmla="*/ 2233797 h 2237474"/>
              <a:gd name="connsiteX144" fmla="*/ 1279765 w 12192000"/>
              <a:gd name="connsiteY144" fmla="*/ 2229639 h 2237474"/>
              <a:gd name="connsiteX145" fmla="*/ 1195347 w 12192000"/>
              <a:gd name="connsiteY145" fmla="*/ 2212354 h 2237474"/>
              <a:gd name="connsiteX146" fmla="*/ 970251 w 12192000"/>
              <a:gd name="connsiteY146" fmla="*/ 2221029 h 2237474"/>
              <a:gd name="connsiteX147" fmla="*/ 812914 w 12192000"/>
              <a:gd name="connsiteY147" fmla="*/ 2202752 h 2237474"/>
              <a:gd name="connsiteX148" fmla="*/ 800195 w 12192000"/>
              <a:gd name="connsiteY148" fmla="*/ 2209407 h 2237474"/>
              <a:gd name="connsiteX149" fmla="*/ 784978 w 12192000"/>
              <a:gd name="connsiteY149" fmla="*/ 2212360 h 2237474"/>
              <a:gd name="connsiteX150" fmla="*/ 681987 w 12192000"/>
              <a:gd name="connsiteY150" fmla="*/ 2216757 h 2237474"/>
              <a:gd name="connsiteX151" fmla="*/ 669923 w 12192000"/>
              <a:gd name="connsiteY151" fmla="*/ 2211682 h 2237474"/>
              <a:gd name="connsiteX152" fmla="*/ 648680 w 12192000"/>
              <a:gd name="connsiteY152" fmla="*/ 2206229 h 2237474"/>
              <a:gd name="connsiteX153" fmla="*/ 597225 w 12192000"/>
              <a:gd name="connsiteY153" fmla="*/ 2180999 h 2237474"/>
              <a:gd name="connsiteX154" fmla="*/ 558449 w 12192000"/>
              <a:gd name="connsiteY154" fmla="*/ 2182346 h 2237474"/>
              <a:gd name="connsiteX155" fmla="*/ 550517 w 12192000"/>
              <a:gd name="connsiteY155" fmla="*/ 2182060 h 2237474"/>
              <a:gd name="connsiteX156" fmla="*/ 550309 w 12192000"/>
              <a:gd name="connsiteY156" fmla="*/ 2181825 h 2237474"/>
              <a:gd name="connsiteX157" fmla="*/ 541836 w 12192000"/>
              <a:gd name="connsiteY157" fmla="*/ 2181063 h 2237474"/>
              <a:gd name="connsiteX158" fmla="*/ 536057 w 12192000"/>
              <a:gd name="connsiteY158" fmla="*/ 2181537 h 2237474"/>
              <a:gd name="connsiteX159" fmla="*/ 520671 w 12192000"/>
              <a:gd name="connsiteY159" fmla="*/ 2180980 h 2237474"/>
              <a:gd name="connsiteX160" fmla="*/ 515024 w 12192000"/>
              <a:gd name="connsiteY160" fmla="*/ 2179258 h 2237474"/>
              <a:gd name="connsiteX161" fmla="*/ 512278 w 12192000"/>
              <a:gd name="connsiteY161" fmla="*/ 2176369 h 2237474"/>
              <a:gd name="connsiteX162" fmla="*/ 480419 w 12192000"/>
              <a:gd name="connsiteY162" fmla="*/ 2167807 h 2237474"/>
              <a:gd name="connsiteX163" fmla="*/ 413835 w 12192000"/>
              <a:gd name="connsiteY163" fmla="*/ 2156783 h 2237474"/>
              <a:gd name="connsiteX164" fmla="*/ 376513 w 12192000"/>
              <a:gd name="connsiteY164" fmla="*/ 2154014 h 2237474"/>
              <a:gd name="connsiteX165" fmla="*/ 273386 w 12192000"/>
              <a:gd name="connsiteY165" fmla="*/ 2142551 h 2237474"/>
              <a:gd name="connsiteX166" fmla="*/ 169207 w 12192000"/>
              <a:gd name="connsiteY166" fmla="*/ 2128100 h 2237474"/>
              <a:gd name="connsiteX167" fmla="*/ 93149 w 12192000"/>
              <a:gd name="connsiteY167" fmla="*/ 2105324 h 2237474"/>
              <a:gd name="connsiteX168" fmla="*/ 88109 w 12192000"/>
              <a:gd name="connsiteY168" fmla="*/ 2106704 h 2237474"/>
              <a:gd name="connsiteX169" fmla="*/ 80022 w 12192000"/>
              <a:gd name="connsiteY169" fmla="*/ 2107254 h 2237474"/>
              <a:gd name="connsiteX170" fmla="*/ 79717 w 12192000"/>
              <a:gd name="connsiteY170" fmla="*/ 2107046 h 2237474"/>
              <a:gd name="connsiteX171" fmla="*/ 72352 w 12192000"/>
              <a:gd name="connsiteY171" fmla="*/ 2107991 h 2237474"/>
              <a:gd name="connsiteX172" fmla="*/ 37645 w 12192000"/>
              <a:gd name="connsiteY172" fmla="*/ 2115401 h 2237474"/>
              <a:gd name="connsiteX173" fmla="*/ 4572 w 12192000"/>
              <a:gd name="connsiteY173" fmla="*/ 2111091 h 2237474"/>
              <a:gd name="connsiteX174" fmla="*/ 0 w 12192000"/>
              <a:gd name="connsiteY174" fmla="*/ 2110468 h 2237474"/>
              <a:gd name="connsiteX175" fmla="*/ 0 w 12192000"/>
              <a:gd name="connsiteY17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83504 w 12192000"/>
              <a:gd name="connsiteY142" fmla="*/ 2233797 h 2237474"/>
              <a:gd name="connsiteX143" fmla="*/ 1279765 w 12192000"/>
              <a:gd name="connsiteY143" fmla="*/ 2229639 h 2237474"/>
              <a:gd name="connsiteX144" fmla="*/ 1195347 w 12192000"/>
              <a:gd name="connsiteY144" fmla="*/ 2212354 h 2237474"/>
              <a:gd name="connsiteX145" fmla="*/ 970251 w 12192000"/>
              <a:gd name="connsiteY145" fmla="*/ 2221029 h 2237474"/>
              <a:gd name="connsiteX146" fmla="*/ 812914 w 12192000"/>
              <a:gd name="connsiteY146" fmla="*/ 2202752 h 2237474"/>
              <a:gd name="connsiteX147" fmla="*/ 800195 w 12192000"/>
              <a:gd name="connsiteY147" fmla="*/ 2209407 h 2237474"/>
              <a:gd name="connsiteX148" fmla="*/ 784978 w 12192000"/>
              <a:gd name="connsiteY148" fmla="*/ 2212360 h 2237474"/>
              <a:gd name="connsiteX149" fmla="*/ 681987 w 12192000"/>
              <a:gd name="connsiteY149" fmla="*/ 2216757 h 2237474"/>
              <a:gd name="connsiteX150" fmla="*/ 669923 w 12192000"/>
              <a:gd name="connsiteY150" fmla="*/ 2211682 h 2237474"/>
              <a:gd name="connsiteX151" fmla="*/ 648680 w 12192000"/>
              <a:gd name="connsiteY151" fmla="*/ 2206229 h 2237474"/>
              <a:gd name="connsiteX152" fmla="*/ 597225 w 12192000"/>
              <a:gd name="connsiteY152" fmla="*/ 2180999 h 2237474"/>
              <a:gd name="connsiteX153" fmla="*/ 558449 w 12192000"/>
              <a:gd name="connsiteY153" fmla="*/ 2182346 h 2237474"/>
              <a:gd name="connsiteX154" fmla="*/ 550517 w 12192000"/>
              <a:gd name="connsiteY154" fmla="*/ 2182060 h 2237474"/>
              <a:gd name="connsiteX155" fmla="*/ 550309 w 12192000"/>
              <a:gd name="connsiteY155" fmla="*/ 2181825 h 2237474"/>
              <a:gd name="connsiteX156" fmla="*/ 541836 w 12192000"/>
              <a:gd name="connsiteY156" fmla="*/ 2181063 h 2237474"/>
              <a:gd name="connsiteX157" fmla="*/ 536057 w 12192000"/>
              <a:gd name="connsiteY157" fmla="*/ 2181537 h 2237474"/>
              <a:gd name="connsiteX158" fmla="*/ 520671 w 12192000"/>
              <a:gd name="connsiteY158" fmla="*/ 2180980 h 2237474"/>
              <a:gd name="connsiteX159" fmla="*/ 515024 w 12192000"/>
              <a:gd name="connsiteY159" fmla="*/ 2179258 h 2237474"/>
              <a:gd name="connsiteX160" fmla="*/ 512278 w 12192000"/>
              <a:gd name="connsiteY160" fmla="*/ 2176369 h 2237474"/>
              <a:gd name="connsiteX161" fmla="*/ 480419 w 12192000"/>
              <a:gd name="connsiteY161" fmla="*/ 2167807 h 2237474"/>
              <a:gd name="connsiteX162" fmla="*/ 413835 w 12192000"/>
              <a:gd name="connsiteY162" fmla="*/ 2156783 h 2237474"/>
              <a:gd name="connsiteX163" fmla="*/ 376513 w 12192000"/>
              <a:gd name="connsiteY163" fmla="*/ 2154014 h 2237474"/>
              <a:gd name="connsiteX164" fmla="*/ 273386 w 12192000"/>
              <a:gd name="connsiteY164" fmla="*/ 2142551 h 2237474"/>
              <a:gd name="connsiteX165" fmla="*/ 169207 w 12192000"/>
              <a:gd name="connsiteY165" fmla="*/ 2128100 h 2237474"/>
              <a:gd name="connsiteX166" fmla="*/ 93149 w 12192000"/>
              <a:gd name="connsiteY166" fmla="*/ 2105324 h 2237474"/>
              <a:gd name="connsiteX167" fmla="*/ 88109 w 12192000"/>
              <a:gd name="connsiteY167" fmla="*/ 2106704 h 2237474"/>
              <a:gd name="connsiteX168" fmla="*/ 80022 w 12192000"/>
              <a:gd name="connsiteY168" fmla="*/ 2107254 h 2237474"/>
              <a:gd name="connsiteX169" fmla="*/ 79717 w 12192000"/>
              <a:gd name="connsiteY169" fmla="*/ 2107046 h 2237474"/>
              <a:gd name="connsiteX170" fmla="*/ 72352 w 12192000"/>
              <a:gd name="connsiteY170" fmla="*/ 2107991 h 2237474"/>
              <a:gd name="connsiteX171" fmla="*/ 37645 w 12192000"/>
              <a:gd name="connsiteY171" fmla="*/ 2115401 h 2237474"/>
              <a:gd name="connsiteX172" fmla="*/ 4572 w 12192000"/>
              <a:gd name="connsiteY172" fmla="*/ 2111091 h 2237474"/>
              <a:gd name="connsiteX173" fmla="*/ 0 w 12192000"/>
              <a:gd name="connsiteY173" fmla="*/ 2110468 h 2237474"/>
              <a:gd name="connsiteX174" fmla="*/ 0 w 12192000"/>
              <a:gd name="connsiteY17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79765 w 12192000"/>
              <a:gd name="connsiteY142" fmla="*/ 2229639 h 2237474"/>
              <a:gd name="connsiteX143" fmla="*/ 1195347 w 12192000"/>
              <a:gd name="connsiteY143" fmla="*/ 2212354 h 2237474"/>
              <a:gd name="connsiteX144" fmla="*/ 970251 w 12192000"/>
              <a:gd name="connsiteY144" fmla="*/ 2221029 h 2237474"/>
              <a:gd name="connsiteX145" fmla="*/ 812914 w 12192000"/>
              <a:gd name="connsiteY145" fmla="*/ 2202752 h 2237474"/>
              <a:gd name="connsiteX146" fmla="*/ 800195 w 12192000"/>
              <a:gd name="connsiteY146" fmla="*/ 2209407 h 2237474"/>
              <a:gd name="connsiteX147" fmla="*/ 784978 w 12192000"/>
              <a:gd name="connsiteY147" fmla="*/ 2212360 h 2237474"/>
              <a:gd name="connsiteX148" fmla="*/ 681987 w 12192000"/>
              <a:gd name="connsiteY148" fmla="*/ 2216757 h 2237474"/>
              <a:gd name="connsiteX149" fmla="*/ 669923 w 12192000"/>
              <a:gd name="connsiteY149" fmla="*/ 2211682 h 2237474"/>
              <a:gd name="connsiteX150" fmla="*/ 648680 w 12192000"/>
              <a:gd name="connsiteY150" fmla="*/ 2206229 h 2237474"/>
              <a:gd name="connsiteX151" fmla="*/ 597225 w 12192000"/>
              <a:gd name="connsiteY151" fmla="*/ 2180999 h 2237474"/>
              <a:gd name="connsiteX152" fmla="*/ 558449 w 12192000"/>
              <a:gd name="connsiteY152" fmla="*/ 2182346 h 2237474"/>
              <a:gd name="connsiteX153" fmla="*/ 550517 w 12192000"/>
              <a:gd name="connsiteY153" fmla="*/ 2182060 h 2237474"/>
              <a:gd name="connsiteX154" fmla="*/ 550309 w 12192000"/>
              <a:gd name="connsiteY154" fmla="*/ 2181825 h 2237474"/>
              <a:gd name="connsiteX155" fmla="*/ 541836 w 12192000"/>
              <a:gd name="connsiteY155" fmla="*/ 2181063 h 2237474"/>
              <a:gd name="connsiteX156" fmla="*/ 536057 w 12192000"/>
              <a:gd name="connsiteY156" fmla="*/ 2181537 h 2237474"/>
              <a:gd name="connsiteX157" fmla="*/ 520671 w 12192000"/>
              <a:gd name="connsiteY157" fmla="*/ 2180980 h 2237474"/>
              <a:gd name="connsiteX158" fmla="*/ 515024 w 12192000"/>
              <a:gd name="connsiteY158" fmla="*/ 2179258 h 2237474"/>
              <a:gd name="connsiteX159" fmla="*/ 512278 w 12192000"/>
              <a:gd name="connsiteY159" fmla="*/ 2176369 h 2237474"/>
              <a:gd name="connsiteX160" fmla="*/ 480419 w 12192000"/>
              <a:gd name="connsiteY160" fmla="*/ 2167807 h 2237474"/>
              <a:gd name="connsiteX161" fmla="*/ 413835 w 12192000"/>
              <a:gd name="connsiteY161" fmla="*/ 2156783 h 2237474"/>
              <a:gd name="connsiteX162" fmla="*/ 376513 w 12192000"/>
              <a:gd name="connsiteY162" fmla="*/ 2154014 h 2237474"/>
              <a:gd name="connsiteX163" fmla="*/ 273386 w 12192000"/>
              <a:gd name="connsiteY163" fmla="*/ 2142551 h 2237474"/>
              <a:gd name="connsiteX164" fmla="*/ 169207 w 12192000"/>
              <a:gd name="connsiteY164" fmla="*/ 2128100 h 2237474"/>
              <a:gd name="connsiteX165" fmla="*/ 93149 w 12192000"/>
              <a:gd name="connsiteY165" fmla="*/ 2105324 h 2237474"/>
              <a:gd name="connsiteX166" fmla="*/ 88109 w 12192000"/>
              <a:gd name="connsiteY166" fmla="*/ 2106704 h 2237474"/>
              <a:gd name="connsiteX167" fmla="*/ 80022 w 12192000"/>
              <a:gd name="connsiteY167" fmla="*/ 2107254 h 2237474"/>
              <a:gd name="connsiteX168" fmla="*/ 79717 w 12192000"/>
              <a:gd name="connsiteY168" fmla="*/ 2107046 h 2237474"/>
              <a:gd name="connsiteX169" fmla="*/ 72352 w 12192000"/>
              <a:gd name="connsiteY169" fmla="*/ 2107991 h 2237474"/>
              <a:gd name="connsiteX170" fmla="*/ 37645 w 12192000"/>
              <a:gd name="connsiteY170" fmla="*/ 2115401 h 2237474"/>
              <a:gd name="connsiteX171" fmla="*/ 4572 w 12192000"/>
              <a:gd name="connsiteY171" fmla="*/ 2111091 h 2237474"/>
              <a:gd name="connsiteX172" fmla="*/ 0 w 12192000"/>
              <a:gd name="connsiteY172" fmla="*/ 2110468 h 2237474"/>
              <a:gd name="connsiteX173" fmla="*/ 0 w 12192000"/>
              <a:gd name="connsiteY17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79765 w 12192000"/>
              <a:gd name="connsiteY141" fmla="*/ 2229639 h 2237474"/>
              <a:gd name="connsiteX142" fmla="*/ 1195347 w 12192000"/>
              <a:gd name="connsiteY142" fmla="*/ 2212354 h 2237474"/>
              <a:gd name="connsiteX143" fmla="*/ 970251 w 12192000"/>
              <a:gd name="connsiteY143" fmla="*/ 2221029 h 2237474"/>
              <a:gd name="connsiteX144" fmla="*/ 812914 w 12192000"/>
              <a:gd name="connsiteY144" fmla="*/ 2202752 h 2237474"/>
              <a:gd name="connsiteX145" fmla="*/ 800195 w 12192000"/>
              <a:gd name="connsiteY145" fmla="*/ 2209407 h 2237474"/>
              <a:gd name="connsiteX146" fmla="*/ 784978 w 12192000"/>
              <a:gd name="connsiteY146" fmla="*/ 2212360 h 2237474"/>
              <a:gd name="connsiteX147" fmla="*/ 681987 w 12192000"/>
              <a:gd name="connsiteY147" fmla="*/ 2216757 h 2237474"/>
              <a:gd name="connsiteX148" fmla="*/ 669923 w 12192000"/>
              <a:gd name="connsiteY148" fmla="*/ 2211682 h 2237474"/>
              <a:gd name="connsiteX149" fmla="*/ 648680 w 12192000"/>
              <a:gd name="connsiteY149" fmla="*/ 2206229 h 2237474"/>
              <a:gd name="connsiteX150" fmla="*/ 597225 w 12192000"/>
              <a:gd name="connsiteY150" fmla="*/ 2180999 h 2237474"/>
              <a:gd name="connsiteX151" fmla="*/ 558449 w 12192000"/>
              <a:gd name="connsiteY151" fmla="*/ 2182346 h 2237474"/>
              <a:gd name="connsiteX152" fmla="*/ 550517 w 12192000"/>
              <a:gd name="connsiteY152" fmla="*/ 2182060 h 2237474"/>
              <a:gd name="connsiteX153" fmla="*/ 550309 w 12192000"/>
              <a:gd name="connsiteY153" fmla="*/ 2181825 h 2237474"/>
              <a:gd name="connsiteX154" fmla="*/ 541836 w 12192000"/>
              <a:gd name="connsiteY154" fmla="*/ 2181063 h 2237474"/>
              <a:gd name="connsiteX155" fmla="*/ 536057 w 12192000"/>
              <a:gd name="connsiteY155" fmla="*/ 2181537 h 2237474"/>
              <a:gd name="connsiteX156" fmla="*/ 520671 w 12192000"/>
              <a:gd name="connsiteY156" fmla="*/ 2180980 h 2237474"/>
              <a:gd name="connsiteX157" fmla="*/ 515024 w 12192000"/>
              <a:gd name="connsiteY157" fmla="*/ 2179258 h 2237474"/>
              <a:gd name="connsiteX158" fmla="*/ 512278 w 12192000"/>
              <a:gd name="connsiteY158" fmla="*/ 2176369 h 2237474"/>
              <a:gd name="connsiteX159" fmla="*/ 480419 w 12192000"/>
              <a:gd name="connsiteY159" fmla="*/ 2167807 h 2237474"/>
              <a:gd name="connsiteX160" fmla="*/ 413835 w 12192000"/>
              <a:gd name="connsiteY160" fmla="*/ 2156783 h 2237474"/>
              <a:gd name="connsiteX161" fmla="*/ 376513 w 12192000"/>
              <a:gd name="connsiteY161" fmla="*/ 2154014 h 2237474"/>
              <a:gd name="connsiteX162" fmla="*/ 273386 w 12192000"/>
              <a:gd name="connsiteY162" fmla="*/ 2142551 h 2237474"/>
              <a:gd name="connsiteX163" fmla="*/ 169207 w 12192000"/>
              <a:gd name="connsiteY163" fmla="*/ 2128100 h 2237474"/>
              <a:gd name="connsiteX164" fmla="*/ 93149 w 12192000"/>
              <a:gd name="connsiteY164" fmla="*/ 2105324 h 2237474"/>
              <a:gd name="connsiteX165" fmla="*/ 88109 w 12192000"/>
              <a:gd name="connsiteY165" fmla="*/ 2106704 h 2237474"/>
              <a:gd name="connsiteX166" fmla="*/ 80022 w 12192000"/>
              <a:gd name="connsiteY166" fmla="*/ 2107254 h 2237474"/>
              <a:gd name="connsiteX167" fmla="*/ 79717 w 12192000"/>
              <a:gd name="connsiteY167" fmla="*/ 2107046 h 2237474"/>
              <a:gd name="connsiteX168" fmla="*/ 72352 w 12192000"/>
              <a:gd name="connsiteY168" fmla="*/ 2107991 h 2237474"/>
              <a:gd name="connsiteX169" fmla="*/ 37645 w 12192000"/>
              <a:gd name="connsiteY169" fmla="*/ 2115401 h 2237474"/>
              <a:gd name="connsiteX170" fmla="*/ 4572 w 12192000"/>
              <a:gd name="connsiteY170" fmla="*/ 2111091 h 2237474"/>
              <a:gd name="connsiteX171" fmla="*/ 0 w 12192000"/>
              <a:gd name="connsiteY171" fmla="*/ 2110468 h 2237474"/>
              <a:gd name="connsiteX172" fmla="*/ 0 w 12192000"/>
              <a:gd name="connsiteY17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79765 w 12192000"/>
              <a:gd name="connsiteY140" fmla="*/ 2229639 h 2237474"/>
              <a:gd name="connsiteX141" fmla="*/ 1195347 w 12192000"/>
              <a:gd name="connsiteY141" fmla="*/ 2212354 h 2237474"/>
              <a:gd name="connsiteX142" fmla="*/ 970251 w 12192000"/>
              <a:gd name="connsiteY142" fmla="*/ 2221029 h 2237474"/>
              <a:gd name="connsiteX143" fmla="*/ 812914 w 12192000"/>
              <a:gd name="connsiteY143" fmla="*/ 2202752 h 2237474"/>
              <a:gd name="connsiteX144" fmla="*/ 800195 w 12192000"/>
              <a:gd name="connsiteY144" fmla="*/ 2209407 h 2237474"/>
              <a:gd name="connsiteX145" fmla="*/ 784978 w 12192000"/>
              <a:gd name="connsiteY145" fmla="*/ 2212360 h 2237474"/>
              <a:gd name="connsiteX146" fmla="*/ 681987 w 12192000"/>
              <a:gd name="connsiteY146" fmla="*/ 2216757 h 2237474"/>
              <a:gd name="connsiteX147" fmla="*/ 669923 w 12192000"/>
              <a:gd name="connsiteY147" fmla="*/ 2211682 h 2237474"/>
              <a:gd name="connsiteX148" fmla="*/ 648680 w 12192000"/>
              <a:gd name="connsiteY148" fmla="*/ 2206229 h 2237474"/>
              <a:gd name="connsiteX149" fmla="*/ 597225 w 12192000"/>
              <a:gd name="connsiteY149" fmla="*/ 2180999 h 2237474"/>
              <a:gd name="connsiteX150" fmla="*/ 558449 w 12192000"/>
              <a:gd name="connsiteY150" fmla="*/ 2182346 h 2237474"/>
              <a:gd name="connsiteX151" fmla="*/ 550517 w 12192000"/>
              <a:gd name="connsiteY151" fmla="*/ 2182060 h 2237474"/>
              <a:gd name="connsiteX152" fmla="*/ 550309 w 12192000"/>
              <a:gd name="connsiteY152" fmla="*/ 2181825 h 2237474"/>
              <a:gd name="connsiteX153" fmla="*/ 541836 w 12192000"/>
              <a:gd name="connsiteY153" fmla="*/ 2181063 h 2237474"/>
              <a:gd name="connsiteX154" fmla="*/ 536057 w 12192000"/>
              <a:gd name="connsiteY154" fmla="*/ 2181537 h 2237474"/>
              <a:gd name="connsiteX155" fmla="*/ 520671 w 12192000"/>
              <a:gd name="connsiteY155" fmla="*/ 2180980 h 2237474"/>
              <a:gd name="connsiteX156" fmla="*/ 515024 w 12192000"/>
              <a:gd name="connsiteY156" fmla="*/ 2179258 h 2237474"/>
              <a:gd name="connsiteX157" fmla="*/ 512278 w 12192000"/>
              <a:gd name="connsiteY157" fmla="*/ 2176369 h 2237474"/>
              <a:gd name="connsiteX158" fmla="*/ 480419 w 12192000"/>
              <a:gd name="connsiteY158" fmla="*/ 2167807 h 2237474"/>
              <a:gd name="connsiteX159" fmla="*/ 413835 w 12192000"/>
              <a:gd name="connsiteY159" fmla="*/ 2156783 h 2237474"/>
              <a:gd name="connsiteX160" fmla="*/ 376513 w 12192000"/>
              <a:gd name="connsiteY160" fmla="*/ 2154014 h 2237474"/>
              <a:gd name="connsiteX161" fmla="*/ 273386 w 12192000"/>
              <a:gd name="connsiteY161" fmla="*/ 2142551 h 2237474"/>
              <a:gd name="connsiteX162" fmla="*/ 169207 w 12192000"/>
              <a:gd name="connsiteY162" fmla="*/ 2128100 h 2237474"/>
              <a:gd name="connsiteX163" fmla="*/ 93149 w 12192000"/>
              <a:gd name="connsiteY163" fmla="*/ 2105324 h 2237474"/>
              <a:gd name="connsiteX164" fmla="*/ 88109 w 12192000"/>
              <a:gd name="connsiteY164" fmla="*/ 2106704 h 2237474"/>
              <a:gd name="connsiteX165" fmla="*/ 80022 w 12192000"/>
              <a:gd name="connsiteY165" fmla="*/ 2107254 h 2237474"/>
              <a:gd name="connsiteX166" fmla="*/ 79717 w 12192000"/>
              <a:gd name="connsiteY166" fmla="*/ 2107046 h 2237474"/>
              <a:gd name="connsiteX167" fmla="*/ 72352 w 12192000"/>
              <a:gd name="connsiteY167" fmla="*/ 2107991 h 2237474"/>
              <a:gd name="connsiteX168" fmla="*/ 37645 w 12192000"/>
              <a:gd name="connsiteY168" fmla="*/ 2115401 h 2237474"/>
              <a:gd name="connsiteX169" fmla="*/ 4572 w 12192000"/>
              <a:gd name="connsiteY169" fmla="*/ 2111091 h 2237474"/>
              <a:gd name="connsiteX170" fmla="*/ 0 w 12192000"/>
              <a:gd name="connsiteY170" fmla="*/ 2110468 h 2237474"/>
              <a:gd name="connsiteX171" fmla="*/ 0 w 12192000"/>
              <a:gd name="connsiteY17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42244 w 12192000"/>
              <a:gd name="connsiteY128" fmla="*/ 2055560 h 2237474"/>
              <a:gd name="connsiteX129" fmla="*/ 1877728 w 12192000"/>
              <a:gd name="connsiteY129" fmla="*/ 2101004 h 2237474"/>
              <a:gd name="connsiteX130" fmla="*/ 1759056 w 12192000"/>
              <a:gd name="connsiteY130" fmla="*/ 2125608 h 2237474"/>
              <a:gd name="connsiteX131" fmla="*/ 1637948 w 12192000"/>
              <a:gd name="connsiteY131" fmla="*/ 2172597 h 2237474"/>
              <a:gd name="connsiteX132" fmla="*/ 1434549 w 12192000"/>
              <a:gd name="connsiteY132" fmla="*/ 2234522 h 2237474"/>
              <a:gd name="connsiteX133" fmla="*/ 1398481 w 12192000"/>
              <a:gd name="connsiteY133" fmla="*/ 2237074 h 2237474"/>
              <a:gd name="connsiteX134" fmla="*/ 1398407 w 12192000"/>
              <a:gd name="connsiteY134" fmla="*/ 2237095 h 2237474"/>
              <a:gd name="connsiteX135" fmla="*/ 1370962 w 12192000"/>
              <a:gd name="connsiteY135" fmla="*/ 2237474 h 2237474"/>
              <a:gd name="connsiteX136" fmla="*/ 1356367 w 12192000"/>
              <a:gd name="connsiteY136" fmla="*/ 2235089 h 2237474"/>
              <a:gd name="connsiteX137" fmla="*/ 1324828 w 12192000"/>
              <a:gd name="connsiteY137" fmla="*/ 2231968 h 2237474"/>
              <a:gd name="connsiteX138" fmla="*/ 1279765 w 12192000"/>
              <a:gd name="connsiteY138" fmla="*/ 2229639 h 2237474"/>
              <a:gd name="connsiteX139" fmla="*/ 1195347 w 12192000"/>
              <a:gd name="connsiteY139" fmla="*/ 2212354 h 2237474"/>
              <a:gd name="connsiteX140" fmla="*/ 970251 w 12192000"/>
              <a:gd name="connsiteY140" fmla="*/ 2221029 h 2237474"/>
              <a:gd name="connsiteX141" fmla="*/ 812914 w 12192000"/>
              <a:gd name="connsiteY141" fmla="*/ 2202752 h 2237474"/>
              <a:gd name="connsiteX142" fmla="*/ 800195 w 12192000"/>
              <a:gd name="connsiteY142" fmla="*/ 2209407 h 2237474"/>
              <a:gd name="connsiteX143" fmla="*/ 784978 w 12192000"/>
              <a:gd name="connsiteY143" fmla="*/ 2212360 h 2237474"/>
              <a:gd name="connsiteX144" fmla="*/ 681987 w 12192000"/>
              <a:gd name="connsiteY144" fmla="*/ 2216757 h 2237474"/>
              <a:gd name="connsiteX145" fmla="*/ 669923 w 12192000"/>
              <a:gd name="connsiteY145" fmla="*/ 2211682 h 2237474"/>
              <a:gd name="connsiteX146" fmla="*/ 648680 w 12192000"/>
              <a:gd name="connsiteY146" fmla="*/ 2206229 h 2237474"/>
              <a:gd name="connsiteX147" fmla="*/ 597225 w 12192000"/>
              <a:gd name="connsiteY147" fmla="*/ 2180999 h 2237474"/>
              <a:gd name="connsiteX148" fmla="*/ 558449 w 12192000"/>
              <a:gd name="connsiteY148" fmla="*/ 2182346 h 2237474"/>
              <a:gd name="connsiteX149" fmla="*/ 550517 w 12192000"/>
              <a:gd name="connsiteY149" fmla="*/ 2182060 h 2237474"/>
              <a:gd name="connsiteX150" fmla="*/ 550309 w 12192000"/>
              <a:gd name="connsiteY150" fmla="*/ 2181825 h 2237474"/>
              <a:gd name="connsiteX151" fmla="*/ 541836 w 12192000"/>
              <a:gd name="connsiteY151" fmla="*/ 2181063 h 2237474"/>
              <a:gd name="connsiteX152" fmla="*/ 536057 w 12192000"/>
              <a:gd name="connsiteY152" fmla="*/ 2181537 h 2237474"/>
              <a:gd name="connsiteX153" fmla="*/ 520671 w 12192000"/>
              <a:gd name="connsiteY153" fmla="*/ 2180980 h 2237474"/>
              <a:gd name="connsiteX154" fmla="*/ 515024 w 12192000"/>
              <a:gd name="connsiteY154" fmla="*/ 2179258 h 2237474"/>
              <a:gd name="connsiteX155" fmla="*/ 512278 w 12192000"/>
              <a:gd name="connsiteY155" fmla="*/ 2176369 h 2237474"/>
              <a:gd name="connsiteX156" fmla="*/ 480419 w 12192000"/>
              <a:gd name="connsiteY156" fmla="*/ 2167807 h 2237474"/>
              <a:gd name="connsiteX157" fmla="*/ 413835 w 12192000"/>
              <a:gd name="connsiteY157" fmla="*/ 2156783 h 2237474"/>
              <a:gd name="connsiteX158" fmla="*/ 376513 w 12192000"/>
              <a:gd name="connsiteY158" fmla="*/ 2154014 h 2237474"/>
              <a:gd name="connsiteX159" fmla="*/ 273386 w 12192000"/>
              <a:gd name="connsiteY159" fmla="*/ 2142551 h 2237474"/>
              <a:gd name="connsiteX160" fmla="*/ 169207 w 12192000"/>
              <a:gd name="connsiteY160" fmla="*/ 2128100 h 2237474"/>
              <a:gd name="connsiteX161" fmla="*/ 93149 w 12192000"/>
              <a:gd name="connsiteY161" fmla="*/ 2105324 h 2237474"/>
              <a:gd name="connsiteX162" fmla="*/ 88109 w 12192000"/>
              <a:gd name="connsiteY162" fmla="*/ 2106704 h 2237474"/>
              <a:gd name="connsiteX163" fmla="*/ 80022 w 12192000"/>
              <a:gd name="connsiteY163" fmla="*/ 2107254 h 2237474"/>
              <a:gd name="connsiteX164" fmla="*/ 79717 w 12192000"/>
              <a:gd name="connsiteY164" fmla="*/ 2107046 h 2237474"/>
              <a:gd name="connsiteX165" fmla="*/ 72352 w 12192000"/>
              <a:gd name="connsiteY165" fmla="*/ 2107991 h 2237474"/>
              <a:gd name="connsiteX166" fmla="*/ 37645 w 12192000"/>
              <a:gd name="connsiteY166" fmla="*/ 2115401 h 2237474"/>
              <a:gd name="connsiteX167" fmla="*/ 4572 w 12192000"/>
              <a:gd name="connsiteY167" fmla="*/ 2111091 h 2237474"/>
              <a:gd name="connsiteX168" fmla="*/ 0 w 12192000"/>
              <a:gd name="connsiteY168" fmla="*/ 2110468 h 2237474"/>
              <a:gd name="connsiteX169" fmla="*/ 0 w 12192000"/>
              <a:gd name="connsiteY16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111935 w 12192000"/>
              <a:gd name="connsiteY124" fmla="*/ 2023163 h 2237474"/>
              <a:gd name="connsiteX125" fmla="*/ 2089991 w 12192000"/>
              <a:gd name="connsiteY125" fmla="*/ 2034193 h 2237474"/>
              <a:gd name="connsiteX126" fmla="*/ 2058061 w 12192000"/>
              <a:gd name="connsiteY126" fmla="*/ 2047942 h 2237474"/>
              <a:gd name="connsiteX127" fmla="*/ 2042244 w 12192000"/>
              <a:gd name="connsiteY127" fmla="*/ 2055560 h 2237474"/>
              <a:gd name="connsiteX128" fmla="*/ 1877728 w 12192000"/>
              <a:gd name="connsiteY128" fmla="*/ 2101004 h 2237474"/>
              <a:gd name="connsiteX129" fmla="*/ 1759056 w 12192000"/>
              <a:gd name="connsiteY129" fmla="*/ 2125608 h 2237474"/>
              <a:gd name="connsiteX130" fmla="*/ 1637948 w 12192000"/>
              <a:gd name="connsiteY130" fmla="*/ 2172597 h 2237474"/>
              <a:gd name="connsiteX131" fmla="*/ 1434549 w 12192000"/>
              <a:gd name="connsiteY131" fmla="*/ 2234522 h 2237474"/>
              <a:gd name="connsiteX132" fmla="*/ 1398481 w 12192000"/>
              <a:gd name="connsiteY132" fmla="*/ 2237074 h 2237474"/>
              <a:gd name="connsiteX133" fmla="*/ 1398407 w 12192000"/>
              <a:gd name="connsiteY133" fmla="*/ 2237095 h 2237474"/>
              <a:gd name="connsiteX134" fmla="*/ 1370962 w 12192000"/>
              <a:gd name="connsiteY134" fmla="*/ 2237474 h 2237474"/>
              <a:gd name="connsiteX135" fmla="*/ 1356367 w 12192000"/>
              <a:gd name="connsiteY135" fmla="*/ 2235089 h 2237474"/>
              <a:gd name="connsiteX136" fmla="*/ 1324828 w 12192000"/>
              <a:gd name="connsiteY136" fmla="*/ 2231968 h 2237474"/>
              <a:gd name="connsiteX137" fmla="*/ 1279765 w 12192000"/>
              <a:gd name="connsiteY137" fmla="*/ 2229639 h 2237474"/>
              <a:gd name="connsiteX138" fmla="*/ 1195347 w 12192000"/>
              <a:gd name="connsiteY138" fmla="*/ 2212354 h 2237474"/>
              <a:gd name="connsiteX139" fmla="*/ 970251 w 12192000"/>
              <a:gd name="connsiteY139" fmla="*/ 2221029 h 2237474"/>
              <a:gd name="connsiteX140" fmla="*/ 812914 w 12192000"/>
              <a:gd name="connsiteY140" fmla="*/ 2202752 h 2237474"/>
              <a:gd name="connsiteX141" fmla="*/ 800195 w 12192000"/>
              <a:gd name="connsiteY141" fmla="*/ 2209407 h 2237474"/>
              <a:gd name="connsiteX142" fmla="*/ 784978 w 12192000"/>
              <a:gd name="connsiteY142" fmla="*/ 2212360 h 2237474"/>
              <a:gd name="connsiteX143" fmla="*/ 681987 w 12192000"/>
              <a:gd name="connsiteY143" fmla="*/ 2216757 h 2237474"/>
              <a:gd name="connsiteX144" fmla="*/ 669923 w 12192000"/>
              <a:gd name="connsiteY144" fmla="*/ 2211682 h 2237474"/>
              <a:gd name="connsiteX145" fmla="*/ 648680 w 12192000"/>
              <a:gd name="connsiteY145" fmla="*/ 2206229 h 2237474"/>
              <a:gd name="connsiteX146" fmla="*/ 597225 w 12192000"/>
              <a:gd name="connsiteY146" fmla="*/ 2180999 h 2237474"/>
              <a:gd name="connsiteX147" fmla="*/ 558449 w 12192000"/>
              <a:gd name="connsiteY147" fmla="*/ 2182346 h 2237474"/>
              <a:gd name="connsiteX148" fmla="*/ 550517 w 12192000"/>
              <a:gd name="connsiteY148" fmla="*/ 2182060 h 2237474"/>
              <a:gd name="connsiteX149" fmla="*/ 550309 w 12192000"/>
              <a:gd name="connsiteY149" fmla="*/ 2181825 h 2237474"/>
              <a:gd name="connsiteX150" fmla="*/ 541836 w 12192000"/>
              <a:gd name="connsiteY150" fmla="*/ 2181063 h 2237474"/>
              <a:gd name="connsiteX151" fmla="*/ 536057 w 12192000"/>
              <a:gd name="connsiteY151" fmla="*/ 2181537 h 2237474"/>
              <a:gd name="connsiteX152" fmla="*/ 520671 w 12192000"/>
              <a:gd name="connsiteY152" fmla="*/ 2180980 h 2237474"/>
              <a:gd name="connsiteX153" fmla="*/ 515024 w 12192000"/>
              <a:gd name="connsiteY153" fmla="*/ 2179258 h 2237474"/>
              <a:gd name="connsiteX154" fmla="*/ 512278 w 12192000"/>
              <a:gd name="connsiteY154" fmla="*/ 2176369 h 2237474"/>
              <a:gd name="connsiteX155" fmla="*/ 480419 w 12192000"/>
              <a:gd name="connsiteY155" fmla="*/ 2167807 h 2237474"/>
              <a:gd name="connsiteX156" fmla="*/ 413835 w 12192000"/>
              <a:gd name="connsiteY156" fmla="*/ 2156783 h 2237474"/>
              <a:gd name="connsiteX157" fmla="*/ 376513 w 12192000"/>
              <a:gd name="connsiteY157" fmla="*/ 2154014 h 2237474"/>
              <a:gd name="connsiteX158" fmla="*/ 273386 w 12192000"/>
              <a:gd name="connsiteY158" fmla="*/ 2142551 h 2237474"/>
              <a:gd name="connsiteX159" fmla="*/ 169207 w 12192000"/>
              <a:gd name="connsiteY159" fmla="*/ 2128100 h 2237474"/>
              <a:gd name="connsiteX160" fmla="*/ 93149 w 12192000"/>
              <a:gd name="connsiteY160" fmla="*/ 2105324 h 2237474"/>
              <a:gd name="connsiteX161" fmla="*/ 88109 w 12192000"/>
              <a:gd name="connsiteY161" fmla="*/ 2106704 h 2237474"/>
              <a:gd name="connsiteX162" fmla="*/ 80022 w 12192000"/>
              <a:gd name="connsiteY162" fmla="*/ 2107254 h 2237474"/>
              <a:gd name="connsiteX163" fmla="*/ 79717 w 12192000"/>
              <a:gd name="connsiteY163" fmla="*/ 2107046 h 2237474"/>
              <a:gd name="connsiteX164" fmla="*/ 72352 w 12192000"/>
              <a:gd name="connsiteY164" fmla="*/ 2107991 h 2237474"/>
              <a:gd name="connsiteX165" fmla="*/ 37645 w 12192000"/>
              <a:gd name="connsiteY165" fmla="*/ 2115401 h 2237474"/>
              <a:gd name="connsiteX166" fmla="*/ 4572 w 12192000"/>
              <a:gd name="connsiteY166" fmla="*/ 2111091 h 2237474"/>
              <a:gd name="connsiteX167" fmla="*/ 0 w 12192000"/>
              <a:gd name="connsiteY167" fmla="*/ 2110468 h 2237474"/>
              <a:gd name="connsiteX168" fmla="*/ 0 w 12192000"/>
              <a:gd name="connsiteY16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089991 w 12192000"/>
              <a:gd name="connsiteY124" fmla="*/ 2034193 h 2237474"/>
              <a:gd name="connsiteX125" fmla="*/ 2058061 w 12192000"/>
              <a:gd name="connsiteY125" fmla="*/ 2047942 h 2237474"/>
              <a:gd name="connsiteX126" fmla="*/ 2042244 w 12192000"/>
              <a:gd name="connsiteY126" fmla="*/ 2055560 h 2237474"/>
              <a:gd name="connsiteX127" fmla="*/ 1877728 w 12192000"/>
              <a:gd name="connsiteY127" fmla="*/ 2101004 h 2237474"/>
              <a:gd name="connsiteX128" fmla="*/ 1759056 w 12192000"/>
              <a:gd name="connsiteY128" fmla="*/ 2125608 h 2237474"/>
              <a:gd name="connsiteX129" fmla="*/ 1637948 w 12192000"/>
              <a:gd name="connsiteY129" fmla="*/ 2172597 h 2237474"/>
              <a:gd name="connsiteX130" fmla="*/ 1434549 w 12192000"/>
              <a:gd name="connsiteY130" fmla="*/ 2234522 h 2237474"/>
              <a:gd name="connsiteX131" fmla="*/ 1398481 w 12192000"/>
              <a:gd name="connsiteY131" fmla="*/ 2237074 h 2237474"/>
              <a:gd name="connsiteX132" fmla="*/ 1398407 w 12192000"/>
              <a:gd name="connsiteY132" fmla="*/ 2237095 h 2237474"/>
              <a:gd name="connsiteX133" fmla="*/ 1370962 w 12192000"/>
              <a:gd name="connsiteY133" fmla="*/ 2237474 h 2237474"/>
              <a:gd name="connsiteX134" fmla="*/ 1356367 w 12192000"/>
              <a:gd name="connsiteY134" fmla="*/ 2235089 h 2237474"/>
              <a:gd name="connsiteX135" fmla="*/ 1324828 w 12192000"/>
              <a:gd name="connsiteY135" fmla="*/ 2231968 h 2237474"/>
              <a:gd name="connsiteX136" fmla="*/ 1279765 w 12192000"/>
              <a:gd name="connsiteY136" fmla="*/ 2229639 h 2237474"/>
              <a:gd name="connsiteX137" fmla="*/ 1195347 w 12192000"/>
              <a:gd name="connsiteY137" fmla="*/ 2212354 h 2237474"/>
              <a:gd name="connsiteX138" fmla="*/ 970251 w 12192000"/>
              <a:gd name="connsiteY138" fmla="*/ 2221029 h 2237474"/>
              <a:gd name="connsiteX139" fmla="*/ 812914 w 12192000"/>
              <a:gd name="connsiteY139" fmla="*/ 2202752 h 2237474"/>
              <a:gd name="connsiteX140" fmla="*/ 800195 w 12192000"/>
              <a:gd name="connsiteY140" fmla="*/ 2209407 h 2237474"/>
              <a:gd name="connsiteX141" fmla="*/ 784978 w 12192000"/>
              <a:gd name="connsiteY141" fmla="*/ 2212360 h 2237474"/>
              <a:gd name="connsiteX142" fmla="*/ 681987 w 12192000"/>
              <a:gd name="connsiteY142" fmla="*/ 2216757 h 2237474"/>
              <a:gd name="connsiteX143" fmla="*/ 669923 w 12192000"/>
              <a:gd name="connsiteY143" fmla="*/ 2211682 h 2237474"/>
              <a:gd name="connsiteX144" fmla="*/ 648680 w 12192000"/>
              <a:gd name="connsiteY144" fmla="*/ 2206229 h 2237474"/>
              <a:gd name="connsiteX145" fmla="*/ 597225 w 12192000"/>
              <a:gd name="connsiteY145" fmla="*/ 2180999 h 2237474"/>
              <a:gd name="connsiteX146" fmla="*/ 558449 w 12192000"/>
              <a:gd name="connsiteY146" fmla="*/ 2182346 h 2237474"/>
              <a:gd name="connsiteX147" fmla="*/ 550517 w 12192000"/>
              <a:gd name="connsiteY147" fmla="*/ 2182060 h 2237474"/>
              <a:gd name="connsiteX148" fmla="*/ 550309 w 12192000"/>
              <a:gd name="connsiteY148" fmla="*/ 2181825 h 2237474"/>
              <a:gd name="connsiteX149" fmla="*/ 541836 w 12192000"/>
              <a:gd name="connsiteY149" fmla="*/ 2181063 h 2237474"/>
              <a:gd name="connsiteX150" fmla="*/ 536057 w 12192000"/>
              <a:gd name="connsiteY150" fmla="*/ 2181537 h 2237474"/>
              <a:gd name="connsiteX151" fmla="*/ 520671 w 12192000"/>
              <a:gd name="connsiteY151" fmla="*/ 2180980 h 2237474"/>
              <a:gd name="connsiteX152" fmla="*/ 515024 w 12192000"/>
              <a:gd name="connsiteY152" fmla="*/ 2179258 h 2237474"/>
              <a:gd name="connsiteX153" fmla="*/ 512278 w 12192000"/>
              <a:gd name="connsiteY153" fmla="*/ 2176369 h 2237474"/>
              <a:gd name="connsiteX154" fmla="*/ 480419 w 12192000"/>
              <a:gd name="connsiteY154" fmla="*/ 2167807 h 2237474"/>
              <a:gd name="connsiteX155" fmla="*/ 413835 w 12192000"/>
              <a:gd name="connsiteY155" fmla="*/ 2156783 h 2237474"/>
              <a:gd name="connsiteX156" fmla="*/ 376513 w 12192000"/>
              <a:gd name="connsiteY156" fmla="*/ 2154014 h 2237474"/>
              <a:gd name="connsiteX157" fmla="*/ 273386 w 12192000"/>
              <a:gd name="connsiteY157" fmla="*/ 2142551 h 2237474"/>
              <a:gd name="connsiteX158" fmla="*/ 169207 w 12192000"/>
              <a:gd name="connsiteY158" fmla="*/ 2128100 h 2237474"/>
              <a:gd name="connsiteX159" fmla="*/ 93149 w 12192000"/>
              <a:gd name="connsiteY159" fmla="*/ 2105324 h 2237474"/>
              <a:gd name="connsiteX160" fmla="*/ 88109 w 12192000"/>
              <a:gd name="connsiteY160" fmla="*/ 2106704 h 2237474"/>
              <a:gd name="connsiteX161" fmla="*/ 80022 w 12192000"/>
              <a:gd name="connsiteY161" fmla="*/ 2107254 h 2237474"/>
              <a:gd name="connsiteX162" fmla="*/ 79717 w 12192000"/>
              <a:gd name="connsiteY162" fmla="*/ 2107046 h 2237474"/>
              <a:gd name="connsiteX163" fmla="*/ 72352 w 12192000"/>
              <a:gd name="connsiteY163" fmla="*/ 2107991 h 2237474"/>
              <a:gd name="connsiteX164" fmla="*/ 37645 w 12192000"/>
              <a:gd name="connsiteY164" fmla="*/ 2115401 h 2237474"/>
              <a:gd name="connsiteX165" fmla="*/ 4572 w 12192000"/>
              <a:gd name="connsiteY165" fmla="*/ 2111091 h 2237474"/>
              <a:gd name="connsiteX166" fmla="*/ 0 w 12192000"/>
              <a:gd name="connsiteY166" fmla="*/ 2110468 h 2237474"/>
              <a:gd name="connsiteX167" fmla="*/ 0 w 12192000"/>
              <a:gd name="connsiteY16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9991 w 12192000"/>
              <a:gd name="connsiteY123" fmla="*/ 2034193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5228 w 12192000"/>
              <a:gd name="connsiteY123" fmla="*/ 2046431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36057 w 12192000"/>
              <a:gd name="connsiteY147" fmla="*/ 2181537 h 2237474"/>
              <a:gd name="connsiteX148" fmla="*/ 520671 w 12192000"/>
              <a:gd name="connsiteY148" fmla="*/ 2180980 h 2237474"/>
              <a:gd name="connsiteX149" fmla="*/ 515024 w 12192000"/>
              <a:gd name="connsiteY149" fmla="*/ 2179258 h 2237474"/>
              <a:gd name="connsiteX150" fmla="*/ 512278 w 12192000"/>
              <a:gd name="connsiteY150" fmla="*/ 2176369 h 2237474"/>
              <a:gd name="connsiteX151" fmla="*/ 480419 w 12192000"/>
              <a:gd name="connsiteY151" fmla="*/ 2167807 h 2237474"/>
              <a:gd name="connsiteX152" fmla="*/ 413835 w 12192000"/>
              <a:gd name="connsiteY152" fmla="*/ 2156783 h 2237474"/>
              <a:gd name="connsiteX153" fmla="*/ 376513 w 12192000"/>
              <a:gd name="connsiteY153" fmla="*/ 2154014 h 2237474"/>
              <a:gd name="connsiteX154" fmla="*/ 273386 w 12192000"/>
              <a:gd name="connsiteY154" fmla="*/ 2142551 h 2237474"/>
              <a:gd name="connsiteX155" fmla="*/ 169207 w 12192000"/>
              <a:gd name="connsiteY155" fmla="*/ 2128100 h 2237474"/>
              <a:gd name="connsiteX156" fmla="*/ 93149 w 12192000"/>
              <a:gd name="connsiteY156" fmla="*/ 2105324 h 2237474"/>
              <a:gd name="connsiteX157" fmla="*/ 88109 w 12192000"/>
              <a:gd name="connsiteY157" fmla="*/ 2106704 h 2237474"/>
              <a:gd name="connsiteX158" fmla="*/ 80022 w 12192000"/>
              <a:gd name="connsiteY158" fmla="*/ 2107254 h 2237474"/>
              <a:gd name="connsiteX159" fmla="*/ 79717 w 12192000"/>
              <a:gd name="connsiteY159" fmla="*/ 2107046 h 2237474"/>
              <a:gd name="connsiteX160" fmla="*/ 72352 w 12192000"/>
              <a:gd name="connsiteY160" fmla="*/ 2107991 h 2237474"/>
              <a:gd name="connsiteX161" fmla="*/ 37645 w 12192000"/>
              <a:gd name="connsiteY161" fmla="*/ 2115401 h 2237474"/>
              <a:gd name="connsiteX162" fmla="*/ 4572 w 12192000"/>
              <a:gd name="connsiteY162" fmla="*/ 2111091 h 2237474"/>
              <a:gd name="connsiteX163" fmla="*/ 0 w 12192000"/>
              <a:gd name="connsiteY163" fmla="*/ 2110468 h 2237474"/>
              <a:gd name="connsiteX164" fmla="*/ 0 w 12192000"/>
              <a:gd name="connsiteY16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20671 w 12192000"/>
              <a:gd name="connsiteY147" fmla="*/ 2180980 h 2237474"/>
              <a:gd name="connsiteX148" fmla="*/ 515024 w 12192000"/>
              <a:gd name="connsiteY148" fmla="*/ 2179258 h 2237474"/>
              <a:gd name="connsiteX149" fmla="*/ 512278 w 12192000"/>
              <a:gd name="connsiteY149" fmla="*/ 2176369 h 2237474"/>
              <a:gd name="connsiteX150" fmla="*/ 480419 w 12192000"/>
              <a:gd name="connsiteY150" fmla="*/ 2167807 h 2237474"/>
              <a:gd name="connsiteX151" fmla="*/ 413835 w 12192000"/>
              <a:gd name="connsiteY151" fmla="*/ 2156783 h 2237474"/>
              <a:gd name="connsiteX152" fmla="*/ 376513 w 12192000"/>
              <a:gd name="connsiteY152" fmla="*/ 2154014 h 2237474"/>
              <a:gd name="connsiteX153" fmla="*/ 273386 w 12192000"/>
              <a:gd name="connsiteY153" fmla="*/ 2142551 h 2237474"/>
              <a:gd name="connsiteX154" fmla="*/ 169207 w 12192000"/>
              <a:gd name="connsiteY154" fmla="*/ 2128100 h 2237474"/>
              <a:gd name="connsiteX155" fmla="*/ 93149 w 12192000"/>
              <a:gd name="connsiteY155" fmla="*/ 2105324 h 2237474"/>
              <a:gd name="connsiteX156" fmla="*/ 88109 w 12192000"/>
              <a:gd name="connsiteY156" fmla="*/ 2106704 h 2237474"/>
              <a:gd name="connsiteX157" fmla="*/ 80022 w 12192000"/>
              <a:gd name="connsiteY157" fmla="*/ 2107254 h 2237474"/>
              <a:gd name="connsiteX158" fmla="*/ 79717 w 12192000"/>
              <a:gd name="connsiteY158" fmla="*/ 2107046 h 2237474"/>
              <a:gd name="connsiteX159" fmla="*/ 72352 w 12192000"/>
              <a:gd name="connsiteY159" fmla="*/ 2107991 h 2237474"/>
              <a:gd name="connsiteX160" fmla="*/ 37645 w 12192000"/>
              <a:gd name="connsiteY160" fmla="*/ 2115401 h 2237474"/>
              <a:gd name="connsiteX161" fmla="*/ 4572 w 12192000"/>
              <a:gd name="connsiteY161" fmla="*/ 2111091 h 2237474"/>
              <a:gd name="connsiteX162" fmla="*/ 0 w 12192000"/>
              <a:gd name="connsiteY162" fmla="*/ 2110468 h 2237474"/>
              <a:gd name="connsiteX163" fmla="*/ 0 w 12192000"/>
              <a:gd name="connsiteY16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512278 w 12192000"/>
              <a:gd name="connsiteY148" fmla="*/ 2176369 h 2237474"/>
              <a:gd name="connsiteX149" fmla="*/ 480419 w 12192000"/>
              <a:gd name="connsiteY149" fmla="*/ 2167807 h 2237474"/>
              <a:gd name="connsiteX150" fmla="*/ 413835 w 12192000"/>
              <a:gd name="connsiteY150" fmla="*/ 2156783 h 2237474"/>
              <a:gd name="connsiteX151" fmla="*/ 376513 w 12192000"/>
              <a:gd name="connsiteY151" fmla="*/ 2154014 h 2237474"/>
              <a:gd name="connsiteX152" fmla="*/ 273386 w 12192000"/>
              <a:gd name="connsiteY152" fmla="*/ 2142551 h 2237474"/>
              <a:gd name="connsiteX153" fmla="*/ 169207 w 12192000"/>
              <a:gd name="connsiteY153" fmla="*/ 2128100 h 2237474"/>
              <a:gd name="connsiteX154" fmla="*/ 93149 w 12192000"/>
              <a:gd name="connsiteY154" fmla="*/ 2105324 h 2237474"/>
              <a:gd name="connsiteX155" fmla="*/ 88109 w 12192000"/>
              <a:gd name="connsiteY155" fmla="*/ 2106704 h 2237474"/>
              <a:gd name="connsiteX156" fmla="*/ 80022 w 12192000"/>
              <a:gd name="connsiteY156" fmla="*/ 2107254 h 2237474"/>
              <a:gd name="connsiteX157" fmla="*/ 79717 w 12192000"/>
              <a:gd name="connsiteY157" fmla="*/ 2107046 h 2237474"/>
              <a:gd name="connsiteX158" fmla="*/ 72352 w 12192000"/>
              <a:gd name="connsiteY158" fmla="*/ 2107991 h 2237474"/>
              <a:gd name="connsiteX159" fmla="*/ 37645 w 12192000"/>
              <a:gd name="connsiteY159" fmla="*/ 2115401 h 2237474"/>
              <a:gd name="connsiteX160" fmla="*/ 4572 w 12192000"/>
              <a:gd name="connsiteY160" fmla="*/ 2111091 h 2237474"/>
              <a:gd name="connsiteX161" fmla="*/ 0 w 12192000"/>
              <a:gd name="connsiteY161" fmla="*/ 2110468 h 2237474"/>
              <a:gd name="connsiteX162" fmla="*/ 0 w 12192000"/>
              <a:gd name="connsiteY16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80419 w 12192000"/>
              <a:gd name="connsiteY148" fmla="*/ 2167807 h 2237474"/>
              <a:gd name="connsiteX149" fmla="*/ 413835 w 12192000"/>
              <a:gd name="connsiteY149" fmla="*/ 2156783 h 2237474"/>
              <a:gd name="connsiteX150" fmla="*/ 376513 w 12192000"/>
              <a:gd name="connsiteY150" fmla="*/ 2154014 h 2237474"/>
              <a:gd name="connsiteX151" fmla="*/ 273386 w 12192000"/>
              <a:gd name="connsiteY151" fmla="*/ 2142551 h 2237474"/>
              <a:gd name="connsiteX152" fmla="*/ 169207 w 12192000"/>
              <a:gd name="connsiteY152" fmla="*/ 2128100 h 2237474"/>
              <a:gd name="connsiteX153" fmla="*/ 93149 w 12192000"/>
              <a:gd name="connsiteY153" fmla="*/ 2105324 h 2237474"/>
              <a:gd name="connsiteX154" fmla="*/ 88109 w 12192000"/>
              <a:gd name="connsiteY154" fmla="*/ 2106704 h 2237474"/>
              <a:gd name="connsiteX155" fmla="*/ 80022 w 12192000"/>
              <a:gd name="connsiteY155" fmla="*/ 2107254 h 2237474"/>
              <a:gd name="connsiteX156" fmla="*/ 79717 w 12192000"/>
              <a:gd name="connsiteY156" fmla="*/ 2107046 h 2237474"/>
              <a:gd name="connsiteX157" fmla="*/ 72352 w 12192000"/>
              <a:gd name="connsiteY157" fmla="*/ 2107991 h 2237474"/>
              <a:gd name="connsiteX158" fmla="*/ 37645 w 12192000"/>
              <a:gd name="connsiteY158" fmla="*/ 2115401 h 2237474"/>
              <a:gd name="connsiteX159" fmla="*/ 4572 w 12192000"/>
              <a:gd name="connsiteY159" fmla="*/ 2111091 h 2237474"/>
              <a:gd name="connsiteX160" fmla="*/ 0 w 12192000"/>
              <a:gd name="connsiteY160" fmla="*/ 2110468 h 2237474"/>
              <a:gd name="connsiteX161" fmla="*/ 0 w 12192000"/>
              <a:gd name="connsiteY16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9717 w 12192000"/>
              <a:gd name="connsiteY155" fmla="*/ 2107046 h 2237474"/>
              <a:gd name="connsiteX156" fmla="*/ 72352 w 12192000"/>
              <a:gd name="connsiteY156" fmla="*/ 2107991 h 2237474"/>
              <a:gd name="connsiteX157" fmla="*/ 37645 w 12192000"/>
              <a:gd name="connsiteY157" fmla="*/ 2115401 h 2237474"/>
              <a:gd name="connsiteX158" fmla="*/ 4572 w 12192000"/>
              <a:gd name="connsiteY158" fmla="*/ 2111091 h 2237474"/>
              <a:gd name="connsiteX159" fmla="*/ 0 w 12192000"/>
              <a:gd name="connsiteY159" fmla="*/ 2110468 h 2237474"/>
              <a:gd name="connsiteX160" fmla="*/ 0 w 12192000"/>
              <a:gd name="connsiteY16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2352 w 12192000"/>
              <a:gd name="connsiteY155" fmla="*/ 2107991 h 2237474"/>
              <a:gd name="connsiteX156" fmla="*/ 37645 w 12192000"/>
              <a:gd name="connsiteY156" fmla="*/ 2115401 h 2237474"/>
              <a:gd name="connsiteX157" fmla="*/ 4572 w 12192000"/>
              <a:gd name="connsiteY157" fmla="*/ 2111091 h 2237474"/>
              <a:gd name="connsiteX158" fmla="*/ 0 w 12192000"/>
              <a:gd name="connsiteY158" fmla="*/ 2110468 h 2237474"/>
              <a:gd name="connsiteX159" fmla="*/ 0 w 12192000"/>
              <a:gd name="connsiteY15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0022 w 12192000"/>
              <a:gd name="connsiteY153" fmla="*/ 2107254 h 2237474"/>
              <a:gd name="connsiteX154" fmla="*/ 72352 w 12192000"/>
              <a:gd name="connsiteY154" fmla="*/ 2107991 h 2237474"/>
              <a:gd name="connsiteX155" fmla="*/ 37645 w 12192000"/>
              <a:gd name="connsiteY155" fmla="*/ 2115401 h 2237474"/>
              <a:gd name="connsiteX156" fmla="*/ 4572 w 12192000"/>
              <a:gd name="connsiteY156" fmla="*/ 2111091 h 2237474"/>
              <a:gd name="connsiteX157" fmla="*/ 0 w 12192000"/>
              <a:gd name="connsiteY157" fmla="*/ 2110468 h 2237474"/>
              <a:gd name="connsiteX158" fmla="*/ 0 w 12192000"/>
              <a:gd name="connsiteY15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80022 w 12192000"/>
              <a:gd name="connsiteY152" fmla="*/ 2107254 h 2237474"/>
              <a:gd name="connsiteX153" fmla="*/ 72352 w 12192000"/>
              <a:gd name="connsiteY153" fmla="*/ 2107991 h 2237474"/>
              <a:gd name="connsiteX154" fmla="*/ 37645 w 12192000"/>
              <a:gd name="connsiteY154" fmla="*/ 2115401 h 2237474"/>
              <a:gd name="connsiteX155" fmla="*/ 4572 w 12192000"/>
              <a:gd name="connsiteY155" fmla="*/ 2111091 h 2237474"/>
              <a:gd name="connsiteX156" fmla="*/ 0 w 12192000"/>
              <a:gd name="connsiteY156" fmla="*/ 2110468 h 2237474"/>
              <a:gd name="connsiteX157" fmla="*/ 0 w 12192000"/>
              <a:gd name="connsiteY15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20671 w 12192000"/>
              <a:gd name="connsiteY145" fmla="*/ 2180980 h 2237474"/>
              <a:gd name="connsiteX146" fmla="*/ 515024 w 12192000"/>
              <a:gd name="connsiteY146" fmla="*/ 2179258 h 2237474"/>
              <a:gd name="connsiteX147" fmla="*/ 413835 w 12192000"/>
              <a:gd name="connsiteY147" fmla="*/ 2156783 h 2237474"/>
              <a:gd name="connsiteX148" fmla="*/ 376513 w 12192000"/>
              <a:gd name="connsiteY148" fmla="*/ 2154014 h 2237474"/>
              <a:gd name="connsiteX149" fmla="*/ 273386 w 12192000"/>
              <a:gd name="connsiteY149" fmla="*/ 2142551 h 2237474"/>
              <a:gd name="connsiteX150" fmla="*/ 169207 w 12192000"/>
              <a:gd name="connsiteY150" fmla="*/ 2128100 h 2237474"/>
              <a:gd name="connsiteX151" fmla="*/ 80022 w 12192000"/>
              <a:gd name="connsiteY151" fmla="*/ 2107254 h 2237474"/>
              <a:gd name="connsiteX152" fmla="*/ 72352 w 12192000"/>
              <a:gd name="connsiteY152" fmla="*/ 2107991 h 2237474"/>
              <a:gd name="connsiteX153" fmla="*/ 37645 w 12192000"/>
              <a:gd name="connsiteY153" fmla="*/ 2115401 h 2237474"/>
              <a:gd name="connsiteX154" fmla="*/ 4572 w 12192000"/>
              <a:gd name="connsiteY154" fmla="*/ 2111091 h 2237474"/>
              <a:gd name="connsiteX155" fmla="*/ 0 w 12192000"/>
              <a:gd name="connsiteY155" fmla="*/ 2110468 h 2237474"/>
              <a:gd name="connsiteX156" fmla="*/ 0 w 12192000"/>
              <a:gd name="connsiteY15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20671 w 12192000"/>
              <a:gd name="connsiteY144" fmla="*/ 2180980 h 2237474"/>
              <a:gd name="connsiteX145" fmla="*/ 515024 w 12192000"/>
              <a:gd name="connsiteY145" fmla="*/ 2179258 h 2237474"/>
              <a:gd name="connsiteX146" fmla="*/ 413835 w 12192000"/>
              <a:gd name="connsiteY146" fmla="*/ 2156783 h 2237474"/>
              <a:gd name="connsiteX147" fmla="*/ 376513 w 12192000"/>
              <a:gd name="connsiteY147" fmla="*/ 2154014 h 2237474"/>
              <a:gd name="connsiteX148" fmla="*/ 273386 w 12192000"/>
              <a:gd name="connsiteY148" fmla="*/ 2142551 h 2237474"/>
              <a:gd name="connsiteX149" fmla="*/ 169207 w 12192000"/>
              <a:gd name="connsiteY149" fmla="*/ 2128100 h 2237474"/>
              <a:gd name="connsiteX150" fmla="*/ 80022 w 12192000"/>
              <a:gd name="connsiteY150" fmla="*/ 2107254 h 2237474"/>
              <a:gd name="connsiteX151" fmla="*/ 72352 w 12192000"/>
              <a:gd name="connsiteY151" fmla="*/ 2107991 h 2237474"/>
              <a:gd name="connsiteX152" fmla="*/ 37645 w 12192000"/>
              <a:gd name="connsiteY152" fmla="*/ 2115401 h 2237474"/>
              <a:gd name="connsiteX153" fmla="*/ 4572 w 12192000"/>
              <a:gd name="connsiteY153" fmla="*/ 2111091 h 2237474"/>
              <a:gd name="connsiteX154" fmla="*/ 0 w 12192000"/>
              <a:gd name="connsiteY154" fmla="*/ 2110468 h 2237474"/>
              <a:gd name="connsiteX155" fmla="*/ 0 w 12192000"/>
              <a:gd name="connsiteY15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20671 w 12192000"/>
              <a:gd name="connsiteY143" fmla="*/ 2180980 h 2237474"/>
              <a:gd name="connsiteX144" fmla="*/ 515024 w 12192000"/>
              <a:gd name="connsiteY144" fmla="*/ 2179258 h 2237474"/>
              <a:gd name="connsiteX145" fmla="*/ 413835 w 12192000"/>
              <a:gd name="connsiteY145" fmla="*/ 2156783 h 2237474"/>
              <a:gd name="connsiteX146" fmla="*/ 376513 w 12192000"/>
              <a:gd name="connsiteY146" fmla="*/ 2154014 h 2237474"/>
              <a:gd name="connsiteX147" fmla="*/ 273386 w 12192000"/>
              <a:gd name="connsiteY147" fmla="*/ 2142551 h 2237474"/>
              <a:gd name="connsiteX148" fmla="*/ 169207 w 12192000"/>
              <a:gd name="connsiteY148" fmla="*/ 2128100 h 2237474"/>
              <a:gd name="connsiteX149" fmla="*/ 80022 w 12192000"/>
              <a:gd name="connsiteY149" fmla="*/ 2107254 h 2237474"/>
              <a:gd name="connsiteX150" fmla="*/ 72352 w 12192000"/>
              <a:gd name="connsiteY150" fmla="*/ 2107991 h 2237474"/>
              <a:gd name="connsiteX151" fmla="*/ 37645 w 12192000"/>
              <a:gd name="connsiteY151" fmla="*/ 2115401 h 2237474"/>
              <a:gd name="connsiteX152" fmla="*/ 4572 w 12192000"/>
              <a:gd name="connsiteY152" fmla="*/ 2111091 h 2237474"/>
              <a:gd name="connsiteX153" fmla="*/ 0 w 12192000"/>
              <a:gd name="connsiteY153" fmla="*/ 2110468 h 2237474"/>
              <a:gd name="connsiteX154" fmla="*/ 0 w 12192000"/>
              <a:gd name="connsiteY15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48680 w 12192000"/>
              <a:gd name="connsiteY140" fmla="*/ 2206229 h 2237474"/>
              <a:gd name="connsiteX141" fmla="*/ 597225 w 12192000"/>
              <a:gd name="connsiteY141" fmla="*/ 2180999 h 2237474"/>
              <a:gd name="connsiteX142" fmla="*/ 520671 w 12192000"/>
              <a:gd name="connsiteY142" fmla="*/ 2180980 h 2237474"/>
              <a:gd name="connsiteX143" fmla="*/ 515024 w 12192000"/>
              <a:gd name="connsiteY143" fmla="*/ 2179258 h 2237474"/>
              <a:gd name="connsiteX144" fmla="*/ 413835 w 12192000"/>
              <a:gd name="connsiteY144" fmla="*/ 2156783 h 2237474"/>
              <a:gd name="connsiteX145" fmla="*/ 376513 w 12192000"/>
              <a:gd name="connsiteY145" fmla="*/ 2154014 h 2237474"/>
              <a:gd name="connsiteX146" fmla="*/ 273386 w 12192000"/>
              <a:gd name="connsiteY146" fmla="*/ 2142551 h 2237474"/>
              <a:gd name="connsiteX147" fmla="*/ 169207 w 12192000"/>
              <a:gd name="connsiteY147" fmla="*/ 2128100 h 2237474"/>
              <a:gd name="connsiteX148" fmla="*/ 80022 w 12192000"/>
              <a:gd name="connsiteY148" fmla="*/ 2107254 h 2237474"/>
              <a:gd name="connsiteX149" fmla="*/ 72352 w 12192000"/>
              <a:gd name="connsiteY149" fmla="*/ 2107991 h 2237474"/>
              <a:gd name="connsiteX150" fmla="*/ 37645 w 12192000"/>
              <a:gd name="connsiteY150" fmla="*/ 2115401 h 2237474"/>
              <a:gd name="connsiteX151" fmla="*/ 4572 w 12192000"/>
              <a:gd name="connsiteY151" fmla="*/ 2111091 h 2237474"/>
              <a:gd name="connsiteX152" fmla="*/ 0 w 12192000"/>
              <a:gd name="connsiteY152" fmla="*/ 2110468 h 2237474"/>
              <a:gd name="connsiteX153" fmla="*/ 0 w 12192000"/>
              <a:gd name="connsiteY15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72352 w 12192000"/>
              <a:gd name="connsiteY148" fmla="*/ 2107991 h 2237474"/>
              <a:gd name="connsiteX149" fmla="*/ 37645 w 12192000"/>
              <a:gd name="connsiteY149" fmla="*/ 2115401 h 2237474"/>
              <a:gd name="connsiteX150" fmla="*/ 4572 w 12192000"/>
              <a:gd name="connsiteY150" fmla="*/ 2111091 h 2237474"/>
              <a:gd name="connsiteX151" fmla="*/ 0 w 12192000"/>
              <a:gd name="connsiteY151" fmla="*/ 2110468 h 2237474"/>
              <a:gd name="connsiteX152" fmla="*/ 0 w 12192000"/>
              <a:gd name="connsiteY15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77641 w 12192000"/>
              <a:gd name="connsiteY147" fmla="*/ 2126835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279765 w 12192000"/>
              <a:gd name="connsiteY133" fmla="*/ 2229639 h 2237474"/>
              <a:gd name="connsiteX134" fmla="*/ 1195347 w 12192000"/>
              <a:gd name="connsiteY134" fmla="*/ 2212354 h 2237474"/>
              <a:gd name="connsiteX135" fmla="*/ 970251 w 12192000"/>
              <a:gd name="connsiteY135" fmla="*/ 2221029 h 2237474"/>
              <a:gd name="connsiteX136" fmla="*/ 812914 w 12192000"/>
              <a:gd name="connsiteY136" fmla="*/ 2210095 h 2237474"/>
              <a:gd name="connsiteX137" fmla="*/ 776382 w 12192000"/>
              <a:gd name="connsiteY137" fmla="*/ 2204512 h 2237474"/>
              <a:gd name="connsiteX138" fmla="*/ 597225 w 12192000"/>
              <a:gd name="connsiteY138" fmla="*/ 2180999 h 2237474"/>
              <a:gd name="connsiteX139" fmla="*/ 520671 w 12192000"/>
              <a:gd name="connsiteY139" fmla="*/ 2180980 h 2237474"/>
              <a:gd name="connsiteX140" fmla="*/ 515024 w 12192000"/>
              <a:gd name="connsiteY140" fmla="*/ 2179258 h 2237474"/>
              <a:gd name="connsiteX141" fmla="*/ 413835 w 12192000"/>
              <a:gd name="connsiteY141" fmla="*/ 2156783 h 2237474"/>
              <a:gd name="connsiteX142" fmla="*/ 376513 w 12192000"/>
              <a:gd name="connsiteY142" fmla="*/ 2154014 h 2237474"/>
              <a:gd name="connsiteX143" fmla="*/ 273386 w 12192000"/>
              <a:gd name="connsiteY143" fmla="*/ 2142551 h 2237474"/>
              <a:gd name="connsiteX144" fmla="*/ 169207 w 12192000"/>
              <a:gd name="connsiteY144" fmla="*/ 2128100 h 2237474"/>
              <a:gd name="connsiteX145" fmla="*/ 77641 w 12192000"/>
              <a:gd name="connsiteY145" fmla="*/ 2126835 h 2237474"/>
              <a:gd name="connsiteX146" fmla="*/ 37645 w 12192000"/>
              <a:gd name="connsiteY146" fmla="*/ 2115401 h 2237474"/>
              <a:gd name="connsiteX147" fmla="*/ 4572 w 12192000"/>
              <a:gd name="connsiteY147" fmla="*/ 2111091 h 2237474"/>
              <a:gd name="connsiteX148" fmla="*/ 0 w 12192000"/>
              <a:gd name="connsiteY148" fmla="*/ 2110468 h 2237474"/>
              <a:gd name="connsiteX149" fmla="*/ 0 w 12192000"/>
              <a:gd name="connsiteY14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476147 w 12192000"/>
              <a:gd name="connsiteY115" fmla="*/ 1998305 h 2237474"/>
              <a:gd name="connsiteX116" fmla="*/ 2373568 w 12192000"/>
              <a:gd name="connsiteY116" fmla="*/ 2003219 h 2237474"/>
              <a:gd name="connsiteX117" fmla="*/ 2287219 w 12192000"/>
              <a:gd name="connsiteY117" fmla="*/ 1998750 h 2237474"/>
              <a:gd name="connsiteX118" fmla="*/ 2243069 w 12192000"/>
              <a:gd name="connsiteY118" fmla="*/ 2005321 h 2237474"/>
              <a:gd name="connsiteX119" fmla="*/ 2164831 w 12192000"/>
              <a:gd name="connsiteY119" fmla="*/ 2010143 h 2237474"/>
              <a:gd name="connsiteX120" fmla="*/ 2085228 w 12192000"/>
              <a:gd name="connsiteY120" fmla="*/ 2046431 h 2237474"/>
              <a:gd name="connsiteX121" fmla="*/ 2058061 w 12192000"/>
              <a:gd name="connsiteY121" fmla="*/ 2047942 h 2237474"/>
              <a:gd name="connsiteX122" fmla="*/ 2042244 w 12192000"/>
              <a:gd name="connsiteY122" fmla="*/ 2055560 h 2237474"/>
              <a:gd name="connsiteX123" fmla="*/ 1877728 w 12192000"/>
              <a:gd name="connsiteY123" fmla="*/ 2101004 h 2237474"/>
              <a:gd name="connsiteX124" fmla="*/ 1759056 w 12192000"/>
              <a:gd name="connsiteY124" fmla="*/ 2125608 h 2237474"/>
              <a:gd name="connsiteX125" fmla="*/ 1637948 w 12192000"/>
              <a:gd name="connsiteY125" fmla="*/ 2172597 h 2237474"/>
              <a:gd name="connsiteX126" fmla="*/ 1434549 w 12192000"/>
              <a:gd name="connsiteY126" fmla="*/ 2234522 h 2237474"/>
              <a:gd name="connsiteX127" fmla="*/ 1398481 w 12192000"/>
              <a:gd name="connsiteY127" fmla="*/ 2237074 h 2237474"/>
              <a:gd name="connsiteX128" fmla="*/ 1398407 w 12192000"/>
              <a:gd name="connsiteY128" fmla="*/ 2237095 h 2237474"/>
              <a:gd name="connsiteX129" fmla="*/ 1370962 w 12192000"/>
              <a:gd name="connsiteY129" fmla="*/ 2237474 h 2237474"/>
              <a:gd name="connsiteX130" fmla="*/ 1356367 w 12192000"/>
              <a:gd name="connsiteY130" fmla="*/ 2235089 h 2237474"/>
              <a:gd name="connsiteX131" fmla="*/ 1279765 w 12192000"/>
              <a:gd name="connsiteY131" fmla="*/ 2229639 h 2237474"/>
              <a:gd name="connsiteX132" fmla="*/ 1195347 w 12192000"/>
              <a:gd name="connsiteY132" fmla="*/ 2212354 h 2237474"/>
              <a:gd name="connsiteX133" fmla="*/ 970251 w 12192000"/>
              <a:gd name="connsiteY133" fmla="*/ 2221029 h 2237474"/>
              <a:gd name="connsiteX134" fmla="*/ 812914 w 12192000"/>
              <a:gd name="connsiteY134" fmla="*/ 2210095 h 2237474"/>
              <a:gd name="connsiteX135" fmla="*/ 776382 w 12192000"/>
              <a:gd name="connsiteY135" fmla="*/ 2204512 h 2237474"/>
              <a:gd name="connsiteX136" fmla="*/ 597225 w 12192000"/>
              <a:gd name="connsiteY136" fmla="*/ 2180999 h 2237474"/>
              <a:gd name="connsiteX137" fmla="*/ 520671 w 12192000"/>
              <a:gd name="connsiteY137" fmla="*/ 2180980 h 2237474"/>
              <a:gd name="connsiteX138" fmla="*/ 515024 w 12192000"/>
              <a:gd name="connsiteY138" fmla="*/ 2179258 h 2237474"/>
              <a:gd name="connsiteX139" fmla="*/ 413835 w 12192000"/>
              <a:gd name="connsiteY139" fmla="*/ 2156783 h 2237474"/>
              <a:gd name="connsiteX140" fmla="*/ 376513 w 12192000"/>
              <a:gd name="connsiteY140" fmla="*/ 2154014 h 2237474"/>
              <a:gd name="connsiteX141" fmla="*/ 273386 w 12192000"/>
              <a:gd name="connsiteY141" fmla="*/ 2142551 h 2237474"/>
              <a:gd name="connsiteX142" fmla="*/ 169207 w 12192000"/>
              <a:gd name="connsiteY142" fmla="*/ 2128100 h 2237474"/>
              <a:gd name="connsiteX143" fmla="*/ 77641 w 12192000"/>
              <a:gd name="connsiteY143" fmla="*/ 2126835 h 2237474"/>
              <a:gd name="connsiteX144" fmla="*/ 37645 w 12192000"/>
              <a:gd name="connsiteY144" fmla="*/ 2115401 h 2237474"/>
              <a:gd name="connsiteX145" fmla="*/ 4572 w 12192000"/>
              <a:gd name="connsiteY145" fmla="*/ 2111091 h 2237474"/>
              <a:gd name="connsiteX146" fmla="*/ 0 w 12192000"/>
              <a:gd name="connsiteY146" fmla="*/ 2110468 h 2237474"/>
              <a:gd name="connsiteX147" fmla="*/ 0 w 12192000"/>
              <a:gd name="connsiteY1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6900177 w 12192000"/>
              <a:gd name="connsiteY58" fmla="*/ 1636016 h 2237474"/>
              <a:gd name="connsiteX59" fmla="*/ 6795372 w 12192000"/>
              <a:gd name="connsiteY59" fmla="*/ 1644845 h 2237474"/>
              <a:gd name="connsiteX60" fmla="*/ 6692251 w 12192000"/>
              <a:gd name="connsiteY60" fmla="*/ 1656357 h 2237474"/>
              <a:gd name="connsiteX61" fmla="*/ 6655235 w 12192000"/>
              <a:gd name="connsiteY61" fmla="*/ 1661869 h 2237474"/>
              <a:gd name="connsiteX62" fmla="*/ 6554894 w 12192000"/>
              <a:gd name="connsiteY62" fmla="*/ 1664428 h 2237474"/>
              <a:gd name="connsiteX63" fmla="*/ 6516595 w 12192000"/>
              <a:gd name="connsiteY63" fmla="*/ 1667475 h 2237474"/>
              <a:gd name="connsiteX64" fmla="*/ 6508541 w 12192000"/>
              <a:gd name="connsiteY64" fmla="*/ 1668757 h 2237474"/>
              <a:gd name="connsiteX65" fmla="*/ 6471012 w 12192000"/>
              <a:gd name="connsiteY65" fmla="*/ 1678604 h 2237474"/>
              <a:gd name="connsiteX66" fmla="*/ 6364035 w 12192000"/>
              <a:gd name="connsiteY66" fmla="*/ 1667683 h 2237474"/>
              <a:gd name="connsiteX67" fmla="*/ 6280959 w 12192000"/>
              <a:gd name="connsiteY67" fmla="*/ 1689329 h 2237474"/>
              <a:gd name="connsiteX68" fmla="*/ 6243319 w 12192000"/>
              <a:gd name="connsiteY68" fmla="*/ 1695560 h 2237474"/>
              <a:gd name="connsiteX69" fmla="*/ 6098321 w 12192000"/>
              <a:gd name="connsiteY69" fmla="*/ 1721646 h 2237474"/>
              <a:gd name="connsiteX70" fmla="*/ 5880652 w 12192000"/>
              <a:gd name="connsiteY70" fmla="*/ 1779643 h 2237474"/>
              <a:gd name="connsiteX71" fmla="*/ 5785959 w 12192000"/>
              <a:gd name="connsiteY71" fmla="*/ 1775307 h 2237474"/>
              <a:gd name="connsiteX72" fmla="*/ 5643534 w 12192000"/>
              <a:gd name="connsiteY72" fmla="*/ 1802919 h 2237474"/>
              <a:gd name="connsiteX73" fmla="*/ 5518799 w 12192000"/>
              <a:gd name="connsiteY73" fmla="*/ 1818312 h 2237474"/>
              <a:gd name="connsiteX74" fmla="*/ 5505014 w 12192000"/>
              <a:gd name="connsiteY74" fmla="*/ 1819259 h 2237474"/>
              <a:gd name="connsiteX75" fmla="*/ 5453307 w 12192000"/>
              <a:gd name="connsiteY75" fmla="*/ 1815450 h 2237474"/>
              <a:gd name="connsiteX76" fmla="*/ 5221533 w 12192000"/>
              <a:gd name="connsiteY76" fmla="*/ 1846950 h 2237474"/>
              <a:gd name="connsiteX77" fmla="*/ 5149802 w 12192000"/>
              <a:gd name="connsiteY77" fmla="*/ 1844846 h 2237474"/>
              <a:gd name="connsiteX78" fmla="*/ 5114927 w 12192000"/>
              <a:gd name="connsiteY78" fmla="*/ 1847827 h 2237474"/>
              <a:gd name="connsiteX79" fmla="*/ 5108970 w 12192000"/>
              <a:gd name="connsiteY79" fmla="*/ 1847935 h 2237474"/>
              <a:gd name="connsiteX80" fmla="*/ 5067961 w 12192000"/>
              <a:gd name="connsiteY80" fmla="*/ 1845917 h 2237474"/>
              <a:gd name="connsiteX81" fmla="*/ 5007075 w 12192000"/>
              <a:gd name="connsiteY81" fmla="*/ 1838626 h 2237474"/>
              <a:gd name="connsiteX82" fmla="*/ 4944087 w 12192000"/>
              <a:gd name="connsiteY82" fmla="*/ 1823332 h 2237474"/>
              <a:gd name="connsiteX83" fmla="*/ 4907662 w 12192000"/>
              <a:gd name="connsiteY83" fmla="*/ 1816900 h 2237474"/>
              <a:gd name="connsiteX84" fmla="*/ 4882386 w 12192000"/>
              <a:gd name="connsiteY84" fmla="*/ 1809844 h 2237474"/>
              <a:gd name="connsiteX85" fmla="*/ 4811440 w 12192000"/>
              <a:gd name="connsiteY85" fmla="*/ 1804655 h 2237474"/>
              <a:gd name="connsiteX86" fmla="*/ 4691075 w 12192000"/>
              <a:gd name="connsiteY86" fmla="*/ 1801389 h 2237474"/>
              <a:gd name="connsiteX87" fmla="*/ 4640313 w 12192000"/>
              <a:gd name="connsiteY87" fmla="*/ 1784307 h 2237474"/>
              <a:gd name="connsiteX88" fmla="*/ 4536503 w 12192000"/>
              <a:gd name="connsiteY88" fmla="*/ 1785334 h 2237474"/>
              <a:gd name="connsiteX89" fmla="*/ 4513724 w 12192000"/>
              <a:gd name="connsiteY89" fmla="*/ 1791996 h 2237474"/>
              <a:gd name="connsiteX90" fmla="*/ 4459810 w 12192000"/>
              <a:gd name="connsiteY90" fmla="*/ 1797886 h 2237474"/>
              <a:gd name="connsiteX91" fmla="*/ 4379064 w 12192000"/>
              <a:gd name="connsiteY91" fmla="*/ 1817177 h 2237474"/>
              <a:gd name="connsiteX92" fmla="*/ 4290981 w 12192000"/>
              <a:gd name="connsiteY92" fmla="*/ 1839677 h 2237474"/>
              <a:gd name="connsiteX93" fmla="*/ 4238372 w 12192000"/>
              <a:gd name="connsiteY93" fmla="*/ 1851480 h 2237474"/>
              <a:gd name="connsiteX94" fmla="*/ 4232517 w 12192000"/>
              <a:gd name="connsiteY94" fmla="*/ 1852567 h 2237474"/>
              <a:gd name="connsiteX95" fmla="*/ 4191732 w 12192000"/>
              <a:gd name="connsiteY95" fmla="*/ 1857328 h 2237474"/>
              <a:gd name="connsiteX96" fmla="*/ 4065532 w 12192000"/>
              <a:gd name="connsiteY96" fmla="*/ 1855477 h 2237474"/>
              <a:gd name="connsiteX97" fmla="*/ 4028460 w 12192000"/>
              <a:gd name="connsiteY97" fmla="*/ 1855137 h 2237474"/>
              <a:gd name="connsiteX98" fmla="*/ 4002267 w 12192000"/>
              <a:gd name="connsiteY98" fmla="*/ 1852352 h 2237474"/>
              <a:gd name="connsiteX99" fmla="*/ 3931396 w 12192000"/>
              <a:gd name="connsiteY99" fmla="*/ 1858915 h 2237474"/>
              <a:gd name="connsiteX100" fmla="*/ 3812162 w 12192000"/>
              <a:gd name="connsiteY100" fmla="*/ 1875501 h 2237474"/>
              <a:gd name="connsiteX101" fmla="*/ 3758105 w 12192000"/>
              <a:gd name="connsiteY101" fmla="*/ 1871856 h 2237474"/>
              <a:gd name="connsiteX102" fmla="*/ 3715896 w 12192000"/>
              <a:gd name="connsiteY102" fmla="*/ 1881552 h 2237474"/>
              <a:gd name="connsiteX103" fmla="*/ 3567259 w 12192000"/>
              <a:gd name="connsiteY103" fmla="*/ 1893482 h 2237474"/>
              <a:gd name="connsiteX104" fmla="*/ 3405770 w 12192000"/>
              <a:gd name="connsiteY104" fmla="*/ 1904591 h 2237474"/>
              <a:gd name="connsiteX105" fmla="*/ 3280097 w 12192000"/>
              <a:gd name="connsiteY105" fmla="*/ 1919610 h 2237474"/>
              <a:gd name="connsiteX106" fmla="*/ 3009910 w 12192000"/>
              <a:gd name="connsiteY106" fmla="*/ 1957866 h 2237474"/>
              <a:gd name="connsiteX107" fmla="*/ 2995934 w 12192000"/>
              <a:gd name="connsiteY107" fmla="*/ 1967085 h 2237474"/>
              <a:gd name="connsiteX108" fmla="*/ 2942858 w 12192000"/>
              <a:gd name="connsiteY108" fmla="*/ 1981367 h 2237474"/>
              <a:gd name="connsiteX109" fmla="*/ 2875436 w 12192000"/>
              <a:gd name="connsiteY109" fmla="*/ 1996977 h 2237474"/>
              <a:gd name="connsiteX110" fmla="*/ 2874892 w 12192000"/>
              <a:gd name="connsiteY110" fmla="*/ 1996085 h 2237474"/>
              <a:gd name="connsiteX111" fmla="*/ 2843662 w 12192000"/>
              <a:gd name="connsiteY111" fmla="*/ 1992498 h 2237474"/>
              <a:gd name="connsiteX112" fmla="*/ 2718916 w 12192000"/>
              <a:gd name="connsiteY112" fmla="*/ 1990867 h 2237474"/>
              <a:gd name="connsiteX113" fmla="*/ 2713522 w 12192000"/>
              <a:gd name="connsiteY113" fmla="*/ 1990173 h 2237474"/>
              <a:gd name="connsiteX114" fmla="*/ 2476147 w 12192000"/>
              <a:gd name="connsiteY114" fmla="*/ 1998305 h 2237474"/>
              <a:gd name="connsiteX115" fmla="*/ 2373568 w 12192000"/>
              <a:gd name="connsiteY115" fmla="*/ 2003219 h 2237474"/>
              <a:gd name="connsiteX116" fmla="*/ 2287219 w 12192000"/>
              <a:gd name="connsiteY116" fmla="*/ 1998750 h 2237474"/>
              <a:gd name="connsiteX117" fmla="*/ 2243069 w 12192000"/>
              <a:gd name="connsiteY117" fmla="*/ 2005321 h 2237474"/>
              <a:gd name="connsiteX118" fmla="*/ 2164831 w 12192000"/>
              <a:gd name="connsiteY118" fmla="*/ 2010143 h 2237474"/>
              <a:gd name="connsiteX119" fmla="*/ 2085228 w 12192000"/>
              <a:gd name="connsiteY119" fmla="*/ 2046431 h 2237474"/>
              <a:gd name="connsiteX120" fmla="*/ 2058061 w 12192000"/>
              <a:gd name="connsiteY120" fmla="*/ 2047942 h 2237474"/>
              <a:gd name="connsiteX121" fmla="*/ 2042244 w 12192000"/>
              <a:gd name="connsiteY121" fmla="*/ 2055560 h 2237474"/>
              <a:gd name="connsiteX122" fmla="*/ 1877728 w 12192000"/>
              <a:gd name="connsiteY122" fmla="*/ 2101004 h 2237474"/>
              <a:gd name="connsiteX123" fmla="*/ 1759056 w 12192000"/>
              <a:gd name="connsiteY123" fmla="*/ 2125608 h 2237474"/>
              <a:gd name="connsiteX124" fmla="*/ 1637948 w 12192000"/>
              <a:gd name="connsiteY124" fmla="*/ 2172597 h 2237474"/>
              <a:gd name="connsiteX125" fmla="*/ 1434549 w 12192000"/>
              <a:gd name="connsiteY125" fmla="*/ 2234522 h 2237474"/>
              <a:gd name="connsiteX126" fmla="*/ 1398481 w 12192000"/>
              <a:gd name="connsiteY126" fmla="*/ 2237074 h 2237474"/>
              <a:gd name="connsiteX127" fmla="*/ 1398407 w 12192000"/>
              <a:gd name="connsiteY127" fmla="*/ 2237095 h 2237474"/>
              <a:gd name="connsiteX128" fmla="*/ 1370962 w 12192000"/>
              <a:gd name="connsiteY128" fmla="*/ 2237474 h 2237474"/>
              <a:gd name="connsiteX129" fmla="*/ 1356367 w 12192000"/>
              <a:gd name="connsiteY129" fmla="*/ 2235089 h 2237474"/>
              <a:gd name="connsiteX130" fmla="*/ 1279765 w 12192000"/>
              <a:gd name="connsiteY130" fmla="*/ 2229639 h 2237474"/>
              <a:gd name="connsiteX131" fmla="*/ 1195347 w 12192000"/>
              <a:gd name="connsiteY131" fmla="*/ 2212354 h 2237474"/>
              <a:gd name="connsiteX132" fmla="*/ 970251 w 12192000"/>
              <a:gd name="connsiteY132" fmla="*/ 2221029 h 2237474"/>
              <a:gd name="connsiteX133" fmla="*/ 812914 w 12192000"/>
              <a:gd name="connsiteY133" fmla="*/ 2210095 h 2237474"/>
              <a:gd name="connsiteX134" fmla="*/ 776382 w 12192000"/>
              <a:gd name="connsiteY134" fmla="*/ 2204512 h 2237474"/>
              <a:gd name="connsiteX135" fmla="*/ 597225 w 12192000"/>
              <a:gd name="connsiteY135" fmla="*/ 2180999 h 2237474"/>
              <a:gd name="connsiteX136" fmla="*/ 520671 w 12192000"/>
              <a:gd name="connsiteY136" fmla="*/ 2180980 h 2237474"/>
              <a:gd name="connsiteX137" fmla="*/ 515024 w 12192000"/>
              <a:gd name="connsiteY137" fmla="*/ 2179258 h 2237474"/>
              <a:gd name="connsiteX138" fmla="*/ 413835 w 12192000"/>
              <a:gd name="connsiteY138" fmla="*/ 2156783 h 2237474"/>
              <a:gd name="connsiteX139" fmla="*/ 376513 w 12192000"/>
              <a:gd name="connsiteY139" fmla="*/ 2154014 h 2237474"/>
              <a:gd name="connsiteX140" fmla="*/ 273386 w 12192000"/>
              <a:gd name="connsiteY140" fmla="*/ 2142551 h 2237474"/>
              <a:gd name="connsiteX141" fmla="*/ 169207 w 12192000"/>
              <a:gd name="connsiteY141" fmla="*/ 2128100 h 2237474"/>
              <a:gd name="connsiteX142" fmla="*/ 77641 w 12192000"/>
              <a:gd name="connsiteY142" fmla="*/ 2126835 h 2237474"/>
              <a:gd name="connsiteX143" fmla="*/ 37645 w 12192000"/>
              <a:gd name="connsiteY143" fmla="*/ 2115401 h 2237474"/>
              <a:gd name="connsiteX144" fmla="*/ 4572 w 12192000"/>
              <a:gd name="connsiteY144" fmla="*/ 2111091 h 2237474"/>
              <a:gd name="connsiteX145" fmla="*/ 0 w 12192000"/>
              <a:gd name="connsiteY145" fmla="*/ 2110468 h 2237474"/>
              <a:gd name="connsiteX146" fmla="*/ 0 w 12192000"/>
              <a:gd name="connsiteY1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074238 w 12192000"/>
              <a:gd name="connsiteY45" fmla="*/ 1301895 h 2237474"/>
              <a:gd name="connsiteX46" fmla="*/ 7942099 w 12192000"/>
              <a:gd name="connsiteY46" fmla="*/ 1336332 h 2237474"/>
              <a:gd name="connsiteX47" fmla="*/ 7902328 w 12192000"/>
              <a:gd name="connsiteY47" fmla="*/ 1345865 h 2237474"/>
              <a:gd name="connsiteX48" fmla="*/ 7840612 w 12192000"/>
              <a:gd name="connsiteY48" fmla="*/ 1369373 h 2237474"/>
              <a:gd name="connsiteX49" fmla="*/ 7786819 w 12192000"/>
              <a:gd name="connsiteY49" fmla="*/ 1378970 h 2237474"/>
              <a:gd name="connsiteX50" fmla="*/ 7548172 w 12192000"/>
              <a:gd name="connsiteY50" fmla="*/ 1417460 h 2237474"/>
              <a:gd name="connsiteX51" fmla="*/ 7483437 w 12192000"/>
              <a:gd name="connsiteY51" fmla="*/ 1478152 h 2237474"/>
              <a:gd name="connsiteX52" fmla="*/ 7377870 w 12192000"/>
              <a:gd name="connsiteY52" fmla="*/ 1523319 h 2237474"/>
              <a:gd name="connsiteX53" fmla="*/ 7230737 w 12192000"/>
              <a:gd name="connsiteY53" fmla="*/ 1562633 h 2237474"/>
              <a:gd name="connsiteX54" fmla="*/ 7224458 w 12192000"/>
              <a:gd name="connsiteY54" fmla="*/ 1573008 h 2237474"/>
              <a:gd name="connsiteX55" fmla="*/ 7183121 w 12192000"/>
              <a:gd name="connsiteY55" fmla="*/ 1595162 h 2237474"/>
              <a:gd name="connsiteX56" fmla="*/ 7164601 w 12192000"/>
              <a:gd name="connsiteY56" fmla="*/ 1606490 h 2237474"/>
              <a:gd name="connsiteX57" fmla="*/ 6900177 w 12192000"/>
              <a:gd name="connsiteY57" fmla="*/ 1636016 h 2237474"/>
              <a:gd name="connsiteX58" fmla="*/ 6795372 w 12192000"/>
              <a:gd name="connsiteY58" fmla="*/ 1644845 h 2237474"/>
              <a:gd name="connsiteX59" fmla="*/ 6692251 w 12192000"/>
              <a:gd name="connsiteY59" fmla="*/ 1656357 h 2237474"/>
              <a:gd name="connsiteX60" fmla="*/ 6655235 w 12192000"/>
              <a:gd name="connsiteY60" fmla="*/ 1661869 h 2237474"/>
              <a:gd name="connsiteX61" fmla="*/ 6554894 w 12192000"/>
              <a:gd name="connsiteY61" fmla="*/ 1664428 h 2237474"/>
              <a:gd name="connsiteX62" fmla="*/ 6516595 w 12192000"/>
              <a:gd name="connsiteY62" fmla="*/ 1667475 h 2237474"/>
              <a:gd name="connsiteX63" fmla="*/ 6508541 w 12192000"/>
              <a:gd name="connsiteY63" fmla="*/ 1668757 h 2237474"/>
              <a:gd name="connsiteX64" fmla="*/ 6471012 w 12192000"/>
              <a:gd name="connsiteY64" fmla="*/ 1678604 h 2237474"/>
              <a:gd name="connsiteX65" fmla="*/ 6364035 w 12192000"/>
              <a:gd name="connsiteY65" fmla="*/ 1667683 h 2237474"/>
              <a:gd name="connsiteX66" fmla="*/ 6280959 w 12192000"/>
              <a:gd name="connsiteY66" fmla="*/ 1689329 h 2237474"/>
              <a:gd name="connsiteX67" fmla="*/ 6243319 w 12192000"/>
              <a:gd name="connsiteY67" fmla="*/ 1695560 h 2237474"/>
              <a:gd name="connsiteX68" fmla="*/ 6098321 w 12192000"/>
              <a:gd name="connsiteY68" fmla="*/ 1721646 h 2237474"/>
              <a:gd name="connsiteX69" fmla="*/ 5880652 w 12192000"/>
              <a:gd name="connsiteY69" fmla="*/ 1779643 h 2237474"/>
              <a:gd name="connsiteX70" fmla="*/ 5785959 w 12192000"/>
              <a:gd name="connsiteY70" fmla="*/ 1775307 h 2237474"/>
              <a:gd name="connsiteX71" fmla="*/ 5643534 w 12192000"/>
              <a:gd name="connsiteY71" fmla="*/ 1802919 h 2237474"/>
              <a:gd name="connsiteX72" fmla="*/ 5518799 w 12192000"/>
              <a:gd name="connsiteY72" fmla="*/ 1818312 h 2237474"/>
              <a:gd name="connsiteX73" fmla="*/ 5505014 w 12192000"/>
              <a:gd name="connsiteY73" fmla="*/ 1819259 h 2237474"/>
              <a:gd name="connsiteX74" fmla="*/ 5453307 w 12192000"/>
              <a:gd name="connsiteY74" fmla="*/ 1815450 h 2237474"/>
              <a:gd name="connsiteX75" fmla="*/ 5221533 w 12192000"/>
              <a:gd name="connsiteY75" fmla="*/ 1846950 h 2237474"/>
              <a:gd name="connsiteX76" fmla="*/ 5149802 w 12192000"/>
              <a:gd name="connsiteY76" fmla="*/ 1844846 h 2237474"/>
              <a:gd name="connsiteX77" fmla="*/ 5114927 w 12192000"/>
              <a:gd name="connsiteY77" fmla="*/ 1847827 h 2237474"/>
              <a:gd name="connsiteX78" fmla="*/ 5108970 w 12192000"/>
              <a:gd name="connsiteY78" fmla="*/ 1847935 h 2237474"/>
              <a:gd name="connsiteX79" fmla="*/ 5067961 w 12192000"/>
              <a:gd name="connsiteY79" fmla="*/ 1845917 h 2237474"/>
              <a:gd name="connsiteX80" fmla="*/ 5007075 w 12192000"/>
              <a:gd name="connsiteY80" fmla="*/ 1838626 h 2237474"/>
              <a:gd name="connsiteX81" fmla="*/ 4944087 w 12192000"/>
              <a:gd name="connsiteY81" fmla="*/ 1823332 h 2237474"/>
              <a:gd name="connsiteX82" fmla="*/ 4907662 w 12192000"/>
              <a:gd name="connsiteY82" fmla="*/ 1816900 h 2237474"/>
              <a:gd name="connsiteX83" fmla="*/ 4882386 w 12192000"/>
              <a:gd name="connsiteY83" fmla="*/ 1809844 h 2237474"/>
              <a:gd name="connsiteX84" fmla="*/ 4811440 w 12192000"/>
              <a:gd name="connsiteY84" fmla="*/ 1804655 h 2237474"/>
              <a:gd name="connsiteX85" fmla="*/ 4691075 w 12192000"/>
              <a:gd name="connsiteY85" fmla="*/ 1801389 h 2237474"/>
              <a:gd name="connsiteX86" fmla="*/ 4640313 w 12192000"/>
              <a:gd name="connsiteY86" fmla="*/ 1784307 h 2237474"/>
              <a:gd name="connsiteX87" fmla="*/ 4536503 w 12192000"/>
              <a:gd name="connsiteY87" fmla="*/ 1785334 h 2237474"/>
              <a:gd name="connsiteX88" fmla="*/ 4513724 w 12192000"/>
              <a:gd name="connsiteY88" fmla="*/ 1791996 h 2237474"/>
              <a:gd name="connsiteX89" fmla="*/ 4459810 w 12192000"/>
              <a:gd name="connsiteY89" fmla="*/ 1797886 h 2237474"/>
              <a:gd name="connsiteX90" fmla="*/ 4379064 w 12192000"/>
              <a:gd name="connsiteY90" fmla="*/ 1817177 h 2237474"/>
              <a:gd name="connsiteX91" fmla="*/ 4290981 w 12192000"/>
              <a:gd name="connsiteY91" fmla="*/ 1839677 h 2237474"/>
              <a:gd name="connsiteX92" fmla="*/ 4238372 w 12192000"/>
              <a:gd name="connsiteY92" fmla="*/ 1851480 h 2237474"/>
              <a:gd name="connsiteX93" fmla="*/ 4232517 w 12192000"/>
              <a:gd name="connsiteY93" fmla="*/ 1852567 h 2237474"/>
              <a:gd name="connsiteX94" fmla="*/ 4191732 w 12192000"/>
              <a:gd name="connsiteY94" fmla="*/ 1857328 h 2237474"/>
              <a:gd name="connsiteX95" fmla="*/ 4065532 w 12192000"/>
              <a:gd name="connsiteY95" fmla="*/ 1855477 h 2237474"/>
              <a:gd name="connsiteX96" fmla="*/ 4028460 w 12192000"/>
              <a:gd name="connsiteY96" fmla="*/ 1855137 h 2237474"/>
              <a:gd name="connsiteX97" fmla="*/ 4002267 w 12192000"/>
              <a:gd name="connsiteY97" fmla="*/ 1852352 h 2237474"/>
              <a:gd name="connsiteX98" fmla="*/ 3931396 w 12192000"/>
              <a:gd name="connsiteY98" fmla="*/ 1858915 h 2237474"/>
              <a:gd name="connsiteX99" fmla="*/ 3812162 w 12192000"/>
              <a:gd name="connsiteY99" fmla="*/ 1875501 h 2237474"/>
              <a:gd name="connsiteX100" fmla="*/ 3758105 w 12192000"/>
              <a:gd name="connsiteY100" fmla="*/ 1871856 h 2237474"/>
              <a:gd name="connsiteX101" fmla="*/ 3715896 w 12192000"/>
              <a:gd name="connsiteY101" fmla="*/ 1881552 h 2237474"/>
              <a:gd name="connsiteX102" fmla="*/ 3567259 w 12192000"/>
              <a:gd name="connsiteY102" fmla="*/ 1893482 h 2237474"/>
              <a:gd name="connsiteX103" fmla="*/ 3405770 w 12192000"/>
              <a:gd name="connsiteY103" fmla="*/ 1904591 h 2237474"/>
              <a:gd name="connsiteX104" fmla="*/ 3280097 w 12192000"/>
              <a:gd name="connsiteY104" fmla="*/ 1919610 h 2237474"/>
              <a:gd name="connsiteX105" fmla="*/ 3009910 w 12192000"/>
              <a:gd name="connsiteY105" fmla="*/ 1957866 h 2237474"/>
              <a:gd name="connsiteX106" fmla="*/ 2995934 w 12192000"/>
              <a:gd name="connsiteY106" fmla="*/ 1967085 h 2237474"/>
              <a:gd name="connsiteX107" fmla="*/ 2942858 w 12192000"/>
              <a:gd name="connsiteY107" fmla="*/ 1981367 h 2237474"/>
              <a:gd name="connsiteX108" fmla="*/ 2875436 w 12192000"/>
              <a:gd name="connsiteY108" fmla="*/ 1996977 h 2237474"/>
              <a:gd name="connsiteX109" fmla="*/ 2874892 w 12192000"/>
              <a:gd name="connsiteY109" fmla="*/ 1996085 h 2237474"/>
              <a:gd name="connsiteX110" fmla="*/ 2843662 w 12192000"/>
              <a:gd name="connsiteY110" fmla="*/ 1992498 h 2237474"/>
              <a:gd name="connsiteX111" fmla="*/ 2718916 w 12192000"/>
              <a:gd name="connsiteY111" fmla="*/ 1990867 h 2237474"/>
              <a:gd name="connsiteX112" fmla="*/ 2713522 w 12192000"/>
              <a:gd name="connsiteY112" fmla="*/ 1990173 h 2237474"/>
              <a:gd name="connsiteX113" fmla="*/ 2476147 w 12192000"/>
              <a:gd name="connsiteY113" fmla="*/ 1998305 h 2237474"/>
              <a:gd name="connsiteX114" fmla="*/ 2373568 w 12192000"/>
              <a:gd name="connsiteY114" fmla="*/ 2003219 h 2237474"/>
              <a:gd name="connsiteX115" fmla="*/ 2287219 w 12192000"/>
              <a:gd name="connsiteY115" fmla="*/ 1998750 h 2237474"/>
              <a:gd name="connsiteX116" fmla="*/ 2243069 w 12192000"/>
              <a:gd name="connsiteY116" fmla="*/ 2005321 h 2237474"/>
              <a:gd name="connsiteX117" fmla="*/ 2164831 w 12192000"/>
              <a:gd name="connsiteY117" fmla="*/ 2010143 h 2237474"/>
              <a:gd name="connsiteX118" fmla="*/ 2085228 w 12192000"/>
              <a:gd name="connsiteY118" fmla="*/ 2046431 h 2237474"/>
              <a:gd name="connsiteX119" fmla="*/ 2058061 w 12192000"/>
              <a:gd name="connsiteY119" fmla="*/ 2047942 h 2237474"/>
              <a:gd name="connsiteX120" fmla="*/ 2042244 w 12192000"/>
              <a:gd name="connsiteY120" fmla="*/ 2055560 h 2237474"/>
              <a:gd name="connsiteX121" fmla="*/ 1877728 w 12192000"/>
              <a:gd name="connsiteY121" fmla="*/ 2101004 h 2237474"/>
              <a:gd name="connsiteX122" fmla="*/ 1759056 w 12192000"/>
              <a:gd name="connsiteY122" fmla="*/ 2125608 h 2237474"/>
              <a:gd name="connsiteX123" fmla="*/ 1637948 w 12192000"/>
              <a:gd name="connsiteY123" fmla="*/ 2172597 h 2237474"/>
              <a:gd name="connsiteX124" fmla="*/ 1434549 w 12192000"/>
              <a:gd name="connsiteY124" fmla="*/ 2234522 h 2237474"/>
              <a:gd name="connsiteX125" fmla="*/ 1398481 w 12192000"/>
              <a:gd name="connsiteY125" fmla="*/ 2237074 h 2237474"/>
              <a:gd name="connsiteX126" fmla="*/ 1398407 w 12192000"/>
              <a:gd name="connsiteY126" fmla="*/ 2237095 h 2237474"/>
              <a:gd name="connsiteX127" fmla="*/ 1370962 w 12192000"/>
              <a:gd name="connsiteY127" fmla="*/ 2237474 h 2237474"/>
              <a:gd name="connsiteX128" fmla="*/ 1356367 w 12192000"/>
              <a:gd name="connsiteY128" fmla="*/ 2235089 h 2237474"/>
              <a:gd name="connsiteX129" fmla="*/ 1279765 w 12192000"/>
              <a:gd name="connsiteY129" fmla="*/ 2229639 h 2237474"/>
              <a:gd name="connsiteX130" fmla="*/ 1195347 w 12192000"/>
              <a:gd name="connsiteY130" fmla="*/ 2212354 h 2237474"/>
              <a:gd name="connsiteX131" fmla="*/ 970251 w 12192000"/>
              <a:gd name="connsiteY131" fmla="*/ 2221029 h 2237474"/>
              <a:gd name="connsiteX132" fmla="*/ 812914 w 12192000"/>
              <a:gd name="connsiteY132" fmla="*/ 2210095 h 2237474"/>
              <a:gd name="connsiteX133" fmla="*/ 776382 w 12192000"/>
              <a:gd name="connsiteY133" fmla="*/ 2204512 h 2237474"/>
              <a:gd name="connsiteX134" fmla="*/ 597225 w 12192000"/>
              <a:gd name="connsiteY134" fmla="*/ 2180999 h 2237474"/>
              <a:gd name="connsiteX135" fmla="*/ 520671 w 12192000"/>
              <a:gd name="connsiteY135" fmla="*/ 2180980 h 2237474"/>
              <a:gd name="connsiteX136" fmla="*/ 515024 w 12192000"/>
              <a:gd name="connsiteY136" fmla="*/ 2179258 h 2237474"/>
              <a:gd name="connsiteX137" fmla="*/ 413835 w 12192000"/>
              <a:gd name="connsiteY137" fmla="*/ 2156783 h 2237474"/>
              <a:gd name="connsiteX138" fmla="*/ 376513 w 12192000"/>
              <a:gd name="connsiteY138" fmla="*/ 2154014 h 2237474"/>
              <a:gd name="connsiteX139" fmla="*/ 273386 w 12192000"/>
              <a:gd name="connsiteY139" fmla="*/ 2142551 h 2237474"/>
              <a:gd name="connsiteX140" fmla="*/ 169207 w 12192000"/>
              <a:gd name="connsiteY140" fmla="*/ 2128100 h 2237474"/>
              <a:gd name="connsiteX141" fmla="*/ 77641 w 12192000"/>
              <a:gd name="connsiteY141" fmla="*/ 2126835 h 2237474"/>
              <a:gd name="connsiteX142" fmla="*/ 37645 w 12192000"/>
              <a:gd name="connsiteY142" fmla="*/ 2115401 h 2237474"/>
              <a:gd name="connsiteX143" fmla="*/ 4572 w 12192000"/>
              <a:gd name="connsiteY143" fmla="*/ 2111091 h 2237474"/>
              <a:gd name="connsiteX144" fmla="*/ 0 w 12192000"/>
              <a:gd name="connsiteY144" fmla="*/ 2110468 h 2237474"/>
              <a:gd name="connsiteX145" fmla="*/ 0 w 12192000"/>
              <a:gd name="connsiteY1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1033 w 12192000"/>
              <a:gd name="connsiteY28" fmla="*/ 1037921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8177 w 12192000"/>
              <a:gd name="connsiteY28" fmla="*/ 1035474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38659 w 12192000"/>
              <a:gd name="connsiteY3" fmla="*/ 756742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169207 w 12192000"/>
              <a:gd name="connsiteY134" fmla="*/ 2128100 h 2237474"/>
              <a:gd name="connsiteX135" fmla="*/ 77641 w 12192000"/>
              <a:gd name="connsiteY135" fmla="*/ 2126835 h 2237474"/>
              <a:gd name="connsiteX136" fmla="*/ 37645 w 12192000"/>
              <a:gd name="connsiteY136" fmla="*/ 2115401 h 2237474"/>
              <a:gd name="connsiteX137" fmla="*/ 4572 w 12192000"/>
              <a:gd name="connsiteY137" fmla="*/ 2111091 h 2237474"/>
              <a:gd name="connsiteX138" fmla="*/ 0 w 12192000"/>
              <a:gd name="connsiteY138" fmla="*/ 2110468 h 2237474"/>
              <a:gd name="connsiteX139" fmla="*/ 0 w 12192000"/>
              <a:gd name="connsiteY1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77641 w 12192000"/>
              <a:gd name="connsiteY134" fmla="*/ 2126835 h 2237474"/>
              <a:gd name="connsiteX135" fmla="*/ 37645 w 12192000"/>
              <a:gd name="connsiteY135" fmla="*/ 2115401 h 2237474"/>
              <a:gd name="connsiteX136" fmla="*/ 4572 w 12192000"/>
              <a:gd name="connsiteY136" fmla="*/ 2111091 h 2237474"/>
              <a:gd name="connsiteX137" fmla="*/ 0 w 12192000"/>
              <a:gd name="connsiteY137" fmla="*/ 2110468 h 2237474"/>
              <a:gd name="connsiteX138" fmla="*/ 0 w 12192000"/>
              <a:gd name="connsiteY138" fmla="*/ 0 h 2237474"/>
              <a:gd name="connsiteX0" fmla="*/ 0 w 12192000"/>
              <a:gd name="connsiteY0" fmla="*/ 0 h 2237627"/>
              <a:gd name="connsiteX1" fmla="*/ 12192000 w 12192000"/>
              <a:gd name="connsiteY1" fmla="*/ 0 h 2237627"/>
              <a:gd name="connsiteX2" fmla="*/ 12192000 w 12192000"/>
              <a:gd name="connsiteY2" fmla="*/ 751299 h 2237627"/>
              <a:gd name="connsiteX3" fmla="*/ 11890686 w 12192000"/>
              <a:gd name="connsiteY3" fmla="*/ 732766 h 2237627"/>
              <a:gd name="connsiteX4" fmla="*/ 11820512 w 12192000"/>
              <a:gd name="connsiteY4" fmla="*/ 745392 h 2237627"/>
              <a:gd name="connsiteX5" fmla="*/ 11649954 w 12192000"/>
              <a:gd name="connsiteY5" fmla="*/ 749628 h 2237627"/>
              <a:gd name="connsiteX6" fmla="*/ 11560424 w 12192000"/>
              <a:gd name="connsiteY6" fmla="*/ 748017 h 2237627"/>
              <a:gd name="connsiteX7" fmla="*/ 11358455 w 12192000"/>
              <a:gd name="connsiteY7" fmla="*/ 747593 h 2237627"/>
              <a:gd name="connsiteX8" fmla="*/ 11165209 w 12192000"/>
              <a:gd name="connsiteY8" fmla="*/ 748852 h 2237627"/>
              <a:gd name="connsiteX9" fmla="*/ 11058755 w 12192000"/>
              <a:gd name="connsiteY9" fmla="*/ 749617 h 2237627"/>
              <a:gd name="connsiteX10" fmla="*/ 10846594 w 12192000"/>
              <a:gd name="connsiteY10" fmla="*/ 765069 h 2237627"/>
              <a:gd name="connsiteX11" fmla="*/ 10739478 w 12192000"/>
              <a:gd name="connsiteY11" fmla="*/ 776841 h 2237627"/>
              <a:gd name="connsiteX12" fmla="*/ 10458762 w 12192000"/>
              <a:gd name="connsiteY12" fmla="*/ 755400 h 2237627"/>
              <a:gd name="connsiteX13" fmla="*/ 10211200 w 12192000"/>
              <a:gd name="connsiteY13" fmla="*/ 767513 h 2237627"/>
              <a:gd name="connsiteX14" fmla="*/ 10167995 w 12192000"/>
              <a:gd name="connsiteY14" fmla="*/ 760843 h 2237627"/>
              <a:gd name="connsiteX15" fmla="*/ 9997044 w 12192000"/>
              <a:gd name="connsiteY15" fmla="*/ 780129 h 2237627"/>
              <a:gd name="connsiteX16" fmla="*/ 9943887 w 12192000"/>
              <a:gd name="connsiteY16" fmla="*/ 804141 h 2237627"/>
              <a:gd name="connsiteX17" fmla="*/ 9918248 w 12192000"/>
              <a:gd name="connsiteY17" fmla="*/ 816628 h 2237627"/>
              <a:gd name="connsiteX18" fmla="*/ 9767091 w 12192000"/>
              <a:gd name="connsiteY18" fmla="*/ 870550 h 2237627"/>
              <a:gd name="connsiteX19" fmla="*/ 9683005 w 12192000"/>
              <a:gd name="connsiteY19" fmla="*/ 894128 h 2237627"/>
              <a:gd name="connsiteX20" fmla="*/ 9594438 w 12192000"/>
              <a:gd name="connsiteY20" fmla="*/ 919051 h 2237627"/>
              <a:gd name="connsiteX21" fmla="*/ 9544189 w 12192000"/>
              <a:gd name="connsiteY21" fmla="*/ 938966 h 2237627"/>
              <a:gd name="connsiteX22" fmla="*/ 9500499 w 12192000"/>
              <a:gd name="connsiteY22" fmla="*/ 954680 h 2237627"/>
              <a:gd name="connsiteX23" fmla="*/ 9410017 w 12192000"/>
              <a:gd name="connsiteY23" fmla="*/ 993931 h 2237627"/>
              <a:gd name="connsiteX24" fmla="*/ 9392919 w 12192000"/>
              <a:gd name="connsiteY24" fmla="*/ 994656 h 2237627"/>
              <a:gd name="connsiteX25" fmla="*/ 9268019 w 12192000"/>
              <a:gd name="connsiteY25" fmla="*/ 1007442 h 2237627"/>
              <a:gd name="connsiteX26" fmla="*/ 9188177 w 12192000"/>
              <a:gd name="connsiteY26" fmla="*/ 1035474 h 2237627"/>
              <a:gd name="connsiteX27" fmla="*/ 9155969 w 12192000"/>
              <a:gd name="connsiteY27" fmla="*/ 1046804 h 2237627"/>
              <a:gd name="connsiteX28" fmla="*/ 9133985 w 12192000"/>
              <a:gd name="connsiteY28" fmla="*/ 1046450 h 2237627"/>
              <a:gd name="connsiteX29" fmla="*/ 9003462 w 12192000"/>
              <a:gd name="connsiteY29" fmla="*/ 1042406 h 2237627"/>
              <a:gd name="connsiteX30" fmla="*/ 8968445 w 12192000"/>
              <a:gd name="connsiteY30" fmla="*/ 1052169 h 2237627"/>
              <a:gd name="connsiteX31" fmla="*/ 8886001 w 12192000"/>
              <a:gd name="connsiteY31" fmla="*/ 1067468 h 2237627"/>
              <a:gd name="connsiteX32" fmla="*/ 8838610 w 12192000"/>
              <a:gd name="connsiteY32" fmla="*/ 1075091 h 2237627"/>
              <a:gd name="connsiteX33" fmla="*/ 8750383 w 12192000"/>
              <a:gd name="connsiteY33" fmla="*/ 1097387 h 2237627"/>
              <a:gd name="connsiteX34" fmla="*/ 8665605 w 12192000"/>
              <a:gd name="connsiteY34" fmla="*/ 1110791 h 2237627"/>
              <a:gd name="connsiteX35" fmla="*/ 8584946 w 12192000"/>
              <a:gd name="connsiteY35" fmla="*/ 1135226 h 2237627"/>
              <a:gd name="connsiteX36" fmla="*/ 8419755 w 12192000"/>
              <a:gd name="connsiteY36" fmla="*/ 1216260 h 2237627"/>
              <a:gd name="connsiteX37" fmla="*/ 8411626 w 12192000"/>
              <a:gd name="connsiteY37" fmla="*/ 1214397 h 2237627"/>
              <a:gd name="connsiteX38" fmla="*/ 8363469 w 12192000"/>
              <a:gd name="connsiteY38" fmla="*/ 1246658 h 2237627"/>
              <a:gd name="connsiteX39" fmla="*/ 8275497 w 12192000"/>
              <a:gd name="connsiteY39" fmla="*/ 1264396 h 2237627"/>
              <a:gd name="connsiteX40" fmla="*/ 8074238 w 12192000"/>
              <a:gd name="connsiteY40" fmla="*/ 1301895 h 2237627"/>
              <a:gd name="connsiteX41" fmla="*/ 7942099 w 12192000"/>
              <a:gd name="connsiteY41" fmla="*/ 1336332 h 2237627"/>
              <a:gd name="connsiteX42" fmla="*/ 7902328 w 12192000"/>
              <a:gd name="connsiteY42" fmla="*/ 1345865 h 2237627"/>
              <a:gd name="connsiteX43" fmla="*/ 7840612 w 12192000"/>
              <a:gd name="connsiteY43" fmla="*/ 1369373 h 2237627"/>
              <a:gd name="connsiteX44" fmla="*/ 7786819 w 12192000"/>
              <a:gd name="connsiteY44" fmla="*/ 1378970 h 2237627"/>
              <a:gd name="connsiteX45" fmla="*/ 7548172 w 12192000"/>
              <a:gd name="connsiteY45" fmla="*/ 1417460 h 2237627"/>
              <a:gd name="connsiteX46" fmla="*/ 7483437 w 12192000"/>
              <a:gd name="connsiteY46" fmla="*/ 1478152 h 2237627"/>
              <a:gd name="connsiteX47" fmla="*/ 7377870 w 12192000"/>
              <a:gd name="connsiteY47" fmla="*/ 1523319 h 2237627"/>
              <a:gd name="connsiteX48" fmla="*/ 7230737 w 12192000"/>
              <a:gd name="connsiteY48" fmla="*/ 1562633 h 2237627"/>
              <a:gd name="connsiteX49" fmla="*/ 7224458 w 12192000"/>
              <a:gd name="connsiteY49" fmla="*/ 1573008 h 2237627"/>
              <a:gd name="connsiteX50" fmla="*/ 7183121 w 12192000"/>
              <a:gd name="connsiteY50" fmla="*/ 1595162 h 2237627"/>
              <a:gd name="connsiteX51" fmla="*/ 7164601 w 12192000"/>
              <a:gd name="connsiteY51" fmla="*/ 1606490 h 2237627"/>
              <a:gd name="connsiteX52" fmla="*/ 6900177 w 12192000"/>
              <a:gd name="connsiteY52" fmla="*/ 1636016 h 2237627"/>
              <a:gd name="connsiteX53" fmla="*/ 6795372 w 12192000"/>
              <a:gd name="connsiteY53" fmla="*/ 1644845 h 2237627"/>
              <a:gd name="connsiteX54" fmla="*/ 6692251 w 12192000"/>
              <a:gd name="connsiteY54" fmla="*/ 1656357 h 2237627"/>
              <a:gd name="connsiteX55" fmla="*/ 6655235 w 12192000"/>
              <a:gd name="connsiteY55" fmla="*/ 1661869 h 2237627"/>
              <a:gd name="connsiteX56" fmla="*/ 6554894 w 12192000"/>
              <a:gd name="connsiteY56" fmla="*/ 1664428 h 2237627"/>
              <a:gd name="connsiteX57" fmla="*/ 6516595 w 12192000"/>
              <a:gd name="connsiteY57" fmla="*/ 1667475 h 2237627"/>
              <a:gd name="connsiteX58" fmla="*/ 6508541 w 12192000"/>
              <a:gd name="connsiteY58" fmla="*/ 1668757 h 2237627"/>
              <a:gd name="connsiteX59" fmla="*/ 6471012 w 12192000"/>
              <a:gd name="connsiteY59" fmla="*/ 1678604 h 2237627"/>
              <a:gd name="connsiteX60" fmla="*/ 6364035 w 12192000"/>
              <a:gd name="connsiteY60" fmla="*/ 1667683 h 2237627"/>
              <a:gd name="connsiteX61" fmla="*/ 6280959 w 12192000"/>
              <a:gd name="connsiteY61" fmla="*/ 1689329 h 2237627"/>
              <a:gd name="connsiteX62" fmla="*/ 6243319 w 12192000"/>
              <a:gd name="connsiteY62" fmla="*/ 1695560 h 2237627"/>
              <a:gd name="connsiteX63" fmla="*/ 6098321 w 12192000"/>
              <a:gd name="connsiteY63" fmla="*/ 1721646 h 2237627"/>
              <a:gd name="connsiteX64" fmla="*/ 5880652 w 12192000"/>
              <a:gd name="connsiteY64" fmla="*/ 1779643 h 2237627"/>
              <a:gd name="connsiteX65" fmla="*/ 5785959 w 12192000"/>
              <a:gd name="connsiteY65" fmla="*/ 1775307 h 2237627"/>
              <a:gd name="connsiteX66" fmla="*/ 5643534 w 12192000"/>
              <a:gd name="connsiteY66" fmla="*/ 1802919 h 2237627"/>
              <a:gd name="connsiteX67" fmla="*/ 5518799 w 12192000"/>
              <a:gd name="connsiteY67" fmla="*/ 1818312 h 2237627"/>
              <a:gd name="connsiteX68" fmla="*/ 5505014 w 12192000"/>
              <a:gd name="connsiteY68" fmla="*/ 1819259 h 2237627"/>
              <a:gd name="connsiteX69" fmla="*/ 5453307 w 12192000"/>
              <a:gd name="connsiteY69" fmla="*/ 1815450 h 2237627"/>
              <a:gd name="connsiteX70" fmla="*/ 5221533 w 12192000"/>
              <a:gd name="connsiteY70" fmla="*/ 1846950 h 2237627"/>
              <a:gd name="connsiteX71" fmla="*/ 5149802 w 12192000"/>
              <a:gd name="connsiteY71" fmla="*/ 1844846 h 2237627"/>
              <a:gd name="connsiteX72" fmla="*/ 5114927 w 12192000"/>
              <a:gd name="connsiteY72" fmla="*/ 1847827 h 2237627"/>
              <a:gd name="connsiteX73" fmla="*/ 5108970 w 12192000"/>
              <a:gd name="connsiteY73" fmla="*/ 1847935 h 2237627"/>
              <a:gd name="connsiteX74" fmla="*/ 5067961 w 12192000"/>
              <a:gd name="connsiteY74" fmla="*/ 1845917 h 2237627"/>
              <a:gd name="connsiteX75" fmla="*/ 5007075 w 12192000"/>
              <a:gd name="connsiteY75" fmla="*/ 1838626 h 2237627"/>
              <a:gd name="connsiteX76" fmla="*/ 4944087 w 12192000"/>
              <a:gd name="connsiteY76" fmla="*/ 1823332 h 2237627"/>
              <a:gd name="connsiteX77" fmla="*/ 4907662 w 12192000"/>
              <a:gd name="connsiteY77" fmla="*/ 1816900 h 2237627"/>
              <a:gd name="connsiteX78" fmla="*/ 4882386 w 12192000"/>
              <a:gd name="connsiteY78" fmla="*/ 1809844 h 2237627"/>
              <a:gd name="connsiteX79" fmla="*/ 4811440 w 12192000"/>
              <a:gd name="connsiteY79" fmla="*/ 1804655 h 2237627"/>
              <a:gd name="connsiteX80" fmla="*/ 4691075 w 12192000"/>
              <a:gd name="connsiteY80" fmla="*/ 1801389 h 2237627"/>
              <a:gd name="connsiteX81" fmla="*/ 4640313 w 12192000"/>
              <a:gd name="connsiteY81" fmla="*/ 1784307 h 2237627"/>
              <a:gd name="connsiteX82" fmla="*/ 4536503 w 12192000"/>
              <a:gd name="connsiteY82" fmla="*/ 1785334 h 2237627"/>
              <a:gd name="connsiteX83" fmla="*/ 4513724 w 12192000"/>
              <a:gd name="connsiteY83" fmla="*/ 1791996 h 2237627"/>
              <a:gd name="connsiteX84" fmla="*/ 4459810 w 12192000"/>
              <a:gd name="connsiteY84" fmla="*/ 1797886 h 2237627"/>
              <a:gd name="connsiteX85" fmla="*/ 4379064 w 12192000"/>
              <a:gd name="connsiteY85" fmla="*/ 1817177 h 2237627"/>
              <a:gd name="connsiteX86" fmla="*/ 4290981 w 12192000"/>
              <a:gd name="connsiteY86" fmla="*/ 1839677 h 2237627"/>
              <a:gd name="connsiteX87" fmla="*/ 4238372 w 12192000"/>
              <a:gd name="connsiteY87" fmla="*/ 1851480 h 2237627"/>
              <a:gd name="connsiteX88" fmla="*/ 4232517 w 12192000"/>
              <a:gd name="connsiteY88" fmla="*/ 1852567 h 2237627"/>
              <a:gd name="connsiteX89" fmla="*/ 4191732 w 12192000"/>
              <a:gd name="connsiteY89" fmla="*/ 1857328 h 2237627"/>
              <a:gd name="connsiteX90" fmla="*/ 4065532 w 12192000"/>
              <a:gd name="connsiteY90" fmla="*/ 1855477 h 2237627"/>
              <a:gd name="connsiteX91" fmla="*/ 4028460 w 12192000"/>
              <a:gd name="connsiteY91" fmla="*/ 1855137 h 2237627"/>
              <a:gd name="connsiteX92" fmla="*/ 4002267 w 12192000"/>
              <a:gd name="connsiteY92" fmla="*/ 1852352 h 2237627"/>
              <a:gd name="connsiteX93" fmla="*/ 3931396 w 12192000"/>
              <a:gd name="connsiteY93" fmla="*/ 1858915 h 2237627"/>
              <a:gd name="connsiteX94" fmla="*/ 3812162 w 12192000"/>
              <a:gd name="connsiteY94" fmla="*/ 1875501 h 2237627"/>
              <a:gd name="connsiteX95" fmla="*/ 3758105 w 12192000"/>
              <a:gd name="connsiteY95" fmla="*/ 1871856 h 2237627"/>
              <a:gd name="connsiteX96" fmla="*/ 3567259 w 12192000"/>
              <a:gd name="connsiteY96" fmla="*/ 1893482 h 2237627"/>
              <a:gd name="connsiteX97" fmla="*/ 3405770 w 12192000"/>
              <a:gd name="connsiteY97" fmla="*/ 1904591 h 2237627"/>
              <a:gd name="connsiteX98" fmla="*/ 3280097 w 12192000"/>
              <a:gd name="connsiteY98" fmla="*/ 1919610 h 2237627"/>
              <a:gd name="connsiteX99" fmla="*/ 3009910 w 12192000"/>
              <a:gd name="connsiteY99" fmla="*/ 1957866 h 2237627"/>
              <a:gd name="connsiteX100" fmla="*/ 2995934 w 12192000"/>
              <a:gd name="connsiteY100" fmla="*/ 1967085 h 2237627"/>
              <a:gd name="connsiteX101" fmla="*/ 2942858 w 12192000"/>
              <a:gd name="connsiteY101" fmla="*/ 1981367 h 2237627"/>
              <a:gd name="connsiteX102" fmla="*/ 2875436 w 12192000"/>
              <a:gd name="connsiteY102" fmla="*/ 1996977 h 2237627"/>
              <a:gd name="connsiteX103" fmla="*/ 2874892 w 12192000"/>
              <a:gd name="connsiteY103" fmla="*/ 1996085 h 2237627"/>
              <a:gd name="connsiteX104" fmla="*/ 2843662 w 12192000"/>
              <a:gd name="connsiteY104" fmla="*/ 1992498 h 2237627"/>
              <a:gd name="connsiteX105" fmla="*/ 2718916 w 12192000"/>
              <a:gd name="connsiteY105" fmla="*/ 1990867 h 2237627"/>
              <a:gd name="connsiteX106" fmla="*/ 2713522 w 12192000"/>
              <a:gd name="connsiteY106" fmla="*/ 1990173 h 2237627"/>
              <a:gd name="connsiteX107" fmla="*/ 2476147 w 12192000"/>
              <a:gd name="connsiteY107" fmla="*/ 1998305 h 2237627"/>
              <a:gd name="connsiteX108" fmla="*/ 2373568 w 12192000"/>
              <a:gd name="connsiteY108" fmla="*/ 2003219 h 2237627"/>
              <a:gd name="connsiteX109" fmla="*/ 2287219 w 12192000"/>
              <a:gd name="connsiteY109" fmla="*/ 1998750 h 2237627"/>
              <a:gd name="connsiteX110" fmla="*/ 2243069 w 12192000"/>
              <a:gd name="connsiteY110" fmla="*/ 2005321 h 2237627"/>
              <a:gd name="connsiteX111" fmla="*/ 2164831 w 12192000"/>
              <a:gd name="connsiteY111" fmla="*/ 2010143 h 2237627"/>
              <a:gd name="connsiteX112" fmla="*/ 2085228 w 12192000"/>
              <a:gd name="connsiteY112" fmla="*/ 2046431 h 2237627"/>
              <a:gd name="connsiteX113" fmla="*/ 2058061 w 12192000"/>
              <a:gd name="connsiteY113" fmla="*/ 2047942 h 2237627"/>
              <a:gd name="connsiteX114" fmla="*/ 2042244 w 12192000"/>
              <a:gd name="connsiteY114" fmla="*/ 2055560 h 2237627"/>
              <a:gd name="connsiteX115" fmla="*/ 1877728 w 12192000"/>
              <a:gd name="connsiteY115" fmla="*/ 2101004 h 2237627"/>
              <a:gd name="connsiteX116" fmla="*/ 1759056 w 12192000"/>
              <a:gd name="connsiteY116" fmla="*/ 2125608 h 2237627"/>
              <a:gd name="connsiteX117" fmla="*/ 1637948 w 12192000"/>
              <a:gd name="connsiteY117" fmla="*/ 2172597 h 2237627"/>
              <a:gd name="connsiteX118" fmla="*/ 1434549 w 12192000"/>
              <a:gd name="connsiteY118" fmla="*/ 2234522 h 2237627"/>
              <a:gd name="connsiteX119" fmla="*/ 1398481 w 12192000"/>
              <a:gd name="connsiteY119" fmla="*/ 2237074 h 2237627"/>
              <a:gd name="connsiteX120" fmla="*/ 1370962 w 12192000"/>
              <a:gd name="connsiteY120" fmla="*/ 2237474 h 2237627"/>
              <a:gd name="connsiteX121" fmla="*/ 1356367 w 12192000"/>
              <a:gd name="connsiteY121" fmla="*/ 2235089 h 2237627"/>
              <a:gd name="connsiteX122" fmla="*/ 1279765 w 12192000"/>
              <a:gd name="connsiteY122" fmla="*/ 2229639 h 2237627"/>
              <a:gd name="connsiteX123" fmla="*/ 1195347 w 12192000"/>
              <a:gd name="connsiteY123" fmla="*/ 2212354 h 2237627"/>
              <a:gd name="connsiteX124" fmla="*/ 970251 w 12192000"/>
              <a:gd name="connsiteY124" fmla="*/ 2221029 h 2237627"/>
              <a:gd name="connsiteX125" fmla="*/ 812914 w 12192000"/>
              <a:gd name="connsiteY125" fmla="*/ 2210095 h 2237627"/>
              <a:gd name="connsiteX126" fmla="*/ 776382 w 12192000"/>
              <a:gd name="connsiteY126" fmla="*/ 2204512 h 2237627"/>
              <a:gd name="connsiteX127" fmla="*/ 597225 w 12192000"/>
              <a:gd name="connsiteY127" fmla="*/ 2180999 h 2237627"/>
              <a:gd name="connsiteX128" fmla="*/ 520671 w 12192000"/>
              <a:gd name="connsiteY128" fmla="*/ 2180980 h 2237627"/>
              <a:gd name="connsiteX129" fmla="*/ 515024 w 12192000"/>
              <a:gd name="connsiteY129" fmla="*/ 2179258 h 2237627"/>
              <a:gd name="connsiteX130" fmla="*/ 413835 w 12192000"/>
              <a:gd name="connsiteY130" fmla="*/ 2156783 h 2237627"/>
              <a:gd name="connsiteX131" fmla="*/ 376513 w 12192000"/>
              <a:gd name="connsiteY131" fmla="*/ 2154014 h 2237627"/>
              <a:gd name="connsiteX132" fmla="*/ 273386 w 12192000"/>
              <a:gd name="connsiteY132" fmla="*/ 2142551 h 2237627"/>
              <a:gd name="connsiteX133" fmla="*/ 77641 w 12192000"/>
              <a:gd name="connsiteY133" fmla="*/ 2126835 h 2237627"/>
              <a:gd name="connsiteX134" fmla="*/ 37645 w 12192000"/>
              <a:gd name="connsiteY134" fmla="*/ 2115401 h 2237627"/>
              <a:gd name="connsiteX135" fmla="*/ 4572 w 12192000"/>
              <a:gd name="connsiteY135" fmla="*/ 2111091 h 2237627"/>
              <a:gd name="connsiteX136" fmla="*/ 0 w 12192000"/>
              <a:gd name="connsiteY136" fmla="*/ 2110468 h 2237627"/>
              <a:gd name="connsiteX137" fmla="*/ 0 w 12192000"/>
              <a:gd name="connsiteY137" fmla="*/ 0 h 2237627"/>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80959 w 12192000"/>
              <a:gd name="connsiteY61" fmla="*/ 1689329 h 2240205"/>
              <a:gd name="connsiteX62" fmla="*/ 6243319 w 12192000"/>
              <a:gd name="connsiteY62" fmla="*/ 1695560 h 2240205"/>
              <a:gd name="connsiteX63" fmla="*/ 6098321 w 12192000"/>
              <a:gd name="connsiteY63" fmla="*/ 1721646 h 2240205"/>
              <a:gd name="connsiteX64" fmla="*/ 5880652 w 12192000"/>
              <a:gd name="connsiteY64" fmla="*/ 1779643 h 2240205"/>
              <a:gd name="connsiteX65" fmla="*/ 5785959 w 12192000"/>
              <a:gd name="connsiteY65" fmla="*/ 1775307 h 2240205"/>
              <a:gd name="connsiteX66" fmla="*/ 5643534 w 12192000"/>
              <a:gd name="connsiteY66" fmla="*/ 1802919 h 2240205"/>
              <a:gd name="connsiteX67" fmla="*/ 5518799 w 12192000"/>
              <a:gd name="connsiteY67" fmla="*/ 1818312 h 2240205"/>
              <a:gd name="connsiteX68" fmla="*/ 5505014 w 12192000"/>
              <a:gd name="connsiteY68" fmla="*/ 1819259 h 2240205"/>
              <a:gd name="connsiteX69" fmla="*/ 5453307 w 12192000"/>
              <a:gd name="connsiteY69" fmla="*/ 1815450 h 2240205"/>
              <a:gd name="connsiteX70" fmla="*/ 5221533 w 12192000"/>
              <a:gd name="connsiteY70" fmla="*/ 1846950 h 2240205"/>
              <a:gd name="connsiteX71" fmla="*/ 5149802 w 12192000"/>
              <a:gd name="connsiteY71" fmla="*/ 1844846 h 2240205"/>
              <a:gd name="connsiteX72" fmla="*/ 5114927 w 12192000"/>
              <a:gd name="connsiteY72" fmla="*/ 1847827 h 2240205"/>
              <a:gd name="connsiteX73" fmla="*/ 5108970 w 12192000"/>
              <a:gd name="connsiteY73" fmla="*/ 1847935 h 2240205"/>
              <a:gd name="connsiteX74" fmla="*/ 5067961 w 12192000"/>
              <a:gd name="connsiteY74" fmla="*/ 1845917 h 2240205"/>
              <a:gd name="connsiteX75" fmla="*/ 5007075 w 12192000"/>
              <a:gd name="connsiteY75" fmla="*/ 1838626 h 2240205"/>
              <a:gd name="connsiteX76" fmla="*/ 4944087 w 12192000"/>
              <a:gd name="connsiteY76" fmla="*/ 1823332 h 2240205"/>
              <a:gd name="connsiteX77" fmla="*/ 4907662 w 12192000"/>
              <a:gd name="connsiteY77" fmla="*/ 1816900 h 2240205"/>
              <a:gd name="connsiteX78" fmla="*/ 4882386 w 12192000"/>
              <a:gd name="connsiteY78" fmla="*/ 1809844 h 2240205"/>
              <a:gd name="connsiteX79" fmla="*/ 4811440 w 12192000"/>
              <a:gd name="connsiteY79" fmla="*/ 1804655 h 2240205"/>
              <a:gd name="connsiteX80" fmla="*/ 4691075 w 12192000"/>
              <a:gd name="connsiteY80" fmla="*/ 1801389 h 2240205"/>
              <a:gd name="connsiteX81" fmla="*/ 4640313 w 12192000"/>
              <a:gd name="connsiteY81" fmla="*/ 1784307 h 2240205"/>
              <a:gd name="connsiteX82" fmla="*/ 4536503 w 12192000"/>
              <a:gd name="connsiteY82" fmla="*/ 1785334 h 2240205"/>
              <a:gd name="connsiteX83" fmla="*/ 4513724 w 12192000"/>
              <a:gd name="connsiteY83" fmla="*/ 1791996 h 2240205"/>
              <a:gd name="connsiteX84" fmla="*/ 4459810 w 12192000"/>
              <a:gd name="connsiteY84" fmla="*/ 1797886 h 2240205"/>
              <a:gd name="connsiteX85" fmla="*/ 4379064 w 12192000"/>
              <a:gd name="connsiteY85" fmla="*/ 1817177 h 2240205"/>
              <a:gd name="connsiteX86" fmla="*/ 4290981 w 12192000"/>
              <a:gd name="connsiteY86" fmla="*/ 1839677 h 2240205"/>
              <a:gd name="connsiteX87" fmla="*/ 4238372 w 12192000"/>
              <a:gd name="connsiteY87" fmla="*/ 1851480 h 2240205"/>
              <a:gd name="connsiteX88" fmla="*/ 4232517 w 12192000"/>
              <a:gd name="connsiteY88" fmla="*/ 1852567 h 2240205"/>
              <a:gd name="connsiteX89" fmla="*/ 4191732 w 12192000"/>
              <a:gd name="connsiteY89" fmla="*/ 1857328 h 2240205"/>
              <a:gd name="connsiteX90" fmla="*/ 4065532 w 12192000"/>
              <a:gd name="connsiteY90" fmla="*/ 1855477 h 2240205"/>
              <a:gd name="connsiteX91" fmla="*/ 4028460 w 12192000"/>
              <a:gd name="connsiteY91" fmla="*/ 1855137 h 2240205"/>
              <a:gd name="connsiteX92" fmla="*/ 4002267 w 12192000"/>
              <a:gd name="connsiteY92" fmla="*/ 1852352 h 2240205"/>
              <a:gd name="connsiteX93" fmla="*/ 3931396 w 12192000"/>
              <a:gd name="connsiteY93" fmla="*/ 1858915 h 2240205"/>
              <a:gd name="connsiteX94" fmla="*/ 3812162 w 12192000"/>
              <a:gd name="connsiteY94" fmla="*/ 1875501 h 2240205"/>
              <a:gd name="connsiteX95" fmla="*/ 3758105 w 12192000"/>
              <a:gd name="connsiteY95" fmla="*/ 1871856 h 2240205"/>
              <a:gd name="connsiteX96" fmla="*/ 3567259 w 12192000"/>
              <a:gd name="connsiteY96" fmla="*/ 1893482 h 2240205"/>
              <a:gd name="connsiteX97" fmla="*/ 3405770 w 12192000"/>
              <a:gd name="connsiteY97" fmla="*/ 1904591 h 2240205"/>
              <a:gd name="connsiteX98" fmla="*/ 3280097 w 12192000"/>
              <a:gd name="connsiteY98" fmla="*/ 1919610 h 2240205"/>
              <a:gd name="connsiteX99" fmla="*/ 3009910 w 12192000"/>
              <a:gd name="connsiteY99" fmla="*/ 1957866 h 2240205"/>
              <a:gd name="connsiteX100" fmla="*/ 2995934 w 12192000"/>
              <a:gd name="connsiteY100" fmla="*/ 1967085 h 2240205"/>
              <a:gd name="connsiteX101" fmla="*/ 2942858 w 12192000"/>
              <a:gd name="connsiteY101" fmla="*/ 1981367 h 2240205"/>
              <a:gd name="connsiteX102" fmla="*/ 2875436 w 12192000"/>
              <a:gd name="connsiteY102" fmla="*/ 1996977 h 2240205"/>
              <a:gd name="connsiteX103" fmla="*/ 2874892 w 12192000"/>
              <a:gd name="connsiteY103" fmla="*/ 1996085 h 2240205"/>
              <a:gd name="connsiteX104" fmla="*/ 2843662 w 12192000"/>
              <a:gd name="connsiteY104" fmla="*/ 1992498 h 2240205"/>
              <a:gd name="connsiteX105" fmla="*/ 2718916 w 12192000"/>
              <a:gd name="connsiteY105" fmla="*/ 1990867 h 2240205"/>
              <a:gd name="connsiteX106" fmla="*/ 2713522 w 12192000"/>
              <a:gd name="connsiteY106" fmla="*/ 1990173 h 2240205"/>
              <a:gd name="connsiteX107" fmla="*/ 2476147 w 12192000"/>
              <a:gd name="connsiteY107" fmla="*/ 1998305 h 2240205"/>
              <a:gd name="connsiteX108" fmla="*/ 2373568 w 12192000"/>
              <a:gd name="connsiteY108" fmla="*/ 2003219 h 2240205"/>
              <a:gd name="connsiteX109" fmla="*/ 2287219 w 12192000"/>
              <a:gd name="connsiteY109" fmla="*/ 1998750 h 2240205"/>
              <a:gd name="connsiteX110" fmla="*/ 2243069 w 12192000"/>
              <a:gd name="connsiteY110" fmla="*/ 2005321 h 2240205"/>
              <a:gd name="connsiteX111" fmla="*/ 2164831 w 12192000"/>
              <a:gd name="connsiteY111" fmla="*/ 2010143 h 2240205"/>
              <a:gd name="connsiteX112" fmla="*/ 2085228 w 12192000"/>
              <a:gd name="connsiteY112" fmla="*/ 2046431 h 2240205"/>
              <a:gd name="connsiteX113" fmla="*/ 2058061 w 12192000"/>
              <a:gd name="connsiteY113" fmla="*/ 2047942 h 2240205"/>
              <a:gd name="connsiteX114" fmla="*/ 2042244 w 12192000"/>
              <a:gd name="connsiteY114" fmla="*/ 2055560 h 2240205"/>
              <a:gd name="connsiteX115" fmla="*/ 1877728 w 12192000"/>
              <a:gd name="connsiteY115" fmla="*/ 2101004 h 2240205"/>
              <a:gd name="connsiteX116" fmla="*/ 1759056 w 12192000"/>
              <a:gd name="connsiteY116" fmla="*/ 2125608 h 2240205"/>
              <a:gd name="connsiteX117" fmla="*/ 1637948 w 12192000"/>
              <a:gd name="connsiteY117" fmla="*/ 2172597 h 2240205"/>
              <a:gd name="connsiteX118" fmla="*/ 1434549 w 12192000"/>
              <a:gd name="connsiteY118" fmla="*/ 2234522 h 2240205"/>
              <a:gd name="connsiteX119" fmla="*/ 1370962 w 12192000"/>
              <a:gd name="connsiteY119" fmla="*/ 2237474 h 2240205"/>
              <a:gd name="connsiteX120" fmla="*/ 1356367 w 12192000"/>
              <a:gd name="connsiteY120" fmla="*/ 2235089 h 2240205"/>
              <a:gd name="connsiteX121" fmla="*/ 1279765 w 12192000"/>
              <a:gd name="connsiteY121" fmla="*/ 2229639 h 2240205"/>
              <a:gd name="connsiteX122" fmla="*/ 1195347 w 12192000"/>
              <a:gd name="connsiteY122" fmla="*/ 2212354 h 2240205"/>
              <a:gd name="connsiteX123" fmla="*/ 970251 w 12192000"/>
              <a:gd name="connsiteY123" fmla="*/ 2221029 h 2240205"/>
              <a:gd name="connsiteX124" fmla="*/ 812914 w 12192000"/>
              <a:gd name="connsiteY124" fmla="*/ 2210095 h 2240205"/>
              <a:gd name="connsiteX125" fmla="*/ 776382 w 12192000"/>
              <a:gd name="connsiteY125" fmla="*/ 2204512 h 2240205"/>
              <a:gd name="connsiteX126" fmla="*/ 597225 w 12192000"/>
              <a:gd name="connsiteY126" fmla="*/ 2180999 h 2240205"/>
              <a:gd name="connsiteX127" fmla="*/ 520671 w 12192000"/>
              <a:gd name="connsiteY127" fmla="*/ 2180980 h 2240205"/>
              <a:gd name="connsiteX128" fmla="*/ 515024 w 12192000"/>
              <a:gd name="connsiteY128" fmla="*/ 2179258 h 2240205"/>
              <a:gd name="connsiteX129" fmla="*/ 413835 w 12192000"/>
              <a:gd name="connsiteY129" fmla="*/ 2156783 h 2240205"/>
              <a:gd name="connsiteX130" fmla="*/ 376513 w 12192000"/>
              <a:gd name="connsiteY130" fmla="*/ 2154014 h 2240205"/>
              <a:gd name="connsiteX131" fmla="*/ 273386 w 12192000"/>
              <a:gd name="connsiteY131" fmla="*/ 2142551 h 2240205"/>
              <a:gd name="connsiteX132" fmla="*/ 77641 w 12192000"/>
              <a:gd name="connsiteY132" fmla="*/ 2126835 h 2240205"/>
              <a:gd name="connsiteX133" fmla="*/ 37645 w 12192000"/>
              <a:gd name="connsiteY133" fmla="*/ 2115401 h 2240205"/>
              <a:gd name="connsiteX134" fmla="*/ 4572 w 12192000"/>
              <a:gd name="connsiteY134" fmla="*/ 2111091 h 2240205"/>
              <a:gd name="connsiteX135" fmla="*/ 0 w 12192000"/>
              <a:gd name="connsiteY135" fmla="*/ 2110468 h 2240205"/>
              <a:gd name="connsiteX136" fmla="*/ 0 w 12192000"/>
              <a:gd name="connsiteY13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43319 w 12192000"/>
              <a:gd name="connsiteY61" fmla="*/ 1695560 h 2240205"/>
              <a:gd name="connsiteX62" fmla="*/ 6098321 w 12192000"/>
              <a:gd name="connsiteY62" fmla="*/ 1721646 h 2240205"/>
              <a:gd name="connsiteX63" fmla="*/ 5880652 w 12192000"/>
              <a:gd name="connsiteY63" fmla="*/ 1779643 h 2240205"/>
              <a:gd name="connsiteX64" fmla="*/ 5785959 w 12192000"/>
              <a:gd name="connsiteY64" fmla="*/ 1775307 h 2240205"/>
              <a:gd name="connsiteX65" fmla="*/ 5643534 w 12192000"/>
              <a:gd name="connsiteY65" fmla="*/ 1802919 h 2240205"/>
              <a:gd name="connsiteX66" fmla="*/ 5518799 w 12192000"/>
              <a:gd name="connsiteY66" fmla="*/ 1818312 h 2240205"/>
              <a:gd name="connsiteX67" fmla="*/ 5505014 w 12192000"/>
              <a:gd name="connsiteY67" fmla="*/ 1819259 h 2240205"/>
              <a:gd name="connsiteX68" fmla="*/ 5453307 w 12192000"/>
              <a:gd name="connsiteY68" fmla="*/ 1815450 h 2240205"/>
              <a:gd name="connsiteX69" fmla="*/ 5221533 w 12192000"/>
              <a:gd name="connsiteY69" fmla="*/ 1846950 h 2240205"/>
              <a:gd name="connsiteX70" fmla="*/ 5149802 w 12192000"/>
              <a:gd name="connsiteY70" fmla="*/ 1844846 h 2240205"/>
              <a:gd name="connsiteX71" fmla="*/ 5114927 w 12192000"/>
              <a:gd name="connsiteY71" fmla="*/ 1847827 h 2240205"/>
              <a:gd name="connsiteX72" fmla="*/ 5108970 w 12192000"/>
              <a:gd name="connsiteY72" fmla="*/ 1847935 h 2240205"/>
              <a:gd name="connsiteX73" fmla="*/ 5067961 w 12192000"/>
              <a:gd name="connsiteY73" fmla="*/ 1845917 h 2240205"/>
              <a:gd name="connsiteX74" fmla="*/ 5007075 w 12192000"/>
              <a:gd name="connsiteY74" fmla="*/ 1838626 h 2240205"/>
              <a:gd name="connsiteX75" fmla="*/ 4944087 w 12192000"/>
              <a:gd name="connsiteY75" fmla="*/ 1823332 h 2240205"/>
              <a:gd name="connsiteX76" fmla="*/ 4907662 w 12192000"/>
              <a:gd name="connsiteY76" fmla="*/ 1816900 h 2240205"/>
              <a:gd name="connsiteX77" fmla="*/ 4882386 w 12192000"/>
              <a:gd name="connsiteY77" fmla="*/ 1809844 h 2240205"/>
              <a:gd name="connsiteX78" fmla="*/ 4811440 w 12192000"/>
              <a:gd name="connsiteY78" fmla="*/ 1804655 h 2240205"/>
              <a:gd name="connsiteX79" fmla="*/ 4691075 w 12192000"/>
              <a:gd name="connsiteY79" fmla="*/ 1801389 h 2240205"/>
              <a:gd name="connsiteX80" fmla="*/ 4640313 w 12192000"/>
              <a:gd name="connsiteY80" fmla="*/ 1784307 h 2240205"/>
              <a:gd name="connsiteX81" fmla="*/ 4536503 w 12192000"/>
              <a:gd name="connsiteY81" fmla="*/ 1785334 h 2240205"/>
              <a:gd name="connsiteX82" fmla="*/ 4513724 w 12192000"/>
              <a:gd name="connsiteY82" fmla="*/ 1791996 h 2240205"/>
              <a:gd name="connsiteX83" fmla="*/ 4459810 w 12192000"/>
              <a:gd name="connsiteY83" fmla="*/ 1797886 h 2240205"/>
              <a:gd name="connsiteX84" fmla="*/ 4379064 w 12192000"/>
              <a:gd name="connsiteY84" fmla="*/ 1817177 h 2240205"/>
              <a:gd name="connsiteX85" fmla="*/ 4290981 w 12192000"/>
              <a:gd name="connsiteY85" fmla="*/ 1839677 h 2240205"/>
              <a:gd name="connsiteX86" fmla="*/ 4238372 w 12192000"/>
              <a:gd name="connsiteY86" fmla="*/ 1851480 h 2240205"/>
              <a:gd name="connsiteX87" fmla="*/ 4232517 w 12192000"/>
              <a:gd name="connsiteY87" fmla="*/ 1852567 h 2240205"/>
              <a:gd name="connsiteX88" fmla="*/ 4191732 w 12192000"/>
              <a:gd name="connsiteY88" fmla="*/ 1857328 h 2240205"/>
              <a:gd name="connsiteX89" fmla="*/ 4065532 w 12192000"/>
              <a:gd name="connsiteY89" fmla="*/ 1855477 h 2240205"/>
              <a:gd name="connsiteX90" fmla="*/ 4028460 w 12192000"/>
              <a:gd name="connsiteY90" fmla="*/ 1855137 h 2240205"/>
              <a:gd name="connsiteX91" fmla="*/ 4002267 w 12192000"/>
              <a:gd name="connsiteY91" fmla="*/ 1852352 h 2240205"/>
              <a:gd name="connsiteX92" fmla="*/ 3931396 w 12192000"/>
              <a:gd name="connsiteY92" fmla="*/ 1858915 h 2240205"/>
              <a:gd name="connsiteX93" fmla="*/ 3812162 w 12192000"/>
              <a:gd name="connsiteY93" fmla="*/ 1875501 h 2240205"/>
              <a:gd name="connsiteX94" fmla="*/ 3758105 w 12192000"/>
              <a:gd name="connsiteY94" fmla="*/ 1871856 h 2240205"/>
              <a:gd name="connsiteX95" fmla="*/ 3567259 w 12192000"/>
              <a:gd name="connsiteY95" fmla="*/ 1893482 h 2240205"/>
              <a:gd name="connsiteX96" fmla="*/ 3405770 w 12192000"/>
              <a:gd name="connsiteY96" fmla="*/ 1904591 h 2240205"/>
              <a:gd name="connsiteX97" fmla="*/ 3280097 w 12192000"/>
              <a:gd name="connsiteY97" fmla="*/ 1919610 h 2240205"/>
              <a:gd name="connsiteX98" fmla="*/ 3009910 w 12192000"/>
              <a:gd name="connsiteY98" fmla="*/ 1957866 h 2240205"/>
              <a:gd name="connsiteX99" fmla="*/ 2995934 w 12192000"/>
              <a:gd name="connsiteY99" fmla="*/ 1967085 h 2240205"/>
              <a:gd name="connsiteX100" fmla="*/ 2942858 w 12192000"/>
              <a:gd name="connsiteY100" fmla="*/ 1981367 h 2240205"/>
              <a:gd name="connsiteX101" fmla="*/ 2875436 w 12192000"/>
              <a:gd name="connsiteY101" fmla="*/ 1996977 h 2240205"/>
              <a:gd name="connsiteX102" fmla="*/ 2874892 w 12192000"/>
              <a:gd name="connsiteY102" fmla="*/ 1996085 h 2240205"/>
              <a:gd name="connsiteX103" fmla="*/ 2843662 w 12192000"/>
              <a:gd name="connsiteY103" fmla="*/ 1992498 h 2240205"/>
              <a:gd name="connsiteX104" fmla="*/ 2718916 w 12192000"/>
              <a:gd name="connsiteY104" fmla="*/ 1990867 h 2240205"/>
              <a:gd name="connsiteX105" fmla="*/ 2713522 w 12192000"/>
              <a:gd name="connsiteY105" fmla="*/ 1990173 h 2240205"/>
              <a:gd name="connsiteX106" fmla="*/ 2476147 w 12192000"/>
              <a:gd name="connsiteY106" fmla="*/ 1998305 h 2240205"/>
              <a:gd name="connsiteX107" fmla="*/ 2373568 w 12192000"/>
              <a:gd name="connsiteY107" fmla="*/ 2003219 h 2240205"/>
              <a:gd name="connsiteX108" fmla="*/ 2287219 w 12192000"/>
              <a:gd name="connsiteY108" fmla="*/ 1998750 h 2240205"/>
              <a:gd name="connsiteX109" fmla="*/ 2243069 w 12192000"/>
              <a:gd name="connsiteY109" fmla="*/ 2005321 h 2240205"/>
              <a:gd name="connsiteX110" fmla="*/ 2164831 w 12192000"/>
              <a:gd name="connsiteY110" fmla="*/ 2010143 h 2240205"/>
              <a:gd name="connsiteX111" fmla="*/ 2085228 w 12192000"/>
              <a:gd name="connsiteY111" fmla="*/ 2046431 h 2240205"/>
              <a:gd name="connsiteX112" fmla="*/ 2058061 w 12192000"/>
              <a:gd name="connsiteY112" fmla="*/ 2047942 h 2240205"/>
              <a:gd name="connsiteX113" fmla="*/ 2042244 w 12192000"/>
              <a:gd name="connsiteY113" fmla="*/ 2055560 h 2240205"/>
              <a:gd name="connsiteX114" fmla="*/ 1877728 w 12192000"/>
              <a:gd name="connsiteY114" fmla="*/ 2101004 h 2240205"/>
              <a:gd name="connsiteX115" fmla="*/ 1759056 w 12192000"/>
              <a:gd name="connsiteY115" fmla="*/ 2125608 h 2240205"/>
              <a:gd name="connsiteX116" fmla="*/ 1637948 w 12192000"/>
              <a:gd name="connsiteY116" fmla="*/ 2172597 h 2240205"/>
              <a:gd name="connsiteX117" fmla="*/ 1434549 w 12192000"/>
              <a:gd name="connsiteY117" fmla="*/ 2234522 h 2240205"/>
              <a:gd name="connsiteX118" fmla="*/ 1370962 w 12192000"/>
              <a:gd name="connsiteY118" fmla="*/ 2237474 h 2240205"/>
              <a:gd name="connsiteX119" fmla="*/ 1356367 w 12192000"/>
              <a:gd name="connsiteY119" fmla="*/ 2235089 h 2240205"/>
              <a:gd name="connsiteX120" fmla="*/ 1279765 w 12192000"/>
              <a:gd name="connsiteY120" fmla="*/ 2229639 h 2240205"/>
              <a:gd name="connsiteX121" fmla="*/ 1195347 w 12192000"/>
              <a:gd name="connsiteY121" fmla="*/ 2212354 h 2240205"/>
              <a:gd name="connsiteX122" fmla="*/ 970251 w 12192000"/>
              <a:gd name="connsiteY122" fmla="*/ 2221029 h 2240205"/>
              <a:gd name="connsiteX123" fmla="*/ 812914 w 12192000"/>
              <a:gd name="connsiteY123" fmla="*/ 2210095 h 2240205"/>
              <a:gd name="connsiteX124" fmla="*/ 776382 w 12192000"/>
              <a:gd name="connsiteY124" fmla="*/ 2204512 h 2240205"/>
              <a:gd name="connsiteX125" fmla="*/ 597225 w 12192000"/>
              <a:gd name="connsiteY125" fmla="*/ 2180999 h 2240205"/>
              <a:gd name="connsiteX126" fmla="*/ 520671 w 12192000"/>
              <a:gd name="connsiteY126" fmla="*/ 2180980 h 2240205"/>
              <a:gd name="connsiteX127" fmla="*/ 515024 w 12192000"/>
              <a:gd name="connsiteY127" fmla="*/ 2179258 h 2240205"/>
              <a:gd name="connsiteX128" fmla="*/ 413835 w 12192000"/>
              <a:gd name="connsiteY128" fmla="*/ 2156783 h 2240205"/>
              <a:gd name="connsiteX129" fmla="*/ 376513 w 12192000"/>
              <a:gd name="connsiteY129" fmla="*/ 2154014 h 2240205"/>
              <a:gd name="connsiteX130" fmla="*/ 273386 w 12192000"/>
              <a:gd name="connsiteY130" fmla="*/ 2142551 h 2240205"/>
              <a:gd name="connsiteX131" fmla="*/ 77641 w 12192000"/>
              <a:gd name="connsiteY131" fmla="*/ 2126835 h 2240205"/>
              <a:gd name="connsiteX132" fmla="*/ 37645 w 12192000"/>
              <a:gd name="connsiteY132" fmla="*/ 2115401 h 2240205"/>
              <a:gd name="connsiteX133" fmla="*/ 4572 w 12192000"/>
              <a:gd name="connsiteY133" fmla="*/ 2111091 h 2240205"/>
              <a:gd name="connsiteX134" fmla="*/ 0 w 12192000"/>
              <a:gd name="connsiteY134" fmla="*/ 2110468 h 2240205"/>
              <a:gd name="connsiteX135" fmla="*/ 0 w 12192000"/>
              <a:gd name="connsiteY13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44189 w 12192000"/>
              <a:gd name="connsiteY20" fmla="*/ 938966 h 2240205"/>
              <a:gd name="connsiteX21" fmla="*/ 9500499 w 12192000"/>
              <a:gd name="connsiteY21" fmla="*/ 954680 h 2240205"/>
              <a:gd name="connsiteX22" fmla="*/ 9410017 w 12192000"/>
              <a:gd name="connsiteY22" fmla="*/ 993931 h 2240205"/>
              <a:gd name="connsiteX23" fmla="*/ 9392919 w 12192000"/>
              <a:gd name="connsiteY23" fmla="*/ 994656 h 2240205"/>
              <a:gd name="connsiteX24" fmla="*/ 9268019 w 12192000"/>
              <a:gd name="connsiteY24" fmla="*/ 1007442 h 2240205"/>
              <a:gd name="connsiteX25" fmla="*/ 9188177 w 12192000"/>
              <a:gd name="connsiteY25" fmla="*/ 1035474 h 2240205"/>
              <a:gd name="connsiteX26" fmla="*/ 9155969 w 12192000"/>
              <a:gd name="connsiteY26" fmla="*/ 1046804 h 2240205"/>
              <a:gd name="connsiteX27" fmla="*/ 9133985 w 12192000"/>
              <a:gd name="connsiteY27" fmla="*/ 1046450 h 2240205"/>
              <a:gd name="connsiteX28" fmla="*/ 9003462 w 12192000"/>
              <a:gd name="connsiteY28" fmla="*/ 1042406 h 2240205"/>
              <a:gd name="connsiteX29" fmla="*/ 8968445 w 12192000"/>
              <a:gd name="connsiteY29" fmla="*/ 1052169 h 2240205"/>
              <a:gd name="connsiteX30" fmla="*/ 8886001 w 12192000"/>
              <a:gd name="connsiteY30" fmla="*/ 1067468 h 2240205"/>
              <a:gd name="connsiteX31" fmla="*/ 8838610 w 12192000"/>
              <a:gd name="connsiteY31" fmla="*/ 1075091 h 2240205"/>
              <a:gd name="connsiteX32" fmla="*/ 8665605 w 12192000"/>
              <a:gd name="connsiteY32" fmla="*/ 1110791 h 2240205"/>
              <a:gd name="connsiteX33" fmla="*/ 8584946 w 12192000"/>
              <a:gd name="connsiteY33" fmla="*/ 1135226 h 2240205"/>
              <a:gd name="connsiteX34" fmla="*/ 8419755 w 12192000"/>
              <a:gd name="connsiteY34" fmla="*/ 1216260 h 2240205"/>
              <a:gd name="connsiteX35" fmla="*/ 8411626 w 12192000"/>
              <a:gd name="connsiteY35" fmla="*/ 1214397 h 2240205"/>
              <a:gd name="connsiteX36" fmla="*/ 8363469 w 12192000"/>
              <a:gd name="connsiteY36" fmla="*/ 1246658 h 2240205"/>
              <a:gd name="connsiteX37" fmla="*/ 8275497 w 12192000"/>
              <a:gd name="connsiteY37" fmla="*/ 1264396 h 2240205"/>
              <a:gd name="connsiteX38" fmla="*/ 8074238 w 12192000"/>
              <a:gd name="connsiteY38" fmla="*/ 1301895 h 2240205"/>
              <a:gd name="connsiteX39" fmla="*/ 7902328 w 12192000"/>
              <a:gd name="connsiteY39" fmla="*/ 1345865 h 2240205"/>
              <a:gd name="connsiteX40" fmla="*/ 7840612 w 12192000"/>
              <a:gd name="connsiteY40" fmla="*/ 1369373 h 2240205"/>
              <a:gd name="connsiteX41" fmla="*/ 7786819 w 12192000"/>
              <a:gd name="connsiteY41" fmla="*/ 1378970 h 2240205"/>
              <a:gd name="connsiteX42" fmla="*/ 7548172 w 12192000"/>
              <a:gd name="connsiteY42" fmla="*/ 1417460 h 2240205"/>
              <a:gd name="connsiteX43" fmla="*/ 7483437 w 12192000"/>
              <a:gd name="connsiteY43" fmla="*/ 1478152 h 2240205"/>
              <a:gd name="connsiteX44" fmla="*/ 7377870 w 12192000"/>
              <a:gd name="connsiteY44" fmla="*/ 1523319 h 2240205"/>
              <a:gd name="connsiteX45" fmla="*/ 7230737 w 12192000"/>
              <a:gd name="connsiteY45" fmla="*/ 1562633 h 2240205"/>
              <a:gd name="connsiteX46" fmla="*/ 7224458 w 12192000"/>
              <a:gd name="connsiteY46" fmla="*/ 1573008 h 2240205"/>
              <a:gd name="connsiteX47" fmla="*/ 7183121 w 12192000"/>
              <a:gd name="connsiteY47" fmla="*/ 1595162 h 2240205"/>
              <a:gd name="connsiteX48" fmla="*/ 7164601 w 12192000"/>
              <a:gd name="connsiteY48" fmla="*/ 1606490 h 2240205"/>
              <a:gd name="connsiteX49" fmla="*/ 6900177 w 12192000"/>
              <a:gd name="connsiteY49" fmla="*/ 1636016 h 2240205"/>
              <a:gd name="connsiteX50" fmla="*/ 6795372 w 12192000"/>
              <a:gd name="connsiteY50" fmla="*/ 1644845 h 2240205"/>
              <a:gd name="connsiteX51" fmla="*/ 6692251 w 12192000"/>
              <a:gd name="connsiteY51" fmla="*/ 1656357 h 2240205"/>
              <a:gd name="connsiteX52" fmla="*/ 6655235 w 12192000"/>
              <a:gd name="connsiteY52" fmla="*/ 1661869 h 2240205"/>
              <a:gd name="connsiteX53" fmla="*/ 6554894 w 12192000"/>
              <a:gd name="connsiteY53" fmla="*/ 1664428 h 2240205"/>
              <a:gd name="connsiteX54" fmla="*/ 6516595 w 12192000"/>
              <a:gd name="connsiteY54" fmla="*/ 1667475 h 2240205"/>
              <a:gd name="connsiteX55" fmla="*/ 6508541 w 12192000"/>
              <a:gd name="connsiteY55" fmla="*/ 1668757 h 2240205"/>
              <a:gd name="connsiteX56" fmla="*/ 6471012 w 12192000"/>
              <a:gd name="connsiteY56" fmla="*/ 1678604 h 2240205"/>
              <a:gd name="connsiteX57" fmla="*/ 6364035 w 12192000"/>
              <a:gd name="connsiteY57" fmla="*/ 1667683 h 2240205"/>
              <a:gd name="connsiteX58" fmla="*/ 6243319 w 12192000"/>
              <a:gd name="connsiteY58" fmla="*/ 1695560 h 2240205"/>
              <a:gd name="connsiteX59" fmla="*/ 6098321 w 12192000"/>
              <a:gd name="connsiteY59" fmla="*/ 1721646 h 2240205"/>
              <a:gd name="connsiteX60" fmla="*/ 5880652 w 12192000"/>
              <a:gd name="connsiteY60" fmla="*/ 1779643 h 2240205"/>
              <a:gd name="connsiteX61" fmla="*/ 5785959 w 12192000"/>
              <a:gd name="connsiteY61" fmla="*/ 1775307 h 2240205"/>
              <a:gd name="connsiteX62" fmla="*/ 5643534 w 12192000"/>
              <a:gd name="connsiteY62" fmla="*/ 1802919 h 2240205"/>
              <a:gd name="connsiteX63" fmla="*/ 5518799 w 12192000"/>
              <a:gd name="connsiteY63" fmla="*/ 1818312 h 2240205"/>
              <a:gd name="connsiteX64" fmla="*/ 5505014 w 12192000"/>
              <a:gd name="connsiteY64" fmla="*/ 1819259 h 2240205"/>
              <a:gd name="connsiteX65" fmla="*/ 5453307 w 12192000"/>
              <a:gd name="connsiteY65" fmla="*/ 1815450 h 2240205"/>
              <a:gd name="connsiteX66" fmla="*/ 5221533 w 12192000"/>
              <a:gd name="connsiteY66" fmla="*/ 1846950 h 2240205"/>
              <a:gd name="connsiteX67" fmla="*/ 5149802 w 12192000"/>
              <a:gd name="connsiteY67" fmla="*/ 1844846 h 2240205"/>
              <a:gd name="connsiteX68" fmla="*/ 5114927 w 12192000"/>
              <a:gd name="connsiteY68" fmla="*/ 1847827 h 2240205"/>
              <a:gd name="connsiteX69" fmla="*/ 5108970 w 12192000"/>
              <a:gd name="connsiteY69" fmla="*/ 1847935 h 2240205"/>
              <a:gd name="connsiteX70" fmla="*/ 5067961 w 12192000"/>
              <a:gd name="connsiteY70" fmla="*/ 1845917 h 2240205"/>
              <a:gd name="connsiteX71" fmla="*/ 5007075 w 12192000"/>
              <a:gd name="connsiteY71" fmla="*/ 1838626 h 2240205"/>
              <a:gd name="connsiteX72" fmla="*/ 4944087 w 12192000"/>
              <a:gd name="connsiteY72" fmla="*/ 1823332 h 2240205"/>
              <a:gd name="connsiteX73" fmla="*/ 4907662 w 12192000"/>
              <a:gd name="connsiteY73" fmla="*/ 1816900 h 2240205"/>
              <a:gd name="connsiteX74" fmla="*/ 4882386 w 12192000"/>
              <a:gd name="connsiteY74" fmla="*/ 1809844 h 2240205"/>
              <a:gd name="connsiteX75" fmla="*/ 4811440 w 12192000"/>
              <a:gd name="connsiteY75" fmla="*/ 1804655 h 2240205"/>
              <a:gd name="connsiteX76" fmla="*/ 4691075 w 12192000"/>
              <a:gd name="connsiteY76" fmla="*/ 1801389 h 2240205"/>
              <a:gd name="connsiteX77" fmla="*/ 4640313 w 12192000"/>
              <a:gd name="connsiteY77" fmla="*/ 1784307 h 2240205"/>
              <a:gd name="connsiteX78" fmla="*/ 4536503 w 12192000"/>
              <a:gd name="connsiteY78" fmla="*/ 1785334 h 2240205"/>
              <a:gd name="connsiteX79" fmla="*/ 4513724 w 12192000"/>
              <a:gd name="connsiteY79" fmla="*/ 1791996 h 2240205"/>
              <a:gd name="connsiteX80" fmla="*/ 4459810 w 12192000"/>
              <a:gd name="connsiteY80" fmla="*/ 1797886 h 2240205"/>
              <a:gd name="connsiteX81" fmla="*/ 4379064 w 12192000"/>
              <a:gd name="connsiteY81" fmla="*/ 1817177 h 2240205"/>
              <a:gd name="connsiteX82" fmla="*/ 4290981 w 12192000"/>
              <a:gd name="connsiteY82" fmla="*/ 1839677 h 2240205"/>
              <a:gd name="connsiteX83" fmla="*/ 4238372 w 12192000"/>
              <a:gd name="connsiteY83" fmla="*/ 1851480 h 2240205"/>
              <a:gd name="connsiteX84" fmla="*/ 4232517 w 12192000"/>
              <a:gd name="connsiteY84" fmla="*/ 1852567 h 2240205"/>
              <a:gd name="connsiteX85" fmla="*/ 4191732 w 12192000"/>
              <a:gd name="connsiteY85" fmla="*/ 1857328 h 2240205"/>
              <a:gd name="connsiteX86" fmla="*/ 4065532 w 12192000"/>
              <a:gd name="connsiteY86" fmla="*/ 1855477 h 2240205"/>
              <a:gd name="connsiteX87" fmla="*/ 4028460 w 12192000"/>
              <a:gd name="connsiteY87" fmla="*/ 1855137 h 2240205"/>
              <a:gd name="connsiteX88" fmla="*/ 4002267 w 12192000"/>
              <a:gd name="connsiteY88" fmla="*/ 1852352 h 2240205"/>
              <a:gd name="connsiteX89" fmla="*/ 3931396 w 12192000"/>
              <a:gd name="connsiteY89" fmla="*/ 1858915 h 2240205"/>
              <a:gd name="connsiteX90" fmla="*/ 3812162 w 12192000"/>
              <a:gd name="connsiteY90" fmla="*/ 1875501 h 2240205"/>
              <a:gd name="connsiteX91" fmla="*/ 3758105 w 12192000"/>
              <a:gd name="connsiteY91" fmla="*/ 1871856 h 2240205"/>
              <a:gd name="connsiteX92" fmla="*/ 3567259 w 12192000"/>
              <a:gd name="connsiteY92" fmla="*/ 1893482 h 2240205"/>
              <a:gd name="connsiteX93" fmla="*/ 3405770 w 12192000"/>
              <a:gd name="connsiteY93" fmla="*/ 1904591 h 2240205"/>
              <a:gd name="connsiteX94" fmla="*/ 3280097 w 12192000"/>
              <a:gd name="connsiteY94" fmla="*/ 1919610 h 2240205"/>
              <a:gd name="connsiteX95" fmla="*/ 3009910 w 12192000"/>
              <a:gd name="connsiteY95" fmla="*/ 1957866 h 2240205"/>
              <a:gd name="connsiteX96" fmla="*/ 2995934 w 12192000"/>
              <a:gd name="connsiteY96" fmla="*/ 1967085 h 2240205"/>
              <a:gd name="connsiteX97" fmla="*/ 2942858 w 12192000"/>
              <a:gd name="connsiteY97" fmla="*/ 1981367 h 2240205"/>
              <a:gd name="connsiteX98" fmla="*/ 2875436 w 12192000"/>
              <a:gd name="connsiteY98" fmla="*/ 1996977 h 2240205"/>
              <a:gd name="connsiteX99" fmla="*/ 2874892 w 12192000"/>
              <a:gd name="connsiteY99" fmla="*/ 1996085 h 2240205"/>
              <a:gd name="connsiteX100" fmla="*/ 2843662 w 12192000"/>
              <a:gd name="connsiteY100" fmla="*/ 1992498 h 2240205"/>
              <a:gd name="connsiteX101" fmla="*/ 2718916 w 12192000"/>
              <a:gd name="connsiteY101" fmla="*/ 1990867 h 2240205"/>
              <a:gd name="connsiteX102" fmla="*/ 2713522 w 12192000"/>
              <a:gd name="connsiteY102" fmla="*/ 1990173 h 2240205"/>
              <a:gd name="connsiteX103" fmla="*/ 2476147 w 12192000"/>
              <a:gd name="connsiteY103" fmla="*/ 1998305 h 2240205"/>
              <a:gd name="connsiteX104" fmla="*/ 2373568 w 12192000"/>
              <a:gd name="connsiteY104" fmla="*/ 2003219 h 2240205"/>
              <a:gd name="connsiteX105" fmla="*/ 2287219 w 12192000"/>
              <a:gd name="connsiteY105" fmla="*/ 1998750 h 2240205"/>
              <a:gd name="connsiteX106" fmla="*/ 2243069 w 12192000"/>
              <a:gd name="connsiteY106" fmla="*/ 2005321 h 2240205"/>
              <a:gd name="connsiteX107" fmla="*/ 2164831 w 12192000"/>
              <a:gd name="connsiteY107" fmla="*/ 2010143 h 2240205"/>
              <a:gd name="connsiteX108" fmla="*/ 2085228 w 12192000"/>
              <a:gd name="connsiteY108" fmla="*/ 2046431 h 2240205"/>
              <a:gd name="connsiteX109" fmla="*/ 2058061 w 12192000"/>
              <a:gd name="connsiteY109" fmla="*/ 2047942 h 2240205"/>
              <a:gd name="connsiteX110" fmla="*/ 2042244 w 12192000"/>
              <a:gd name="connsiteY110" fmla="*/ 2055560 h 2240205"/>
              <a:gd name="connsiteX111" fmla="*/ 1877728 w 12192000"/>
              <a:gd name="connsiteY111" fmla="*/ 2101004 h 2240205"/>
              <a:gd name="connsiteX112" fmla="*/ 1759056 w 12192000"/>
              <a:gd name="connsiteY112" fmla="*/ 2125608 h 2240205"/>
              <a:gd name="connsiteX113" fmla="*/ 1637948 w 12192000"/>
              <a:gd name="connsiteY113" fmla="*/ 2172597 h 2240205"/>
              <a:gd name="connsiteX114" fmla="*/ 1434549 w 12192000"/>
              <a:gd name="connsiteY114" fmla="*/ 2234522 h 2240205"/>
              <a:gd name="connsiteX115" fmla="*/ 1370962 w 12192000"/>
              <a:gd name="connsiteY115" fmla="*/ 2237474 h 2240205"/>
              <a:gd name="connsiteX116" fmla="*/ 1356367 w 12192000"/>
              <a:gd name="connsiteY116" fmla="*/ 2235089 h 2240205"/>
              <a:gd name="connsiteX117" fmla="*/ 1279765 w 12192000"/>
              <a:gd name="connsiteY117" fmla="*/ 2229639 h 2240205"/>
              <a:gd name="connsiteX118" fmla="*/ 1195347 w 12192000"/>
              <a:gd name="connsiteY118" fmla="*/ 2212354 h 2240205"/>
              <a:gd name="connsiteX119" fmla="*/ 970251 w 12192000"/>
              <a:gd name="connsiteY119" fmla="*/ 2221029 h 2240205"/>
              <a:gd name="connsiteX120" fmla="*/ 812914 w 12192000"/>
              <a:gd name="connsiteY120" fmla="*/ 2210095 h 2240205"/>
              <a:gd name="connsiteX121" fmla="*/ 776382 w 12192000"/>
              <a:gd name="connsiteY121" fmla="*/ 2204512 h 2240205"/>
              <a:gd name="connsiteX122" fmla="*/ 597225 w 12192000"/>
              <a:gd name="connsiteY122" fmla="*/ 2180999 h 2240205"/>
              <a:gd name="connsiteX123" fmla="*/ 520671 w 12192000"/>
              <a:gd name="connsiteY123" fmla="*/ 2180980 h 2240205"/>
              <a:gd name="connsiteX124" fmla="*/ 515024 w 12192000"/>
              <a:gd name="connsiteY124" fmla="*/ 2179258 h 2240205"/>
              <a:gd name="connsiteX125" fmla="*/ 413835 w 12192000"/>
              <a:gd name="connsiteY125" fmla="*/ 2156783 h 2240205"/>
              <a:gd name="connsiteX126" fmla="*/ 376513 w 12192000"/>
              <a:gd name="connsiteY126" fmla="*/ 2154014 h 2240205"/>
              <a:gd name="connsiteX127" fmla="*/ 273386 w 12192000"/>
              <a:gd name="connsiteY127" fmla="*/ 2142551 h 2240205"/>
              <a:gd name="connsiteX128" fmla="*/ 77641 w 12192000"/>
              <a:gd name="connsiteY128" fmla="*/ 2126835 h 2240205"/>
              <a:gd name="connsiteX129" fmla="*/ 37645 w 12192000"/>
              <a:gd name="connsiteY129" fmla="*/ 2115401 h 2240205"/>
              <a:gd name="connsiteX130" fmla="*/ 4572 w 12192000"/>
              <a:gd name="connsiteY130" fmla="*/ 2111091 h 2240205"/>
              <a:gd name="connsiteX131" fmla="*/ 0 w 12192000"/>
              <a:gd name="connsiteY131" fmla="*/ 2110468 h 2240205"/>
              <a:gd name="connsiteX132" fmla="*/ 0 w 12192000"/>
              <a:gd name="connsiteY132"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46594 w 12192000"/>
              <a:gd name="connsiteY9" fmla="*/ 765069 h 2240205"/>
              <a:gd name="connsiteX10" fmla="*/ 10739478 w 12192000"/>
              <a:gd name="connsiteY10" fmla="*/ 776841 h 2240205"/>
              <a:gd name="connsiteX11" fmla="*/ 10458762 w 12192000"/>
              <a:gd name="connsiteY11" fmla="*/ 755400 h 2240205"/>
              <a:gd name="connsiteX12" fmla="*/ 10211200 w 12192000"/>
              <a:gd name="connsiteY12" fmla="*/ 767513 h 2240205"/>
              <a:gd name="connsiteX13" fmla="*/ 10167995 w 12192000"/>
              <a:gd name="connsiteY13" fmla="*/ 760843 h 2240205"/>
              <a:gd name="connsiteX14" fmla="*/ 9997044 w 12192000"/>
              <a:gd name="connsiteY14" fmla="*/ 780129 h 2240205"/>
              <a:gd name="connsiteX15" fmla="*/ 9943887 w 12192000"/>
              <a:gd name="connsiteY15" fmla="*/ 804141 h 2240205"/>
              <a:gd name="connsiteX16" fmla="*/ 9918248 w 12192000"/>
              <a:gd name="connsiteY16" fmla="*/ 816628 h 2240205"/>
              <a:gd name="connsiteX17" fmla="*/ 9767091 w 12192000"/>
              <a:gd name="connsiteY17" fmla="*/ 870550 h 2240205"/>
              <a:gd name="connsiteX18" fmla="*/ 9683005 w 12192000"/>
              <a:gd name="connsiteY18" fmla="*/ 894128 h 2240205"/>
              <a:gd name="connsiteX19" fmla="*/ 9500499 w 12192000"/>
              <a:gd name="connsiteY19" fmla="*/ 954680 h 2240205"/>
              <a:gd name="connsiteX20" fmla="*/ 9410017 w 12192000"/>
              <a:gd name="connsiteY20" fmla="*/ 993931 h 2240205"/>
              <a:gd name="connsiteX21" fmla="*/ 9392919 w 12192000"/>
              <a:gd name="connsiteY21" fmla="*/ 994656 h 2240205"/>
              <a:gd name="connsiteX22" fmla="*/ 9268019 w 12192000"/>
              <a:gd name="connsiteY22" fmla="*/ 1007442 h 2240205"/>
              <a:gd name="connsiteX23" fmla="*/ 9188177 w 12192000"/>
              <a:gd name="connsiteY23" fmla="*/ 1035474 h 2240205"/>
              <a:gd name="connsiteX24" fmla="*/ 9155969 w 12192000"/>
              <a:gd name="connsiteY24" fmla="*/ 1046804 h 2240205"/>
              <a:gd name="connsiteX25" fmla="*/ 9133985 w 12192000"/>
              <a:gd name="connsiteY25" fmla="*/ 1046450 h 2240205"/>
              <a:gd name="connsiteX26" fmla="*/ 9003462 w 12192000"/>
              <a:gd name="connsiteY26" fmla="*/ 1042406 h 2240205"/>
              <a:gd name="connsiteX27" fmla="*/ 8968445 w 12192000"/>
              <a:gd name="connsiteY27" fmla="*/ 1052169 h 2240205"/>
              <a:gd name="connsiteX28" fmla="*/ 8886001 w 12192000"/>
              <a:gd name="connsiteY28" fmla="*/ 1067468 h 2240205"/>
              <a:gd name="connsiteX29" fmla="*/ 8838610 w 12192000"/>
              <a:gd name="connsiteY29" fmla="*/ 1075091 h 2240205"/>
              <a:gd name="connsiteX30" fmla="*/ 8665605 w 12192000"/>
              <a:gd name="connsiteY30" fmla="*/ 1110791 h 2240205"/>
              <a:gd name="connsiteX31" fmla="*/ 8584946 w 12192000"/>
              <a:gd name="connsiteY31" fmla="*/ 1135226 h 2240205"/>
              <a:gd name="connsiteX32" fmla="*/ 8419755 w 12192000"/>
              <a:gd name="connsiteY32" fmla="*/ 1216260 h 2240205"/>
              <a:gd name="connsiteX33" fmla="*/ 8411626 w 12192000"/>
              <a:gd name="connsiteY33" fmla="*/ 1214397 h 2240205"/>
              <a:gd name="connsiteX34" fmla="*/ 8363469 w 12192000"/>
              <a:gd name="connsiteY34" fmla="*/ 1246658 h 2240205"/>
              <a:gd name="connsiteX35" fmla="*/ 8275497 w 12192000"/>
              <a:gd name="connsiteY35" fmla="*/ 1264396 h 2240205"/>
              <a:gd name="connsiteX36" fmla="*/ 8074238 w 12192000"/>
              <a:gd name="connsiteY36" fmla="*/ 1301895 h 2240205"/>
              <a:gd name="connsiteX37" fmla="*/ 7902328 w 12192000"/>
              <a:gd name="connsiteY37" fmla="*/ 1345865 h 2240205"/>
              <a:gd name="connsiteX38" fmla="*/ 7840612 w 12192000"/>
              <a:gd name="connsiteY38" fmla="*/ 1369373 h 2240205"/>
              <a:gd name="connsiteX39" fmla="*/ 7786819 w 12192000"/>
              <a:gd name="connsiteY39" fmla="*/ 1378970 h 2240205"/>
              <a:gd name="connsiteX40" fmla="*/ 7548172 w 12192000"/>
              <a:gd name="connsiteY40" fmla="*/ 1417460 h 2240205"/>
              <a:gd name="connsiteX41" fmla="*/ 7483437 w 12192000"/>
              <a:gd name="connsiteY41" fmla="*/ 1478152 h 2240205"/>
              <a:gd name="connsiteX42" fmla="*/ 7377870 w 12192000"/>
              <a:gd name="connsiteY42" fmla="*/ 1523319 h 2240205"/>
              <a:gd name="connsiteX43" fmla="*/ 7230737 w 12192000"/>
              <a:gd name="connsiteY43" fmla="*/ 1562633 h 2240205"/>
              <a:gd name="connsiteX44" fmla="*/ 7224458 w 12192000"/>
              <a:gd name="connsiteY44" fmla="*/ 1573008 h 2240205"/>
              <a:gd name="connsiteX45" fmla="*/ 7183121 w 12192000"/>
              <a:gd name="connsiteY45" fmla="*/ 1595162 h 2240205"/>
              <a:gd name="connsiteX46" fmla="*/ 7164601 w 12192000"/>
              <a:gd name="connsiteY46" fmla="*/ 1606490 h 2240205"/>
              <a:gd name="connsiteX47" fmla="*/ 6900177 w 12192000"/>
              <a:gd name="connsiteY47" fmla="*/ 1636016 h 2240205"/>
              <a:gd name="connsiteX48" fmla="*/ 6795372 w 12192000"/>
              <a:gd name="connsiteY48" fmla="*/ 1644845 h 2240205"/>
              <a:gd name="connsiteX49" fmla="*/ 6692251 w 12192000"/>
              <a:gd name="connsiteY49" fmla="*/ 1656357 h 2240205"/>
              <a:gd name="connsiteX50" fmla="*/ 6655235 w 12192000"/>
              <a:gd name="connsiteY50" fmla="*/ 1661869 h 2240205"/>
              <a:gd name="connsiteX51" fmla="*/ 6554894 w 12192000"/>
              <a:gd name="connsiteY51" fmla="*/ 1664428 h 2240205"/>
              <a:gd name="connsiteX52" fmla="*/ 6516595 w 12192000"/>
              <a:gd name="connsiteY52" fmla="*/ 1667475 h 2240205"/>
              <a:gd name="connsiteX53" fmla="*/ 6508541 w 12192000"/>
              <a:gd name="connsiteY53" fmla="*/ 1668757 h 2240205"/>
              <a:gd name="connsiteX54" fmla="*/ 6471012 w 12192000"/>
              <a:gd name="connsiteY54" fmla="*/ 1678604 h 2240205"/>
              <a:gd name="connsiteX55" fmla="*/ 6364035 w 12192000"/>
              <a:gd name="connsiteY55" fmla="*/ 1667683 h 2240205"/>
              <a:gd name="connsiteX56" fmla="*/ 6243319 w 12192000"/>
              <a:gd name="connsiteY56" fmla="*/ 1695560 h 2240205"/>
              <a:gd name="connsiteX57" fmla="*/ 6098321 w 12192000"/>
              <a:gd name="connsiteY57" fmla="*/ 1721646 h 2240205"/>
              <a:gd name="connsiteX58" fmla="*/ 5880652 w 12192000"/>
              <a:gd name="connsiteY58" fmla="*/ 1779643 h 2240205"/>
              <a:gd name="connsiteX59" fmla="*/ 5785959 w 12192000"/>
              <a:gd name="connsiteY59" fmla="*/ 1775307 h 2240205"/>
              <a:gd name="connsiteX60" fmla="*/ 5643534 w 12192000"/>
              <a:gd name="connsiteY60" fmla="*/ 1802919 h 2240205"/>
              <a:gd name="connsiteX61" fmla="*/ 5518799 w 12192000"/>
              <a:gd name="connsiteY61" fmla="*/ 1818312 h 2240205"/>
              <a:gd name="connsiteX62" fmla="*/ 5505014 w 12192000"/>
              <a:gd name="connsiteY62" fmla="*/ 1819259 h 2240205"/>
              <a:gd name="connsiteX63" fmla="*/ 5453307 w 12192000"/>
              <a:gd name="connsiteY63" fmla="*/ 1815450 h 2240205"/>
              <a:gd name="connsiteX64" fmla="*/ 5221533 w 12192000"/>
              <a:gd name="connsiteY64" fmla="*/ 1846950 h 2240205"/>
              <a:gd name="connsiteX65" fmla="*/ 5149802 w 12192000"/>
              <a:gd name="connsiteY65" fmla="*/ 1844846 h 2240205"/>
              <a:gd name="connsiteX66" fmla="*/ 5114927 w 12192000"/>
              <a:gd name="connsiteY66" fmla="*/ 1847827 h 2240205"/>
              <a:gd name="connsiteX67" fmla="*/ 5108970 w 12192000"/>
              <a:gd name="connsiteY67" fmla="*/ 1847935 h 2240205"/>
              <a:gd name="connsiteX68" fmla="*/ 5067961 w 12192000"/>
              <a:gd name="connsiteY68" fmla="*/ 1845917 h 2240205"/>
              <a:gd name="connsiteX69" fmla="*/ 5007075 w 12192000"/>
              <a:gd name="connsiteY69" fmla="*/ 1838626 h 2240205"/>
              <a:gd name="connsiteX70" fmla="*/ 4944087 w 12192000"/>
              <a:gd name="connsiteY70" fmla="*/ 1823332 h 2240205"/>
              <a:gd name="connsiteX71" fmla="*/ 4907662 w 12192000"/>
              <a:gd name="connsiteY71" fmla="*/ 1816900 h 2240205"/>
              <a:gd name="connsiteX72" fmla="*/ 4882386 w 12192000"/>
              <a:gd name="connsiteY72" fmla="*/ 1809844 h 2240205"/>
              <a:gd name="connsiteX73" fmla="*/ 4811440 w 12192000"/>
              <a:gd name="connsiteY73" fmla="*/ 1804655 h 2240205"/>
              <a:gd name="connsiteX74" fmla="*/ 4691075 w 12192000"/>
              <a:gd name="connsiteY74" fmla="*/ 1801389 h 2240205"/>
              <a:gd name="connsiteX75" fmla="*/ 4640313 w 12192000"/>
              <a:gd name="connsiteY75" fmla="*/ 1784307 h 2240205"/>
              <a:gd name="connsiteX76" fmla="*/ 4536503 w 12192000"/>
              <a:gd name="connsiteY76" fmla="*/ 1785334 h 2240205"/>
              <a:gd name="connsiteX77" fmla="*/ 4513724 w 12192000"/>
              <a:gd name="connsiteY77" fmla="*/ 1791996 h 2240205"/>
              <a:gd name="connsiteX78" fmla="*/ 4459810 w 12192000"/>
              <a:gd name="connsiteY78" fmla="*/ 1797886 h 2240205"/>
              <a:gd name="connsiteX79" fmla="*/ 4379064 w 12192000"/>
              <a:gd name="connsiteY79" fmla="*/ 1817177 h 2240205"/>
              <a:gd name="connsiteX80" fmla="*/ 4290981 w 12192000"/>
              <a:gd name="connsiteY80" fmla="*/ 1839677 h 2240205"/>
              <a:gd name="connsiteX81" fmla="*/ 4238372 w 12192000"/>
              <a:gd name="connsiteY81" fmla="*/ 1851480 h 2240205"/>
              <a:gd name="connsiteX82" fmla="*/ 4232517 w 12192000"/>
              <a:gd name="connsiteY82" fmla="*/ 1852567 h 2240205"/>
              <a:gd name="connsiteX83" fmla="*/ 4191732 w 12192000"/>
              <a:gd name="connsiteY83" fmla="*/ 1857328 h 2240205"/>
              <a:gd name="connsiteX84" fmla="*/ 4065532 w 12192000"/>
              <a:gd name="connsiteY84" fmla="*/ 1855477 h 2240205"/>
              <a:gd name="connsiteX85" fmla="*/ 4028460 w 12192000"/>
              <a:gd name="connsiteY85" fmla="*/ 1855137 h 2240205"/>
              <a:gd name="connsiteX86" fmla="*/ 4002267 w 12192000"/>
              <a:gd name="connsiteY86" fmla="*/ 1852352 h 2240205"/>
              <a:gd name="connsiteX87" fmla="*/ 3931396 w 12192000"/>
              <a:gd name="connsiteY87" fmla="*/ 1858915 h 2240205"/>
              <a:gd name="connsiteX88" fmla="*/ 3812162 w 12192000"/>
              <a:gd name="connsiteY88" fmla="*/ 1875501 h 2240205"/>
              <a:gd name="connsiteX89" fmla="*/ 3758105 w 12192000"/>
              <a:gd name="connsiteY89" fmla="*/ 1871856 h 2240205"/>
              <a:gd name="connsiteX90" fmla="*/ 3567259 w 12192000"/>
              <a:gd name="connsiteY90" fmla="*/ 1893482 h 2240205"/>
              <a:gd name="connsiteX91" fmla="*/ 3405770 w 12192000"/>
              <a:gd name="connsiteY91" fmla="*/ 1904591 h 2240205"/>
              <a:gd name="connsiteX92" fmla="*/ 3280097 w 12192000"/>
              <a:gd name="connsiteY92" fmla="*/ 1919610 h 2240205"/>
              <a:gd name="connsiteX93" fmla="*/ 3009910 w 12192000"/>
              <a:gd name="connsiteY93" fmla="*/ 1957866 h 2240205"/>
              <a:gd name="connsiteX94" fmla="*/ 2995934 w 12192000"/>
              <a:gd name="connsiteY94" fmla="*/ 1967085 h 2240205"/>
              <a:gd name="connsiteX95" fmla="*/ 2942858 w 12192000"/>
              <a:gd name="connsiteY95" fmla="*/ 1981367 h 2240205"/>
              <a:gd name="connsiteX96" fmla="*/ 2875436 w 12192000"/>
              <a:gd name="connsiteY96" fmla="*/ 1996977 h 2240205"/>
              <a:gd name="connsiteX97" fmla="*/ 2874892 w 12192000"/>
              <a:gd name="connsiteY97" fmla="*/ 1996085 h 2240205"/>
              <a:gd name="connsiteX98" fmla="*/ 2843662 w 12192000"/>
              <a:gd name="connsiteY98" fmla="*/ 1992498 h 2240205"/>
              <a:gd name="connsiteX99" fmla="*/ 2718916 w 12192000"/>
              <a:gd name="connsiteY99" fmla="*/ 1990867 h 2240205"/>
              <a:gd name="connsiteX100" fmla="*/ 2713522 w 12192000"/>
              <a:gd name="connsiteY100" fmla="*/ 1990173 h 2240205"/>
              <a:gd name="connsiteX101" fmla="*/ 2476147 w 12192000"/>
              <a:gd name="connsiteY101" fmla="*/ 1998305 h 2240205"/>
              <a:gd name="connsiteX102" fmla="*/ 2373568 w 12192000"/>
              <a:gd name="connsiteY102" fmla="*/ 2003219 h 2240205"/>
              <a:gd name="connsiteX103" fmla="*/ 2287219 w 12192000"/>
              <a:gd name="connsiteY103" fmla="*/ 1998750 h 2240205"/>
              <a:gd name="connsiteX104" fmla="*/ 2243069 w 12192000"/>
              <a:gd name="connsiteY104" fmla="*/ 2005321 h 2240205"/>
              <a:gd name="connsiteX105" fmla="*/ 2164831 w 12192000"/>
              <a:gd name="connsiteY105" fmla="*/ 2010143 h 2240205"/>
              <a:gd name="connsiteX106" fmla="*/ 2085228 w 12192000"/>
              <a:gd name="connsiteY106" fmla="*/ 2046431 h 2240205"/>
              <a:gd name="connsiteX107" fmla="*/ 2058061 w 12192000"/>
              <a:gd name="connsiteY107" fmla="*/ 2047942 h 2240205"/>
              <a:gd name="connsiteX108" fmla="*/ 2042244 w 12192000"/>
              <a:gd name="connsiteY108" fmla="*/ 2055560 h 2240205"/>
              <a:gd name="connsiteX109" fmla="*/ 1877728 w 12192000"/>
              <a:gd name="connsiteY109" fmla="*/ 2101004 h 2240205"/>
              <a:gd name="connsiteX110" fmla="*/ 1759056 w 12192000"/>
              <a:gd name="connsiteY110" fmla="*/ 2125608 h 2240205"/>
              <a:gd name="connsiteX111" fmla="*/ 1637948 w 12192000"/>
              <a:gd name="connsiteY111" fmla="*/ 2172597 h 2240205"/>
              <a:gd name="connsiteX112" fmla="*/ 1434549 w 12192000"/>
              <a:gd name="connsiteY112" fmla="*/ 2234522 h 2240205"/>
              <a:gd name="connsiteX113" fmla="*/ 1370962 w 12192000"/>
              <a:gd name="connsiteY113" fmla="*/ 2237474 h 2240205"/>
              <a:gd name="connsiteX114" fmla="*/ 1356367 w 12192000"/>
              <a:gd name="connsiteY114" fmla="*/ 2235089 h 2240205"/>
              <a:gd name="connsiteX115" fmla="*/ 1279765 w 12192000"/>
              <a:gd name="connsiteY115" fmla="*/ 2229639 h 2240205"/>
              <a:gd name="connsiteX116" fmla="*/ 1195347 w 12192000"/>
              <a:gd name="connsiteY116" fmla="*/ 2212354 h 2240205"/>
              <a:gd name="connsiteX117" fmla="*/ 970251 w 12192000"/>
              <a:gd name="connsiteY117" fmla="*/ 2221029 h 2240205"/>
              <a:gd name="connsiteX118" fmla="*/ 812914 w 12192000"/>
              <a:gd name="connsiteY118" fmla="*/ 2210095 h 2240205"/>
              <a:gd name="connsiteX119" fmla="*/ 776382 w 12192000"/>
              <a:gd name="connsiteY119" fmla="*/ 2204512 h 2240205"/>
              <a:gd name="connsiteX120" fmla="*/ 597225 w 12192000"/>
              <a:gd name="connsiteY120" fmla="*/ 2180999 h 2240205"/>
              <a:gd name="connsiteX121" fmla="*/ 520671 w 12192000"/>
              <a:gd name="connsiteY121" fmla="*/ 2180980 h 2240205"/>
              <a:gd name="connsiteX122" fmla="*/ 515024 w 12192000"/>
              <a:gd name="connsiteY122" fmla="*/ 2179258 h 2240205"/>
              <a:gd name="connsiteX123" fmla="*/ 413835 w 12192000"/>
              <a:gd name="connsiteY123" fmla="*/ 2156783 h 2240205"/>
              <a:gd name="connsiteX124" fmla="*/ 376513 w 12192000"/>
              <a:gd name="connsiteY124" fmla="*/ 2154014 h 2240205"/>
              <a:gd name="connsiteX125" fmla="*/ 273386 w 12192000"/>
              <a:gd name="connsiteY125" fmla="*/ 2142551 h 2240205"/>
              <a:gd name="connsiteX126" fmla="*/ 77641 w 12192000"/>
              <a:gd name="connsiteY126" fmla="*/ 2126835 h 2240205"/>
              <a:gd name="connsiteX127" fmla="*/ 37645 w 12192000"/>
              <a:gd name="connsiteY127" fmla="*/ 2115401 h 2240205"/>
              <a:gd name="connsiteX128" fmla="*/ 4572 w 12192000"/>
              <a:gd name="connsiteY128" fmla="*/ 2111091 h 2240205"/>
              <a:gd name="connsiteX129" fmla="*/ 0 w 12192000"/>
              <a:gd name="connsiteY129" fmla="*/ 2110468 h 2240205"/>
              <a:gd name="connsiteX130" fmla="*/ 0 w 12192000"/>
              <a:gd name="connsiteY130"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739478 w 12192000"/>
              <a:gd name="connsiteY9" fmla="*/ 776841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58061 w 12192000"/>
              <a:gd name="connsiteY104" fmla="*/ 2047942 h 2240205"/>
              <a:gd name="connsiteX105" fmla="*/ 2042244 w 12192000"/>
              <a:gd name="connsiteY105" fmla="*/ 2055560 h 2240205"/>
              <a:gd name="connsiteX106" fmla="*/ 1877728 w 12192000"/>
              <a:gd name="connsiteY106" fmla="*/ 2101004 h 2240205"/>
              <a:gd name="connsiteX107" fmla="*/ 1759056 w 12192000"/>
              <a:gd name="connsiteY107" fmla="*/ 2125608 h 2240205"/>
              <a:gd name="connsiteX108" fmla="*/ 1637948 w 12192000"/>
              <a:gd name="connsiteY108" fmla="*/ 2172597 h 2240205"/>
              <a:gd name="connsiteX109" fmla="*/ 1434549 w 12192000"/>
              <a:gd name="connsiteY109" fmla="*/ 2234522 h 2240205"/>
              <a:gd name="connsiteX110" fmla="*/ 1370962 w 12192000"/>
              <a:gd name="connsiteY110" fmla="*/ 2237474 h 2240205"/>
              <a:gd name="connsiteX111" fmla="*/ 1356367 w 12192000"/>
              <a:gd name="connsiteY111" fmla="*/ 2235089 h 2240205"/>
              <a:gd name="connsiteX112" fmla="*/ 1279765 w 12192000"/>
              <a:gd name="connsiteY112" fmla="*/ 2229639 h 2240205"/>
              <a:gd name="connsiteX113" fmla="*/ 1195347 w 12192000"/>
              <a:gd name="connsiteY113" fmla="*/ 2212354 h 2240205"/>
              <a:gd name="connsiteX114" fmla="*/ 970251 w 12192000"/>
              <a:gd name="connsiteY114" fmla="*/ 2221029 h 2240205"/>
              <a:gd name="connsiteX115" fmla="*/ 812914 w 12192000"/>
              <a:gd name="connsiteY115" fmla="*/ 2210095 h 2240205"/>
              <a:gd name="connsiteX116" fmla="*/ 776382 w 12192000"/>
              <a:gd name="connsiteY116" fmla="*/ 2204512 h 2240205"/>
              <a:gd name="connsiteX117" fmla="*/ 597225 w 12192000"/>
              <a:gd name="connsiteY117" fmla="*/ 2180999 h 2240205"/>
              <a:gd name="connsiteX118" fmla="*/ 520671 w 12192000"/>
              <a:gd name="connsiteY118" fmla="*/ 2180980 h 2240205"/>
              <a:gd name="connsiteX119" fmla="*/ 515024 w 12192000"/>
              <a:gd name="connsiteY119" fmla="*/ 2179258 h 2240205"/>
              <a:gd name="connsiteX120" fmla="*/ 413835 w 12192000"/>
              <a:gd name="connsiteY120" fmla="*/ 2156783 h 2240205"/>
              <a:gd name="connsiteX121" fmla="*/ 376513 w 12192000"/>
              <a:gd name="connsiteY121" fmla="*/ 2154014 h 2240205"/>
              <a:gd name="connsiteX122" fmla="*/ 273386 w 12192000"/>
              <a:gd name="connsiteY122" fmla="*/ 2142551 h 2240205"/>
              <a:gd name="connsiteX123" fmla="*/ 77641 w 12192000"/>
              <a:gd name="connsiteY123" fmla="*/ 2126835 h 2240205"/>
              <a:gd name="connsiteX124" fmla="*/ 37645 w 12192000"/>
              <a:gd name="connsiteY124" fmla="*/ 2115401 h 2240205"/>
              <a:gd name="connsiteX125" fmla="*/ 4572 w 12192000"/>
              <a:gd name="connsiteY125" fmla="*/ 2111091 h 2240205"/>
              <a:gd name="connsiteX126" fmla="*/ 0 w 12192000"/>
              <a:gd name="connsiteY126" fmla="*/ 2110468 h 2240205"/>
              <a:gd name="connsiteX127" fmla="*/ 0 w 12192000"/>
              <a:gd name="connsiteY127"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2192000" h="2240205">
                <a:moveTo>
                  <a:pt x="0" y="0"/>
                </a:moveTo>
                <a:lnTo>
                  <a:pt x="12192000" y="0"/>
                </a:lnTo>
                <a:lnTo>
                  <a:pt x="12192000" y="751299"/>
                </a:lnTo>
                <a:cubicBezTo>
                  <a:pt x="12034412" y="757358"/>
                  <a:pt x="11991124" y="738944"/>
                  <a:pt x="11890686" y="732766"/>
                </a:cubicBezTo>
                <a:cubicBezTo>
                  <a:pt x="11800345" y="732488"/>
                  <a:pt x="11704998" y="747086"/>
                  <a:pt x="11649954" y="749628"/>
                </a:cubicBezTo>
                <a:cubicBezTo>
                  <a:pt x="11613048" y="740951"/>
                  <a:pt x="11593031" y="740811"/>
                  <a:pt x="11560424" y="748017"/>
                </a:cubicBezTo>
                <a:cubicBezTo>
                  <a:pt x="11488916" y="747650"/>
                  <a:pt x="11449669" y="773362"/>
                  <a:pt x="11358455" y="747593"/>
                </a:cubicBezTo>
                <a:cubicBezTo>
                  <a:pt x="11316233" y="754756"/>
                  <a:pt x="11184875" y="735040"/>
                  <a:pt x="11165209" y="748852"/>
                </a:cubicBezTo>
                <a:cubicBezTo>
                  <a:pt x="11113345" y="753539"/>
                  <a:pt x="11140250" y="736122"/>
                  <a:pt x="11058755" y="749617"/>
                </a:cubicBezTo>
                <a:cubicBezTo>
                  <a:pt x="10973519" y="757854"/>
                  <a:pt x="10849163" y="781170"/>
                  <a:pt x="10803046" y="774328"/>
                </a:cubicBezTo>
                <a:cubicBezTo>
                  <a:pt x="10741852" y="776895"/>
                  <a:pt x="10540854" y="756546"/>
                  <a:pt x="10458762" y="755400"/>
                </a:cubicBezTo>
                <a:cubicBezTo>
                  <a:pt x="10426976" y="747433"/>
                  <a:pt x="10327242" y="773719"/>
                  <a:pt x="10211200" y="767513"/>
                </a:cubicBezTo>
                <a:cubicBezTo>
                  <a:pt x="10195912" y="761163"/>
                  <a:pt x="10172943" y="749095"/>
                  <a:pt x="10167995" y="760843"/>
                </a:cubicBezTo>
                <a:cubicBezTo>
                  <a:pt x="10131971" y="759999"/>
                  <a:pt x="10031208" y="777398"/>
                  <a:pt x="9997044" y="780129"/>
                </a:cubicBezTo>
                <a:cubicBezTo>
                  <a:pt x="9972443" y="801329"/>
                  <a:pt x="9951331" y="779975"/>
                  <a:pt x="9943887" y="804141"/>
                </a:cubicBezTo>
                <a:lnTo>
                  <a:pt x="9918248" y="816628"/>
                </a:lnTo>
                <a:cubicBezTo>
                  <a:pt x="9873419" y="812573"/>
                  <a:pt x="9807158" y="855024"/>
                  <a:pt x="9767091" y="870550"/>
                </a:cubicBezTo>
                <a:cubicBezTo>
                  <a:pt x="9728743" y="880857"/>
                  <a:pt x="9714210" y="859344"/>
                  <a:pt x="9683005" y="894128"/>
                </a:cubicBezTo>
                <a:cubicBezTo>
                  <a:pt x="9638573" y="908150"/>
                  <a:pt x="9553332" y="950611"/>
                  <a:pt x="9500499" y="954680"/>
                </a:cubicBezTo>
                <a:cubicBezTo>
                  <a:pt x="9451943" y="966288"/>
                  <a:pt x="9427947" y="987268"/>
                  <a:pt x="9410017" y="993931"/>
                </a:cubicBezTo>
                <a:cubicBezTo>
                  <a:pt x="9408360" y="990327"/>
                  <a:pt x="9395782" y="990863"/>
                  <a:pt x="9392919" y="994656"/>
                </a:cubicBezTo>
                <a:cubicBezTo>
                  <a:pt x="9369253" y="996908"/>
                  <a:pt x="9294395" y="1002709"/>
                  <a:pt x="9268019" y="1007442"/>
                </a:cubicBezTo>
                <a:lnTo>
                  <a:pt x="9188177" y="1035474"/>
                </a:lnTo>
                <a:cubicBezTo>
                  <a:pt x="9182118" y="1028476"/>
                  <a:pt x="9162516" y="1043719"/>
                  <a:pt x="9155969" y="1046804"/>
                </a:cubicBezTo>
                <a:cubicBezTo>
                  <a:pt x="9154734" y="1041866"/>
                  <a:pt x="9138567" y="1041606"/>
                  <a:pt x="9133985" y="1046450"/>
                </a:cubicBezTo>
                <a:cubicBezTo>
                  <a:pt x="9112169" y="1062778"/>
                  <a:pt x="9019227" y="1027247"/>
                  <a:pt x="9003462" y="1042406"/>
                </a:cubicBezTo>
                <a:lnTo>
                  <a:pt x="8968445" y="1052169"/>
                </a:lnTo>
                <a:lnTo>
                  <a:pt x="8886001" y="1067468"/>
                </a:lnTo>
                <a:cubicBezTo>
                  <a:pt x="8847384" y="1050046"/>
                  <a:pt x="8863283" y="1068286"/>
                  <a:pt x="8838610" y="1075091"/>
                </a:cubicBezTo>
                <a:cubicBezTo>
                  <a:pt x="8780942" y="1086991"/>
                  <a:pt x="8730608" y="1108943"/>
                  <a:pt x="8665605" y="1110791"/>
                </a:cubicBezTo>
                <a:cubicBezTo>
                  <a:pt x="8590906" y="1106676"/>
                  <a:pt x="8491424" y="1191452"/>
                  <a:pt x="8419755" y="1216260"/>
                </a:cubicBezTo>
                <a:cubicBezTo>
                  <a:pt x="8376553" y="1231214"/>
                  <a:pt x="8414124" y="1215234"/>
                  <a:pt x="8411626" y="1214397"/>
                </a:cubicBezTo>
                <a:cubicBezTo>
                  <a:pt x="8391326" y="1238641"/>
                  <a:pt x="8371389" y="1231045"/>
                  <a:pt x="8363469" y="1246658"/>
                </a:cubicBezTo>
                <a:cubicBezTo>
                  <a:pt x="8322316" y="1258746"/>
                  <a:pt x="8283162" y="1250600"/>
                  <a:pt x="8275497" y="1264396"/>
                </a:cubicBezTo>
                <a:cubicBezTo>
                  <a:pt x="8194123" y="1257316"/>
                  <a:pt x="8141324" y="1289395"/>
                  <a:pt x="8074238" y="1301895"/>
                </a:cubicBezTo>
                <a:cubicBezTo>
                  <a:pt x="8012043" y="1315473"/>
                  <a:pt x="7936376" y="1347185"/>
                  <a:pt x="7902328" y="1345865"/>
                </a:cubicBezTo>
                <a:cubicBezTo>
                  <a:pt x="7876994" y="1370833"/>
                  <a:pt x="7861184" y="1361537"/>
                  <a:pt x="7840612" y="1369373"/>
                </a:cubicBezTo>
                <a:cubicBezTo>
                  <a:pt x="7803208" y="1375918"/>
                  <a:pt x="7836041" y="1389289"/>
                  <a:pt x="7786819" y="1378970"/>
                </a:cubicBezTo>
                <a:cubicBezTo>
                  <a:pt x="7732613" y="1405648"/>
                  <a:pt x="7556449" y="1409729"/>
                  <a:pt x="7548172" y="1417460"/>
                </a:cubicBezTo>
                <a:cubicBezTo>
                  <a:pt x="7520370" y="1413173"/>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183121" y="1595162"/>
                </a:lnTo>
                <a:lnTo>
                  <a:pt x="7164601" y="1606490"/>
                </a:lnTo>
                <a:cubicBezTo>
                  <a:pt x="7117444" y="1613299"/>
                  <a:pt x="6961715" y="1629624"/>
                  <a:pt x="6900177" y="1636016"/>
                </a:cubicBez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32342" y="1663214"/>
                  <a:pt x="6578001" y="1663494"/>
                  <a:pt x="6554894" y="1664428"/>
                </a:cubicBezTo>
                <a:lnTo>
                  <a:pt x="6516595" y="1667475"/>
                </a:lnTo>
                <a:lnTo>
                  <a:pt x="6508541" y="1668757"/>
                </a:lnTo>
                <a:cubicBezTo>
                  <a:pt x="6495493" y="1671715"/>
                  <a:pt x="6482908" y="1675051"/>
                  <a:pt x="6471012" y="1678604"/>
                </a:cubicBezTo>
                <a:cubicBezTo>
                  <a:pt x="6446928" y="1678425"/>
                  <a:pt x="6395710" y="1665896"/>
                  <a:pt x="6364035" y="1667683"/>
                </a:cubicBezTo>
                <a:lnTo>
                  <a:pt x="6243319" y="1695560"/>
                </a:lnTo>
                <a:cubicBezTo>
                  <a:pt x="6212879" y="1700946"/>
                  <a:pt x="6162673" y="1707632"/>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53307" y="1815450"/>
                </a:lnTo>
                <a:cubicBezTo>
                  <a:pt x="5364785" y="1835567"/>
                  <a:pt x="5272117" y="1842051"/>
                  <a:pt x="5221533" y="1846950"/>
                </a:cubicBezTo>
                <a:lnTo>
                  <a:pt x="5149802" y="1844846"/>
                </a:lnTo>
                <a:cubicBezTo>
                  <a:pt x="5138262" y="1844584"/>
                  <a:pt x="5124907" y="1847312"/>
                  <a:pt x="5114927" y="1847827"/>
                </a:cubicBez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57791" y="1796774"/>
                  <a:pt x="4662147" y="1786932"/>
                  <a:pt x="4640313" y="1784307"/>
                </a:cubicBezTo>
                <a:cubicBezTo>
                  <a:pt x="4614551" y="1781631"/>
                  <a:pt x="4552839" y="1782829"/>
                  <a:pt x="4536503" y="1785334"/>
                </a:cubicBezTo>
                <a:lnTo>
                  <a:pt x="4513724" y="1791996"/>
                </a:lnTo>
                <a:lnTo>
                  <a:pt x="4459810" y="1797886"/>
                </a:lnTo>
                <a:lnTo>
                  <a:pt x="4379064" y="1817177"/>
                </a:lnTo>
                <a:cubicBezTo>
                  <a:pt x="4349703" y="1824677"/>
                  <a:pt x="4313198" y="1824834"/>
                  <a:pt x="4290981" y="1839677"/>
                </a:cubicBezTo>
                <a:cubicBezTo>
                  <a:pt x="4277508" y="1842452"/>
                  <a:pt x="4248116" y="1849332"/>
                  <a:pt x="4238372" y="1851480"/>
                </a:cubicBez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78518" y="1876434"/>
                  <a:pt x="3780102" y="1870848"/>
                  <a:pt x="3758105" y="1871856"/>
                </a:cubicBezTo>
                <a:cubicBezTo>
                  <a:pt x="3717288" y="1874853"/>
                  <a:pt x="3625982" y="1888026"/>
                  <a:pt x="3567259" y="1893482"/>
                </a:cubicBezTo>
                <a:cubicBezTo>
                  <a:pt x="3512865" y="1897927"/>
                  <a:pt x="3463644" y="1898121"/>
                  <a:pt x="3405770" y="1904591"/>
                </a:cubicBezTo>
                <a:cubicBezTo>
                  <a:pt x="3361027" y="1917619"/>
                  <a:pt x="3312439" y="1902759"/>
                  <a:pt x="3280097" y="1919610"/>
                </a:cubicBezTo>
                <a:cubicBezTo>
                  <a:pt x="3120979" y="1944600"/>
                  <a:pt x="3052347" y="1932877"/>
                  <a:pt x="3009910" y="1957866"/>
                </a:cubicBezTo>
                <a:cubicBezTo>
                  <a:pt x="3005875" y="1961558"/>
                  <a:pt x="3001138" y="1964570"/>
                  <a:pt x="2995934" y="1967085"/>
                </a:cubicBezTo>
                <a:lnTo>
                  <a:pt x="2942858" y="1981367"/>
                </a:lnTo>
                <a:lnTo>
                  <a:pt x="2875436" y="1996977"/>
                </a:lnTo>
                <a:lnTo>
                  <a:pt x="2874892" y="1996085"/>
                </a:lnTo>
                <a:cubicBezTo>
                  <a:pt x="2869596" y="1995339"/>
                  <a:pt x="2856789" y="1995778"/>
                  <a:pt x="2843662" y="1992498"/>
                </a:cubicBezTo>
                <a:lnTo>
                  <a:pt x="2718916" y="1990867"/>
                </a:lnTo>
                <a:lnTo>
                  <a:pt x="2713522" y="1990173"/>
                </a:lnTo>
                <a:lnTo>
                  <a:pt x="2476147" y="1998305"/>
                </a:lnTo>
                <a:cubicBezTo>
                  <a:pt x="2437134" y="2013637"/>
                  <a:pt x="2413847" y="1999542"/>
                  <a:pt x="2373568" y="2003219"/>
                </a:cubicBezTo>
                <a:cubicBezTo>
                  <a:pt x="2342080" y="2003293"/>
                  <a:pt x="2308969" y="1996768"/>
                  <a:pt x="2287219" y="1998750"/>
                </a:cubicBezTo>
                <a:cubicBezTo>
                  <a:pt x="2221974" y="2012601"/>
                  <a:pt x="2205627" y="2006345"/>
                  <a:pt x="2164831" y="2010143"/>
                </a:cubicBezTo>
                <a:cubicBezTo>
                  <a:pt x="2133996" y="2017246"/>
                  <a:pt x="2078492" y="2040373"/>
                  <a:pt x="2058061" y="2047942"/>
                </a:cubicBezTo>
                <a:lnTo>
                  <a:pt x="2042244" y="2055560"/>
                </a:lnTo>
                <a:cubicBezTo>
                  <a:pt x="2012576" y="2064443"/>
                  <a:pt x="1896351" y="2111357"/>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390051" y="2245335"/>
                  <a:pt x="1383992" y="2237380"/>
                  <a:pt x="1370962" y="2237474"/>
                </a:cubicBezTo>
                <a:lnTo>
                  <a:pt x="1356367" y="2235089"/>
                </a:lnTo>
                <a:cubicBezTo>
                  <a:pt x="1341168" y="2233783"/>
                  <a:pt x="1306602" y="2233428"/>
                  <a:pt x="1279765" y="2229639"/>
                </a:cubicBezTo>
                <a:cubicBezTo>
                  <a:pt x="1260110" y="2221111"/>
                  <a:pt x="1209850" y="2211602"/>
                  <a:pt x="1195347" y="2212354"/>
                </a:cubicBezTo>
                <a:cubicBezTo>
                  <a:pt x="1171903" y="2216875"/>
                  <a:pt x="1033292" y="2222456"/>
                  <a:pt x="970251" y="2221029"/>
                </a:cubicBezTo>
                <a:cubicBezTo>
                  <a:pt x="913858" y="2213074"/>
                  <a:pt x="857841" y="2217424"/>
                  <a:pt x="812914" y="2210095"/>
                </a:cubicBezTo>
                <a:cubicBezTo>
                  <a:pt x="762967" y="2180805"/>
                  <a:pt x="645932" y="2185851"/>
                  <a:pt x="597225" y="2180999"/>
                </a:cubicBezTo>
                <a:cubicBezTo>
                  <a:pt x="575890" y="2176791"/>
                  <a:pt x="534371" y="2181270"/>
                  <a:pt x="520671" y="2180980"/>
                </a:cubicBezTo>
                <a:cubicBezTo>
                  <a:pt x="455720" y="2175427"/>
                  <a:pt x="449447" y="2164849"/>
                  <a:pt x="413835" y="2156783"/>
                </a:cubicBezTo>
                <a:cubicBezTo>
                  <a:pt x="401959" y="2163765"/>
                  <a:pt x="389622" y="2160522"/>
                  <a:pt x="376513" y="2154014"/>
                </a:cubicBezTo>
                <a:cubicBezTo>
                  <a:pt x="344376" y="2156059"/>
                  <a:pt x="311403" y="2146283"/>
                  <a:pt x="273386" y="2142551"/>
                </a:cubicBezTo>
                <a:cubicBezTo>
                  <a:pt x="223574" y="2138021"/>
                  <a:pt x="116931" y="2131360"/>
                  <a:pt x="77641" y="2126835"/>
                </a:cubicBezTo>
                <a:lnTo>
                  <a:pt x="37645" y="2115401"/>
                </a:lnTo>
                <a:cubicBezTo>
                  <a:pt x="29688" y="2109582"/>
                  <a:pt x="16534" y="2111084"/>
                  <a:pt x="4572" y="2111091"/>
                </a:cubicBezTo>
                <a:lnTo>
                  <a:pt x="0" y="2110468"/>
                </a:lnTo>
                <a:lnTo>
                  <a:pt x="0" y="0"/>
                </a:ln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AA3C5B-C5E6-52C2-2C77-8B82E7F5B3C0}"/>
              </a:ext>
            </a:extLst>
          </p:cNvPr>
          <p:cNvSpPr>
            <a:spLocks noGrp="1"/>
          </p:cNvSpPr>
          <p:nvPr>
            <p:ph type="title"/>
          </p:nvPr>
        </p:nvSpPr>
        <p:spPr>
          <a:xfrm>
            <a:off x="575569" y="517535"/>
            <a:ext cx="9753600" cy="1149844"/>
          </a:xfrm>
        </p:spPr>
        <p:txBody>
          <a:bodyPr anchor="ctr">
            <a:normAutofit/>
          </a:bodyPr>
          <a:lstStyle/>
          <a:p>
            <a:r>
              <a:rPr lang="en-US" dirty="0"/>
              <a:t>Real-Time Decision Making:</a:t>
            </a:r>
          </a:p>
        </p:txBody>
      </p:sp>
      <p:graphicFrame>
        <p:nvGraphicFramePr>
          <p:cNvPr id="19" name="Content Placeholder 2">
            <a:extLst>
              <a:ext uri="{FF2B5EF4-FFF2-40B4-BE49-F238E27FC236}">
                <a16:creationId xmlns:a16="http://schemas.microsoft.com/office/drawing/2014/main" id="{8D8F5457-5F39-ECF1-C604-CDF5BBDCB496}"/>
              </a:ext>
            </a:extLst>
          </p:cNvPr>
          <p:cNvGraphicFramePr>
            <a:graphicFrameLocks noGrp="1"/>
          </p:cNvGraphicFramePr>
          <p:nvPr>
            <p:ph idx="1"/>
            <p:extLst>
              <p:ext uri="{D42A27DB-BD31-4B8C-83A1-F6EECF244321}">
                <p14:modId xmlns:p14="http://schemas.microsoft.com/office/powerpoint/2010/main" val="407145342"/>
              </p:ext>
            </p:extLst>
          </p:nvPr>
        </p:nvGraphicFramePr>
        <p:xfrm>
          <a:off x="575569" y="1866468"/>
          <a:ext cx="11048260" cy="4539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630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FCCD4C3-17F4-425F-A2B6-AAF5D7770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374E43F-A342-40F8-AAD3-1C47447E1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3027530" y="0"/>
            <a:ext cx="9164470" cy="1943100"/>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9288370" h="1858154">
                <a:moveTo>
                  <a:pt x="0" y="1858154"/>
                </a:moveTo>
                <a:lnTo>
                  <a:pt x="1049" y="1857909"/>
                </a:lnTo>
                <a:cubicBezTo>
                  <a:pt x="74675" y="1831386"/>
                  <a:pt x="218534" y="1803822"/>
                  <a:pt x="370426" y="1702965"/>
                </a:cubicBezTo>
                <a:cubicBezTo>
                  <a:pt x="508969" y="1649765"/>
                  <a:pt x="440682" y="1619463"/>
                  <a:pt x="832307" y="1538702"/>
                </a:cubicBezTo>
                <a:cubicBezTo>
                  <a:pt x="878744" y="1533298"/>
                  <a:pt x="897351" y="1542198"/>
                  <a:pt x="971617" y="1522494"/>
                </a:cubicBezTo>
                <a:cubicBezTo>
                  <a:pt x="1030678" y="1519687"/>
                  <a:pt x="1097347" y="1540789"/>
                  <a:pt x="1186668" y="1521861"/>
                </a:cubicBezTo>
                <a:lnTo>
                  <a:pt x="1456865" y="1510292"/>
                </a:lnTo>
                <a:lnTo>
                  <a:pt x="1463005" y="151127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828622" y="816303"/>
                  <a:pt x="6844288" y="800250"/>
                  <a:pt x="6886312" y="781877"/>
                </a:cubicBezTo>
                <a:cubicBezTo>
                  <a:pt x="6904346" y="770915"/>
                  <a:pt x="6974811" y="693660"/>
                  <a:pt x="7006457" y="699758"/>
                </a:cubicBezTo>
                <a:cubicBezTo>
                  <a:pt x="7015878" y="688760"/>
                  <a:pt x="7169942" y="678731"/>
                  <a:pt x="7231643" y="640778"/>
                </a:cubicBezTo>
                <a:cubicBezTo>
                  <a:pt x="7291087" y="623099"/>
                  <a:pt x="7308597" y="611957"/>
                  <a:pt x="7363123" y="593682"/>
                </a:cubicBezTo>
                <a:cubicBezTo>
                  <a:pt x="7401879" y="595559"/>
                  <a:pt x="7517574" y="550445"/>
                  <a:pt x="7588368" y="531129"/>
                </a:cubicBezTo>
                <a:cubicBezTo>
                  <a:pt x="7669636" y="521516"/>
                  <a:pt x="7844833" y="454614"/>
                  <a:pt x="7952094" y="409302"/>
                </a:cubicBezTo>
                <a:cubicBezTo>
                  <a:pt x="8059356" y="363990"/>
                  <a:pt x="8146910" y="253405"/>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E1D7E1-AAE5-EECF-3EA6-FFCFF7FDF02C}"/>
              </a:ext>
            </a:extLst>
          </p:cNvPr>
          <p:cNvSpPr>
            <a:spLocks noGrp="1"/>
          </p:cNvSpPr>
          <p:nvPr>
            <p:ph type="title"/>
          </p:nvPr>
        </p:nvSpPr>
        <p:spPr>
          <a:xfrm>
            <a:off x="2637692" y="740230"/>
            <a:ext cx="8754207" cy="1689959"/>
          </a:xfrm>
        </p:spPr>
        <p:txBody>
          <a:bodyPr anchor="ctr">
            <a:normAutofit/>
          </a:bodyPr>
          <a:lstStyle/>
          <a:p>
            <a:pPr algn="r">
              <a:lnSpc>
                <a:spcPct val="110000"/>
              </a:lnSpc>
            </a:pPr>
            <a:r>
              <a:rPr lang="en-US" sz="4600"/>
              <a:t>Interpreting </a:t>
            </a:r>
            <a:br>
              <a:rPr lang="en-US" sz="4600"/>
            </a:br>
            <a:r>
              <a:rPr lang="en-US" sz="4600"/>
              <a:t>the Result:</a:t>
            </a:r>
          </a:p>
        </p:txBody>
      </p:sp>
      <p:sp>
        <p:nvSpPr>
          <p:cNvPr id="20" name="Content Placeholder 2">
            <a:extLst>
              <a:ext uri="{FF2B5EF4-FFF2-40B4-BE49-F238E27FC236}">
                <a16:creationId xmlns:a16="http://schemas.microsoft.com/office/drawing/2014/main" id="{4140C387-EE17-D794-9ECC-41298C943FBD}"/>
              </a:ext>
            </a:extLst>
          </p:cNvPr>
          <p:cNvSpPr>
            <a:spLocks noGrp="1"/>
          </p:cNvSpPr>
          <p:nvPr>
            <p:ph idx="1"/>
          </p:nvPr>
        </p:nvSpPr>
        <p:spPr>
          <a:xfrm>
            <a:off x="375822" y="1065972"/>
            <a:ext cx="7362314" cy="4814745"/>
          </a:xfrm>
        </p:spPr>
        <p:txBody>
          <a:bodyPr vert="horz" lIns="91440" tIns="45720" rIns="91440" bIns="45720" rtlCol="0" anchor="ctr">
            <a:noAutofit/>
          </a:bodyPr>
          <a:lstStyle/>
          <a:p>
            <a:pPr marL="0" indent="0">
              <a:lnSpc>
                <a:spcPct val="110000"/>
              </a:lnSpc>
              <a:buNone/>
            </a:pPr>
            <a:r>
              <a:rPr lang="en-US" sz="1200" dirty="0">
                <a:ea typeface="+mn-lt"/>
                <a:cs typeface="+mn-lt"/>
              </a:rPr>
              <a:t>To identify patterns in customer behavior, preferences, and spending habits from AmEx data, we can perform exploratory data analysis techniques such as descriptive statistics and data visualization. Here are some examples of the patterns that we can identify:</a:t>
            </a:r>
            <a:endParaRPr lang="en-US" sz="1200"/>
          </a:p>
          <a:p>
            <a:pPr marL="342900" indent="-342900">
              <a:lnSpc>
                <a:spcPct val="110000"/>
              </a:lnSpc>
              <a:buAutoNum type="arabicPeriod"/>
            </a:pPr>
            <a:r>
              <a:rPr lang="en-US" sz="1200" b="1" dirty="0">
                <a:ea typeface="+mn-lt"/>
                <a:cs typeface="+mn-lt"/>
              </a:rPr>
              <a:t>Targeted Marketing and Risk Assessment:</a:t>
            </a:r>
            <a:r>
              <a:rPr lang="en-US" sz="1200" dirty="0">
                <a:ea typeface="+mn-lt"/>
                <a:cs typeface="+mn-lt"/>
              </a:rPr>
              <a:t> AmEx can use targeted marketing strategies to reach out to specific occupation types and income brackets to offer them credit products that suit their financial capabilities. Additionally, they can also assess the risk profiles of these customers to determine their creditworthiness and the credit limits they can handle.</a:t>
            </a:r>
          </a:p>
          <a:p>
            <a:pPr marL="342900" indent="-342900">
              <a:lnSpc>
                <a:spcPct val="110000"/>
              </a:lnSpc>
              <a:buAutoNum type="arabicPeriod"/>
            </a:pPr>
            <a:r>
              <a:rPr lang="en-US" sz="1200" b="1" dirty="0">
                <a:ea typeface="+mn-lt"/>
                <a:cs typeface="+mn-lt"/>
              </a:rPr>
              <a:t>Credit Limit Adjustments:</a:t>
            </a:r>
            <a:r>
              <a:rPr lang="en-US" sz="1200" dirty="0">
                <a:ea typeface="+mn-lt"/>
                <a:cs typeface="+mn-lt"/>
              </a:rPr>
              <a:t> AmEx can adjust the credit limits of individuals who have utilized 80-100% of their available credit limits. Lowering credit limits to manageable levels can reduce the risk of default and increase the chances of successful repayment.</a:t>
            </a:r>
          </a:p>
          <a:p>
            <a:pPr marL="342900" indent="-342900">
              <a:lnSpc>
                <a:spcPct val="110000"/>
              </a:lnSpc>
              <a:buAutoNum type="arabicPeriod"/>
            </a:pPr>
            <a:r>
              <a:rPr lang="en-US" sz="1200" b="1" dirty="0">
                <a:ea typeface="+mn-lt"/>
                <a:cs typeface="+mn-lt"/>
              </a:rPr>
              <a:t>Credit Education:</a:t>
            </a:r>
            <a:r>
              <a:rPr lang="en-US" sz="1200" dirty="0">
                <a:ea typeface="+mn-lt"/>
                <a:cs typeface="+mn-lt"/>
              </a:rPr>
              <a:t> They can offer credit education to customers, especially those in occupation types with higher default rates. This education could include information about managing finances, budgeting, and using credit responsibly.</a:t>
            </a:r>
          </a:p>
          <a:p>
            <a:pPr marL="342900" indent="-342900">
              <a:lnSpc>
                <a:spcPct val="110000"/>
              </a:lnSpc>
              <a:buAutoNum type="arabicPeriod"/>
            </a:pPr>
            <a:r>
              <a:rPr lang="en-US" sz="1200" b="1" dirty="0">
                <a:ea typeface="+mn-lt"/>
                <a:cs typeface="+mn-lt"/>
              </a:rPr>
              <a:t>Family-oriented Products:</a:t>
            </a:r>
            <a:r>
              <a:rPr lang="en-US" sz="1200" dirty="0">
                <a:ea typeface="+mn-lt"/>
                <a:cs typeface="+mn-lt"/>
              </a:rPr>
              <a:t> Also can design family-oriented credit products that cater to larger households with children. These products could include features such as lower interest rates, rewards for spending on family expenses, and flexible repayment options.</a:t>
            </a:r>
          </a:p>
          <a:p>
            <a:pPr marL="342900" indent="-342900">
              <a:lnSpc>
                <a:spcPct val="110000"/>
              </a:lnSpc>
              <a:buAutoNum type="arabicPeriod"/>
            </a:pPr>
            <a:r>
              <a:rPr lang="en-US" sz="1200" b="1" dirty="0">
                <a:ea typeface="+mn-lt"/>
                <a:cs typeface="+mn-lt"/>
              </a:rPr>
              <a:t>Collections and Debt Management:</a:t>
            </a:r>
            <a:r>
              <a:rPr lang="en-US" sz="1200" dirty="0">
                <a:ea typeface="+mn-lt"/>
                <a:cs typeface="+mn-lt"/>
              </a:rPr>
              <a:t> At last, AmEx can use effective collections and debt management strategies to recover debts from past defaulters. This can include offering debt settlement options and debt restructuring plans that are flexible and sustainable.</a:t>
            </a:r>
            <a:endParaRPr lang="en-US" sz="1200"/>
          </a:p>
          <a:p>
            <a:pPr marL="0" indent="0">
              <a:lnSpc>
                <a:spcPct val="110000"/>
              </a:lnSpc>
              <a:buNone/>
            </a:pPr>
            <a:r>
              <a:rPr lang="en-US" sz="1200" b="1" dirty="0">
                <a:solidFill>
                  <a:srgbClr val="FFFF00"/>
                </a:solidFill>
                <a:ea typeface="+mn-lt"/>
                <a:cs typeface="+mn-lt"/>
              </a:rPr>
              <a:t>"Overall, American Express can use a combination of these solutions to address the challenges of credit defaults and create sustainable credit products for their customers."</a:t>
            </a:r>
          </a:p>
        </p:txBody>
      </p:sp>
    </p:spTree>
    <p:extLst>
      <p:ext uri="{BB962C8B-B14F-4D97-AF65-F5344CB8AC3E}">
        <p14:creationId xmlns:p14="http://schemas.microsoft.com/office/powerpoint/2010/main" val="868895868"/>
      </p:ext>
    </p:extLst>
  </p:cSld>
  <p:clrMapOvr>
    <a:masterClrMapping/>
  </p:clrMapOvr>
</p:sld>
</file>

<file path=ppt/theme/theme1.xml><?xml version="1.0" encoding="utf-8"?>
<a:theme xmlns:a="http://schemas.openxmlformats.org/drawingml/2006/main" name="AfterhoursVTI">
  <a:themeElements>
    <a:clrScheme name="Afterhours">
      <a:dk1>
        <a:sysClr val="windowText" lastClr="000000"/>
      </a:dk1>
      <a:lt1>
        <a:srgbClr val="FFFFFF"/>
      </a:lt1>
      <a:dk2>
        <a:srgbClr val="2D3122"/>
      </a:dk2>
      <a:lt2>
        <a:srgbClr val="F3F2EE"/>
      </a:lt2>
      <a:accent1>
        <a:srgbClr val="31AEC4"/>
      </a:accent1>
      <a:accent2>
        <a:srgbClr val="3163BD"/>
      </a:accent2>
      <a:accent3>
        <a:srgbClr val="5E854F"/>
      </a:accent3>
      <a:accent4>
        <a:srgbClr val="34B66C"/>
      </a:accent4>
      <a:accent5>
        <a:srgbClr val="CD2929"/>
      </a:accent5>
      <a:accent6>
        <a:srgbClr val="6946C8"/>
      </a:accent6>
      <a:hlink>
        <a:srgbClr val="0678EA"/>
      </a:hlink>
      <a:folHlink>
        <a:srgbClr val="B65887"/>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AfterhoursVTI</vt:lpstr>
      <vt:lpstr>Default Prediction and Business Insights:  American Express</vt:lpstr>
      <vt:lpstr>Introduction:</vt:lpstr>
      <vt:lpstr>PowerPoint Presentation</vt:lpstr>
      <vt:lpstr>PowerPoint Presentation</vt:lpstr>
      <vt:lpstr>PowerPoint Presentation</vt:lpstr>
      <vt:lpstr>Building a Predictive Model:</vt:lpstr>
      <vt:lpstr>Customer Segmentation:</vt:lpstr>
      <vt:lpstr>Real-Time Decision Making:</vt:lpstr>
      <vt:lpstr>Interpreting  the Result:</vt:lpstr>
      <vt:lpstr>Future Scope of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517</cp:revision>
  <dcterms:created xsi:type="dcterms:W3CDTF">2023-02-21T18:20:09Z</dcterms:created>
  <dcterms:modified xsi:type="dcterms:W3CDTF">2023-02-23T14:58:33Z</dcterms:modified>
</cp:coreProperties>
</file>