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4E0"/>
    <a:srgbClr val="66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9"/>
    <p:restoredTop sz="94705"/>
  </p:normalViewPr>
  <p:slideViewPr>
    <p:cSldViewPr snapToGrid="0">
      <p:cViewPr>
        <p:scale>
          <a:sx n="160" d="100"/>
          <a:sy n="160" d="100"/>
        </p:scale>
        <p:origin x="-2392" y="-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12/6/23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62337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12/6/23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2144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12/6/23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025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12/6/23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55403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12/6/23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56692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12/6/23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2130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12/6/23</a:t>
            </a:fld>
            <a:endParaRPr kumimoji="1" lang="ko-Kore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5006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12/6/23</a:t>
            </a:fld>
            <a:endParaRPr kumimoji="1" lang="ko-Kore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0467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12/6/23</a:t>
            </a:fld>
            <a:endParaRPr kumimoji="1" lang="ko-Kore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30983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12/6/23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76158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12/6/23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2529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BB9E-E686-F04C-B4A2-FCC986B7D119}" type="datetimeFigureOut">
              <a:rPr kumimoji="1" lang="ko-Kore-US" altLang="en-US" smtClean="0"/>
              <a:t>12/6/23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66663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32C61D70-A371-51E1-C69D-B08C7E1859F1}"/>
              </a:ext>
            </a:extLst>
          </p:cNvPr>
          <p:cNvSpPr/>
          <p:nvPr/>
        </p:nvSpPr>
        <p:spPr>
          <a:xfrm>
            <a:off x="3176491" y="2425149"/>
            <a:ext cx="17377632" cy="8078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/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DED195FE-A3DF-FC51-7622-C757558C9762}"/>
              </a:ext>
            </a:extLst>
          </p:cNvPr>
          <p:cNvSpPr/>
          <p:nvPr/>
        </p:nvSpPr>
        <p:spPr>
          <a:xfrm>
            <a:off x="14054550" y="4663109"/>
            <a:ext cx="6099577" cy="49934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/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2F8894F7-C469-FF34-1B49-D2A497CB3C9C}"/>
              </a:ext>
            </a:extLst>
          </p:cNvPr>
          <p:cNvSpPr/>
          <p:nvPr/>
        </p:nvSpPr>
        <p:spPr>
          <a:xfrm>
            <a:off x="14598595" y="6933717"/>
            <a:ext cx="5311471" cy="25521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 dirty="0"/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A27C4D2B-2775-8F3A-58B2-65971F1DC30B}"/>
              </a:ext>
            </a:extLst>
          </p:cNvPr>
          <p:cNvSpPr/>
          <p:nvPr/>
        </p:nvSpPr>
        <p:spPr>
          <a:xfrm>
            <a:off x="9772439" y="5444713"/>
            <a:ext cx="4158378" cy="30154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/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7F362A89-4513-65F6-1DD0-A56483AF8A3D}"/>
              </a:ext>
            </a:extLst>
          </p:cNvPr>
          <p:cNvSpPr/>
          <p:nvPr/>
        </p:nvSpPr>
        <p:spPr>
          <a:xfrm>
            <a:off x="3635219" y="4492487"/>
            <a:ext cx="5948245" cy="49934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97D13-13D9-BB1A-39C1-6DA2B6D09DBC}"/>
              </a:ext>
            </a:extLst>
          </p:cNvPr>
          <p:cNvSpPr/>
          <p:nvPr/>
        </p:nvSpPr>
        <p:spPr>
          <a:xfrm>
            <a:off x="10799570" y="2868438"/>
            <a:ext cx="2087952" cy="5841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App</a:t>
            </a:r>
            <a:endParaRPr kumimoji="1" lang="ko-Kore-US" altLang="en-US" sz="1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E68FCD-5437-2627-0A21-E3A11BDD2A99}"/>
              </a:ext>
            </a:extLst>
          </p:cNvPr>
          <p:cNvSpPr/>
          <p:nvPr/>
        </p:nvSpPr>
        <p:spPr>
          <a:xfrm>
            <a:off x="15699967" y="4790546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Presentation</a:t>
            </a:r>
            <a:endParaRPr kumimoji="1" lang="ko-Kore-US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B16507-91CF-00EF-09C3-5E5966F9C4A0}"/>
              </a:ext>
            </a:extLst>
          </p:cNvPr>
          <p:cNvSpPr/>
          <p:nvPr/>
        </p:nvSpPr>
        <p:spPr>
          <a:xfrm>
            <a:off x="11376523" y="5609530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Domain</a:t>
            </a:r>
            <a:endParaRPr kumimoji="1" lang="ko-Kore-US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A97A3F-21FC-491F-24B7-DF1EF2499D82}"/>
              </a:ext>
            </a:extLst>
          </p:cNvPr>
          <p:cNvSpPr/>
          <p:nvPr/>
        </p:nvSpPr>
        <p:spPr>
          <a:xfrm>
            <a:off x="7012646" y="4790546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Data</a:t>
            </a:r>
            <a:endParaRPr kumimoji="1" lang="ko-Kore-US" altLang="en-US" sz="1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87E4A-763F-8C8B-887A-5B9A27AE8072}"/>
              </a:ext>
            </a:extLst>
          </p:cNvPr>
          <p:cNvSpPr/>
          <p:nvPr/>
        </p:nvSpPr>
        <p:spPr>
          <a:xfrm>
            <a:off x="5538789" y="6865142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Network</a:t>
            </a:r>
            <a:endParaRPr kumimoji="1" lang="ko-Kore-US" altLang="en-US" sz="10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4E471F-512D-7F28-9FC5-EA913C21DC5E}"/>
              </a:ext>
            </a:extLst>
          </p:cNvPr>
          <p:cNvSpPr/>
          <p:nvPr/>
        </p:nvSpPr>
        <p:spPr>
          <a:xfrm>
            <a:off x="8501079" y="6865142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US" sz="1000" b="1" dirty="0">
                <a:solidFill>
                  <a:schemeClr val="bg1"/>
                </a:solidFill>
                <a:latin typeface="Open Sans" panose="020F0502020204030204" pitchFamily="34" charset="0"/>
              </a:rPr>
              <a:t>·</a:t>
            </a:r>
            <a:r>
              <a:rPr lang="en-US" altLang="ko-Kore-US" sz="1000" b="1" dirty="0">
                <a:solidFill>
                  <a:schemeClr val="bg1"/>
                </a:solidFill>
                <a:latin typeface="Open Sans" panose="020B0606030504020204" pitchFamily="34" charset="0"/>
              </a:rPr>
              <a:t>··</a:t>
            </a:r>
            <a:endParaRPr kumimoji="1" lang="ko-Kore-US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370EC3-BB5F-C45C-E1E1-A891246F490A}"/>
              </a:ext>
            </a:extLst>
          </p:cNvPr>
          <p:cNvSpPr/>
          <p:nvPr/>
        </p:nvSpPr>
        <p:spPr>
          <a:xfrm>
            <a:off x="14236603" y="6308547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Feature A</a:t>
            </a:r>
            <a:endParaRPr kumimoji="1" lang="ko-Kore-US" altLang="en-US" sz="1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418869-F674-C3F5-3C29-9A5C8E4E698B}"/>
              </a:ext>
            </a:extLst>
          </p:cNvPr>
          <p:cNvSpPr/>
          <p:nvPr/>
        </p:nvSpPr>
        <p:spPr>
          <a:xfrm>
            <a:off x="15702396" y="6308547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Feature B</a:t>
            </a:r>
            <a:endParaRPr kumimoji="1" lang="ko-Kore-US" altLang="en-US" sz="10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F81E2-FD1D-F358-2AE1-8476DDE1D785}"/>
              </a:ext>
            </a:extLst>
          </p:cNvPr>
          <p:cNvSpPr/>
          <p:nvPr/>
        </p:nvSpPr>
        <p:spPr>
          <a:xfrm>
            <a:off x="17168189" y="6308547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US" sz="1000" b="1" dirty="0">
                <a:solidFill>
                  <a:schemeClr val="bg1"/>
                </a:solidFill>
                <a:latin typeface="Open Sans" panose="020F0502020204030204" pitchFamily="34" charset="0"/>
              </a:rPr>
              <a:t>·</a:t>
            </a:r>
            <a:r>
              <a:rPr lang="en-US" altLang="ko-Kore-US" sz="1000" b="1" dirty="0">
                <a:solidFill>
                  <a:schemeClr val="bg1"/>
                </a:solidFill>
                <a:latin typeface="Open Sans" panose="020B0606030504020204" pitchFamily="34" charset="0"/>
              </a:rPr>
              <a:t>··</a:t>
            </a:r>
            <a:endParaRPr kumimoji="1" lang="ko-Kore-US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BA3D88-7933-21CD-059E-039890808633}"/>
              </a:ext>
            </a:extLst>
          </p:cNvPr>
          <p:cNvSpPr/>
          <p:nvPr/>
        </p:nvSpPr>
        <p:spPr>
          <a:xfrm>
            <a:off x="17170252" y="7778805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UI</a:t>
            </a:r>
            <a:endParaRPr kumimoji="1" lang="ko-Kore-US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E0E67D-A952-ED44-A77A-52C3E67F0905}"/>
              </a:ext>
            </a:extLst>
          </p:cNvPr>
          <p:cNvSpPr/>
          <p:nvPr/>
        </p:nvSpPr>
        <p:spPr>
          <a:xfrm>
            <a:off x="18839315" y="7778216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ViewModel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626FBA-F1F1-A59F-C65A-0E485DF763BA}"/>
              </a:ext>
            </a:extLst>
          </p:cNvPr>
          <p:cNvSpPr/>
          <p:nvPr/>
        </p:nvSpPr>
        <p:spPr>
          <a:xfrm>
            <a:off x="15433353" y="7778216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Model</a:t>
            </a:r>
            <a:endParaRPr kumimoji="1" lang="ko-Kore-US" altLang="en-US" sz="1000" b="1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80CE84EE-23DA-7E04-FA1E-E9F2522B82AE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>
            <a:off x="16165507" y="5110884"/>
            <a:ext cx="2429" cy="1197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E58F4C9D-B453-4FAD-1C3A-227659798B2C}"/>
              </a:ext>
            </a:extLst>
          </p:cNvPr>
          <p:cNvCxnSpPr>
            <a:stCxn id="17" idx="2"/>
            <a:endCxn id="28" idx="0"/>
          </p:cNvCxnSpPr>
          <p:nvPr/>
        </p:nvCxnSpPr>
        <p:spPr>
          <a:xfrm rot="5400000">
            <a:off x="14834994" y="4978033"/>
            <a:ext cx="1197663" cy="14633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53BB674-8011-EDBB-D088-81AFD3F4CB2A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16300787" y="4975604"/>
            <a:ext cx="1197663" cy="14682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CA94374-8D1B-FD06-066C-33CAB46D6C5C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17894627" y="6367987"/>
            <a:ext cx="1149331" cy="167112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2F055A6-DCFC-2A96-645A-2604C04D08A6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16200000" flipH="1">
            <a:off x="17059800" y="7202813"/>
            <a:ext cx="1149920" cy="20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882CB19A-2C5F-E75E-9581-1EC9D9957502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rot="5400000">
            <a:off x="16191646" y="6336132"/>
            <a:ext cx="1149331" cy="173483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06F46847-2236-5E6E-7689-9820B489194E}"/>
              </a:ext>
            </a:extLst>
          </p:cNvPr>
          <p:cNvCxnSpPr>
            <a:cxnSpLocks/>
            <a:stCxn id="21" idx="2"/>
            <a:endCxn id="141" idx="0"/>
          </p:cNvCxnSpPr>
          <p:nvPr/>
        </p:nvCxnSpPr>
        <p:spPr>
          <a:xfrm>
            <a:off x="7478186" y="5110884"/>
            <a:ext cx="7951" cy="1754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621B4B6B-FCB4-8CAA-7772-E6ED67154E7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864129" y="5251085"/>
            <a:ext cx="1754258" cy="147385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DCBF0A3C-3EBD-54D5-1EB5-1D5A95C8289B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16200000" flipH="1">
            <a:off x="7345273" y="5243796"/>
            <a:ext cx="1754258" cy="14884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5DF57887-74E1-9B2A-D832-C5AA9C95EBFA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11842063" y="3452561"/>
            <a:ext cx="1483" cy="2156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C94B6C71-EA67-0F99-92C2-D6DF572FBC30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5400000">
            <a:off x="8991874" y="1938873"/>
            <a:ext cx="1337985" cy="43653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42E890D-B76B-2D5A-B4BC-30C372D721B9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16200000" flipH="1">
            <a:off x="13335534" y="1960572"/>
            <a:ext cx="1337985" cy="43219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069798D-9E5A-2895-DB61-2D4963E079F3}"/>
              </a:ext>
            </a:extLst>
          </p:cNvPr>
          <p:cNvSpPr/>
          <p:nvPr/>
        </p:nvSpPr>
        <p:spPr>
          <a:xfrm>
            <a:off x="4113388" y="8819840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Data</a:t>
            </a:r>
          </a:p>
          <a:p>
            <a:pPr algn="ctr"/>
            <a:r>
              <a:rPr kumimoji="1" lang="en-US" altLang="ko-Kore-US" sz="1000" b="1" dirty="0"/>
              <a:t>Source</a:t>
            </a:r>
            <a:endParaRPr kumimoji="1" lang="ko-Kore-US" altLang="en-US" sz="1000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8B03336-5D11-7B3D-0918-61C7B9722460}"/>
              </a:ext>
            </a:extLst>
          </p:cNvPr>
          <p:cNvSpPr/>
          <p:nvPr/>
        </p:nvSpPr>
        <p:spPr>
          <a:xfrm>
            <a:off x="7019934" y="8819840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US" sz="1000" b="1" dirty="0">
                <a:solidFill>
                  <a:schemeClr val="bg1"/>
                </a:solidFill>
                <a:latin typeface="Open Sans" panose="020F0502020204030204" pitchFamily="34" charset="0"/>
              </a:rPr>
              <a:t>·</a:t>
            </a:r>
            <a:r>
              <a:rPr lang="en-US" altLang="ko-Kore-US" sz="1000" b="1" dirty="0">
                <a:solidFill>
                  <a:schemeClr val="bg1"/>
                </a:solidFill>
                <a:latin typeface="Open Sans" panose="020B0606030504020204" pitchFamily="34" charset="0"/>
              </a:rPr>
              <a:t>··</a:t>
            </a:r>
            <a:endParaRPr kumimoji="1" lang="ko-Kore-US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E2266404-A0C7-69EB-36E9-4DA9A15AA6EB}"/>
              </a:ext>
            </a:extLst>
          </p:cNvPr>
          <p:cNvCxnSpPr>
            <a:stCxn id="22" idx="2"/>
            <a:endCxn id="96" idx="0"/>
          </p:cNvCxnSpPr>
          <p:nvPr/>
        </p:nvCxnSpPr>
        <p:spPr>
          <a:xfrm rot="16200000" flipH="1">
            <a:off x="5927721" y="7262087"/>
            <a:ext cx="1634360" cy="148114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829862C3-75CE-835D-6230-2B2FA21D6502}"/>
              </a:ext>
            </a:extLst>
          </p:cNvPr>
          <p:cNvCxnSpPr>
            <a:stCxn id="22" idx="2"/>
            <a:endCxn id="95" idx="0"/>
          </p:cNvCxnSpPr>
          <p:nvPr/>
        </p:nvCxnSpPr>
        <p:spPr>
          <a:xfrm rot="5400000">
            <a:off x="4474449" y="7289960"/>
            <a:ext cx="1634360" cy="142540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EB5AB3-2B65-A1FC-AD49-FC668BDA7242}"/>
              </a:ext>
            </a:extLst>
          </p:cNvPr>
          <p:cNvSpPr/>
          <p:nvPr/>
        </p:nvSpPr>
        <p:spPr>
          <a:xfrm>
            <a:off x="5540693" y="8819834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Entity</a:t>
            </a:r>
            <a:endParaRPr kumimoji="1" lang="ko-Kore-US" altLang="en-US" sz="1000" b="1" dirty="0"/>
          </a:p>
        </p:txBody>
      </p: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6018CC99-D7D2-AEE8-12CA-8677F142F6F4}"/>
              </a:ext>
            </a:extLst>
          </p:cNvPr>
          <p:cNvCxnSpPr>
            <a:cxnSpLocks/>
            <a:stCxn id="22" idx="2"/>
            <a:endCxn id="108" idx="0"/>
          </p:cNvCxnSpPr>
          <p:nvPr/>
        </p:nvCxnSpPr>
        <p:spPr>
          <a:xfrm>
            <a:off x="6004329" y="7185480"/>
            <a:ext cx="1904" cy="1634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7775401-12FD-8746-2FB6-87048F406CCF}"/>
              </a:ext>
            </a:extLst>
          </p:cNvPr>
          <p:cNvSpPr/>
          <p:nvPr/>
        </p:nvSpPr>
        <p:spPr>
          <a:xfrm>
            <a:off x="17168952" y="9041713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Composable</a:t>
            </a:r>
          </a:p>
          <a:p>
            <a:pPr algn="ctr"/>
            <a:r>
              <a:rPr kumimoji="1" lang="en-US" altLang="ko-Kore-US" sz="1000" b="1" dirty="0"/>
              <a:t>Screen</a:t>
            </a:r>
          </a:p>
        </p:txBody>
      </p: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43BC6B5F-7F8A-88EA-BF29-5A60A4DE4BC1}"/>
              </a:ext>
            </a:extLst>
          </p:cNvPr>
          <p:cNvCxnSpPr>
            <a:cxnSpLocks/>
            <a:stCxn id="32" idx="2"/>
            <a:endCxn id="113" idx="0"/>
          </p:cNvCxnSpPr>
          <p:nvPr/>
        </p:nvCxnSpPr>
        <p:spPr>
          <a:xfrm rot="5400000">
            <a:off x="17163857" y="8569778"/>
            <a:ext cx="942570" cy="13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1F50E6C-0185-151F-16A1-545A7C9A9F3F}"/>
              </a:ext>
            </a:extLst>
          </p:cNvPr>
          <p:cNvSpPr/>
          <p:nvPr/>
        </p:nvSpPr>
        <p:spPr>
          <a:xfrm>
            <a:off x="16017197" y="9041713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Side Effect</a:t>
            </a:r>
            <a:endParaRPr kumimoji="1" lang="ko-Kore-US" altLang="en-US" sz="1000" b="1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83383DA-151E-9E77-97E1-94A2821F984D}"/>
              </a:ext>
            </a:extLst>
          </p:cNvPr>
          <p:cNvSpPr/>
          <p:nvPr/>
        </p:nvSpPr>
        <p:spPr>
          <a:xfrm>
            <a:off x="14877167" y="9041713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State</a:t>
            </a:r>
            <a:endParaRPr kumimoji="1" lang="ko-Kore-US" altLang="en-US" sz="1000" b="1" dirty="0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B90FECF0-10D6-2C5D-0EBD-53A84263724A}"/>
              </a:ext>
            </a:extLst>
          </p:cNvPr>
          <p:cNvCxnSpPr>
            <a:stCxn id="34" idx="2"/>
            <a:endCxn id="122" idx="0"/>
          </p:cNvCxnSpPr>
          <p:nvPr/>
        </p:nvCxnSpPr>
        <p:spPr>
          <a:xfrm rot="5400000">
            <a:off x="15149221" y="8292040"/>
            <a:ext cx="943159" cy="55618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47DC75F6-AAE8-0FC7-39D4-C65FD6E8C8FE}"/>
              </a:ext>
            </a:extLst>
          </p:cNvPr>
          <p:cNvCxnSpPr>
            <a:stCxn id="34" idx="2"/>
            <a:endCxn id="121" idx="0"/>
          </p:cNvCxnSpPr>
          <p:nvPr/>
        </p:nvCxnSpPr>
        <p:spPr>
          <a:xfrm rot="16200000" flipH="1">
            <a:off x="15719236" y="8278211"/>
            <a:ext cx="943159" cy="5838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0EAD684-1DF4-2F86-D9B3-443A9FD70099}"/>
              </a:ext>
            </a:extLst>
          </p:cNvPr>
          <p:cNvSpPr/>
          <p:nvPr/>
        </p:nvSpPr>
        <p:spPr>
          <a:xfrm>
            <a:off x="9896171" y="7760830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Repository</a:t>
            </a:r>
            <a:endParaRPr kumimoji="1" lang="ko-Kore-US" altLang="en-US" sz="1000" b="1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BCFC022-3BAB-58E9-E6CC-D0671A6A70DE}"/>
              </a:ext>
            </a:extLst>
          </p:cNvPr>
          <p:cNvSpPr/>
          <p:nvPr/>
        </p:nvSpPr>
        <p:spPr>
          <a:xfrm>
            <a:off x="11377316" y="7760830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Model</a:t>
            </a:r>
            <a:endParaRPr kumimoji="1" lang="ko-Kore-US" altLang="en-US" sz="1000" b="1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71027DCC-EAD9-65D5-282D-31B1BB4A13EF}"/>
              </a:ext>
            </a:extLst>
          </p:cNvPr>
          <p:cNvCxnSpPr>
            <a:stCxn id="20" idx="2"/>
            <a:endCxn id="129" idx="0"/>
          </p:cNvCxnSpPr>
          <p:nvPr/>
        </p:nvCxnSpPr>
        <p:spPr>
          <a:xfrm>
            <a:off x="11842063" y="5929868"/>
            <a:ext cx="793" cy="1830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꺾인 연결선[E] 133">
            <a:extLst>
              <a:ext uri="{FF2B5EF4-FFF2-40B4-BE49-F238E27FC236}">
                <a16:creationId xmlns:a16="http://schemas.microsoft.com/office/drawing/2014/main" id="{3CA96AEF-BB23-C07C-7E37-5987136BF098}"/>
              </a:ext>
            </a:extLst>
          </p:cNvPr>
          <p:cNvCxnSpPr>
            <a:stCxn id="20" idx="2"/>
            <a:endCxn id="128" idx="0"/>
          </p:cNvCxnSpPr>
          <p:nvPr/>
        </p:nvCxnSpPr>
        <p:spPr>
          <a:xfrm rot="5400000">
            <a:off x="10186406" y="6105173"/>
            <a:ext cx="1830962" cy="148035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91F0E85A-08F7-498E-B9E2-6A6194BD1408}"/>
              </a:ext>
            </a:extLst>
          </p:cNvPr>
          <p:cNvCxnSpPr>
            <a:cxnSpLocks/>
            <a:stCxn id="20" idx="2"/>
            <a:endCxn id="147" idx="0"/>
          </p:cNvCxnSpPr>
          <p:nvPr/>
        </p:nvCxnSpPr>
        <p:spPr>
          <a:xfrm rot="16200000" flipH="1">
            <a:off x="11680602" y="6091328"/>
            <a:ext cx="1830962" cy="15080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E74859C-1AE3-AE10-4779-5676D6D6F967}"/>
              </a:ext>
            </a:extLst>
          </p:cNvPr>
          <p:cNvSpPr/>
          <p:nvPr/>
        </p:nvSpPr>
        <p:spPr>
          <a:xfrm>
            <a:off x="7020597" y="6865138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Database</a:t>
            </a:r>
            <a:endParaRPr kumimoji="1" lang="ko-Kore-US" altLang="en-US" sz="1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C3E808-FD27-4B5A-9928-214CAC003A81}"/>
              </a:ext>
            </a:extLst>
          </p:cNvPr>
          <p:cNvSpPr txBox="1"/>
          <p:nvPr/>
        </p:nvSpPr>
        <p:spPr>
          <a:xfrm>
            <a:off x="18288902" y="9028910"/>
            <a:ext cx="1479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solidFill>
                  <a:schemeClr val="accent6">
                    <a:lumMod val="75000"/>
                  </a:schemeClr>
                </a:solidFill>
              </a:rPr>
              <a:t>MVI Components</a:t>
            </a:r>
            <a:endParaRPr kumimoji="1" lang="ko-Kore-US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65C5A7B-0299-A4B8-E889-0C01D8928A46}"/>
              </a:ext>
            </a:extLst>
          </p:cNvPr>
          <p:cNvSpPr/>
          <p:nvPr/>
        </p:nvSpPr>
        <p:spPr>
          <a:xfrm>
            <a:off x="12884564" y="7760830"/>
            <a:ext cx="931079" cy="320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sz="1000" b="1" dirty="0"/>
              <a:t>Use Case</a:t>
            </a:r>
            <a:endParaRPr kumimoji="1" lang="ko-Kore-US" altLang="en-US" sz="100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E2A392D-47DD-5758-5506-0FCE518F73EA}"/>
              </a:ext>
            </a:extLst>
          </p:cNvPr>
          <p:cNvSpPr txBox="1"/>
          <p:nvPr/>
        </p:nvSpPr>
        <p:spPr>
          <a:xfrm>
            <a:off x="17223226" y="10012275"/>
            <a:ext cx="2545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solidFill>
                  <a:schemeClr val="bg1">
                    <a:lumMod val="50000"/>
                  </a:schemeClr>
                </a:solidFill>
              </a:rPr>
              <a:t>Clean Architecture Components</a:t>
            </a:r>
            <a:endParaRPr kumimoji="1" lang="ko-Kore-US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2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33</Words>
  <Application>Microsoft Macintosh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박예찬</dc:creator>
  <cp:lastModifiedBy>박예찬</cp:lastModifiedBy>
  <cp:revision>2</cp:revision>
  <dcterms:created xsi:type="dcterms:W3CDTF">2023-12-06T00:55:13Z</dcterms:created>
  <dcterms:modified xsi:type="dcterms:W3CDTF">2023-12-06T02:00:00Z</dcterms:modified>
</cp:coreProperties>
</file>