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4E0"/>
    <a:srgbClr val="66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8"/>
    <p:restoredTop sz="94709"/>
  </p:normalViewPr>
  <p:slideViewPr>
    <p:cSldViewPr snapToGrid="0">
      <p:cViewPr>
        <p:scale>
          <a:sx n="140" d="100"/>
          <a:sy n="140" d="100"/>
        </p:scale>
        <p:origin x="-1440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FF601-838E-8040-8716-B29F4446C973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C80F-CCEC-704A-9C33-F80E84906AC4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46809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4C80F-CCEC-704A-9C33-F80E84906AC4}" type="slidenum">
              <a:rPr kumimoji="1" lang="ko-Kore-US" altLang="en-US" smtClean="0"/>
              <a:t>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39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6233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1449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9025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540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56692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130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5006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1046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30983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6158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25297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6BB9E-E686-F04C-B4A2-FCC986B7D119}" type="datetimeFigureOut">
              <a:rPr kumimoji="1" lang="ko-Kore-US" altLang="en-US" smtClean="0"/>
              <a:t>12/11/23</a:t>
            </a:fld>
            <a:endParaRPr kumimoji="1" lang="ko-Kore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2E87-B6BD-2843-AB94-6CAE28F136AA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66663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32C61D70-A371-51E1-C69D-B08C7E1859F1}"/>
              </a:ext>
            </a:extLst>
          </p:cNvPr>
          <p:cNvSpPr/>
          <p:nvPr/>
        </p:nvSpPr>
        <p:spPr>
          <a:xfrm>
            <a:off x="3176491" y="2425149"/>
            <a:ext cx="17377632" cy="8078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27C4D2B-2775-8F3A-58B2-65971F1DC30B}"/>
              </a:ext>
            </a:extLst>
          </p:cNvPr>
          <p:cNvSpPr/>
          <p:nvPr/>
        </p:nvSpPr>
        <p:spPr>
          <a:xfrm>
            <a:off x="9434894" y="5444713"/>
            <a:ext cx="4860826" cy="34409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097D13-13D9-BB1A-39C1-6DA2B6D09DBC}"/>
              </a:ext>
            </a:extLst>
          </p:cNvPr>
          <p:cNvSpPr/>
          <p:nvPr/>
        </p:nvSpPr>
        <p:spPr>
          <a:xfrm>
            <a:off x="10822810" y="2868437"/>
            <a:ext cx="2084994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App</a:t>
            </a:r>
            <a:endParaRPr kumimoji="1" lang="ko-Kore-US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B16507-91CF-00EF-09C3-5E5966F9C4A0}"/>
              </a:ext>
            </a:extLst>
          </p:cNvPr>
          <p:cNvSpPr/>
          <p:nvPr/>
        </p:nvSpPr>
        <p:spPr>
          <a:xfrm>
            <a:off x="11157066" y="56095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Domain</a:t>
            </a:r>
            <a:endParaRPr kumimoji="1" lang="ko-Kore-US" altLang="en-US" b="1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5DF57887-74E1-9B2A-D832-C5AA9C95EBFA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11865307" y="3462797"/>
            <a:ext cx="419" cy="2146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0EAD684-1DF4-2F86-D9B3-443A9FD70099}"/>
              </a:ext>
            </a:extLst>
          </p:cNvPr>
          <p:cNvSpPr/>
          <p:nvPr/>
        </p:nvSpPr>
        <p:spPr>
          <a:xfrm>
            <a:off x="9557842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Repository</a:t>
            </a:r>
            <a:endParaRPr kumimoji="1" lang="ko-Kore-US" altLang="en-US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BCFC022-3BAB-58E9-E6CC-D0671A6A70DE}"/>
              </a:ext>
            </a:extLst>
          </p:cNvPr>
          <p:cNvSpPr/>
          <p:nvPr/>
        </p:nvSpPr>
        <p:spPr>
          <a:xfrm>
            <a:off x="11161767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Model</a:t>
            </a:r>
            <a:endParaRPr kumimoji="1" lang="ko-Kore-US" altLang="en-US" b="1" dirty="0"/>
          </a:p>
        </p:txBody>
      </p: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71027DCC-EAD9-65D5-282D-31B1BB4A13EF}"/>
              </a:ext>
            </a:extLst>
          </p:cNvPr>
          <p:cNvCxnSpPr>
            <a:stCxn id="20" idx="2"/>
            <a:endCxn id="129" idx="0"/>
          </p:cNvCxnSpPr>
          <p:nvPr/>
        </p:nvCxnSpPr>
        <p:spPr>
          <a:xfrm>
            <a:off x="11865726" y="6203890"/>
            <a:ext cx="4701" cy="1556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3CA96AEF-BB23-C07C-7E37-5987136BF098}"/>
              </a:ext>
            </a:extLst>
          </p:cNvPr>
          <p:cNvCxnSpPr>
            <a:stCxn id="20" idx="2"/>
            <a:endCxn id="128" idx="0"/>
          </p:cNvCxnSpPr>
          <p:nvPr/>
        </p:nvCxnSpPr>
        <p:spPr>
          <a:xfrm rot="5400000">
            <a:off x="10287644" y="6182748"/>
            <a:ext cx="1556940" cy="159922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91F0E85A-08F7-498E-B9E2-6A6194BD1408}"/>
              </a:ext>
            </a:extLst>
          </p:cNvPr>
          <p:cNvCxnSpPr>
            <a:cxnSpLocks/>
            <a:stCxn id="20" idx="2"/>
            <a:endCxn id="147" idx="0"/>
          </p:cNvCxnSpPr>
          <p:nvPr/>
        </p:nvCxnSpPr>
        <p:spPr>
          <a:xfrm rot="16200000" flipH="1">
            <a:off x="11891569" y="6178047"/>
            <a:ext cx="1556940" cy="16086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7F362A89-4513-65F6-1DD0-A56483AF8A3D}"/>
              </a:ext>
            </a:extLst>
          </p:cNvPr>
          <p:cNvSpPr/>
          <p:nvPr/>
        </p:nvSpPr>
        <p:spPr>
          <a:xfrm>
            <a:off x="3260162" y="4404478"/>
            <a:ext cx="6209514" cy="4993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97A3F-21FC-491F-24B7-DF1EF2499D82}"/>
              </a:ext>
            </a:extLst>
          </p:cNvPr>
          <p:cNvSpPr/>
          <p:nvPr/>
        </p:nvSpPr>
        <p:spPr>
          <a:xfrm>
            <a:off x="6401524" y="471960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</a:t>
            </a:r>
            <a:endParaRPr kumimoji="1" lang="ko-Kore-US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987E4A-763F-8C8B-887A-5B9A27AE8072}"/>
              </a:ext>
            </a:extLst>
          </p:cNvPr>
          <p:cNvSpPr/>
          <p:nvPr/>
        </p:nvSpPr>
        <p:spPr>
          <a:xfrm>
            <a:off x="4832022" y="6505429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Network</a:t>
            </a:r>
            <a:endParaRPr kumimoji="1" lang="ko-Kore-US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4E471F-512D-7F28-9FC5-EA913C21DC5E}"/>
              </a:ext>
            </a:extLst>
          </p:cNvPr>
          <p:cNvSpPr/>
          <p:nvPr/>
        </p:nvSpPr>
        <p:spPr>
          <a:xfrm>
            <a:off x="7971026" y="6505427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06F46847-2236-5E6E-7689-9820B489194E}"/>
              </a:ext>
            </a:extLst>
          </p:cNvPr>
          <p:cNvCxnSpPr>
            <a:cxnSpLocks/>
            <a:stCxn id="21" idx="2"/>
            <a:endCxn id="141" idx="0"/>
          </p:cNvCxnSpPr>
          <p:nvPr/>
        </p:nvCxnSpPr>
        <p:spPr>
          <a:xfrm>
            <a:off x="7110184" y="5313960"/>
            <a:ext cx="0" cy="119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621B4B6B-FCB4-8CAA-7772-E6ED67154E7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729699" y="5124943"/>
            <a:ext cx="1191469" cy="156950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꺾인 연결선[E] 81">
            <a:extLst>
              <a:ext uri="{FF2B5EF4-FFF2-40B4-BE49-F238E27FC236}">
                <a16:creationId xmlns:a16="http://schemas.microsoft.com/office/drawing/2014/main" id="{DCBF0A3C-3EBD-54D5-1EB5-1D5A95C8289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rot="16200000" flipH="1">
            <a:off x="7299202" y="5124942"/>
            <a:ext cx="1191467" cy="1569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069798D-9E5A-2895-DB61-2D4963E079F3}"/>
              </a:ext>
            </a:extLst>
          </p:cNvPr>
          <p:cNvSpPr/>
          <p:nvPr/>
        </p:nvSpPr>
        <p:spPr>
          <a:xfrm>
            <a:off x="3368899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</a:t>
            </a:r>
          </a:p>
          <a:p>
            <a:pPr algn="ctr"/>
            <a:r>
              <a:rPr kumimoji="1" lang="en-US" altLang="ko-Kore-US" b="1" dirty="0"/>
              <a:t>Source</a:t>
            </a:r>
            <a:endParaRPr kumimoji="1" lang="ko-Kore-US" altLang="en-US" b="1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8B03336-5D11-7B3D-0918-61C7B9722460}"/>
              </a:ext>
            </a:extLst>
          </p:cNvPr>
          <p:cNvSpPr/>
          <p:nvPr/>
        </p:nvSpPr>
        <p:spPr>
          <a:xfrm>
            <a:off x="6291796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2266404-A0C7-69EB-36E9-4DA9A15AA6EB}"/>
              </a:ext>
            </a:extLst>
          </p:cNvPr>
          <p:cNvCxnSpPr>
            <a:stCxn id="22" idx="2"/>
            <a:endCxn id="96" idx="0"/>
          </p:cNvCxnSpPr>
          <p:nvPr/>
        </p:nvCxnSpPr>
        <p:spPr>
          <a:xfrm rot="16200000" flipH="1">
            <a:off x="5674835" y="6965636"/>
            <a:ext cx="1191469" cy="14597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꺾인 연결선[E] 106">
            <a:extLst>
              <a:ext uri="{FF2B5EF4-FFF2-40B4-BE49-F238E27FC236}">
                <a16:creationId xmlns:a16="http://schemas.microsoft.com/office/drawing/2014/main" id="{829862C3-75CE-835D-6230-2B2FA21D6502}"/>
              </a:ext>
            </a:extLst>
          </p:cNvPr>
          <p:cNvCxnSpPr>
            <a:stCxn id="22" idx="2"/>
            <a:endCxn id="95" idx="0"/>
          </p:cNvCxnSpPr>
          <p:nvPr/>
        </p:nvCxnSpPr>
        <p:spPr>
          <a:xfrm rot="5400000">
            <a:off x="4213387" y="6963962"/>
            <a:ext cx="1191469" cy="1463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6EB5AB3-2B65-A1FC-AD49-FC668BDA7242}"/>
              </a:ext>
            </a:extLst>
          </p:cNvPr>
          <p:cNvSpPr/>
          <p:nvPr/>
        </p:nvSpPr>
        <p:spPr>
          <a:xfrm>
            <a:off x="4829229" y="8291258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Entity</a:t>
            </a:r>
            <a:endParaRPr kumimoji="1" lang="ko-Kore-US" altLang="en-US" b="1" dirty="0"/>
          </a:p>
        </p:txBody>
      </p: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6018CC99-D7D2-AEE8-12CA-8677F142F6F4}"/>
              </a:ext>
            </a:extLst>
          </p:cNvPr>
          <p:cNvCxnSpPr>
            <a:cxnSpLocks/>
            <a:stCxn id="22" idx="2"/>
            <a:endCxn id="108" idx="0"/>
          </p:cNvCxnSpPr>
          <p:nvPr/>
        </p:nvCxnSpPr>
        <p:spPr>
          <a:xfrm flipH="1">
            <a:off x="5537889" y="7099789"/>
            <a:ext cx="2793" cy="119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E74859C-1AE3-AE10-4779-5676D6D6F967}"/>
              </a:ext>
            </a:extLst>
          </p:cNvPr>
          <p:cNvSpPr/>
          <p:nvPr/>
        </p:nvSpPr>
        <p:spPr>
          <a:xfrm>
            <a:off x="6401524" y="6505429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Database</a:t>
            </a:r>
            <a:endParaRPr kumimoji="1" lang="ko-Kore-US" altLang="en-US" b="1" dirty="0"/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DED195FE-A3DF-FC51-7622-C757558C9762}"/>
              </a:ext>
            </a:extLst>
          </p:cNvPr>
          <p:cNvSpPr/>
          <p:nvPr/>
        </p:nvSpPr>
        <p:spPr>
          <a:xfrm>
            <a:off x="14295720" y="3658358"/>
            <a:ext cx="6176941" cy="59528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/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2F8894F7-C469-FF34-1B49-D2A497CB3C9C}"/>
              </a:ext>
            </a:extLst>
          </p:cNvPr>
          <p:cNvSpPr/>
          <p:nvPr/>
        </p:nvSpPr>
        <p:spPr>
          <a:xfrm>
            <a:off x="14502384" y="6296877"/>
            <a:ext cx="5833871" cy="31524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b="1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0CE84EE-23DA-7E04-FA1E-E9F2522B82AE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17450027" y="4685837"/>
            <a:ext cx="1902" cy="83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E58F4C9D-B453-4FAD-1C3A-227659798B2C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rot="5400000">
            <a:off x="16011879" y="4085181"/>
            <a:ext cx="837493" cy="203880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53BB674-8011-EDBB-D088-81AFD3F4CB2A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rot="16200000" flipH="1">
            <a:off x="18061728" y="4074135"/>
            <a:ext cx="837493" cy="20608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BCA94374-8D1B-FD06-066C-33CAB46D6C5C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17037755" y="6531864"/>
            <a:ext cx="837493" cy="91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2F055A6-DCFC-2A96-645A-2604C04D08A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18062679" y="5506939"/>
            <a:ext cx="837493" cy="2058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882CB19A-2C5F-E75E-9581-1EC9D9957502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rot="5400000">
            <a:off x="16012830" y="5516083"/>
            <a:ext cx="837493" cy="204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43BC6B5F-7F8A-88EA-BF29-5A60A4DE4BC1}"/>
              </a:ext>
            </a:extLst>
          </p:cNvPr>
          <p:cNvCxnSpPr>
            <a:cxnSpLocks/>
            <a:stCxn id="32" idx="2"/>
            <a:endCxn id="113" idx="0"/>
          </p:cNvCxnSpPr>
          <p:nvPr/>
        </p:nvCxnSpPr>
        <p:spPr>
          <a:xfrm rot="5400000">
            <a:off x="19092176" y="7968289"/>
            <a:ext cx="837493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E68FCD-5437-2627-0A21-E3A11BDD2A99}"/>
              </a:ext>
            </a:extLst>
          </p:cNvPr>
          <p:cNvSpPr/>
          <p:nvPr/>
        </p:nvSpPr>
        <p:spPr>
          <a:xfrm>
            <a:off x="16741367" y="4091477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Presentation</a:t>
            </a:r>
            <a:endParaRPr kumimoji="1" lang="ko-Kore-US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370EC3-BB5F-C45C-E1E1-A891246F490A}"/>
              </a:ext>
            </a:extLst>
          </p:cNvPr>
          <p:cNvSpPr/>
          <p:nvPr/>
        </p:nvSpPr>
        <p:spPr>
          <a:xfrm>
            <a:off x="14702563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Feature A</a:t>
            </a:r>
            <a:endParaRPr kumimoji="1" lang="ko-Kore-US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418869-F674-C3F5-3C29-9A5C8E4E698B}"/>
              </a:ext>
            </a:extLst>
          </p:cNvPr>
          <p:cNvSpPr/>
          <p:nvPr/>
        </p:nvSpPr>
        <p:spPr>
          <a:xfrm>
            <a:off x="16743269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Feature B</a:t>
            </a:r>
            <a:endParaRPr kumimoji="1" lang="ko-Kore-US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5F81E2-FD1D-F358-2AE1-8476DDE1D785}"/>
              </a:ext>
            </a:extLst>
          </p:cNvPr>
          <p:cNvSpPr/>
          <p:nvPr/>
        </p:nvSpPr>
        <p:spPr>
          <a:xfrm>
            <a:off x="18802262" y="55233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US" b="1" dirty="0">
                <a:solidFill>
                  <a:schemeClr val="bg1"/>
                </a:solidFill>
                <a:latin typeface="Open Sans" panose="020F0502020204030204" pitchFamily="34" charset="0"/>
              </a:rPr>
              <a:t>·</a:t>
            </a:r>
            <a:r>
              <a:rPr lang="en-US" altLang="ko-Kore-US" b="1" dirty="0">
                <a:solidFill>
                  <a:schemeClr val="bg1"/>
                </a:solidFill>
                <a:latin typeface="Open Sans" panose="020B0606030504020204" pitchFamily="34" charset="0"/>
              </a:rPr>
              <a:t>··</a:t>
            </a:r>
            <a:endParaRPr kumimoji="1" lang="ko-Kore-US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BA3D88-7933-21CD-059E-039890808633}"/>
              </a:ext>
            </a:extLst>
          </p:cNvPr>
          <p:cNvSpPr/>
          <p:nvPr/>
        </p:nvSpPr>
        <p:spPr>
          <a:xfrm>
            <a:off x="18802262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UI</a:t>
            </a:r>
            <a:endParaRPr kumimoji="1" lang="ko-Kore-US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E0E67D-A952-ED44-A77A-52C3E67F0905}"/>
              </a:ext>
            </a:extLst>
          </p:cNvPr>
          <p:cNvSpPr/>
          <p:nvPr/>
        </p:nvSpPr>
        <p:spPr>
          <a:xfrm>
            <a:off x="16752413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ViewModel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626FBA-F1F1-A59F-C65A-0E485DF763BA}"/>
              </a:ext>
            </a:extLst>
          </p:cNvPr>
          <p:cNvSpPr/>
          <p:nvPr/>
        </p:nvSpPr>
        <p:spPr>
          <a:xfrm>
            <a:off x="14702563" y="6955183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Model</a:t>
            </a:r>
            <a:endParaRPr kumimoji="1" lang="ko-Kore-US" altLang="en-US" b="1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7775401-12FD-8746-2FB6-87048F406CCF}"/>
              </a:ext>
            </a:extLst>
          </p:cNvPr>
          <p:cNvSpPr/>
          <p:nvPr/>
        </p:nvSpPr>
        <p:spPr>
          <a:xfrm>
            <a:off x="18802262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Composable</a:t>
            </a:r>
          </a:p>
          <a:p>
            <a:pPr algn="ctr"/>
            <a:r>
              <a:rPr kumimoji="1" lang="en-US" altLang="ko-Kore-US" b="1" dirty="0"/>
              <a:t>Screen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1F50E6C-0185-151F-16A1-545A7C9A9F3F}"/>
              </a:ext>
            </a:extLst>
          </p:cNvPr>
          <p:cNvSpPr/>
          <p:nvPr/>
        </p:nvSpPr>
        <p:spPr>
          <a:xfrm>
            <a:off x="16752413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Side Effect</a:t>
            </a:r>
            <a:endParaRPr kumimoji="1" lang="ko-Kore-US" altLang="en-US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83383DA-151E-9E77-97E1-94A2821F984D}"/>
              </a:ext>
            </a:extLst>
          </p:cNvPr>
          <p:cNvSpPr/>
          <p:nvPr/>
        </p:nvSpPr>
        <p:spPr>
          <a:xfrm>
            <a:off x="14711707" y="8387036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State</a:t>
            </a:r>
            <a:endParaRPr kumimoji="1" lang="ko-Kore-US" altLang="en-US" b="1" dirty="0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B90FECF0-10D6-2C5D-0EBD-53A84263724A}"/>
              </a:ext>
            </a:extLst>
          </p:cNvPr>
          <p:cNvCxnSpPr>
            <a:stCxn id="34" idx="2"/>
            <a:endCxn id="122" idx="0"/>
          </p:cNvCxnSpPr>
          <p:nvPr/>
        </p:nvCxnSpPr>
        <p:spPr>
          <a:xfrm rot="16200000" flipH="1">
            <a:off x="14997049" y="7963717"/>
            <a:ext cx="837493" cy="914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47DC75F6-AAE8-0FC7-39D4-C65FD6E8C8FE}"/>
              </a:ext>
            </a:extLst>
          </p:cNvPr>
          <p:cNvCxnSpPr>
            <a:stCxn id="34" idx="2"/>
            <a:endCxn id="121" idx="0"/>
          </p:cNvCxnSpPr>
          <p:nvPr/>
        </p:nvCxnSpPr>
        <p:spPr>
          <a:xfrm rot="16200000" flipH="1">
            <a:off x="16017402" y="6943364"/>
            <a:ext cx="837493" cy="204985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5C3E808-FD27-4B5A-9928-214CAC003A81}"/>
              </a:ext>
            </a:extLst>
          </p:cNvPr>
          <p:cNvSpPr txBox="1"/>
          <p:nvPr/>
        </p:nvSpPr>
        <p:spPr>
          <a:xfrm>
            <a:off x="18636374" y="9065486"/>
            <a:ext cx="1479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US" sz="1400" b="1" dirty="0">
                <a:solidFill>
                  <a:schemeClr val="accent6">
                    <a:lumMod val="75000"/>
                  </a:schemeClr>
                </a:solidFill>
              </a:rPr>
              <a:t>MVI Components</a:t>
            </a:r>
            <a:endParaRPr kumimoji="1" lang="ko-Kore-US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65C5A7B-0299-A4B8-E889-0C01D8928A46}"/>
              </a:ext>
            </a:extLst>
          </p:cNvPr>
          <p:cNvSpPr/>
          <p:nvPr/>
        </p:nvSpPr>
        <p:spPr>
          <a:xfrm>
            <a:off x="12765692" y="7760830"/>
            <a:ext cx="1417320" cy="5943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US" b="1" dirty="0"/>
              <a:t>Use Case</a:t>
            </a:r>
            <a:endParaRPr kumimoji="1" lang="ko-Kore-US" alt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E2A392D-47DD-5758-5506-0FCE518F73EA}"/>
              </a:ext>
            </a:extLst>
          </p:cNvPr>
          <p:cNvSpPr txBox="1"/>
          <p:nvPr/>
        </p:nvSpPr>
        <p:spPr>
          <a:xfrm>
            <a:off x="16553915" y="9911143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b="1" dirty="0">
                <a:solidFill>
                  <a:schemeClr val="bg1">
                    <a:lumMod val="50000"/>
                  </a:schemeClr>
                </a:solidFill>
              </a:rPr>
              <a:t>Clean Architecture Components</a:t>
            </a:r>
            <a:endParaRPr kumimoji="1" lang="ko-Kore-US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42E890D-B76B-2D5A-B4BC-30C372D721B9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 rot="16200000" flipH="1">
            <a:off x="14343327" y="984777"/>
            <a:ext cx="628680" cy="55847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C94B6C71-EA67-0F99-92C2-D6DF572FBC30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8859345" y="1713637"/>
            <a:ext cx="1256803" cy="475512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2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</TotalTime>
  <Words>34</Words>
  <Application>Microsoft Macintosh PowerPoint</Application>
  <PresentationFormat>사용자 지정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박예찬</dc:creator>
  <cp:lastModifiedBy>박예찬</cp:lastModifiedBy>
  <cp:revision>4</cp:revision>
  <dcterms:created xsi:type="dcterms:W3CDTF">2023-12-06T00:55:13Z</dcterms:created>
  <dcterms:modified xsi:type="dcterms:W3CDTF">2023-12-11T05:01:29Z</dcterms:modified>
</cp:coreProperties>
</file>