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4E0"/>
    <a:srgbClr val="66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4686"/>
  </p:normalViewPr>
  <p:slideViewPr>
    <p:cSldViewPr snapToGrid="0">
      <p:cViewPr varScale="1">
        <p:scale>
          <a:sx n="96" d="100"/>
          <a:sy n="96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FF601-838E-8040-8716-B29F4446C973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C80F-CCEC-704A-9C33-F80E84906AC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46809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4C80F-CCEC-704A-9C33-F80E84906AC4}" type="slidenum">
              <a:rPr kumimoji="1" lang="ko-Kore-US" altLang="en-US" smtClean="0"/>
              <a:t>1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392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62337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144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025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540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669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2130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00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0467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0983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615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2529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BB9E-E686-F04C-B4A2-FCC986B7D119}" type="datetimeFigureOut">
              <a:rPr kumimoji="1" lang="ko-Kore-US" altLang="en-US" smtClean="0"/>
              <a:t>12/13/23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6666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32C61D70-A371-51E1-C69D-B08C7E1859F1}"/>
              </a:ext>
            </a:extLst>
          </p:cNvPr>
          <p:cNvSpPr/>
          <p:nvPr/>
        </p:nvSpPr>
        <p:spPr>
          <a:xfrm>
            <a:off x="3045884" y="2411564"/>
            <a:ext cx="19948552" cy="1020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>
              <a:solidFill>
                <a:sysClr val="windowText" lastClr="000000"/>
              </a:solidFill>
            </a:endParaRPr>
          </a:p>
        </p:txBody>
      </p:sp>
      <p:sp>
        <p:nvSpPr>
          <p:cNvPr id="206" name="모서리가 둥근 직사각형 205">
            <a:extLst>
              <a:ext uri="{FF2B5EF4-FFF2-40B4-BE49-F238E27FC236}">
                <a16:creationId xmlns:a16="http://schemas.microsoft.com/office/drawing/2014/main" id="{0757EEFE-5258-FBE3-084D-0E24DE0FA1DC}"/>
              </a:ext>
            </a:extLst>
          </p:cNvPr>
          <p:cNvSpPr/>
          <p:nvPr/>
        </p:nvSpPr>
        <p:spPr>
          <a:xfrm>
            <a:off x="8219230" y="3457665"/>
            <a:ext cx="6145590" cy="23701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667EAAC5-C652-9B83-0BF2-80BBE09B0C3D}"/>
              </a:ext>
            </a:extLst>
          </p:cNvPr>
          <p:cNvSpPr/>
          <p:nvPr/>
        </p:nvSpPr>
        <p:spPr>
          <a:xfrm>
            <a:off x="8503659" y="8990719"/>
            <a:ext cx="8180828" cy="2855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99B99C3D-1EE7-8D97-990A-F231144709C2}"/>
              </a:ext>
            </a:extLst>
          </p:cNvPr>
          <p:cNvSpPr/>
          <p:nvPr/>
        </p:nvSpPr>
        <p:spPr>
          <a:xfrm>
            <a:off x="18268817" y="2729948"/>
            <a:ext cx="3078113" cy="5195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82C73FBA-9F20-1BFD-6EC9-E45E8B99C427}"/>
              </a:ext>
            </a:extLst>
          </p:cNvPr>
          <p:cNvSpPr/>
          <p:nvPr/>
        </p:nvSpPr>
        <p:spPr>
          <a:xfrm>
            <a:off x="14542888" y="3146217"/>
            <a:ext cx="3433282" cy="4062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2A392D-47DD-5758-5506-0FCE518F73EA}"/>
              </a:ext>
            </a:extLst>
          </p:cNvPr>
          <p:cNvSpPr txBox="1"/>
          <p:nvPr/>
        </p:nvSpPr>
        <p:spPr>
          <a:xfrm>
            <a:off x="18142225" y="11924543"/>
            <a:ext cx="402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sz="2400" b="1" dirty="0">
                <a:solidFill>
                  <a:schemeClr val="bg1">
                    <a:lumMod val="50000"/>
                  </a:schemeClr>
                </a:solidFill>
              </a:rPr>
              <a:t>App Architecture Components</a:t>
            </a:r>
            <a:endParaRPr kumimoji="1" lang="ko-Kore-US" altLang="en-US" sz="2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85B3930-A50E-974B-35C3-C5BD86219F60}"/>
              </a:ext>
            </a:extLst>
          </p:cNvPr>
          <p:cNvSpPr/>
          <p:nvPr/>
        </p:nvSpPr>
        <p:spPr>
          <a:xfrm>
            <a:off x="15116529" y="6301144"/>
            <a:ext cx="2286000" cy="411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:data-impl</a:t>
            </a:r>
            <a:endParaRPr kumimoji="1" lang="ko-Kore-US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ACFD155-11C3-46F8-8FB3-FF6908FC2B13}"/>
              </a:ext>
            </a:extLst>
          </p:cNvPr>
          <p:cNvSpPr/>
          <p:nvPr/>
        </p:nvSpPr>
        <p:spPr>
          <a:xfrm>
            <a:off x="5131748" y="3756861"/>
            <a:ext cx="2286000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:app</a:t>
            </a:r>
            <a:endParaRPr kumimoji="1" lang="ko-Kore-US" altLang="en-US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DA1301F-DDF9-C1C4-07C2-A6639501C165}"/>
              </a:ext>
            </a:extLst>
          </p:cNvPr>
          <p:cNvSpPr/>
          <p:nvPr/>
        </p:nvSpPr>
        <p:spPr>
          <a:xfrm>
            <a:off x="8504454" y="3756859"/>
            <a:ext cx="2286000" cy="41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:presentation</a:t>
            </a:r>
            <a:endParaRPr kumimoji="1" lang="ko-Kore-US" altLang="en-US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440F91F-FA5B-D353-1A30-44AF54D7E2F0}"/>
              </a:ext>
            </a:extLst>
          </p:cNvPr>
          <p:cNvSpPr/>
          <p:nvPr/>
        </p:nvSpPr>
        <p:spPr>
          <a:xfrm>
            <a:off x="15116529" y="3736852"/>
            <a:ext cx="2286000" cy="411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:data-api</a:t>
            </a:r>
            <a:endParaRPr kumimoji="1" lang="ko-Kore-US" altLang="en-US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B47B446-B0F3-F4CA-52FE-7FC52C9D3846}"/>
              </a:ext>
            </a:extLst>
          </p:cNvPr>
          <p:cNvSpPr/>
          <p:nvPr/>
        </p:nvSpPr>
        <p:spPr>
          <a:xfrm>
            <a:off x="5145000" y="7513719"/>
            <a:ext cx="2286000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:buildconfig</a:t>
            </a:r>
            <a:endParaRPr kumimoji="1" lang="ko-Kore-US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2D3DE59-1D03-3DCE-E454-444F1C9F6459}"/>
              </a:ext>
            </a:extLst>
          </p:cNvPr>
          <p:cNvSpPr/>
          <p:nvPr/>
        </p:nvSpPr>
        <p:spPr>
          <a:xfrm>
            <a:off x="3600847" y="11434427"/>
            <a:ext cx="2286000" cy="4114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:buildconfig-stub</a:t>
            </a:r>
            <a:endParaRPr kumimoji="1" lang="ko-Kore-US" altLang="en-US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386BCE9B-65A1-BCFF-822A-649DB733FE6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7417748" y="3962599"/>
            <a:ext cx="1086706" cy="2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4DD24A-BBBC-6D6C-EF4C-630FADCF4BEC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743847" y="9925878"/>
            <a:ext cx="2056689" cy="1508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C8D6-96A2-2AE8-DB89-3A2FF9B19C29}"/>
              </a:ext>
            </a:extLst>
          </p:cNvPr>
          <p:cNvSpPr txBox="1"/>
          <p:nvPr/>
        </p:nvSpPr>
        <p:spPr>
          <a:xfrm>
            <a:off x="5736837" y="10839443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compileOnly</a:t>
            </a:r>
            <a:endParaRPr kumimoji="1" lang="ko-Kore-US" altLang="en-US" sz="1400" b="1" i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F088E08F-B180-93E6-789F-2FD317D9ABAE}"/>
              </a:ext>
            </a:extLst>
          </p:cNvPr>
          <p:cNvSpPr/>
          <p:nvPr/>
        </p:nvSpPr>
        <p:spPr>
          <a:xfrm>
            <a:off x="18664873" y="3062074"/>
            <a:ext cx="2286000" cy="411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:data:network-api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5F3C32A3-973C-8139-7345-22A2EAEB3420}"/>
              </a:ext>
            </a:extLst>
          </p:cNvPr>
          <p:cNvSpPr/>
          <p:nvPr/>
        </p:nvSpPr>
        <p:spPr>
          <a:xfrm>
            <a:off x="18664873" y="3739999"/>
            <a:ext cx="2286000" cy="411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:data:database-api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64FDDBEB-F90D-CCFE-B301-AAE32A914DB0}"/>
              </a:ext>
            </a:extLst>
          </p:cNvPr>
          <p:cNvSpPr/>
          <p:nvPr/>
        </p:nvSpPr>
        <p:spPr>
          <a:xfrm>
            <a:off x="18664873" y="4417924"/>
            <a:ext cx="2286000" cy="411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:data:…-api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37CDEC7C-680A-07E1-DE85-3CCA6393DA6D}"/>
              </a:ext>
            </a:extLst>
          </p:cNvPr>
          <p:cNvSpPr/>
          <p:nvPr/>
        </p:nvSpPr>
        <p:spPr>
          <a:xfrm>
            <a:off x="18664873" y="5622079"/>
            <a:ext cx="2286000" cy="411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:data:network-impl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DCAD3665-4FC7-4BC4-1171-894B16E4E849}"/>
              </a:ext>
            </a:extLst>
          </p:cNvPr>
          <p:cNvSpPr/>
          <p:nvPr/>
        </p:nvSpPr>
        <p:spPr>
          <a:xfrm>
            <a:off x="18664873" y="6300004"/>
            <a:ext cx="2286000" cy="411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:data:database-impl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7351E891-D95F-F631-8633-A84133A681ED}"/>
              </a:ext>
            </a:extLst>
          </p:cNvPr>
          <p:cNvSpPr/>
          <p:nvPr/>
        </p:nvSpPr>
        <p:spPr>
          <a:xfrm>
            <a:off x="18664873" y="6977929"/>
            <a:ext cx="2286000" cy="411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:data:…-impl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079A6857-EE16-6A44-B40A-D7C8098A0D51}"/>
              </a:ext>
            </a:extLst>
          </p:cNvPr>
          <p:cNvCxnSpPr>
            <a:cxnSpLocks/>
            <a:stCxn id="2" idx="3"/>
            <a:endCxn id="62" idx="1"/>
          </p:cNvCxnSpPr>
          <p:nvPr/>
        </p:nvCxnSpPr>
        <p:spPr>
          <a:xfrm flipV="1">
            <a:off x="17402529" y="6505744"/>
            <a:ext cx="1262344" cy="114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6D3494E7-6C26-D17B-D9FB-D5097E8EB0E4}"/>
              </a:ext>
            </a:extLst>
          </p:cNvPr>
          <p:cNvCxnSpPr>
            <a:cxnSpLocks/>
            <a:stCxn id="2" idx="3"/>
            <a:endCxn id="63" idx="1"/>
          </p:cNvCxnSpPr>
          <p:nvPr/>
        </p:nvCxnSpPr>
        <p:spPr>
          <a:xfrm>
            <a:off x="17402529" y="6506884"/>
            <a:ext cx="1262344" cy="67678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4D0611BE-FDA7-14B3-8D8C-F6E85F9AECAA}"/>
              </a:ext>
            </a:extLst>
          </p:cNvPr>
          <p:cNvSpPr/>
          <p:nvPr/>
        </p:nvSpPr>
        <p:spPr>
          <a:xfrm>
            <a:off x="11877160" y="3757105"/>
            <a:ext cx="2286000" cy="41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:presentation:scheme</a:t>
            </a:r>
            <a:endParaRPr kumimoji="1" lang="ko-Kore-US" altLang="en-US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6C6D534B-8210-F294-3ADC-3FC3EBAA49F4}"/>
              </a:ext>
            </a:extLst>
          </p:cNvPr>
          <p:cNvSpPr/>
          <p:nvPr/>
        </p:nvSpPr>
        <p:spPr>
          <a:xfrm>
            <a:off x="11877160" y="4430625"/>
            <a:ext cx="2286000" cy="41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:presentation:main</a:t>
            </a:r>
            <a:endParaRPr kumimoji="1" lang="ko-Kore-US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16444C7B-F4DD-7BE3-05AE-880360FAA46C}"/>
              </a:ext>
            </a:extLst>
          </p:cNvPr>
          <p:cNvSpPr/>
          <p:nvPr/>
        </p:nvSpPr>
        <p:spPr>
          <a:xfrm>
            <a:off x="11877160" y="5104146"/>
            <a:ext cx="2286000" cy="41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:presentation:…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5D90600E-2A1D-E71E-62A7-D54CB1E70C51}"/>
              </a:ext>
            </a:extLst>
          </p:cNvPr>
          <p:cNvSpPr/>
          <p:nvPr/>
        </p:nvSpPr>
        <p:spPr>
          <a:xfrm>
            <a:off x="9902326" y="9310285"/>
            <a:ext cx="1828800" cy="41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03B0D122-887B-AC99-98DE-34E10F639FBF}"/>
              </a:ext>
            </a:extLst>
          </p:cNvPr>
          <p:cNvSpPr/>
          <p:nvPr/>
        </p:nvSpPr>
        <p:spPr>
          <a:xfrm>
            <a:off x="12106010" y="9310285"/>
            <a:ext cx="1828800" cy="41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ViewModel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B1574094-AE2B-1D79-B654-4D88A53C8C65}"/>
              </a:ext>
            </a:extLst>
          </p:cNvPr>
          <p:cNvSpPr/>
          <p:nvPr/>
        </p:nvSpPr>
        <p:spPr>
          <a:xfrm>
            <a:off x="14309694" y="9310285"/>
            <a:ext cx="1828800" cy="41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9AB3C93F-A52F-536D-81F8-0D2EB598EE5A}"/>
              </a:ext>
            </a:extLst>
          </p:cNvPr>
          <p:cNvCxnSpPr>
            <a:cxnSpLocks/>
            <a:stCxn id="4" idx="3"/>
            <a:endCxn id="100" idx="1"/>
          </p:cNvCxnSpPr>
          <p:nvPr/>
        </p:nvCxnSpPr>
        <p:spPr>
          <a:xfrm>
            <a:off x="10790454" y="3962599"/>
            <a:ext cx="1086706" cy="24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B85CC982-3262-EA74-6B39-DB5CDA1436DA}"/>
              </a:ext>
            </a:extLst>
          </p:cNvPr>
          <p:cNvCxnSpPr>
            <a:cxnSpLocks/>
            <a:stCxn id="4" idx="3"/>
            <a:endCxn id="102" idx="1"/>
          </p:cNvCxnSpPr>
          <p:nvPr/>
        </p:nvCxnSpPr>
        <p:spPr>
          <a:xfrm>
            <a:off x="10790454" y="3962599"/>
            <a:ext cx="1086706" cy="673766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9B344E15-D580-38E3-F4DA-174F1E07F6E8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>
            <a:off x="10790454" y="3962599"/>
            <a:ext cx="1086706" cy="1347287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0709FCA2-0716-AF78-C257-E4B3C340B5E4}"/>
              </a:ext>
            </a:extLst>
          </p:cNvPr>
          <p:cNvSpPr/>
          <p:nvPr/>
        </p:nvSpPr>
        <p:spPr>
          <a:xfrm>
            <a:off x="8716255" y="10946929"/>
            <a:ext cx="1828800" cy="41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State</a:t>
            </a: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A48CC3B9-A08F-E418-FD40-634A391478B6}"/>
              </a:ext>
            </a:extLst>
          </p:cNvPr>
          <p:cNvSpPr/>
          <p:nvPr/>
        </p:nvSpPr>
        <p:spPr>
          <a:xfrm>
            <a:off x="11105340" y="10946929"/>
            <a:ext cx="1828800" cy="41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Side Effect</a:t>
            </a:r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3F297CD6-9442-FF90-0144-0C4A4919537B}"/>
              </a:ext>
            </a:extLst>
          </p:cNvPr>
          <p:cNvCxnSpPr>
            <a:cxnSpLocks/>
            <a:stCxn id="104" idx="2"/>
            <a:endCxn id="131" idx="0"/>
          </p:cNvCxnSpPr>
          <p:nvPr/>
        </p:nvCxnSpPr>
        <p:spPr>
          <a:xfrm rot="5400000">
            <a:off x="9611109" y="9741312"/>
            <a:ext cx="1225164" cy="118607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6574B652-8986-820D-B815-FEC3BD410B3E}"/>
              </a:ext>
            </a:extLst>
          </p:cNvPr>
          <p:cNvCxnSpPr>
            <a:cxnSpLocks/>
            <a:stCxn id="104" idx="2"/>
            <a:endCxn id="133" idx="0"/>
          </p:cNvCxnSpPr>
          <p:nvPr/>
        </p:nvCxnSpPr>
        <p:spPr>
          <a:xfrm rot="16200000" flipH="1">
            <a:off x="10805651" y="9732840"/>
            <a:ext cx="1225164" cy="120301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8386F5FE-8443-BAC1-596A-AE9F6200495B}"/>
              </a:ext>
            </a:extLst>
          </p:cNvPr>
          <p:cNvSpPr/>
          <p:nvPr/>
        </p:nvSpPr>
        <p:spPr>
          <a:xfrm>
            <a:off x="14308983" y="10946929"/>
            <a:ext cx="1828800" cy="41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Composable</a:t>
            </a:r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EC20987F-F32A-D7F5-2F33-C6444B7CE531}"/>
              </a:ext>
            </a:extLst>
          </p:cNvPr>
          <p:cNvCxnSpPr>
            <a:cxnSpLocks/>
            <a:stCxn id="106" idx="2"/>
            <a:endCxn id="149" idx="0"/>
          </p:cNvCxnSpPr>
          <p:nvPr/>
        </p:nvCxnSpPr>
        <p:spPr>
          <a:xfrm rot="5400000">
            <a:off x="14611157" y="10333992"/>
            <a:ext cx="1225164" cy="71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CBC4F010-6CAF-6470-6CC7-03767F2A92EF}"/>
              </a:ext>
            </a:extLst>
          </p:cNvPr>
          <p:cNvCxnSpPr>
            <a:cxnSpLocks/>
            <a:stCxn id="103" idx="3"/>
            <a:endCxn id="5" idx="1"/>
          </p:cNvCxnSpPr>
          <p:nvPr/>
        </p:nvCxnSpPr>
        <p:spPr>
          <a:xfrm flipV="1">
            <a:off x="14163160" y="3942592"/>
            <a:ext cx="953369" cy="136729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160BB48-4A03-7031-9949-AFA133ED4694}"/>
              </a:ext>
            </a:extLst>
          </p:cNvPr>
          <p:cNvCxnSpPr>
            <a:cxnSpLocks/>
            <a:stCxn id="103" idx="3"/>
            <a:endCxn id="2" idx="1"/>
          </p:cNvCxnSpPr>
          <p:nvPr/>
        </p:nvCxnSpPr>
        <p:spPr>
          <a:xfrm>
            <a:off x="14163160" y="5309886"/>
            <a:ext cx="953369" cy="119699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F307072-22D8-3D94-3F73-CBC32077A603}"/>
              </a:ext>
            </a:extLst>
          </p:cNvPr>
          <p:cNvSpPr txBox="1"/>
          <p:nvPr/>
        </p:nvSpPr>
        <p:spPr>
          <a:xfrm>
            <a:off x="14616037" y="5762468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runtimeOnly</a:t>
            </a:r>
            <a:endParaRPr kumimoji="1" lang="ko-Kore-US" altLang="en-US" sz="1400" b="1" i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EF23E24-C9AA-4941-B52E-DE8D010729B2}"/>
              </a:ext>
            </a:extLst>
          </p:cNvPr>
          <p:cNvCxnSpPr>
            <a:stCxn id="3" idx="2"/>
            <a:endCxn id="30" idx="0"/>
          </p:cNvCxnSpPr>
          <p:nvPr/>
        </p:nvCxnSpPr>
        <p:spPr>
          <a:xfrm>
            <a:off x="6274748" y="4168341"/>
            <a:ext cx="13252" cy="334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꺾인 연결선[E] 172">
            <a:extLst>
              <a:ext uri="{FF2B5EF4-FFF2-40B4-BE49-F238E27FC236}">
                <a16:creationId xmlns:a16="http://schemas.microsoft.com/office/drawing/2014/main" id="{A88FDB39-C295-E672-9737-B02DB9FA514D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 rot="16200000" flipH="1">
            <a:off x="11122956" y="7412830"/>
            <a:ext cx="3794659" cy="25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A0FAE7B8-BF11-6142-F27C-9AA8150002D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 rot="5400000">
            <a:off x="10021114" y="6311238"/>
            <a:ext cx="3794659" cy="220343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꺾인 연결선[E] 178">
            <a:extLst>
              <a:ext uri="{FF2B5EF4-FFF2-40B4-BE49-F238E27FC236}">
                <a16:creationId xmlns:a16="http://schemas.microsoft.com/office/drawing/2014/main" id="{72F44DE5-D07C-FD25-BF11-F60F8984BE0E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 rot="16200000" flipH="1">
            <a:off x="12224798" y="6310988"/>
            <a:ext cx="3794659" cy="220393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7A98E7D-DD08-1B48-CB26-8A76D56FD5F6}"/>
              </a:ext>
            </a:extLst>
          </p:cNvPr>
          <p:cNvSpPr txBox="1"/>
          <p:nvPr/>
        </p:nvSpPr>
        <p:spPr>
          <a:xfrm>
            <a:off x="16537825" y="6773525"/>
            <a:ext cx="126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b="1" dirty="0">
                <a:solidFill>
                  <a:schemeClr val="accent1">
                    <a:lumMod val="7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Repository</a:t>
            </a:r>
            <a:endParaRPr kumimoji="1" lang="ko-Kore-US" altLang="en-US" b="1" dirty="0">
              <a:solidFill>
                <a:schemeClr val="accent1">
                  <a:lumMod val="75000"/>
                </a:schemeClr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49828C4-15DF-6ECE-A69C-F0515832F721}"/>
              </a:ext>
            </a:extLst>
          </p:cNvPr>
          <p:cNvSpPr txBox="1"/>
          <p:nvPr/>
        </p:nvSpPr>
        <p:spPr>
          <a:xfrm>
            <a:off x="19792028" y="7483039"/>
            <a:ext cx="142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b="1" dirty="0">
                <a:solidFill>
                  <a:schemeClr val="accent6">
                    <a:lumMod val="7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 Source</a:t>
            </a:r>
            <a:endParaRPr kumimoji="1" lang="ko-Kore-US" altLang="en-US" b="1">
              <a:solidFill>
                <a:schemeClr val="accent6">
                  <a:lumMod val="75000"/>
                </a:schemeClr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90" name="오른쪽 화살표[R] 189">
            <a:extLst>
              <a:ext uri="{FF2B5EF4-FFF2-40B4-BE49-F238E27FC236}">
                <a16:creationId xmlns:a16="http://schemas.microsoft.com/office/drawing/2014/main" id="{0E4F48A6-ADF2-B13A-FAAB-8061AE92DDFA}"/>
              </a:ext>
            </a:extLst>
          </p:cNvPr>
          <p:cNvSpPr/>
          <p:nvPr/>
        </p:nvSpPr>
        <p:spPr>
          <a:xfrm rot="5400000">
            <a:off x="15977146" y="4996400"/>
            <a:ext cx="564766" cy="46790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91" name="오른쪽 화살표[R] 190">
            <a:extLst>
              <a:ext uri="{FF2B5EF4-FFF2-40B4-BE49-F238E27FC236}">
                <a16:creationId xmlns:a16="http://schemas.microsoft.com/office/drawing/2014/main" id="{958D7D1A-71CD-0BE6-12B3-749408182E5F}"/>
              </a:ext>
            </a:extLst>
          </p:cNvPr>
          <p:cNvSpPr/>
          <p:nvPr/>
        </p:nvSpPr>
        <p:spPr>
          <a:xfrm rot="5400000">
            <a:off x="19525490" y="4975847"/>
            <a:ext cx="564766" cy="46790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cxnSp>
        <p:nvCxnSpPr>
          <p:cNvPr id="192" name="꺾인 연결선[E] 191">
            <a:extLst>
              <a:ext uri="{FF2B5EF4-FFF2-40B4-BE49-F238E27FC236}">
                <a16:creationId xmlns:a16="http://schemas.microsoft.com/office/drawing/2014/main" id="{ED8EA5C5-550D-60C2-BC68-E1FABB8B25F7}"/>
              </a:ext>
            </a:extLst>
          </p:cNvPr>
          <p:cNvCxnSpPr>
            <a:cxnSpLocks/>
            <a:stCxn id="2" idx="3"/>
            <a:endCxn id="56" idx="1"/>
          </p:cNvCxnSpPr>
          <p:nvPr/>
        </p:nvCxnSpPr>
        <p:spPr>
          <a:xfrm flipV="1">
            <a:off x="17402529" y="3267814"/>
            <a:ext cx="1262344" cy="323907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꺾인 연결선[E] 195">
            <a:extLst>
              <a:ext uri="{FF2B5EF4-FFF2-40B4-BE49-F238E27FC236}">
                <a16:creationId xmlns:a16="http://schemas.microsoft.com/office/drawing/2014/main" id="{379F11ED-13F4-0EB0-468A-008166148100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 flipV="1">
            <a:off x="17402529" y="3945739"/>
            <a:ext cx="1262344" cy="256114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꺾인 연결선[E] 198">
            <a:extLst>
              <a:ext uri="{FF2B5EF4-FFF2-40B4-BE49-F238E27FC236}">
                <a16:creationId xmlns:a16="http://schemas.microsoft.com/office/drawing/2014/main" id="{A75F8E9A-D4DC-C861-695A-497CBD104D32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 flipV="1">
            <a:off x="17402529" y="4623664"/>
            <a:ext cx="1262344" cy="188322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B59D612-1604-BBF7-3865-FE9E9BE96699}"/>
              </a:ext>
            </a:extLst>
          </p:cNvPr>
          <p:cNvSpPr txBox="1"/>
          <p:nvPr/>
        </p:nvSpPr>
        <p:spPr>
          <a:xfrm>
            <a:off x="14514844" y="11413682"/>
            <a:ext cx="189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b="1" dirty="0">
                <a:solidFill>
                  <a:schemeClr val="accent2">
                    <a:lumMod val="7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MVI Components</a:t>
            </a:r>
            <a:endParaRPr kumimoji="1" lang="ko-Kore-US" altLang="en-US" b="1">
              <a:solidFill>
                <a:schemeClr val="accent2">
                  <a:lumMod val="75000"/>
                </a:schemeClr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C2E5C74-7887-B78F-94A7-58BD5E8D7C93}"/>
              </a:ext>
            </a:extLst>
          </p:cNvPr>
          <p:cNvCxnSpPr>
            <a:cxnSpLocks/>
            <a:stCxn id="2" idx="3"/>
            <a:endCxn id="61" idx="1"/>
          </p:cNvCxnSpPr>
          <p:nvPr/>
        </p:nvCxnSpPr>
        <p:spPr>
          <a:xfrm flipV="1">
            <a:off x="17402529" y="5827819"/>
            <a:ext cx="1262344" cy="67906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1497ECD-0DE1-21AC-BCBC-506918E4FAF7}"/>
              </a:ext>
            </a:extLst>
          </p:cNvPr>
          <p:cNvSpPr txBox="1"/>
          <p:nvPr/>
        </p:nvSpPr>
        <p:spPr>
          <a:xfrm>
            <a:off x="8527320" y="5393136"/>
            <a:ext cx="14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b="1" dirty="0">
                <a:solidFill>
                  <a:schemeClr val="accent4">
                    <a:lumMod val="7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Presentation</a:t>
            </a:r>
            <a:endParaRPr kumimoji="1" lang="ko-Kore-US" altLang="en-US" b="1" dirty="0">
              <a:solidFill>
                <a:schemeClr val="accent4">
                  <a:lumMod val="75000"/>
                </a:schemeClr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22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1063</TotalTime>
  <Words>66</Words>
  <Application>Microsoft Macintosh PowerPoint</Application>
  <PresentationFormat>사용자 지정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 SD Gothic Neo</vt:lpstr>
      <vt:lpstr>Apple SD Gothic Neo Medium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5</cp:revision>
  <dcterms:created xsi:type="dcterms:W3CDTF">2023-12-06T00:55:13Z</dcterms:created>
  <dcterms:modified xsi:type="dcterms:W3CDTF">2023-12-14T00:44:40Z</dcterms:modified>
</cp:coreProperties>
</file>