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7694-D63C-43F4-82BF-9EEADA1F9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32032-DAB7-4750-9070-5F7B3955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47A44-64C0-45CD-9774-2E4182CA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2501-0794-4B48-9CF8-D10F457E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87BE-0792-4DE6-9E54-3180EFE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228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9E72-757B-40A9-971A-386F52E7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BF7F1-EB0F-414E-9C99-99E9D2AB8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A266-0420-44D3-85E3-FA72BA56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211E-B570-480E-AD38-DB1E7844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7818-C621-41CD-84B6-2E53CE90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58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B642C-E8B0-4144-AB91-79554D7B3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D8D01-96EF-47DF-8C39-D668F551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41B6-5212-48B6-B732-4FE346DE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0773-DCED-468A-8102-BB469E06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FE29-E890-479A-958B-F1D88F89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6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ACA1-52D6-4A3C-BB63-4CC51E60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E91B-1783-4F0F-8EB7-38D4C7EC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9EA7-08BE-4319-BDC5-082CB862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60C6-2746-467B-AF57-2F6DDC44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832E-E4C1-4C8B-AFFD-13A524B8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541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2AF5-356C-4E21-B9A0-820A3D74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BB834-E46F-4557-BB36-1C833D96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6EBA-C825-40FA-AEE4-ECF8D183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BD9B-47E6-4E8C-A673-D290DA9C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85DA-FD3B-4DAB-91D9-1316EC79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58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7B5-F1E3-4A04-B253-890C7CEC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9CBB-7FF9-4548-BB7A-05E16876F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A990-1EED-4CC5-A7FC-A1769FA0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9174A-376D-4340-B1F6-E3EAB35F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32AC-F524-4985-88F6-9F787930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C7235-E3D1-4DD5-85D4-1A50B6E2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049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7623-FBEF-4E15-A3BE-363D5CA3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08B6A-0DF3-4329-8098-5CBB1306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4658D-2CA2-4EA9-8A6B-EEF1B9B5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B0B2A-9402-4DAF-836F-E7BF0CE97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E4A82-F4B8-4E45-B196-004C7E74B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67F2E-64A2-4B85-9D29-A33E2A10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A51FE-F7E0-42F9-BB20-71FDAC90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9A9B2-F867-4180-A1F1-EA61D746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337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0C3A-9C78-4A65-9525-C4362A5B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963AF-9039-474B-97BF-2689108B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66657-5D00-4E3B-8C29-5079D9B6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AA4B6-5920-43B7-8599-FD150DBA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413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2168B-933C-4B5A-8F3C-46AA0ABB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2B3CD-034A-4C44-A7ED-03A57239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9C6E-1FA2-4AD5-8B07-A93EEE96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378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0E27-0B11-489E-B0E3-F3A849F1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4747-1588-448A-A6BE-37BA743D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F016E-432C-4EEA-880F-DCDDDA99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63A2A-5845-4163-9ECE-14A0EF44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9ADBB-ED01-48CB-8573-8C4970FB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BBBCB-5A86-420B-AC38-5E7FFA62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47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2272-3E87-4A4E-AEB7-A8C7E21D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CA3FD-BFD9-4C97-9266-2FAE49E27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D7F1F-6DC0-44EA-B2AB-832E78F2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251F-4206-47E4-8F1B-B2765440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3F62-6388-4DA0-B556-028FE7D1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F08F-C2B6-4E5E-9580-B903C7D3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92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057FE-ACCB-4CDB-9031-A2A7856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6F8E2-DC96-4214-A574-532D7EE3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AAAD-84CC-489B-A13A-A128F153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0590-BFD8-4E53-B21D-83124A4C236A}" type="datetimeFigureOut">
              <a:rPr lang="en-IL" smtClean="0"/>
              <a:t>16/09/2017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763-85F9-4C17-AA9E-2809A65A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BC25-34D2-4965-B87A-9355CF950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E470-02A9-4763-8097-6143730A72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99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5B3EF06-7334-4FA1-BB25-84A84CBCBC4F}"/>
              </a:ext>
            </a:extLst>
          </p:cNvPr>
          <p:cNvGrpSpPr/>
          <p:nvPr/>
        </p:nvGrpSpPr>
        <p:grpSpPr>
          <a:xfrm>
            <a:off x="2555846" y="1350627"/>
            <a:ext cx="7080309" cy="4555221"/>
            <a:chOff x="2164359" y="1350627"/>
            <a:chExt cx="7080309" cy="45552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F97B6B-034D-4BAF-8E8D-C6236263D9C8}"/>
                </a:ext>
              </a:extLst>
            </p:cNvPr>
            <p:cNvGrpSpPr/>
            <p:nvPr/>
          </p:nvGrpSpPr>
          <p:grpSpPr>
            <a:xfrm>
              <a:off x="2164359" y="1350627"/>
              <a:ext cx="7080309" cy="4555221"/>
              <a:chOff x="2223082" y="687897"/>
              <a:chExt cx="7080309" cy="455522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365891-7534-430C-846B-E177F944D49D}"/>
                  </a:ext>
                </a:extLst>
              </p:cNvPr>
              <p:cNvSpPr/>
              <p:nvPr/>
            </p:nvSpPr>
            <p:spPr>
              <a:xfrm>
                <a:off x="2223082" y="687897"/>
                <a:ext cx="7080309" cy="3889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5932F-6A56-4FB0-88CA-C75F59820F73}"/>
                  </a:ext>
                </a:extLst>
              </p:cNvPr>
              <p:cNvSpPr/>
              <p:nvPr/>
            </p:nvSpPr>
            <p:spPr>
              <a:xfrm>
                <a:off x="2223082" y="1076893"/>
                <a:ext cx="7080309" cy="4166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0DDE57-B6E2-4E1D-8798-C57FF06CF8E1}"/>
                  </a:ext>
                </a:extLst>
              </p:cNvPr>
              <p:cNvSpPr/>
              <p:nvPr/>
            </p:nvSpPr>
            <p:spPr>
              <a:xfrm>
                <a:off x="8967832" y="738342"/>
                <a:ext cx="26844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  <a:endParaRPr lang="en-IL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11205C-FC0A-4235-AE8F-E6FA1B46E2C4}"/>
                  </a:ext>
                </a:extLst>
              </p:cNvPr>
              <p:cNvSpPr/>
              <p:nvPr/>
            </p:nvSpPr>
            <p:spPr>
              <a:xfrm>
                <a:off x="8615494" y="738341"/>
                <a:ext cx="35233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[]</a:t>
                </a:r>
                <a:endParaRPr lang="en-IL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810523-44B2-481D-B5D2-81A0FD3602D8}"/>
                  </a:ext>
                </a:extLst>
              </p:cNvPr>
              <p:cNvSpPr/>
              <p:nvPr/>
            </p:nvSpPr>
            <p:spPr>
              <a:xfrm>
                <a:off x="8347046" y="738341"/>
                <a:ext cx="268448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_</a:t>
                </a:r>
                <a:endParaRPr lang="en-I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DEF3E-546D-48AE-BC40-B3F409FC3DA9}"/>
                  </a:ext>
                </a:extLst>
              </p:cNvPr>
              <p:cNvSpPr txBox="1"/>
              <p:nvPr/>
            </p:nvSpPr>
            <p:spPr>
              <a:xfrm>
                <a:off x="2223082" y="687897"/>
                <a:ext cx="5905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Virtual Scrum Board</a:t>
                </a:r>
                <a:endParaRPr lang="en-IL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3C9424-1835-4842-AB61-EECD4A6A8C8B}"/>
                </a:ext>
              </a:extLst>
            </p:cNvPr>
            <p:cNvSpPr/>
            <p:nvPr/>
          </p:nvSpPr>
          <p:spPr>
            <a:xfrm>
              <a:off x="4383247" y="2466363"/>
              <a:ext cx="2642533" cy="25418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6603EE-52DD-404C-AFC7-D36B53DA7356}"/>
                </a:ext>
              </a:extLst>
            </p:cNvPr>
            <p:cNvSpPr txBox="1"/>
            <p:nvPr/>
          </p:nvSpPr>
          <p:spPr>
            <a:xfrm>
              <a:off x="4416804" y="2592198"/>
              <a:ext cx="2478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Username</a:t>
              </a:r>
              <a:endParaRPr lang="en-IL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D4F1DE-B7A1-4EB2-A37A-FA614AEDF499}"/>
                </a:ext>
              </a:extLst>
            </p:cNvPr>
            <p:cNvSpPr txBox="1"/>
            <p:nvPr/>
          </p:nvSpPr>
          <p:spPr>
            <a:xfrm>
              <a:off x="4416804" y="3484181"/>
              <a:ext cx="2478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Password</a:t>
              </a:r>
              <a:endParaRPr lang="en-IL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C4E00A-D25C-4011-A0F5-CFB2AECD4C11}"/>
                </a:ext>
              </a:extLst>
            </p:cNvPr>
            <p:cNvSpPr/>
            <p:nvPr/>
          </p:nvSpPr>
          <p:spPr>
            <a:xfrm>
              <a:off x="4521666" y="2981194"/>
              <a:ext cx="2374085" cy="298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your_user_name</a:t>
              </a:r>
              <a:endParaRPr lang="en-IL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82C507-991F-4D89-AFF9-61B3BB5D7F19}"/>
                </a:ext>
              </a:extLst>
            </p:cNvPr>
            <p:cNvSpPr/>
            <p:nvPr/>
          </p:nvSpPr>
          <p:spPr>
            <a:xfrm>
              <a:off x="4521666" y="3833281"/>
              <a:ext cx="2374085" cy="298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***********</a:t>
              </a:r>
              <a:endParaRPr lang="en-IL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AE4E90-63F5-409A-BD03-F802C1B1FB12}"/>
                </a:ext>
              </a:extLst>
            </p:cNvPr>
            <p:cNvSpPr/>
            <p:nvPr/>
          </p:nvSpPr>
          <p:spPr>
            <a:xfrm>
              <a:off x="4521666" y="4446165"/>
              <a:ext cx="1132514" cy="422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Log In</a:t>
              </a:r>
              <a:endParaRPr lang="en-IL" sz="16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B21402A-1303-4301-AA79-9BD11083CA3F}"/>
                </a:ext>
              </a:extLst>
            </p:cNvPr>
            <p:cNvSpPr/>
            <p:nvPr/>
          </p:nvSpPr>
          <p:spPr>
            <a:xfrm>
              <a:off x="5763237" y="4435710"/>
              <a:ext cx="1132514" cy="422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Register</a:t>
              </a:r>
              <a:endParaRPr lang="en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1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2D678795-669C-46F3-9BD1-F7E6A7DBCE32}"/>
              </a:ext>
            </a:extLst>
          </p:cNvPr>
          <p:cNvGrpSpPr/>
          <p:nvPr/>
        </p:nvGrpSpPr>
        <p:grpSpPr>
          <a:xfrm>
            <a:off x="2549557" y="1306815"/>
            <a:ext cx="7080309" cy="4601387"/>
            <a:chOff x="2549557" y="1306815"/>
            <a:chExt cx="7080309" cy="46013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F97B6B-034D-4BAF-8E8D-C6236263D9C8}"/>
                </a:ext>
              </a:extLst>
            </p:cNvPr>
            <p:cNvGrpSpPr/>
            <p:nvPr/>
          </p:nvGrpSpPr>
          <p:grpSpPr>
            <a:xfrm>
              <a:off x="2549557" y="1352981"/>
              <a:ext cx="7080309" cy="4555221"/>
              <a:chOff x="2223082" y="687897"/>
              <a:chExt cx="7080309" cy="455522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365891-7534-430C-846B-E177F944D49D}"/>
                  </a:ext>
                </a:extLst>
              </p:cNvPr>
              <p:cNvSpPr/>
              <p:nvPr/>
            </p:nvSpPr>
            <p:spPr>
              <a:xfrm>
                <a:off x="2223082" y="687897"/>
                <a:ext cx="7080309" cy="3889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5932F-6A56-4FB0-88CA-C75F59820F73}"/>
                  </a:ext>
                </a:extLst>
              </p:cNvPr>
              <p:cNvSpPr/>
              <p:nvPr/>
            </p:nvSpPr>
            <p:spPr>
              <a:xfrm>
                <a:off x="2223082" y="1076893"/>
                <a:ext cx="7080309" cy="4166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0DDE57-B6E2-4E1D-8798-C57FF06CF8E1}"/>
                  </a:ext>
                </a:extLst>
              </p:cNvPr>
              <p:cNvSpPr/>
              <p:nvPr/>
            </p:nvSpPr>
            <p:spPr>
              <a:xfrm>
                <a:off x="8967832" y="738342"/>
                <a:ext cx="26844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  <a:endParaRPr lang="en-IL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11205C-FC0A-4235-AE8F-E6FA1B46E2C4}"/>
                  </a:ext>
                </a:extLst>
              </p:cNvPr>
              <p:cNvSpPr/>
              <p:nvPr/>
            </p:nvSpPr>
            <p:spPr>
              <a:xfrm>
                <a:off x="8615494" y="738341"/>
                <a:ext cx="35233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[]</a:t>
                </a:r>
                <a:endParaRPr lang="en-IL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810523-44B2-481D-B5D2-81A0FD3602D8}"/>
                  </a:ext>
                </a:extLst>
              </p:cNvPr>
              <p:cNvSpPr/>
              <p:nvPr/>
            </p:nvSpPr>
            <p:spPr>
              <a:xfrm>
                <a:off x="8347046" y="738341"/>
                <a:ext cx="268448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_</a:t>
                </a:r>
                <a:endParaRPr lang="en-I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DEF3E-546D-48AE-BC40-B3F409FC3DA9}"/>
                  </a:ext>
                </a:extLst>
              </p:cNvPr>
              <p:cNvSpPr txBox="1"/>
              <p:nvPr/>
            </p:nvSpPr>
            <p:spPr>
              <a:xfrm>
                <a:off x="2223082" y="687897"/>
                <a:ext cx="5905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Virtual Scrum Board</a:t>
                </a:r>
                <a:endParaRPr lang="en-IL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3B456-E951-488A-A41B-81A10AA472C3}"/>
                </a:ext>
              </a:extLst>
            </p:cNvPr>
            <p:cNvSpPr txBox="1"/>
            <p:nvPr/>
          </p:nvSpPr>
          <p:spPr>
            <a:xfrm>
              <a:off x="2702655" y="1893368"/>
              <a:ext cx="2478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Boards</a:t>
              </a:r>
              <a:endParaRPr lang="en-IL" sz="16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50997C-6A76-48CF-B2EE-D4154EB30820}"/>
                </a:ext>
              </a:extLst>
            </p:cNvPr>
            <p:cNvGrpSpPr/>
            <p:nvPr/>
          </p:nvGrpSpPr>
          <p:grpSpPr>
            <a:xfrm>
              <a:off x="2702655" y="2401199"/>
              <a:ext cx="2206304" cy="947956"/>
              <a:chOff x="2785145" y="2385573"/>
              <a:chExt cx="2206304" cy="94795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A104DC2-396C-4523-85F8-1EB8DE9296F3}"/>
                  </a:ext>
                </a:extLst>
              </p:cNvPr>
              <p:cNvGrpSpPr/>
              <p:nvPr/>
            </p:nvGrpSpPr>
            <p:grpSpPr>
              <a:xfrm>
                <a:off x="2785145" y="2385573"/>
                <a:ext cx="2206304" cy="947956"/>
                <a:chOff x="2785145" y="2385573"/>
                <a:chExt cx="2206304" cy="947956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2E415FA-5397-44B2-BA0F-8A557D7694EB}"/>
                    </a:ext>
                  </a:extLst>
                </p:cNvPr>
                <p:cNvSpPr/>
                <p:nvPr/>
              </p:nvSpPr>
              <p:spPr>
                <a:xfrm>
                  <a:off x="2785145" y="2385573"/>
                  <a:ext cx="2206304" cy="947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4DD08B4-C698-4ECD-A6E2-AE365574CF59}"/>
                    </a:ext>
                  </a:extLst>
                </p:cNvPr>
                <p:cNvSpPr txBox="1"/>
                <p:nvPr/>
              </p:nvSpPr>
              <p:spPr>
                <a:xfrm>
                  <a:off x="2785145" y="2385573"/>
                  <a:ext cx="177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Project A</a:t>
                  </a:r>
                  <a:endParaRPr lang="en-IL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01CFDF-F30F-4FF5-AA80-F537A0309D0E}"/>
                  </a:ext>
                </a:extLst>
              </p:cNvPr>
              <p:cNvSpPr txBox="1"/>
              <p:nvPr/>
            </p:nvSpPr>
            <p:spPr>
              <a:xfrm>
                <a:off x="2785145" y="2666847"/>
                <a:ext cx="1778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Project description…</a:t>
                </a:r>
                <a:endParaRPr lang="en-IL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92A974E-BF8E-49A9-A3DF-494E27BFA5D6}"/>
                </a:ext>
              </a:extLst>
            </p:cNvPr>
            <p:cNvGrpSpPr/>
            <p:nvPr/>
          </p:nvGrpSpPr>
          <p:grpSpPr>
            <a:xfrm>
              <a:off x="4986560" y="2401199"/>
              <a:ext cx="2206304" cy="947956"/>
              <a:chOff x="2785145" y="2385573"/>
              <a:chExt cx="2206304" cy="9479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4721F73-CD91-4FDD-9D16-6019FE4BD35A}"/>
                  </a:ext>
                </a:extLst>
              </p:cNvPr>
              <p:cNvGrpSpPr/>
              <p:nvPr/>
            </p:nvGrpSpPr>
            <p:grpSpPr>
              <a:xfrm>
                <a:off x="2785145" y="2385573"/>
                <a:ext cx="2206304" cy="947956"/>
                <a:chOff x="2785145" y="2385573"/>
                <a:chExt cx="2206304" cy="94795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2D71DE0-8EAC-4C22-B058-F80738796657}"/>
                    </a:ext>
                  </a:extLst>
                </p:cNvPr>
                <p:cNvSpPr/>
                <p:nvPr/>
              </p:nvSpPr>
              <p:spPr>
                <a:xfrm>
                  <a:off x="2785145" y="2385573"/>
                  <a:ext cx="2206304" cy="947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A74C0A7-6DC4-4176-8630-4BB39DD7D2F8}"/>
                    </a:ext>
                  </a:extLst>
                </p:cNvPr>
                <p:cNvSpPr txBox="1"/>
                <p:nvPr/>
              </p:nvSpPr>
              <p:spPr>
                <a:xfrm>
                  <a:off x="2785145" y="2385573"/>
                  <a:ext cx="177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Project B</a:t>
                  </a:r>
                  <a:endParaRPr lang="en-IL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9D4E17-3BF3-488E-A8F1-076E88D9999A}"/>
                  </a:ext>
                </a:extLst>
              </p:cNvPr>
              <p:cNvSpPr txBox="1"/>
              <p:nvPr/>
            </p:nvSpPr>
            <p:spPr>
              <a:xfrm>
                <a:off x="2785145" y="2666847"/>
                <a:ext cx="1778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Project description…</a:t>
                </a:r>
                <a:endParaRPr lang="en-IL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4E5E31C-DF8A-4B90-A71D-6E9D0ACAF7A0}"/>
                </a:ext>
              </a:extLst>
            </p:cNvPr>
            <p:cNvGrpSpPr/>
            <p:nvPr/>
          </p:nvGrpSpPr>
          <p:grpSpPr>
            <a:xfrm>
              <a:off x="7270465" y="2401199"/>
              <a:ext cx="2206304" cy="947956"/>
              <a:chOff x="2785145" y="2385573"/>
              <a:chExt cx="2206304" cy="94795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3C72577-CCAE-46C9-80D8-CD9D2C6E67A6}"/>
                  </a:ext>
                </a:extLst>
              </p:cNvPr>
              <p:cNvGrpSpPr/>
              <p:nvPr/>
            </p:nvGrpSpPr>
            <p:grpSpPr>
              <a:xfrm>
                <a:off x="2785145" y="2385573"/>
                <a:ext cx="2206304" cy="947956"/>
                <a:chOff x="2785145" y="2385573"/>
                <a:chExt cx="2206304" cy="947956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4C1A6FA-8BC9-49F3-83C8-38488D7401A8}"/>
                    </a:ext>
                  </a:extLst>
                </p:cNvPr>
                <p:cNvSpPr/>
                <p:nvPr/>
              </p:nvSpPr>
              <p:spPr>
                <a:xfrm>
                  <a:off x="2785145" y="2385573"/>
                  <a:ext cx="2206304" cy="947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B6EDDFF-6B72-457A-8917-2D1D6A86317E}"/>
                    </a:ext>
                  </a:extLst>
                </p:cNvPr>
                <p:cNvSpPr txBox="1"/>
                <p:nvPr/>
              </p:nvSpPr>
              <p:spPr>
                <a:xfrm>
                  <a:off x="2785145" y="2385573"/>
                  <a:ext cx="177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Project C</a:t>
                  </a:r>
                  <a:endParaRPr lang="en-IL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2E62C8-3E62-4278-918E-8820E7194DCC}"/>
                  </a:ext>
                </a:extLst>
              </p:cNvPr>
              <p:cNvSpPr txBox="1"/>
              <p:nvPr/>
            </p:nvSpPr>
            <p:spPr>
              <a:xfrm>
                <a:off x="2785145" y="2666847"/>
                <a:ext cx="1778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Project description…</a:t>
                </a:r>
                <a:endParaRPr lang="en-IL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014153B-F589-4CEA-AC8B-B44C7CFF6F83}"/>
                </a:ext>
              </a:extLst>
            </p:cNvPr>
            <p:cNvGrpSpPr/>
            <p:nvPr/>
          </p:nvGrpSpPr>
          <p:grpSpPr>
            <a:xfrm>
              <a:off x="2702655" y="3419259"/>
              <a:ext cx="2206304" cy="947956"/>
              <a:chOff x="2785145" y="2385573"/>
              <a:chExt cx="2206304" cy="94795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1D96E8E-605B-426F-96D1-23367CA59908}"/>
                  </a:ext>
                </a:extLst>
              </p:cNvPr>
              <p:cNvGrpSpPr/>
              <p:nvPr/>
            </p:nvGrpSpPr>
            <p:grpSpPr>
              <a:xfrm>
                <a:off x="2785145" y="2385573"/>
                <a:ext cx="2206304" cy="947956"/>
                <a:chOff x="2785145" y="2385573"/>
                <a:chExt cx="2206304" cy="947956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77CE9FA-D9F2-46A0-87BD-1B093B8E8656}"/>
                    </a:ext>
                  </a:extLst>
                </p:cNvPr>
                <p:cNvSpPr/>
                <p:nvPr/>
              </p:nvSpPr>
              <p:spPr>
                <a:xfrm>
                  <a:off x="2785145" y="2385573"/>
                  <a:ext cx="2206304" cy="947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9C4E7DE-944F-4875-AC7D-06A73EE33787}"/>
                    </a:ext>
                  </a:extLst>
                </p:cNvPr>
                <p:cNvSpPr txBox="1"/>
                <p:nvPr/>
              </p:nvSpPr>
              <p:spPr>
                <a:xfrm>
                  <a:off x="2785145" y="2385573"/>
                  <a:ext cx="177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Project D</a:t>
                  </a:r>
                  <a:endParaRPr lang="en-IL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D1B5BA-449E-4BD6-8702-B8571CF3FC8E}"/>
                  </a:ext>
                </a:extLst>
              </p:cNvPr>
              <p:cNvSpPr txBox="1"/>
              <p:nvPr/>
            </p:nvSpPr>
            <p:spPr>
              <a:xfrm>
                <a:off x="2785145" y="2666847"/>
                <a:ext cx="1778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Project description…</a:t>
                </a:r>
                <a:endParaRPr lang="en-IL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4158707-E40E-4DCF-830F-96E3D6E3F075}"/>
                </a:ext>
              </a:extLst>
            </p:cNvPr>
            <p:cNvGrpSpPr/>
            <p:nvPr/>
          </p:nvGrpSpPr>
          <p:grpSpPr>
            <a:xfrm>
              <a:off x="4804314" y="2463488"/>
              <a:ext cx="45719" cy="206508"/>
              <a:chOff x="4804314" y="3134608"/>
              <a:chExt cx="45719" cy="20650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D0FE382-0A9B-4AA7-966C-7BD736CD6320}"/>
                  </a:ext>
                </a:extLst>
              </p:cNvPr>
              <p:cNvSpPr/>
              <p:nvPr/>
            </p:nvSpPr>
            <p:spPr>
              <a:xfrm>
                <a:off x="4804314" y="3134608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5746E5B-091D-46D6-B6F6-F6F25629996A}"/>
                  </a:ext>
                </a:extLst>
              </p:cNvPr>
              <p:cNvSpPr/>
              <p:nvPr/>
            </p:nvSpPr>
            <p:spPr>
              <a:xfrm>
                <a:off x="4804314" y="3215002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B42DD63-F2DF-4257-90B2-06D3D2A43DCC}"/>
                  </a:ext>
                </a:extLst>
              </p:cNvPr>
              <p:cNvSpPr/>
              <p:nvPr/>
            </p:nvSpPr>
            <p:spPr>
              <a:xfrm>
                <a:off x="4804314" y="3295397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003E868-8605-4B52-8E00-49D2FF97967B}"/>
                </a:ext>
              </a:extLst>
            </p:cNvPr>
            <p:cNvGrpSpPr/>
            <p:nvPr/>
          </p:nvGrpSpPr>
          <p:grpSpPr>
            <a:xfrm>
              <a:off x="7098379" y="2472171"/>
              <a:ext cx="45719" cy="206508"/>
              <a:chOff x="4804314" y="3134608"/>
              <a:chExt cx="45719" cy="20650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C5FBE3-6799-461A-AFC2-1F09E3BED09A}"/>
                  </a:ext>
                </a:extLst>
              </p:cNvPr>
              <p:cNvSpPr/>
              <p:nvPr/>
            </p:nvSpPr>
            <p:spPr>
              <a:xfrm>
                <a:off x="4804314" y="3134608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4561E6C-02CA-428E-A801-DCE2910CEC82}"/>
                  </a:ext>
                </a:extLst>
              </p:cNvPr>
              <p:cNvSpPr/>
              <p:nvPr/>
            </p:nvSpPr>
            <p:spPr>
              <a:xfrm>
                <a:off x="4804314" y="3215002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F174DD-507F-4ADB-A0B5-0F8274AAA5E7}"/>
                  </a:ext>
                </a:extLst>
              </p:cNvPr>
              <p:cNvSpPr/>
              <p:nvPr/>
            </p:nvSpPr>
            <p:spPr>
              <a:xfrm>
                <a:off x="4804314" y="3295397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A646054-02B0-4FB9-81A6-F3A02EE5B6F9}"/>
                </a:ext>
              </a:extLst>
            </p:cNvPr>
            <p:cNvGrpSpPr/>
            <p:nvPr/>
          </p:nvGrpSpPr>
          <p:grpSpPr>
            <a:xfrm>
              <a:off x="9369129" y="2463487"/>
              <a:ext cx="45719" cy="206508"/>
              <a:chOff x="4804314" y="3134608"/>
              <a:chExt cx="45719" cy="20650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59F296D-D934-492C-B816-C3819386CEC1}"/>
                  </a:ext>
                </a:extLst>
              </p:cNvPr>
              <p:cNvSpPr/>
              <p:nvPr/>
            </p:nvSpPr>
            <p:spPr>
              <a:xfrm>
                <a:off x="4804314" y="3134608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7370083-3812-432A-AF42-7640C0EA6578}"/>
                  </a:ext>
                </a:extLst>
              </p:cNvPr>
              <p:cNvSpPr/>
              <p:nvPr/>
            </p:nvSpPr>
            <p:spPr>
              <a:xfrm>
                <a:off x="4804314" y="3215002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7BC06D-C8B0-4796-9886-270044B21C29}"/>
                  </a:ext>
                </a:extLst>
              </p:cNvPr>
              <p:cNvSpPr/>
              <p:nvPr/>
            </p:nvSpPr>
            <p:spPr>
              <a:xfrm>
                <a:off x="4804314" y="3295397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CD18BD8-C40B-4447-9093-6D0626EDB03A}"/>
                </a:ext>
              </a:extLst>
            </p:cNvPr>
            <p:cNvGrpSpPr/>
            <p:nvPr/>
          </p:nvGrpSpPr>
          <p:grpSpPr>
            <a:xfrm>
              <a:off x="4804313" y="3473149"/>
              <a:ext cx="45719" cy="206508"/>
              <a:chOff x="4804314" y="3134608"/>
              <a:chExt cx="45719" cy="20650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B3DD6B0-3DDC-4A72-9AE6-76FAF5E4391F}"/>
                  </a:ext>
                </a:extLst>
              </p:cNvPr>
              <p:cNvSpPr/>
              <p:nvPr/>
            </p:nvSpPr>
            <p:spPr>
              <a:xfrm>
                <a:off x="4804314" y="3134608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805434F-DD0F-4F2A-B83E-B470F4429877}"/>
                  </a:ext>
                </a:extLst>
              </p:cNvPr>
              <p:cNvSpPr/>
              <p:nvPr/>
            </p:nvSpPr>
            <p:spPr>
              <a:xfrm>
                <a:off x="4804314" y="3215002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4F0EF44-0DDD-481D-89E4-3884F4479BA2}"/>
                  </a:ext>
                </a:extLst>
              </p:cNvPr>
              <p:cNvSpPr/>
              <p:nvPr/>
            </p:nvSpPr>
            <p:spPr>
              <a:xfrm>
                <a:off x="4804314" y="3295397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pic>
          <p:nvPicPr>
            <p:cNvPr id="1028" name="Picture 4" descr="Image result for user png">
              <a:extLst>
                <a:ext uri="{FF2B5EF4-FFF2-40B4-BE49-F238E27FC236}">
                  <a16:creationId xmlns:a16="http://schemas.microsoft.com/office/drawing/2014/main" id="{E096E1C6-2CBA-464B-B0D5-A3B2BA2FC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30" y="1370831"/>
              <a:ext cx="333634" cy="33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68AE10-9EBC-45CE-910E-9E75C798B851}"/>
                </a:ext>
              </a:extLst>
            </p:cNvPr>
            <p:cNvSpPr txBox="1"/>
            <p:nvPr/>
          </p:nvSpPr>
          <p:spPr>
            <a:xfrm>
              <a:off x="7361339" y="1306815"/>
              <a:ext cx="869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welcome,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user1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Cross 87">
            <a:extLst>
              <a:ext uri="{FF2B5EF4-FFF2-40B4-BE49-F238E27FC236}">
                <a16:creationId xmlns:a16="http://schemas.microsoft.com/office/drawing/2014/main" id="{FE9754C2-649A-4904-BE95-A20B34D5E7A3}"/>
              </a:ext>
            </a:extLst>
          </p:cNvPr>
          <p:cNvSpPr/>
          <p:nvPr/>
        </p:nvSpPr>
        <p:spPr>
          <a:xfrm>
            <a:off x="9285860" y="1989533"/>
            <a:ext cx="142670" cy="142670"/>
          </a:xfrm>
          <a:prstGeom prst="plus">
            <a:avLst>
              <a:gd name="adj" fmla="val 4819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649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0494EF-0D7C-4859-8FBD-9641D671A23C}"/>
              </a:ext>
            </a:extLst>
          </p:cNvPr>
          <p:cNvGrpSpPr/>
          <p:nvPr/>
        </p:nvGrpSpPr>
        <p:grpSpPr>
          <a:xfrm>
            <a:off x="2549557" y="1306815"/>
            <a:ext cx="7080309" cy="4601387"/>
            <a:chOff x="2549557" y="1306815"/>
            <a:chExt cx="7080309" cy="46013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F97B6B-034D-4BAF-8E8D-C6236263D9C8}"/>
                </a:ext>
              </a:extLst>
            </p:cNvPr>
            <p:cNvGrpSpPr/>
            <p:nvPr/>
          </p:nvGrpSpPr>
          <p:grpSpPr>
            <a:xfrm>
              <a:off x="2549557" y="1352981"/>
              <a:ext cx="7080309" cy="4555221"/>
              <a:chOff x="2223082" y="687897"/>
              <a:chExt cx="7080309" cy="455522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365891-7534-430C-846B-E177F944D49D}"/>
                  </a:ext>
                </a:extLst>
              </p:cNvPr>
              <p:cNvSpPr/>
              <p:nvPr/>
            </p:nvSpPr>
            <p:spPr>
              <a:xfrm>
                <a:off x="2223082" y="687897"/>
                <a:ext cx="7080309" cy="3889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5932F-6A56-4FB0-88CA-C75F59820F73}"/>
                  </a:ext>
                </a:extLst>
              </p:cNvPr>
              <p:cNvSpPr/>
              <p:nvPr/>
            </p:nvSpPr>
            <p:spPr>
              <a:xfrm>
                <a:off x="2223082" y="1076893"/>
                <a:ext cx="7080309" cy="4166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0DDE57-B6E2-4E1D-8798-C57FF06CF8E1}"/>
                  </a:ext>
                </a:extLst>
              </p:cNvPr>
              <p:cNvSpPr/>
              <p:nvPr/>
            </p:nvSpPr>
            <p:spPr>
              <a:xfrm>
                <a:off x="8967832" y="738342"/>
                <a:ext cx="26844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  <a:endParaRPr lang="en-IL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11205C-FC0A-4235-AE8F-E6FA1B46E2C4}"/>
                  </a:ext>
                </a:extLst>
              </p:cNvPr>
              <p:cNvSpPr/>
              <p:nvPr/>
            </p:nvSpPr>
            <p:spPr>
              <a:xfrm>
                <a:off x="8615494" y="738341"/>
                <a:ext cx="35233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[]</a:t>
                </a:r>
                <a:endParaRPr lang="en-IL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810523-44B2-481D-B5D2-81A0FD3602D8}"/>
                  </a:ext>
                </a:extLst>
              </p:cNvPr>
              <p:cNvSpPr/>
              <p:nvPr/>
            </p:nvSpPr>
            <p:spPr>
              <a:xfrm>
                <a:off x="8347046" y="738341"/>
                <a:ext cx="268448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_</a:t>
                </a:r>
                <a:endParaRPr lang="en-I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DEF3E-546D-48AE-BC40-B3F409FC3DA9}"/>
                  </a:ext>
                </a:extLst>
              </p:cNvPr>
              <p:cNvSpPr txBox="1"/>
              <p:nvPr/>
            </p:nvSpPr>
            <p:spPr>
              <a:xfrm>
                <a:off x="2223082" y="687897"/>
                <a:ext cx="5905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Virtual Scrum Board</a:t>
                </a:r>
                <a:endParaRPr lang="en-IL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3B456-E951-488A-A41B-81A10AA472C3}"/>
                </a:ext>
              </a:extLst>
            </p:cNvPr>
            <p:cNvSpPr txBox="1"/>
            <p:nvPr/>
          </p:nvSpPr>
          <p:spPr>
            <a:xfrm>
              <a:off x="2702655" y="1893368"/>
              <a:ext cx="2478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Boards</a:t>
              </a:r>
              <a:endParaRPr lang="en-IL" sz="16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50997C-6A76-48CF-B2EE-D4154EB30820}"/>
                </a:ext>
              </a:extLst>
            </p:cNvPr>
            <p:cNvGrpSpPr/>
            <p:nvPr/>
          </p:nvGrpSpPr>
          <p:grpSpPr>
            <a:xfrm>
              <a:off x="2702655" y="2401199"/>
              <a:ext cx="2206304" cy="947956"/>
              <a:chOff x="2785145" y="2385573"/>
              <a:chExt cx="2206304" cy="94795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A104DC2-396C-4523-85F8-1EB8DE9296F3}"/>
                  </a:ext>
                </a:extLst>
              </p:cNvPr>
              <p:cNvGrpSpPr/>
              <p:nvPr/>
            </p:nvGrpSpPr>
            <p:grpSpPr>
              <a:xfrm>
                <a:off x="2785145" y="2385573"/>
                <a:ext cx="2206304" cy="947956"/>
                <a:chOff x="2785145" y="2385573"/>
                <a:chExt cx="2206304" cy="947956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2E415FA-5397-44B2-BA0F-8A557D7694EB}"/>
                    </a:ext>
                  </a:extLst>
                </p:cNvPr>
                <p:cNvSpPr/>
                <p:nvPr/>
              </p:nvSpPr>
              <p:spPr>
                <a:xfrm>
                  <a:off x="2785145" y="2385573"/>
                  <a:ext cx="2206304" cy="947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4DD08B4-C698-4ECD-A6E2-AE365574CF59}"/>
                    </a:ext>
                  </a:extLst>
                </p:cNvPr>
                <p:cNvSpPr txBox="1"/>
                <p:nvPr/>
              </p:nvSpPr>
              <p:spPr>
                <a:xfrm>
                  <a:off x="2785145" y="2385573"/>
                  <a:ext cx="177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Project A</a:t>
                  </a:r>
                  <a:endParaRPr lang="en-IL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01CFDF-F30F-4FF5-AA80-F537A0309D0E}"/>
                  </a:ext>
                </a:extLst>
              </p:cNvPr>
              <p:cNvSpPr txBox="1"/>
              <p:nvPr/>
            </p:nvSpPr>
            <p:spPr>
              <a:xfrm>
                <a:off x="2785145" y="2666847"/>
                <a:ext cx="1778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Project description…</a:t>
                </a:r>
                <a:endParaRPr lang="en-IL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92A974E-BF8E-49A9-A3DF-494E27BFA5D6}"/>
                </a:ext>
              </a:extLst>
            </p:cNvPr>
            <p:cNvGrpSpPr/>
            <p:nvPr/>
          </p:nvGrpSpPr>
          <p:grpSpPr>
            <a:xfrm>
              <a:off x="4986560" y="2401199"/>
              <a:ext cx="2206304" cy="947956"/>
              <a:chOff x="2785145" y="2385573"/>
              <a:chExt cx="2206304" cy="9479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4721F73-CD91-4FDD-9D16-6019FE4BD35A}"/>
                  </a:ext>
                </a:extLst>
              </p:cNvPr>
              <p:cNvGrpSpPr/>
              <p:nvPr/>
            </p:nvGrpSpPr>
            <p:grpSpPr>
              <a:xfrm>
                <a:off x="2785145" y="2385573"/>
                <a:ext cx="2206304" cy="947956"/>
                <a:chOff x="2785145" y="2385573"/>
                <a:chExt cx="2206304" cy="94795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2D71DE0-8EAC-4C22-B058-F80738796657}"/>
                    </a:ext>
                  </a:extLst>
                </p:cNvPr>
                <p:cNvSpPr/>
                <p:nvPr/>
              </p:nvSpPr>
              <p:spPr>
                <a:xfrm>
                  <a:off x="2785145" y="2385573"/>
                  <a:ext cx="2206304" cy="947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A74C0A7-6DC4-4176-8630-4BB39DD7D2F8}"/>
                    </a:ext>
                  </a:extLst>
                </p:cNvPr>
                <p:cNvSpPr txBox="1"/>
                <p:nvPr/>
              </p:nvSpPr>
              <p:spPr>
                <a:xfrm>
                  <a:off x="2785145" y="2385573"/>
                  <a:ext cx="177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Project B</a:t>
                  </a:r>
                  <a:endParaRPr lang="en-IL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9D4E17-3BF3-488E-A8F1-076E88D9999A}"/>
                  </a:ext>
                </a:extLst>
              </p:cNvPr>
              <p:cNvSpPr txBox="1"/>
              <p:nvPr/>
            </p:nvSpPr>
            <p:spPr>
              <a:xfrm>
                <a:off x="2785145" y="2666847"/>
                <a:ext cx="1778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Project description…</a:t>
                </a:r>
                <a:endParaRPr lang="en-IL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4E5E31C-DF8A-4B90-A71D-6E9D0ACAF7A0}"/>
                </a:ext>
              </a:extLst>
            </p:cNvPr>
            <p:cNvGrpSpPr/>
            <p:nvPr/>
          </p:nvGrpSpPr>
          <p:grpSpPr>
            <a:xfrm>
              <a:off x="7270465" y="2401199"/>
              <a:ext cx="2206304" cy="947956"/>
              <a:chOff x="2785145" y="2385573"/>
              <a:chExt cx="2206304" cy="94795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3C72577-CCAE-46C9-80D8-CD9D2C6E67A6}"/>
                  </a:ext>
                </a:extLst>
              </p:cNvPr>
              <p:cNvGrpSpPr/>
              <p:nvPr/>
            </p:nvGrpSpPr>
            <p:grpSpPr>
              <a:xfrm>
                <a:off x="2785145" y="2385573"/>
                <a:ext cx="2206304" cy="947956"/>
                <a:chOff x="2785145" y="2385573"/>
                <a:chExt cx="2206304" cy="947956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4C1A6FA-8BC9-49F3-83C8-38488D7401A8}"/>
                    </a:ext>
                  </a:extLst>
                </p:cNvPr>
                <p:cNvSpPr/>
                <p:nvPr/>
              </p:nvSpPr>
              <p:spPr>
                <a:xfrm>
                  <a:off x="2785145" y="2385573"/>
                  <a:ext cx="2206304" cy="947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B6EDDFF-6B72-457A-8917-2D1D6A86317E}"/>
                    </a:ext>
                  </a:extLst>
                </p:cNvPr>
                <p:cNvSpPr txBox="1"/>
                <p:nvPr/>
              </p:nvSpPr>
              <p:spPr>
                <a:xfrm>
                  <a:off x="2785145" y="2385573"/>
                  <a:ext cx="177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Project C</a:t>
                  </a:r>
                  <a:endParaRPr lang="en-IL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2E62C8-3E62-4278-918E-8820E7194DCC}"/>
                  </a:ext>
                </a:extLst>
              </p:cNvPr>
              <p:cNvSpPr txBox="1"/>
              <p:nvPr/>
            </p:nvSpPr>
            <p:spPr>
              <a:xfrm>
                <a:off x="2785145" y="2666847"/>
                <a:ext cx="1778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Project description…</a:t>
                </a:r>
                <a:endParaRPr lang="en-IL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014153B-F589-4CEA-AC8B-B44C7CFF6F83}"/>
                </a:ext>
              </a:extLst>
            </p:cNvPr>
            <p:cNvGrpSpPr/>
            <p:nvPr/>
          </p:nvGrpSpPr>
          <p:grpSpPr>
            <a:xfrm>
              <a:off x="2702655" y="3419259"/>
              <a:ext cx="2206304" cy="947956"/>
              <a:chOff x="2785145" y="2385573"/>
              <a:chExt cx="2206304" cy="94795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1D96E8E-605B-426F-96D1-23367CA59908}"/>
                  </a:ext>
                </a:extLst>
              </p:cNvPr>
              <p:cNvGrpSpPr/>
              <p:nvPr/>
            </p:nvGrpSpPr>
            <p:grpSpPr>
              <a:xfrm>
                <a:off x="2785145" y="2385573"/>
                <a:ext cx="2206304" cy="947956"/>
                <a:chOff x="2785145" y="2385573"/>
                <a:chExt cx="2206304" cy="947956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77CE9FA-D9F2-46A0-87BD-1B093B8E8656}"/>
                    </a:ext>
                  </a:extLst>
                </p:cNvPr>
                <p:cNvSpPr/>
                <p:nvPr/>
              </p:nvSpPr>
              <p:spPr>
                <a:xfrm>
                  <a:off x="2785145" y="2385573"/>
                  <a:ext cx="2206304" cy="947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9C4E7DE-944F-4875-AC7D-06A73EE33787}"/>
                    </a:ext>
                  </a:extLst>
                </p:cNvPr>
                <p:cNvSpPr txBox="1"/>
                <p:nvPr/>
              </p:nvSpPr>
              <p:spPr>
                <a:xfrm>
                  <a:off x="2785145" y="2385573"/>
                  <a:ext cx="177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Project D</a:t>
                  </a:r>
                  <a:endParaRPr lang="en-IL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D1B5BA-449E-4BD6-8702-B8571CF3FC8E}"/>
                  </a:ext>
                </a:extLst>
              </p:cNvPr>
              <p:cNvSpPr txBox="1"/>
              <p:nvPr/>
            </p:nvSpPr>
            <p:spPr>
              <a:xfrm>
                <a:off x="2785145" y="2666847"/>
                <a:ext cx="1778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Project description…</a:t>
                </a:r>
                <a:endParaRPr lang="en-IL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4158707-E40E-4DCF-830F-96E3D6E3F075}"/>
                </a:ext>
              </a:extLst>
            </p:cNvPr>
            <p:cNvGrpSpPr/>
            <p:nvPr/>
          </p:nvGrpSpPr>
          <p:grpSpPr>
            <a:xfrm>
              <a:off x="4804314" y="2463488"/>
              <a:ext cx="45719" cy="206508"/>
              <a:chOff x="4804314" y="3134608"/>
              <a:chExt cx="45719" cy="20650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D0FE382-0A9B-4AA7-966C-7BD736CD6320}"/>
                  </a:ext>
                </a:extLst>
              </p:cNvPr>
              <p:cNvSpPr/>
              <p:nvPr/>
            </p:nvSpPr>
            <p:spPr>
              <a:xfrm>
                <a:off x="4804314" y="3134608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5746E5B-091D-46D6-B6F6-F6F25629996A}"/>
                  </a:ext>
                </a:extLst>
              </p:cNvPr>
              <p:cNvSpPr/>
              <p:nvPr/>
            </p:nvSpPr>
            <p:spPr>
              <a:xfrm>
                <a:off x="4804314" y="3215002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B42DD63-F2DF-4257-90B2-06D3D2A43DCC}"/>
                  </a:ext>
                </a:extLst>
              </p:cNvPr>
              <p:cNvSpPr/>
              <p:nvPr/>
            </p:nvSpPr>
            <p:spPr>
              <a:xfrm>
                <a:off x="4804314" y="3295397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003E868-8605-4B52-8E00-49D2FF97967B}"/>
                </a:ext>
              </a:extLst>
            </p:cNvPr>
            <p:cNvGrpSpPr/>
            <p:nvPr/>
          </p:nvGrpSpPr>
          <p:grpSpPr>
            <a:xfrm>
              <a:off x="7098379" y="2472171"/>
              <a:ext cx="45719" cy="206508"/>
              <a:chOff x="4804314" y="3134608"/>
              <a:chExt cx="45719" cy="20650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C5FBE3-6799-461A-AFC2-1F09E3BED09A}"/>
                  </a:ext>
                </a:extLst>
              </p:cNvPr>
              <p:cNvSpPr/>
              <p:nvPr/>
            </p:nvSpPr>
            <p:spPr>
              <a:xfrm>
                <a:off x="4804314" y="3134608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4561E6C-02CA-428E-A801-DCE2910CEC82}"/>
                  </a:ext>
                </a:extLst>
              </p:cNvPr>
              <p:cNvSpPr/>
              <p:nvPr/>
            </p:nvSpPr>
            <p:spPr>
              <a:xfrm>
                <a:off x="4804314" y="3215002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F174DD-507F-4ADB-A0B5-0F8274AAA5E7}"/>
                  </a:ext>
                </a:extLst>
              </p:cNvPr>
              <p:cNvSpPr/>
              <p:nvPr/>
            </p:nvSpPr>
            <p:spPr>
              <a:xfrm>
                <a:off x="4804314" y="3295397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A646054-02B0-4FB9-81A6-F3A02EE5B6F9}"/>
                </a:ext>
              </a:extLst>
            </p:cNvPr>
            <p:cNvGrpSpPr/>
            <p:nvPr/>
          </p:nvGrpSpPr>
          <p:grpSpPr>
            <a:xfrm>
              <a:off x="9369129" y="2463487"/>
              <a:ext cx="45719" cy="206508"/>
              <a:chOff x="4804314" y="3134608"/>
              <a:chExt cx="45719" cy="20650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59F296D-D934-492C-B816-C3819386CEC1}"/>
                  </a:ext>
                </a:extLst>
              </p:cNvPr>
              <p:cNvSpPr/>
              <p:nvPr/>
            </p:nvSpPr>
            <p:spPr>
              <a:xfrm>
                <a:off x="4804314" y="3134608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7370083-3812-432A-AF42-7640C0EA6578}"/>
                  </a:ext>
                </a:extLst>
              </p:cNvPr>
              <p:cNvSpPr/>
              <p:nvPr/>
            </p:nvSpPr>
            <p:spPr>
              <a:xfrm>
                <a:off x="4804314" y="3215002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7BC06D-C8B0-4796-9886-270044B21C29}"/>
                  </a:ext>
                </a:extLst>
              </p:cNvPr>
              <p:cNvSpPr/>
              <p:nvPr/>
            </p:nvSpPr>
            <p:spPr>
              <a:xfrm>
                <a:off x="4804314" y="3295397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CD18BD8-C40B-4447-9093-6D0626EDB03A}"/>
                </a:ext>
              </a:extLst>
            </p:cNvPr>
            <p:cNvGrpSpPr/>
            <p:nvPr/>
          </p:nvGrpSpPr>
          <p:grpSpPr>
            <a:xfrm>
              <a:off x="4804313" y="3473149"/>
              <a:ext cx="45719" cy="206508"/>
              <a:chOff x="4804314" y="3134608"/>
              <a:chExt cx="45719" cy="20650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B3DD6B0-3DDC-4A72-9AE6-76FAF5E4391F}"/>
                  </a:ext>
                </a:extLst>
              </p:cNvPr>
              <p:cNvSpPr/>
              <p:nvPr/>
            </p:nvSpPr>
            <p:spPr>
              <a:xfrm>
                <a:off x="4804314" y="3134608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805434F-DD0F-4F2A-B83E-B470F4429877}"/>
                  </a:ext>
                </a:extLst>
              </p:cNvPr>
              <p:cNvSpPr/>
              <p:nvPr/>
            </p:nvSpPr>
            <p:spPr>
              <a:xfrm>
                <a:off x="4804314" y="3215002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4F0EF44-0DDD-481D-89E4-3884F4479BA2}"/>
                  </a:ext>
                </a:extLst>
              </p:cNvPr>
              <p:cNvSpPr/>
              <p:nvPr/>
            </p:nvSpPr>
            <p:spPr>
              <a:xfrm>
                <a:off x="4804314" y="3295397"/>
                <a:ext cx="45719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pic>
          <p:nvPicPr>
            <p:cNvPr id="1028" name="Picture 4" descr="Image result for user png">
              <a:extLst>
                <a:ext uri="{FF2B5EF4-FFF2-40B4-BE49-F238E27FC236}">
                  <a16:creationId xmlns:a16="http://schemas.microsoft.com/office/drawing/2014/main" id="{E096E1C6-2CBA-464B-B0D5-A3B2BA2FC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30" y="1370831"/>
              <a:ext cx="333634" cy="33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68AE10-9EBC-45CE-910E-9E75C798B851}"/>
                </a:ext>
              </a:extLst>
            </p:cNvPr>
            <p:cNvSpPr txBox="1"/>
            <p:nvPr/>
          </p:nvSpPr>
          <p:spPr>
            <a:xfrm>
              <a:off x="7361339" y="1306815"/>
              <a:ext cx="125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welcome,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user1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FE9754C2-649A-4904-BE95-A20B34D5E7A3}"/>
                </a:ext>
              </a:extLst>
            </p:cNvPr>
            <p:cNvSpPr/>
            <p:nvPr/>
          </p:nvSpPr>
          <p:spPr>
            <a:xfrm>
              <a:off x="9285860" y="1989533"/>
              <a:ext cx="142670" cy="142670"/>
            </a:xfrm>
            <a:prstGeom prst="plus">
              <a:avLst>
                <a:gd name="adj" fmla="val 4819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4C44E9-151B-44AC-99A6-38CBB2F76AC8}"/>
                </a:ext>
              </a:extLst>
            </p:cNvPr>
            <p:cNvGrpSpPr/>
            <p:nvPr/>
          </p:nvGrpSpPr>
          <p:grpSpPr>
            <a:xfrm>
              <a:off x="4986559" y="3429753"/>
              <a:ext cx="2206304" cy="947956"/>
              <a:chOff x="2785145" y="2385573"/>
              <a:chExt cx="2206304" cy="94795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F37FE9F-5E73-4CF4-87E1-B88FDD612F49}"/>
                  </a:ext>
                </a:extLst>
              </p:cNvPr>
              <p:cNvGrpSpPr/>
              <p:nvPr/>
            </p:nvGrpSpPr>
            <p:grpSpPr>
              <a:xfrm>
                <a:off x="2785145" y="2385573"/>
                <a:ext cx="2206304" cy="947956"/>
                <a:chOff x="2785145" y="2385573"/>
                <a:chExt cx="2206304" cy="947956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99DB0D7-ABD8-464E-8D47-6D51A6F00CC4}"/>
                    </a:ext>
                  </a:extLst>
                </p:cNvPr>
                <p:cNvSpPr/>
                <p:nvPr/>
              </p:nvSpPr>
              <p:spPr>
                <a:xfrm>
                  <a:off x="2785145" y="2385573"/>
                  <a:ext cx="2206304" cy="947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8128754-B32E-49BF-9CFC-C49BC9E45B22}"/>
                    </a:ext>
                  </a:extLst>
                </p:cNvPr>
                <p:cNvSpPr txBox="1"/>
                <p:nvPr/>
              </p:nvSpPr>
              <p:spPr>
                <a:xfrm>
                  <a:off x="2785145" y="2385573"/>
                  <a:ext cx="177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Project E</a:t>
                  </a:r>
                  <a:endParaRPr lang="en-IL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049DD4-121E-4D36-8AC9-56479A1B5942}"/>
                  </a:ext>
                </a:extLst>
              </p:cNvPr>
              <p:cNvSpPr txBox="1"/>
              <p:nvPr/>
            </p:nvSpPr>
            <p:spPr>
              <a:xfrm>
                <a:off x="2785145" y="2666847"/>
                <a:ext cx="1778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Project descript|</a:t>
                </a:r>
                <a:endParaRPr lang="en-IL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9DC0D7-0813-4188-9A99-47232C8B8967}"/>
                </a:ext>
              </a:extLst>
            </p:cNvPr>
            <p:cNvGrpSpPr/>
            <p:nvPr/>
          </p:nvGrpSpPr>
          <p:grpSpPr>
            <a:xfrm>
              <a:off x="6050281" y="3428257"/>
              <a:ext cx="1142582" cy="883167"/>
              <a:chOff x="6057901" y="3383830"/>
              <a:chExt cx="1142582" cy="8831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CC6A98-64C6-4237-BE61-DD33E7971FDD}"/>
                  </a:ext>
                </a:extLst>
              </p:cNvPr>
              <p:cNvSpPr/>
              <p:nvPr/>
            </p:nvSpPr>
            <p:spPr>
              <a:xfrm>
                <a:off x="6057901" y="3383830"/>
                <a:ext cx="1142582" cy="8831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54207E-1465-46DA-9779-F2BD49D62636}"/>
                  </a:ext>
                </a:extLst>
              </p:cNvPr>
              <p:cNvSpPr txBox="1"/>
              <p:nvPr/>
            </p:nvSpPr>
            <p:spPr>
              <a:xfrm>
                <a:off x="6065379" y="3845008"/>
                <a:ext cx="78444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Delete</a:t>
                </a:r>
                <a:endParaRPr lang="en-IL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535AB7F-C3CA-48D8-BAB8-B3DDD7B900B7}"/>
                  </a:ext>
                </a:extLst>
              </p:cNvPr>
              <p:cNvSpPr txBox="1"/>
              <p:nvPr/>
            </p:nvSpPr>
            <p:spPr>
              <a:xfrm>
                <a:off x="6065379" y="3644416"/>
                <a:ext cx="78444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Edit</a:t>
                </a:r>
                <a:endParaRPr lang="en-IL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06E2FC1-7BAD-443B-9A36-C33535B1A9A1}"/>
                  </a:ext>
                </a:extLst>
              </p:cNvPr>
              <p:cNvSpPr txBox="1"/>
              <p:nvPr/>
            </p:nvSpPr>
            <p:spPr>
              <a:xfrm>
                <a:off x="6057901" y="3443824"/>
                <a:ext cx="78444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Open</a:t>
                </a:r>
                <a:endParaRPr lang="en-IL" sz="1200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3FB0283-7B22-4A8D-84AA-4E535E484C13}"/>
                </a:ext>
              </a:extLst>
            </p:cNvPr>
            <p:cNvGrpSpPr/>
            <p:nvPr/>
          </p:nvGrpSpPr>
          <p:grpSpPr>
            <a:xfrm>
              <a:off x="7075519" y="3498822"/>
              <a:ext cx="45719" cy="206508"/>
              <a:chOff x="5756814" y="3181649"/>
              <a:chExt cx="45719" cy="20650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65FC1DD-4517-420A-9DA8-C35E2724FD1D}"/>
                  </a:ext>
                </a:extLst>
              </p:cNvPr>
              <p:cNvSpPr/>
              <p:nvPr/>
            </p:nvSpPr>
            <p:spPr>
              <a:xfrm>
                <a:off x="5756814" y="3181649"/>
                <a:ext cx="45719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3CE8971-3993-4CBC-944A-62E1FFD1E158}"/>
                  </a:ext>
                </a:extLst>
              </p:cNvPr>
              <p:cNvSpPr/>
              <p:nvPr/>
            </p:nvSpPr>
            <p:spPr>
              <a:xfrm>
                <a:off x="5756814" y="3262043"/>
                <a:ext cx="45719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8D2C711-A91D-4D0B-8E3E-79098EA68B9F}"/>
                  </a:ext>
                </a:extLst>
              </p:cNvPr>
              <p:cNvSpPr/>
              <p:nvPr/>
            </p:nvSpPr>
            <p:spPr>
              <a:xfrm>
                <a:off x="5756814" y="3342438"/>
                <a:ext cx="45719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56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9CD9A82-37CB-4EA2-AD42-5407F16554F6}"/>
              </a:ext>
            </a:extLst>
          </p:cNvPr>
          <p:cNvGrpSpPr/>
          <p:nvPr/>
        </p:nvGrpSpPr>
        <p:grpSpPr>
          <a:xfrm>
            <a:off x="2549557" y="1306815"/>
            <a:ext cx="7080309" cy="4601387"/>
            <a:chOff x="2549557" y="1306815"/>
            <a:chExt cx="7080309" cy="46013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F97B6B-034D-4BAF-8E8D-C6236263D9C8}"/>
                </a:ext>
              </a:extLst>
            </p:cNvPr>
            <p:cNvGrpSpPr/>
            <p:nvPr/>
          </p:nvGrpSpPr>
          <p:grpSpPr>
            <a:xfrm>
              <a:off x="2549557" y="1352981"/>
              <a:ext cx="7080309" cy="4555221"/>
              <a:chOff x="2223082" y="687897"/>
              <a:chExt cx="7080309" cy="455522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365891-7534-430C-846B-E177F944D49D}"/>
                  </a:ext>
                </a:extLst>
              </p:cNvPr>
              <p:cNvSpPr/>
              <p:nvPr/>
            </p:nvSpPr>
            <p:spPr>
              <a:xfrm>
                <a:off x="2223082" y="687897"/>
                <a:ext cx="7080309" cy="3889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5932F-6A56-4FB0-88CA-C75F59820F73}"/>
                  </a:ext>
                </a:extLst>
              </p:cNvPr>
              <p:cNvSpPr/>
              <p:nvPr/>
            </p:nvSpPr>
            <p:spPr>
              <a:xfrm>
                <a:off x="2223082" y="1076893"/>
                <a:ext cx="7080309" cy="4166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0DDE57-B6E2-4E1D-8798-C57FF06CF8E1}"/>
                  </a:ext>
                </a:extLst>
              </p:cNvPr>
              <p:cNvSpPr/>
              <p:nvPr/>
            </p:nvSpPr>
            <p:spPr>
              <a:xfrm>
                <a:off x="8967832" y="738342"/>
                <a:ext cx="26844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  <a:endParaRPr lang="en-IL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11205C-FC0A-4235-AE8F-E6FA1B46E2C4}"/>
                  </a:ext>
                </a:extLst>
              </p:cNvPr>
              <p:cNvSpPr/>
              <p:nvPr/>
            </p:nvSpPr>
            <p:spPr>
              <a:xfrm>
                <a:off x="8615494" y="738341"/>
                <a:ext cx="35233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[]</a:t>
                </a:r>
                <a:endParaRPr lang="en-IL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810523-44B2-481D-B5D2-81A0FD3602D8}"/>
                  </a:ext>
                </a:extLst>
              </p:cNvPr>
              <p:cNvSpPr/>
              <p:nvPr/>
            </p:nvSpPr>
            <p:spPr>
              <a:xfrm>
                <a:off x="8347046" y="738341"/>
                <a:ext cx="268448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_</a:t>
                </a:r>
                <a:endParaRPr lang="en-I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DEF3E-546D-48AE-BC40-B3F409FC3DA9}"/>
                  </a:ext>
                </a:extLst>
              </p:cNvPr>
              <p:cNvSpPr txBox="1"/>
              <p:nvPr/>
            </p:nvSpPr>
            <p:spPr>
              <a:xfrm>
                <a:off x="2223082" y="687897"/>
                <a:ext cx="5905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Virtual Scrum Board</a:t>
                </a:r>
                <a:endParaRPr lang="en-IL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3B456-E951-488A-A41B-81A10AA472C3}"/>
                </a:ext>
              </a:extLst>
            </p:cNvPr>
            <p:cNvSpPr txBox="1"/>
            <p:nvPr/>
          </p:nvSpPr>
          <p:spPr>
            <a:xfrm>
              <a:off x="2702655" y="1893368"/>
              <a:ext cx="2478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Board name</a:t>
              </a:r>
              <a:endParaRPr lang="en-IL" sz="1600" dirty="0"/>
            </a:p>
          </p:txBody>
        </p:sp>
        <p:pic>
          <p:nvPicPr>
            <p:cNvPr id="1028" name="Picture 4" descr="Image result for user png">
              <a:extLst>
                <a:ext uri="{FF2B5EF4-FFF2-40B4-BE49-F238E27FC236}">
                  <a16:creationId xmlns:a16="http://schemas.microsoft.com/office/drawing/2014/main" id="{E096E1C6-2CBA-464B-B0D5-A3B2BA2FC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30" y="1370831"/>
              <a:ext cx="333634" cy="33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68AE10-9EBC-45CE-910E-9E75C798B851}"/>
                </a:ext>
              </a:extLst>
            </p:cNvPr>
            <p:cNvSpPr txBox="1"/>
            <p:nvPr/>
          </p:nvSpPr>
          <p:spPr>
            <a:xfrm>
              <a:off x="7361339" y="1306815"/>
              <a:ext cx="125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welcome,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user1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9FC9F9-0C2B-4FCB-92A3-81D840185AE6}"/>
                </a:ext>
              </a:extLst>
            </p:cNvPr>
            <p:cNvSpPr/>
            <p:nvPr/>
          </p:nvSpPr>
          <p:spPr>
            <a:xfrm>
              <a:off x="2690071" y="2231922"/>
              <a:ext cx="2176947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4832A0-4CE8-4B46-9104-C528A1B6D865}"/>
                </a:ext>
              </a:extLst>
            </p:cNvPr>
            <p:cNvSpPr/>
            <p:nvPr/>
          </p:nvSpPr>
          <p:spPr>
            <a:xfrm>
              <a:off x="4948811" y="2231921"/>
              <a:ext cx="2193725" cy="2550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C87F0F-EE9A-4C71-8C40-AE6CB4C9ABE4}"/>
                </a:ext>
              </a:extLst>
            </p:cNvPr>
            <p:cNvSpPr/>
            <p:nvPr/>
          </p:nvSpPr>
          <p:spPr>
            <a:xfrm>
              <a:off x="7224329" y="2231921"/>
              <a:ext cx="2241951" cy="1525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6C1E23-AE60-48AA-A48E-77BE48133FF2}"/>
                </a:ext>
              </a:extLst>
            </p:cNvPr>
            <p:cNvSpPr txBox="1"/>
            <p:nvPr/>
          </p:nvSpPr>
          <p:spPr>
            <a:xfrm>
              <a:off x="2702656" y="2269434"/>
              <a:ext cx="111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Todo</a:t>
              </a:r>
              <a:endParaRPr lang="en-IL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EA5E95-65B2-4B67-B622-C78C01B18112}"/>
                </a:ext>
              </a:extLst>
            </p:cNvPr>
            <p:cNvSpPr txBox="1"/>
            <p:nvPr/>
          </p:nvSpPr>
          <p:spPr>
            <a:xfrm>
              <a:off x="4975375" y="2269434"/>
              <a:ext cx="111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Doing</a:t>
              </a:r>
              <a:endParaRPr lang="en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110EC1-3782-4BD1-9539-4DEEDB6C7470}"/>
                </a:ext>
              </a:extLst>
            </p:cNvPr>
            <p:cNvSpPr txBox="1"/>
            <p:nvPr/>
          </p:nvSpPr>
          <p:spPr>
            <a:xfrm>
              <a:off x="7230968" y="2269434"/>
              <a:ext cx="111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Done</a:t>
              </a:r>
              <a:endParaRPr lang="en-IL" sz="14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50398F-997F-4304-9703-8350170EBBF5}"/>
                </a:ext>
              </a:extLst>
            </p:cNvPr>
            <p:cNvGrpSpPr/>
            <p:nvPr/>
          </p:nvGrpSpPr>
          <p:grpSpPr>
            <a:xfrm>
              <a:off x="2768368" y="2645500"/>
              <a:ext cx="2016858" cy="970156"/>
              <a:chOff x="2768368" y="2645500"/>
              <a:chExt cx="2016858" cy="97015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4E9874-5CC9-4A77-AE9A-808B39E4A5DD}"/>
                  </a:ext>
                </a:extLst>
              </p:cNvPr>
              <p:cNvSpPr/>
              <p:nvPr/>
            </p:nvSpPr>
            <p:spPr>
              <a:xfrm>
                <a:off x="2768368" y="2645500"/>
                <a:ext cx="2016858" cy="970156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7F10E0-FEC9-4EB9-95F1-E7D38B6DFE58}"/>
                  </a:ext>
                </a:extLst>
              </p:cNvPr>
              <p:cNvSpPr txBox="1"/>
              <p:nvPr/>
            </p:nvSpPr>
            <p:spPr>
              <a:xfrm>
                <a:off x="2778160" y="2678092"/>
                <a:ext cx="1944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This is the description of this task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5AFEADE-2C84-4C37-8C0E-BC39D2A25B12}"/>
                  </a:ext>
                </a:extLst>
              </p:cNvPr>
              <p:cNvGrpSpPr/>
              <p:nvPr/>
            </p:nvGrpSpPr>
            <p:grpSpPr>
              <a:xfrm>
                <a:off x="4668296" y="2717092"/>
                <a:ext cx="45719" cy="206508"/>
                <a:chOff x="4804314" y="3134608"/>
                <a:chExt cx="45719" cy="20650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668BF65-25A8-4A5F-9CD6-5899D480CB05}"/>
                    </a:ext>
                  </a:extLst>
                </p:cNvPr>
                <p:cNvSpPr/>
                <p:nvPr/>
              </p:nvSpPr>
              <p:spPr>
                <a:xfrm>
                  <a:off x="4804314" y="3134608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6C7424E-1CE2-4E59-B9AD-2469030AFE83}"/>
                    </a:ext>
                  </a:extLst>
                </p:cNvPr>
                <p:cNvSpPr/>
                <p:nvPr/>
              </p:nvSpPr>
              <p:spPr>
                <a:xfrm>
                  <a:off x="4804314" y="3215002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34649125-622C-4C55-9511-2F554B587931}"/>
                    </a:ext>
                  </a:extLst>
                </p:cNvPr>
                <p:cNvSpPr/>
                <p:nvPr/>
              </p:nvSpPr>
              <p:spPr>
                <a:xfrm>
                  <a:off x="4804314" y="3295397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36522B8-7F80-459B-8C6D-31495EF2B217}"/>
                  </a:ext>
                </a:extLst>
              </p:cNvPr>
              <p:cNvGrpSpPr/>
              <p:nvPr/>
            </p:nvGrpSpPr>
            <p:grpSpPr>
              <a:xfrm>
                <a:off x="2849458" y="3139878"/>
                <a:ext cx="1541482" cy="283630"/>
                <a:chOff x="450206" y="1484850"/>
                <a:chExt cx="1541482" cy="28363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9ED136DA-40BF-45DB-9E0F-3E62C208A609}"/>
                    </a:ext>
                  </a:extLst>
                </p:cNvPr>
                <p:cNvSpPr/>
                <p:nvPr/>
              </p:nvSpPr>
              <p:spPr>
                <a:xfrm>
                  <a:off x="450206" y="1484850"/>
                  <a:ext cx="1541482" cy="283630"/>
                </a:xfrm>
                <a:prstGeom prst="roundRect">
                  <a:avLst>
                    <a:gd name="adj" fmla="val 8178"/>
                  </a:avLst>
                </a:prstGeom>
                <a:solidFill>
                  <a:schemeClr val="bg1"/>
                </a:solidFill>
                <a:ln>
                  <a:solidFill>
                    <a:srgbClr val="D6D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>
                      <a:solidFill>
                        <a:schemeClr val="tx1"/>
                      </a:solidFill>
                    </a:rPr>
                    <a:t>assigned_to</a:t>
                  </a:r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04750CE3-A122-431C-AAF4-EEEB5B08D03C}"/>
                    </a:ext>
                  </a:extLst>
                </p:cNvPr>
                <p:cNvSpPr/>
                <p:nvPr/>
              </p:nvSpPr>
              <p:spPr>
                <a:xfrm rot="10800000">
                  <a:off x="1830451" y="1596371"/>
                  <a:ext cx="87581" cy="75501"/>
                </a:xfrm>
                <a:prstGeom prst="triangle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ABC5DB38-4A8E-4906-8261-78FE805A5805}"/>
                  </a:ext>
                </a:extLst>
              </p:cNvPr>
              <p:cNvSpPr/>
              <p:nvPr/>
            </p:nvSpPr>
            <p:spPr>
              <a:xfrm>
                <a:off x="4426947" y="3139878"/>
                <a:ext cx="287068" cy="283630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  <a:endParaRPr lang="en-IL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58A3739-1695-49F5-AC94-9FA901A03CC0}"/>
                </a:ext>
              </a:extLst>
            </p:cNvPr>
            <p:cNvGrpSpPr/>
            <p:nvPr/>
          </p:nvGrpSpPr>
          <p:grpSpPr>
            <a:xfrm>
              <a:off x="2768368" y="3685760"/>
              <a:ext cx="2016858" cy="970156"/>
              <a:chOff x="2768368" y="2645500"/>
              <a:chExt cx="2016858" cy="970156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806B02CA-129C-4299-8F16-B3FF71716A9A}"/>
                  </a:ext>
                </a:extLst>
              </p:cNvPr>
              <p:cNvSpPr/>
              <p:nvPr/>
            </p:nvSpPr>
            <p:spPr>
              <a:xfrm>
                <a:off x="2768368" y="2645500"/>
                <a:ext cx="2016858" cy="970156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578806-EECC-46BA-865D-FD431F473580}"/>
                  </a:ext>
                </a:extLst>
              </p:cNvPr>
              <p:cNvSpPr txBox="1"/>
              <p:nvPr/>
            </p:nvSpPr>
            <p:spPr>
              <a:xfrm>
                <a:off x="2778160" y="2678092"/>
                <a:ext cx="1944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This is the description of this task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E97742F-D9F5-4480-A3BD-A9F0B1D55354}"/>
                  </a:ext>
                </a:extLst>
              </p:cNvPr>
              <p:cNvGrpSpPr/>
              <p:nvPr/>
            </p:nvGrpSpPr>
            <p:grpSpPr>
              <a:xfrm>
                <a:off x="4668296" y="2717092"/>
                <a:ext cx="45719" cy="206508"/>
                <a:chOff x="4804314" y="3134608"/>
                <a:chExt cx="45719" cy="20650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53ACA9-17FB-49A0-B953-F53B6AE4C02E}"/>
                    </a:ext>
                  </a:extLst>
                </p:cNvPr>
                <p:cNvSpPr/>
                <p:nvPr/>
              </p:nvSpPr>
              <p:spPr>
                <a:xfrm>
                  <a:off x="4804314" y="3134608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D003F93-FCD4-4C34-A5DB-F3C92B45B717}"/>
                    </a:ext>
                  </a:extLst>
                </p:cNvPr>
                <p:cNvSpPr/>
                <p:nvPr/>
              </p:nvSpPr>
              <p:spPr>
                <a:xfrm>
                  <a:off x="4804314" y="3215002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75047176-1A35-4D69-A0A7-7AFA716D040A}"/>
                    </a:ext>
                  </a:extLst>
                </p:cNvPr>
                <p:cNvSpPr/>
                <p:nvPr/>
              </p:nvSpPr>
              <p:spPr>
                <a:xfrm>
                  <a:off x="4804314" y="3295397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792530E-069B-4EAE-80AC-B904DAEB7623}"/>
                  </a:ext>
                </a:extLst>
              </p:cNvPr>
              <p:cNvGrpSpPr/>
              <p:nvPr/>
            </p:nvGrpSpPr>
            <p:grpSpPr>
              <a:xfrm>
                <a:off x="2849458" y="3139878"/>
                <a:ext cx="1541482" cy="283630"/>
                <a:chOff x="450206" y="1484850"/>
                <a:chExt cx="1541482" cy="283630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124AB47-0B45-4E2A-BDB6-70DFC2269A9A}"/>
                    </a:ext>
                  </a:extLst>
                </p:cNvPr>
                <p:cNvSpPr/>
                <p:nvPr/>
              </p:nvSpPr>
              <p:spPr>
                <a:xfrm>
                  <a:off x="450206" y="1484850"/>
                  <a:ext cx="1541482" cy="283630"/>
                </a:xfrm>
                <a:prstGeom prst="roundRect">
                  <a:avLst>
                    <a:gd name="adj" fmla="val 8178"/>
                  </a:avLst>
                </a:prstGeom>
                <a:solidFill>
                  <a:schemeClr val="bg1"/>
                </a:solidFill>
                <a:ln>
                  <a:solidFill>
                    <a:srgbClr val="D6D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>
                      <a:solidFill>
                        <a:schemeClr val="tx1"/>
                      </a:solidFill>
                    </a:rPr>
                    <a:t>assigned_to</a:t>
                  </a:r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Isosceles Triangle 81">
                  <a:extLst>
                    <a:ext uri="{FF2B5EF4-FFF2-40B4-BE49-F238E27FC236}">
                      <a16:creationId xmlns:a16="http://schemas.microsoft.com/office/drawing/2014/main" id="{90886505-F038-448B-A682-0C95D6DF8005}"/>
                    </a:ext>
                  </a:extLst>
                </p:cNvPr>
                <p:cNvSpPr/>
                <p:nvPr/>
              </p:nvSpPr>
              <p:spPr>
                <a:xfrm rot="10800000">
                  <a:off x="1830451" y="1596371"/>
                  <a:ext cx="87581" cy="75501"/>
                </a:xfrm>
                <a:prstGeom prst="triangle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5FC0A1A4-BFBF-4D87-A794-CC9419F3473C}"/>
                  </a:ext>
                </a:extLst>
              </p:cNvPr>
              <p:cNvSpPr/>
              <p:nvPr/>
            </p:nvSpPr>
            <p:spPr>
              <a:xfrm>
                <a:off x="4426947" y="3139878"/>
                <a:ext cx="287068" cy="283630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  <a:endParaRPr lang="en-IL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6133928-A2E5-427A-9C8C-936806E1100C}"/>
                </a:ext>
              </a:extLst>
            </p:cNvPr>
            <p:cNvGrpSpPr/>
            <p:nvPr/>
          </p:nvGrpSpPr>
          <p:grpSpPr>
            <a:xfrm>
              <a:off x="2768368" y="4710799"/>
              <a:ext cx="2016858" cy="970156"/>
              <a:chOff x="2768368" y="2645500"/>
              <a:chExt cx="2016858" cy="9701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68972856-F49B-43EB-B5C5-21CF0712484A}"/>
                  </a:ext>
                </a:extLst>
              </p:cNvPr>
              <p:cNvSpPr/>
              <p:nvPr/>
            </p:nvSpPr>
            <p:spPr>
              <a:xfrm>
                <a:off x="2768368" y="2645500"/>
                <a:ext cx="2016858" cy="970156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FF9E740-77ED-496A-B9ED-AC038229D0BA}"/>
                  </a:ext>
                </a:extLst>
              </p:cNvPr>
              <p:cNvSpPr txBox="1"/>
              <p:nvPr/>
            </p:nvSpPr>
            <p:spPr>
              <a:xfrm>
                <a:off x="2778160" y="2678092"/>
                <a:ext cx="1944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This is the description of this task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605EEAAF-142A-4C4A-93A2-A4460DAD11E4}"/>
                  </a:ext>
                </a:extLst>
              </p:cNvPr>
              <p:cNvGrpSpPr/>
              <p:nvPr/>
            </p:nvGrpSpPr>
            <p:grpSpPr>
              <a:xfrm>
                <a:off x="4668296" y="2717092"/>
                <a:ext cx="45719" cy="206508"/>
                <a:chOff x="4804314" y="3134608"/>
                <a:chExt cx="45719" cy="206508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B2B0B23-E9D2-4EC9-A965-4E97044D1A8B}"/>
                    </a:ext>
                  </a:extLst>
                </p:cNvPr>
                <p:cNvSpPr/>
                <p:nvPr/>
              </p:nvSpPr>
              <p:spPr>
                <a:xfrm>
                  <a:off x="4804314" y="3134608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A1C8ACC7-3567-4308-B7F5-7154350EAE58}"/>
                    </a:ext>
                  </a:extLst>
                </p:cNvPr>
                <p:cNvSpPr/>
                <p:nvPr/>
              </p:nvSpPr>
              <p:spPr>
                <a:xfrm>
                  <a:off x="4804314" y="3215002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2CD36A9-E2EC-4D64-9447-836EB3201938}"/>
                    </a:ext>
                  </a:extLst>
                </p:cNvPr>
                <p:cNvSpPr/>
                <p:nvPr/>
              </p:nvSpPr>
              <p:spPr>
                <a:xfrm>
                  <a:off x="4804314" y="3295397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5F60A8C-07AF-4C01-AF0C-0963163177E2}"/>
                  </a:ext>
                </a:extLst>
              </p:cNvPr>
              <p:cNvGrpSpPr/>
              <p:nvPr/>
            </p:nvGrpSpPr>
            <p:grpSpPr>
              <a:xfrm>
                <a:off x="2849458" y="3139878"/>
                <a:ext cx="1541482" cy="283630"/>
                <a:chOff x="450206" y="1484850"/>
                <a:chExt cx="1541482" cy="283630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18030092-A514-4959-8F2E-CDF7AA31CAF4}"/>
                    </a:ext>
                  </a:extLst>
                </p:cNvPr>
                <p:cNvSpPr/>
                <p:nvPr/>
              </p:nvSpPr>
              <p:spPr>
                <a:xfrm>
                  <a:off x="450206" y="1484850"/>
                  <a:ext cx="1541482" cy="283630"/>
                </a:xfrm>
                <a:prstGeom prst="roundRect">
                  <a:avLst>
                    <a:gd name="adj" fmla="val 8178"/>
                  </a:avLst>
                </a:prstGeom>
                <a:solidFill>
                  <a:schemeClr val="bg1"/>
                </a:solidFill>
                <a:ln>
                  <a:solidFill>
                    <a:srgbClr val="D6D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>
                      <a:solidFill>
                        <a:schemeClr val="tx1"/>
                      </a:solidFill>
                    </a:rPr>
                    <a:t>assigned_to</a:t>
                  </a:r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Isosceles Triangle 93">
                  <a:extLst>
                    <a:ext uri="{FF2B5EF4-FFF2-40B4-BE49-F238E27FC236}">
                      <a16:creationId xmlns:a16="http://schemas.microsoft.com/office/drawing/2014/main" id="{DA98BE68-3426-4AD9-9FA3-14D3DF9F357E}"/>
                    </a:ext>
                  </a:extLst>
                </p:cNvPr>
                <p:cNvSpPr/>
                <p:nvPr/>
              </p:nvSpPr>
              <p:spPr>
                <a:xfrm rot="10800000">
                  <a:off x="1830451" y="1596371"/>
                  <a:ext cx="87581" cy="75501"/>
                </a:xfrm>
                <a:prstGeom prst="triangle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D470B1B-052F-41CE-ADBA-E01E31D0ADAC}"/>
                  </a:ext>
                </a:extLst>
              </p:cNvPr>
              <p:cNvSpPr/>
              <p:nvPr/>
            </p:nvSpPr>
            <p:spPr>
              <a:xfrm>
                <a:off x="4426947" y="3139878"/>
                <a:ext cx="287068" cy="283630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  <a:endParaRPr lang="en-IL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4A60B9E-03E3-46FE-B77A-0CA16E9C8A41}"/>
                </a:ext>
              </a:extLst>
            </p:cNvPr>
            <p:cNvGrpSpPr/>
            <p:nvPr/>
          </p:nvGrpSpPr>
          <p:grpSpPr>
            <a:xfrm>
              <a:off x="5043885" y="2645500"/>
              <a:ext cx="2016858" cy="970156"/>
              <a:chOff x="2768368" y="2645500"/>
              <a:chExt cx="2016858" cy="970156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34D6B50-F835-4090-BB1A-3150E90DD941}"/>
                  </a:ext>
                </a:extLst>
              </p:cNvPr>
              <p:cNvSpPr/>
              <p:nvPr/>
            </p:nvSpPr>
            <p:spPr>
              <a:xfrm>
                <a:off x="2768368" y="2645500"/>
                <a:ext cx="2016858" cy="970156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0942D29-4B9E-44D4-9FD8-020C2E31DA47}"/>
                  </a:ext>
                </a:extLst>
              </p:cNvPr>
              <p:cNvSpPr txBox="1"/>
              <p:nvPr/>
            </p:nvSpPr>
            <p:spPr>
              <a:xfrm>
                <a:off x="2778160" y="2678092"/>
                <a:ext cx="1944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This is the description of this task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504AC35-90EB-46AD-B8DD-A3AAC9E56FD5}"/>
                  </a:ext>
                </a:extLst>
              </p:cNvPr>
              <p:cNvGrpSpPr/>
              <p:nvPr/>
            </p:nvGrpSpPr>
            <p:grpSpPr>
              <a:xfrm>
                <a:off x="4668296" y="2717092"/>
                <a:ext cx="45719" cy="206508"/>
                <a:chOff x="4804314" y="3134608"/>
                <a:chExt cx="45719" cy="206508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382F7E2-FAC7-4FD0-B371-7388EB128392}"/>
                    </a:ext>
                  </a:extLst>
                </p:cNvPr>
                <p:cNvSpPr/>
                <p:nvPr/>
              </p:nvSpPr>
              <p:spPr>
                <a:xfrm>
                  <a:off x="4804314" y="3134608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7799889-142D-4F7D-BCB3-F533B17E1E54}"/>
                    </a:ext>
                  </a:extLst>
                </p:cNvPr>
                <p:cNvSpPr/>
                <p:nvPr/>
              </p:nvSpPr>
              <p:spPr>
                <a:xfrm>
                  <a:off x="4804314" y="3215002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F10B07F-99E4-47E4-8BFF-A5D6055899EC}"/>
                    </a:ext>
                  </a:extLst>
                </p:cNvPr>
                <p:cNvSpPr/>
                <p:nvPr/>
              </p:nvSpPr>
              <p:spPr>
                <a:xfrm>
                  <a:off x="4804314" y="3295397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31196EC-9ADF-4DC8-A031-CF496D90C5F3}"/>
                  </a:ext>
                </a:extLst>
              </p:cNvPr>
              <p:cNvGrpSpPr/>
              <p:nvPr/>
            </p:nvGrpSpPr>
            <p:grpSpPr>
              <a:xfrm>
                <a:off x="2849458" y="3139878"/>
                <a:ext cx="1541482" cy="283630"/>
                <a:chOff x="450206" y="1484850"/>
                <a:chExt cx="1541482" cy="283630"/>
              </a:xfrm>
            </p:grpSpPr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CE4E7C9A-8380-4004-8B6A-45225F28F71A}"/>
                    </a:ext>
                  </a:extLst>
                </p:cNvPr>
                <p:cNvSpPr/>
                <p:nvPr/>
              </p:nvSpPr>
              <p:spPr>
                <a:xfrm>
                  <a:off x="450206" y="1484850"/>
                  <a:ext cx="1541482" cy="283630"/>
                </a:xfrm>
                <a:prstGeom prst="roundRect">
                  <a:avLst>
                    <a:gd name="adj" fmla="val 8178"/>
                  </a:avLst>
                </a:prstGeom>
                <a:solidFill>
                  <a:schemeClr val="bg1"/>
                </a:solidFill>
                <a:ln>
                  <a:solidFill>
                    <a:srgbClr val="D6D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>
                      <a:solidFill>
                        <a:schemeClr val="tx1"/>
                      </a:solidFill>
                    </a:rPr>
                    <a:t>assigned_to</a:t>
                  </a:r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28FA19D8-900F-4BDC-97D6-FFC2CFB04851}"/>
                    </a:ext>
                  </a:extLst>
                </p:cNvPr>
                <p:cNvSpPr/>
                <p:nvPr/>
              </p:nvSpPr>
              <p:spPr>
                <a:xfrm rot="10800000">
                  <a:off x="1830451" y="1596371"/>
                  <a:ext cx="87581" cy="75501"/>
                </a:xfrm>
                <a:prstGeom prst="triangle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C97E65BF-E432-41CE-9EB2-D1761755C4A5}"/>
                  </a:ext>
                </a:extLst>
              </p:cNvPr>
              <p:cNvSpPr/>
              <p:nvPr/>
            </p:nvSpPr>
            <p:spPr>
              <a:xfrm>
                <a:off x="4426947" y="3139878"/>
                <a:ext cx="287068" cy="283630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  <a:endParaRPr lang="en-IL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9B7A200-559B-473C-8F07-74CA62CAE539}"/>
                </a:ext>
              </a:extLst>
            </p:cNvPr>
            <p:cNvGrpSpPr/>
            <p:nvPr/>
          </p:nvGrpSpPr>
          <p:grpSpPr>
            <a:xfrm>
              <a:off x="5037244" y="3685760"/>
              <a:ext cx="2016858" cy="970156"/>
              <a:chOff x="2768368" y="2645500"/>
              <a:chExt cx="2016858" cy="970156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BA66346-EBB0-475D-9711-42B14FA3E121}"/>
                  </a:ext>
                </a:extLst>
              </p:cNvPr>
              <p:cNvSpPr/>
              <p:nvPr/>
            </p:nvSpPr>
            <p:spPr>
              <a:xfrm>
                <a:off x="2768368" y="2645500"/>
                <a:ext cx="2016858" cy="970156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64FB4B0-7E7A-4897-AA79-3CD022D3496A}"/>
                  </a:ext>
                </a:extLst>
              </p:cNvPr>
              <p:cNvSpPr txBox="1"/>
              <p:nvPr/>
            </p:nvSpPr>
            <p:spPr>
              <a:xfrm>
                <a:off x="2778160" y="2678092"/>
                <a:ext cx="1944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This is the description of this task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0CF97DD-23CB-4377-9A88-E0FE79600237}"/>
                  </a:ext>
                </a:extLst>
              </p:cNvPr>
              <p:cNvGrpSpPr/>
              <p:nvPr/>
            </p:nvGrpSpPr>
            <p:grpSpPr>
              <a:xfrm>
                <a:off x="4668296" y="2717092"/>
                <a:ext cx="45719" cy="206508"/>
                <a:chOff x="4804314" y="3134608"/>
                <a:chExt cx="45719" cy="206508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D4D213B-7E00-4643-AE4D-735734BDC384}"/>
                    </a:ext>
                  </a:extLst>
                </p:cNvPr>
                <p:cNvSpPr/>
                <p:nvPr/>
              </p:nvSpPr>
              <p:spPr>
                <a:xfrm>
                  <a:off x="4804314" y="3134608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793623B-CD2D-4792-BED4-F9F3FFA3E052}"/>
                    </a:ext>
                  </a:extLst>
                </p:cNvPr>
                <p:cNvSpPr/>
                <p:nvPr/>
              </p:nvSpPr>
              <p:spPr>
                <a:xfrm>
                  <a:off x="4804314" y="3215002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DE8171A-84F1-4C3B-84E4-4D17139EF616}"/>
                    </a:ext>
                  </a:extLst>
                </p:cNvPr>
                <p:cNvSpPr/>
                <p:nvPr/>
              </p:nvSpPr>
              <p:spPr>
                <a:xfrm>
                  <a:off x="4804314" y="3295397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80844A8-7E36-4C62-9D21-D63BDAD133BF}"/>
                  </a:ext>
                </a:extLst>
              </p:cNvPr>
              <p:cNvGrpSpPr/>
              <p:nvPr/>
            </p:nvGrpSpPr>
            <p:grpSpPr>
              <a:xfrm>
                <a:off x="2849458" y="3139878"/>
                <a:ext cx="1541482" cy="283630"/>
                <a:chOff x="450206" y="1484850"/>
                <a:chExt cx="1541482" cy="283630"/>
              </a:xfrm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9DA743AE-F8DA-4CB4-B432-B063A2C84D43}"/>
                    </a:ext>
                  </a:extLst>
                </p:cNvPr>
                <p:cNvSpPr/>
                <p:nvPr/>
              </p:nvSpPr>
              <p:spPr>
                <a:xfrm>
                  <a:off x="450206" y="1484850"/>
                  <a:ext cx="1541482" cy="283630"/>
                </a:xfrm>
                <a:prstGeom prst="roundRect">
                  <a:avLst>
                    <a:gd name="adj" fmla="val 8178"/>
                  </a:avLst>
                </a:prstGeom>
                <a:solidFill>
                  <a:schemeClr val="bg1"/>
                </a:solidFill>
                <a:ln>
                  <a:solidFill>
                    <a:srgbClr val="D6D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>
                      <a:solidFill>
                        <a:schemeClr val="tx1"/>
                      </a:solidFill>
                    </a:rPr>
                    <a:t>assigned_to</a:t>
                  </a:r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Isosceles Triangle 115">
                  <a:extLst>
                    <a:ext uri="{FF2B5EF4-FFF2-40B4-BE49-F238E27FC236}">
                      <a16:creationId xmlns:a16="http://schemas.microsoft.com/office/drawing/2014/main" id="{87D8AB0D-F0B7-4670-9613-758FDD272296}"/>
                    </a:ext>
                  </a:extLst>
                </p:cNvPr>
                <p:cNvSpPr/>
                <p:nvPr/>
              </p:nvSpPr>
              <p:spPr>
                <a:xfrm rot="10800000">
                  <a:off x="1830451" y="1596371"/>
                  <a:ext cx="87581" cy="75501"/>
                </a:xfrm>
                <a:prstGeom prst="triangle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CD158D0-95E4-4C0D-81CC-8794CFAA4C72}"/>
                  </a:ext>
                </a:extLst>
              </p:cNvPr>
              <p:cNvSpPr/>
              <p:nvPr/>
            </p:nvSpPr>
            <p:spPr>
              <a:xfrm>
                <a:off x="4426947" y="3139878"/>
                <a:ext cx="287068" cy="283630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  <a:endParaRPr lang="en-IL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EFB2F81-8EB9-4D59-98B8-FCACA6B9E193}"/>
                </a:ext>
              </a:extLst>
            </p:cNvPr>
            <p:cNvGrpSpPr/>
            <p:nvPr/>
          </p:nvGrpSpPr>
          <p:grpSpPr>
            <a:xfrm>
              <a:off x="7336875" y="2645500"/>
              <a:ext cx="2016858" cy="970156"/>
              <a:chOff x="2768368" y="2645500"/>
              <a:chExt cx="2016858" cy="970156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D8302941-845C-43ED-87A9-BC3584157975}"/>
                  </a:ext>
                </a:extLst>
              </p:cNvPr>
              <p:cNvSpPr/>
              <p:nvPr/>
            </p:nvSpPr>
            <p:spPr>
              <a:xfrm>
                <a:off x="2768368" y="2645500"/>
                <a:ext cx="2016858" cy="970156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DBA5DE0-EC90-4D0A-83DC-39DF6010740F}"/>
                  </a:ext>
                </a:extLst>
              </p:cNvPr>
              <p:cNvSpPr txBox="1"/>
              <p:nvPr/>
            </p:nvSpPr>
            <p:spPr>
              <a:xfrm>
                <a:off x="2778160" y="2678092"/>
                <a:ext cx="1944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This is the description of this task</a:t>
                </a: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791BBFF-6E5F-4DE2-9D93-C66CD150EA2F}"/>
                  </a:ext>
                </a:extLst>
              </p:cNvPr>
              <p:cNvGrpSpPr/>
              <p:nvPr/>
            </p:nvGrpSpPr>
            <p:grpSpPr>
              <a:xfrm>
                <a:off x="4668296" y="2717092"/>
                <a:ext cx="45719" cy="206508"/>
                <a:chOff x="4804314" y="3134608"/>
                <a:chExt cx="45719" cy="206508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7A2ABEE-6C95-4364-BB50-F65257276A8D}"/>
                    </a:ext>
                  </a:extLst>
                </p:cNvPr>
                <p:cNvSpPr/>
                <p:nvPr/>
              </p:nvSpPr>
              <p:spPr>
                <a:xfrm>
                  <a:off x="4804314" y="3134608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3D5D586-C4E8-4D02-910E-65E3C39499B9}"/>
                    </a:ext>
                  </a:extLst>
                </p:cNvPr>
                <p:cNvSpPr/>
                <p:nvPr/>
              </p:nvSpPr>
              <p:spPr>
                <a:xfrm>
                  <a:off x="4804314" y="3215002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E63CFDFE-B407-4ECC-A00A-7B1B14D5E889}"/>
                    </a:ext>
                  </a:extLst>
                </p:cNvPr>
                <p:cNvSpPr/>
                <p:nvPr/>
              </p:nvSpPr>
              <p:spPr>
                <a:xfrm>
                  <a:off x="4804314" y="3295397"/>
                  <a:ext cx="45719" cy="45719"/>
                </a:xfrm>
                <a:prstGeom prst="rect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17E55AFC-B0D6-423C-A020-AE059779365B}"/>
                  </a:ext>
                </a:extLst>
              </p:cNvPr>
              <p:cNvGrpSpPr/>
              <p:nvPr/>
            </p:nvGrpSpPr>
            <p:grpSpPr>
              <a:xfrm>
                <a:off x="2849458" y="3139878"/>
                <a:ext cx="1541482" cy="283630"/>
                <a:chOff x="450206" y="1484850"/>
                <a:chExt cx="1541482" cy="283630"/>
              </a:xfrm>
            </p:grpSpPr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152D5B1A-AA81-464B-A772-CD45A0175E2E}"/>
                    </a:ext>
                  </a:extLst>
                </p:cNvPr>
                <p:cNvSpPr/>
                <p:nvPr/>
              </p:nvSpPr>
              <p:spPr>
                <a:xfrm>
                  <a:off x="450206" y="1484850"/>
                  <a:ext cx="1541482" cy="283630"/>
                </a:xfrm>
                <a:prstGeom prst="roundRect">
                  <a:avLst>
                    <a:gd name="adj" fmla="val 8178"/>
                  </a:avLst>
                </a:prstGeom>
                <a:solidFill>
                  <a:schemeClr val="bg1"/>
                </a:solidFill>
                <a:ln>
                  <a:solidFill>
                    <a:srgbClr val="D6D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>
                      <a:solidFill>
                        <a:schemeClr val="tx1"/>
                      </a:solidFill>
                    </a:rPr>
                    <a:t>assigned_to</a:t>
                  </a:r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Isosceles Triangle 126">
                  <a:extLst>
                    <a:ext uri="{FF2B5EF4-FFF2-40B4-BE49-F238E27FC236}">
                      <a16:creationId xmlns:a16="http://schemas.microsoft.com/office/drawing/2014/main" id="{3AA4CE19-7692-4F68-948D-DE00D729D634}"/>
                    </a:ext>
                  </a:extLst>
                </p:cNvPr>
                <p:cNvSpPr/>
                <p:nvPr/>
              </p:nvSpPr>
              <p:spPr>
                <a:xfrm rot="10800000">
                  <a:off x="1830451" y="1596371"/>
                  <a:ext cx="87581" cy="75501"/>
                </a:xfrm>
                <a:prstGeom prst="triangle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3ECE6F32-5A0E-4209-BD42-892AEA9FEAE0}"/>
                  </a:ext>
                </a:extLst>
              </p:cNvPr>
              <p:cNvSpPr/>
              <p:nvPr/>
            </p:nvSpPr>
            <p:spPr>
              <a:xfrm>
                <a:off x="4426947" y="3139878"/>
                <a:ext cx="287068" cy="283630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  <a:endParaRPr lang="en-IL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4DF38F74-4A23-40E2-BDE0-57BCD62A3672}"/>
                </a:ext>
              </a:extLst>
            </p:cNvPr>
            <p:cNvSpPr/>
            <p:nvPr/>
          </p:nvSpPr>
          <p:spPr>
            <a:xfrm>
              <a:off x="4601844" y="2358265"/>
              <a:ext cx="142670" cy="142670"/>
            </a:xfrm>
            <a:prstGeom prst="plus">
              <a:avLst>
                <a:gd name="adj" fmla="val 4819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00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F04AA26-D992-48A9-BF1E-3520FAD60C32}"/>
              </a:ext>
            </a:extLst>
          </p:cNvPr>
          <p:cNvGrpSpPr/>
          <p:nvPr/>
        </p:nvGrpSpPr>
        <p:grpSpPr>
          <a:xfrm>
            <a:off x="2549557" y="1306815"/>
            <a:ext cx="7080309" cy="4601387"/>
            <a:chOff x="2549557" y="1306815"/>
            <a:chExt cx="7080309" cy="46013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F97B6B-034D-4BAF-8E8D-C6236263D9C8}"/>
                </a:ext>
              </a:extLst>
            </p:cNvPr>
            <p:cNvGrpSpPr/>
            <p:nvPr/>
          </p:nvGrpSpPr>
          <p:grpSpPr>
            <a:xfrm>
              <a:off x="2549557" y="1352981"/>
              <a:ext cx="7080309" cy="4555221"/>
              <a:chOff x="2223082" y="687897"/>
              <a:chExt cx="7080309" cy="455522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365891-7534-430C-846B-E177F944D49D}"/>
                  </a:ext>
                </a:extLst>
              </p:cNvPr>
              <p:cNvSpPr/>
              <p:nvPr/>
            </p:nvSpPr>
            <p:spPr>
              <a:xfrm>
                <a:off x="2223082" y="687897"/>
                <a:ext cx="7080309" cy="3889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5932F-6A56-4FB0-88CA-C75F59820F73}"/>
                  </a:ext>
                </a:extLst>
              </p:cNvPr>
              <p:cNvSpPr/>
              <p:nvPr/>
            </p:nvSpPr>
            <p:spPr>
              <a:xfrm>
                <a:off x="2223082" y="1076893"/>
                <a:ext cx="7080309" cy="416622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0DDE57-B6E2-4E1D-8798-C57FF06CF8E1}"/>
                  </a:ext>
                </a:extLst>
              </p:cNvPr>
              <p:cNvSpPr/>
              <p:nvPr/>
            </p:nvSpPr>
            <p:spPr>
              <a:xfrm>
                <a:off x="8967832" y="738342"/>
                <a:ext cx="26844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  <a:endParaRPr lang="en-IL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11205C-FC0A-4235-AE8F-E6FA1B46E2C4}"/>
                  </a:ext>
                </a:extLst>
              </p:cNvPr>
              <p:cNvSpPr/>
              <p:nvPr/>
            </p:nvSpPr>
            <p:spPr>
              <a:xfrm>
                <a:off x="8615494" y="738341"/>
                <a:ext cx="352337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[]</a:t>
                </a:r>
                <a:endParaRPr lang="en-IL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810523-44B2-481D-B5D2-81A0FD3602D8}"/>
                  </a:ext>
                </a:extLst>
              </p:cNvPr>
              <p:cNvSpPr/>
              <p:nvPr/>
            </p:nvSpPr>
            <p:spPr>
              <a:xfrm>
                <a:off x="8347046" y="738341"/>
                <a:ext cx="268448" cy="268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_</a:t>
                </a:r>
                <a:endParaRPr lang="en-I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DEF3E-546D-48AE-BC40-B3F409FC3DA9}"/>
                  </a:ext>
                </a:extLst>
              </p:cNvPr>
              <p:cNvSpPr txBox="1"/>
              <p:nvPr/>
            </p:nvSpPr>
            <p:spPr>
              <a:xfrm>
                <a:off x="2223082" y="687897"/>
                <a:ext cx="5905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Virtual Scrum Board</a:t>
                </a:r>
                <a:endParaRPr lang="en-IL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8" name="Picture 4" descr="Image result for user png">
              <a:extLst>
                <a:ext uri="{FF2B5EF4-FFF2-40B4-BE49-F238E27FC236}">
                  <a16:creationId xmlns:a16="http://schemas.microsoft.com/office/drawing/2014/main" id="{E096E1C6-2CBA-464B-B0D5-A3B2BA2FC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30" y="1370831"/>
              <a:ext cx="333634" cy="33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68AE10-9EBC-45CE-910E-9E75C798B851}"/>
                </a:ext>
              </a:extLst>
            </p:cNvPr>
            <p:cNvSpPr txBox="1"/>
            <p:nvPr/>
          </p:nvSpPr>
          <p:spPr>
            <a:xfrm>
              <a:off x="7361339" y="1306815"/>
              <a:ext cx="125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welcome,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user1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D31F53-DC6B-4B73-BADF-06D5A35DBE8D}"/>
                </a:ext>
              </a:extLst>
            </p:cNvPr>
            <p:cNvGrpSpPr/>
            <p:nvPr/>
          </p:nvGrpSpPr>
          <p:grpSpPr>
            <a:xfrm>
              <a:off x="2849457" y="1970843"/>
              <a:ext cx="6444849" cy="738800"/>
              <a:chOff x="2849457" y="1970843"/>
              <a:chExt cx="6444849" cy="738800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8FE38BA-0C28-40A8-B11A-43E91414B7F2}"/>
                  </a:ext>
                </a:extLst>
              </p:cNvPr>
              <p:cNvSpPr/>
              <p:nvPr/>
            </p:nvSpPr>
            <p:spPr>
              <a:xfrm>
                <a:off x="2849457" y="2298284"/>
                <a:ext cx="6444849" cy="411359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</a:rPr>
                  <a:t>task description here…</a:t>
                </a:r>
                <a:endParaRPr lang="en-IL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10333AB-5E04-435E-9084-CED7BEF6B0BA}"/>
                  </a:ext>
                </a:extLst>
              </p:cNvPr>
              <p:cNvSpPr txBox="1"/>
              <p:nvPr/>
            </p:nvSpPr>
            <p:spPr>
              <a:xfrm>
                <a:off x="2849457" y="1970843"/>
                <a:ext cx="2478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Task description</a:t>
                </a:r>
                <a:endParaRPr lang="en-IL" sz="12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B41FF1-54C2-43E4-9697-F01205BCE4B3}"/>
                </a:ext>
              </a:extLst>
            </p:cNvPr>
            <p:cNvGrpSpPr/>
            <p:nvPr/>
          </p:nvGrpSpPr>
          <p:grpSpPr>
            <a:xfrm>
              <a:off x="4863737" y="2999859"/>
              <a:ext cx="1541484" cy="738801"/>
              <a:chOff x="2849457" y="3241101"/>
              <a:chExt cx="1541484" cy="73880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1B9AC90-1F23-4ED9-9BA2-4D220C95204B}"/>
                  </a:ext>
                </a:extLst>
              </p:cNvPr>
              <p:cNvGrpSpPr/>
              <p:nvPr/>
            </p:nvGrpSpPr>
            <p:grpSpPr>
              <a:xfrm>
                <a:off x="2849458" y="3568543"/>
                <a:ext cx="1541482" cy="411359"/>
                <a:chOff x="2849458" y="3434319"/>
                <a:chExt cx="1541482" cy="411359"/>
              </a:xfrm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C3A64FEC-3D9A-4AB7-8AFF-E319FC94CE60}"/>
                    </a:ext>
                  </a:extLst>
                </p:cNvPr>
                <p:cNvSpPr/>
                <p:nvPr/>
              </p:nvSpPr>
              <p:spPr>
                <a:xfrm>
                  <a:off x="2849458" y="3434319"/>
                  <a:ext cx="1541482" cy="411359"/>
                </a:xfrm>
                <a:prstGeom prst="roundRect">
                  <a:avLst>
                    <a:gd name="adj" fmla="val 8178"/>
                  </a:avLst>
                </a:prstGeom>
                <a:solidFill>
                  <a:schemeClr val="bg1"/>
                </a:solidFill>
                <a:ln>
                  <a:solidFill>
                    <a:srgbClr val="D6D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>
                      <a:solidFill>
                        <a:schemeClr val="bg1">
                          <a:lumMod val="85000"/>
                        </a:schemeClr>
                      </a:solidFill>
                    </a:rPr>
                    <a:t>assigned_to</a:t>
                  </a:r>
                  <a:endParaRPr lang="en-IL" sz="12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32" name="Isosceles Triangle 131">
                  <a:extLst>
                    <a:ext uri="{FF2B5EF4-FFF2-40B4-BE49-F238E27FC236}">
                      <a16:creationId xmlns:a16="http://schemas.microsoft.com/office/drawing/2014/main" id="{114742BB-AF9A-4EFD-B291-B833501B014E}"/>
                    </a:ext>
                  </a:extLst>
                </p:cNvPr>
                <p:cNvSpPr/>
                <p:nvPr/>
              </p:nvSpPr>
              <p:spPr>
                <a:xfrm rot="10800000">
                  <a:off x="4229703" y="3628904"/>
                  <a:ext cx="87581" cy="75501"/>
                </a:xfrm>
                <a:prstGeom prst="triangle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0A47451-02B5-415D-8125-275CEE8BBFA2}"/>
                  </a:ext>
                </a:extLst>
              </p:cNvPr>
              <p:cNvSpPr txBox="1"/>
              <p:nvPr/>
            </p:nvSpPr>
            <p:spPr>
              <a:xfrm>
                <a:off x="2849457" y="3241101"/>
                <a:ext cx="15414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Assigned To</a:t>
                </a:r>
                <a:endParaRPr lang="en-IL" sz="12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43B8DE-3FEE-430E-852C-905543D43A5E}"/>
                </a:ext>
              </a:extLst>
            </p:cNvPr>
            <p:cNvSpPr txBox="1"/>
            <p:nvPr/>
          </p:nvSpPr>
          <p:spPr>
            <a:xfrm>
              <a:off x="2668403" y="5408861"/>
              <a:ext cx="620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chemeClr val="accent1"/>
                  </a:solidFill>
                </a:rPr>
                <a:t>save</a:t>
              </a:r>
              <a:endParaRPr lang="en-IL" u="sng" dirty="0">
                <a:solidFill>
                  <a:schemeClr val="accent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A84883-A413-4742-8F01-E4D9354FED80}"/>
                </a:ext>
              </a:extLst>
            </p:cNvPr>
            <p:cNvGrpSpPr/>
            <p:nvPr/>
          </p:nvGrpSpPr>
          <p:grpSpPr>
            <a:xfrm>
              <a:off x="6860188" y="2999860"/>
              <a:ext cx="763143" cy="738800"/>
              <a:chOff x="4800030" y="3241102"/>
              <a:chExt cx="763143" cy="738800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5D41137A-A1EA-4BE9-AE77-3EE49A8F9C2A}"/>
                  </a:ext>
                </a:extLst>
              </p:cNvPr>
              <p:cNvSpPr/>
              <p:nvPr/>
            </p:nvSpPr>
            <p:spPr>
              <a:xfrm>
                <a:off x="4800030" y="3568543"/>
                <a:ext cx="763143" cy="411359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</a:rPr>
                  <a:t>5</a:t>
                </a:r>
                <a:endParaRPr lang="en-IL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894A3DA-6F9F-440C-B762-70BE0CD9602D}"/>
                  </a:ext>
                </a:extLst>
              </p:cNvPr>
              <p:cNvSpPr txBox="1"/>
              <p:nvPr/>
            </p:nvSpPr>
            <p:spPr>
              <a:xfrm>
                <a:off x="4800030" y="3241102"/>
                <a:ext cx="763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Priority</a:t>
                </a:r>
                <a:endParaRPr lang="en-IL" sz="1200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FD66F44-A43B-49F2-8EDD-AB9FC53C6FD5}"/>
                </a:ext>
              </a:extLst>
            </p:cNvPr>
            <p:cNvGrpSpPr/>
            <p:nvPr/>
          </p:nvGrpSpPr>
          <p:grpSpPr>
            <a:xfrm>
              <a:off x="8078299" y="2997066"/>
              <a:ext cx="1231654" cy="738800"/>
              <a:chOff x="4800030" y="3241102"/>
              <a:chExt cx="763143" cy="738800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6FBECCC4-BD3A-451A-A59F-AD31AEA6043F}"/>
                  </a:ext>
                </a:extLst>
              </p:cNvPr>
              <p:cNvSpPr/>
              <p:nvPr/>
            </p:nvSpPr>
            <p:spPr>
              <a:xfrm>
                <a:off x="4800030" y="3568543"/>
                <a:ext cx="763143" cy="411359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</a:rPr>
                  <a:t>10</a:t>
                </a:r>
                <a:endParaRPr lang="en-IL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208884D-6C76-4715-AB88-20A08594CFFA}"/>
                  </a:ext>
                </a:extLst>
              </p:cNvPr>
              <p:cNvSpPr txBox="1"/>
              <p:nvPr/>
            </p:nvSpPr>
            <p:spPr>
              <a:xfrm>
                <a:off x="4800030" y="3241102"/>
                <a:ext cx="7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Remaining Work</a:t>
                </a:r>
                <a:endParaRPr lang="en-IL" sz="1200" dirty="0"/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1D5CDA1-E88D-4282-A3A1-2C33405CA1EB}"/>
                </a:ext>
              </a:extLst>
            </p:cNvPr>
            <p:cNvSpPr txBox="1"/>
            <p:nvPr/>
          </p:nvSpPr>
          <p:spPr>
            <a:xfrm>
              <a:off x="2867286" y="4059927"/>
              <a:ext cx="24789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Comments</a:t>
              </a:r>
              <a:endParaRPr lang="en-IL" sz="1200" dirty="0"/>
            </a:p>
          </p:txBody>
        </p:sp>
        <p:sp>
          <p:nvSpPr>
            <p:cNvPr id="160" name="Cross 159">
              <a:extLst>
                <a:ext uri="{FF2B5EF4-FFF2-40B4-BE49-F238E27FC236}">
                  <a16:creationId xmlns:a16="http://schemas.microsoft.com/office/drawing/2014/main" id="{AF437E34-1A30-4097-BFFF-1C04A1ECB0EB}"/>
                </a:ext>
              </a:extLst>
            </p:cNvPr>
            <p:cNvSpPr/>
            <p:nvPr/>
          </p:nvSpPr>
          <p:spPr>
            <a:xfrm>
              <a:off x="9046802" y="4121535"/>
              <a:ext cx="142670" cy="142670"/>
            </a:xfrm>
            <a:prstGeom prst="plus">
              <a:avLst>
                <a:gd name="adj" fmla="val 4819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2904A9-A7EE-4150-BFC2-A0CEA4EAE691}"/>
                </a:ext>
              </a:extLst>
            </p:cNvPr>
            <p:cNvGrpSpPr/>
            <p:nvPr/>
          </p:nvGrpSpPr>
          <p:grpSpPr>
            <a:xfrm>
              <a:off x="2978795" y="4387368"/>
              <a:ext cx="6333340" cy="411359"/>
              <a:chOff x="2978795" y="4387368"/>
              <a:chExt cx="6333340" cy="411359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6ACE236B-47C2-4615-900B-82ABE24F812A}"/>
                  </a:ext>
                </a:extLst>
              </p:cNvPr>
              <p:cNvSpPr/>
              <p:nvPr/>
            </p:nvSpPr>
            <p:spPr>
              <a:xfrm>
                <a:off x="3363985" y="4387368"/>
                <a:ext cx="5948150" cy="411359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user_1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comment by user 1..</a:t>
                </a:r>
                <a:endParaRPr lang="en-IL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1" name="Picture 4" descr="Image result for user png">
                <a:extLst>
                  <a:ext uri="{FF2B5EF4-FFF2-40B4-BE49-F238E27FC236}">
                    <a16:creationId xmlns:a16="http://schemas.microsoft.com/office/drawing/2014/main" id="{2A870457-C403-4973-B75E-42EF57623E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795" y="4460907"/>
                <a:ext cx="284130" cy="284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E643123-EFA5-4A88-9993-B9D163201B46}"/>
                  </a:ext>
                </a:extLst>
              </p:cNvPr>
              <p:cNvGrpSpPr/>
              <p:nvPr/>
            </p:nvGrpSpPr>
            <p:grpSpPr>
              <a:xfrm>
                <a:off x="9181604" y="4489793"/>
                <a:ext cx="45719" cy="206508"/>
                <a:chOff x="4804314" y="3134608"/>
                <a:chExt cx="45719" cy="206508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8C8764A0-FE17-4B63-948E-76BF1CB6DD21}"/>
                    </a:ext>
                  </a:extLst>
                </p:cNvPr>
                <p:cNvSpPr/>
                <p:nvPr/>
              </p:nvSpPr>
              <p:spPr>
                <a:xfrm>
                  <a:off x="4804314" y="3134608"/>
                  <a:ext cx="45719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4BF513BE-07DD-4612-858C-BEC2ECD5B5AC}"/>
                    </a:ext>
                  </a:extLst>
                </p:cNvPr>
                <p:cNvSpPr/>
                <p:nvPr/>
              </p:nvSpPr>
              <p:spPr>
                <a:xfrm>
                  <a:off x="4804314" y="3215002"/>
                  <a:ext cx="45719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989EAC3-FF02-4C17-9871-E92736510FBA}"/>
                    </a:ext>
                  </a:extLst>
                </p:cNvPr>
                <p:cNvSpPr/>
                <p:nvPr/>
              </p:nvSpPr>
              <p:spPr>
                <a:xfrm>
                  <a:off x="4804314" y="3295397"/>
                  <a:ext cx="45719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E954F1B-03BF-4ADF-8D4A-10A82A926AD8}"/>
                </a:ext>
              </a:extLst>
            </p:cNvPr>
            <p:cNvGrpSpPr/>
            <p:nvPr/>
          </p:nvGrpSpPr>
          <p:grpSpPr>
            <a:xfrm>
              <a:off x="2978795" y="4886957"/>
              <a:ext cx="6333340" cy="411359"/>
              <a:chOff x="2978795" y="4387368"/>
              <a:chExt cx="6333340" cy="411359"/>
            </a:xfrm>
          </p:grpSpPr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D1A75484-578C-464C-85D7-6B9E555596B5}"/>
                  </a:ext>
                </a:extLst>
              </p:cNvPr>
              <p:cNvSpPr/>
              <p:nvPr/>
            </p:nvSpPr>
            <p:spPr>
              <a:xfrm>
                <a:off x="3363985" y="4387368"/>
                <a:ext cx="5948150" cy="411359"/>
              </a:xfrm>
              <a:prstGeom prst="roundRect">
                <a:avLst>
                  <a:gd name="adj" fmla="val 8178"/>
                </a:avLst>
              </a:prstGeom>
              <a:solidFill>
                <a:schemeClr val="bg1"/>
              </a:solidFill>
              <a:ln>
                <a:solidFill>
                  <a:srgbClr val="D6D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user_2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comment by user 2..</a:t>
                </a:r>
                <a:endParaRPr lang="en-IL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2" name="Picture 4" descr="Image result for user png">
                <a:extLst>
                  <a:ext uri="{FF2B5EF4-FFF2-40B4-BE49-F238E27FC236}">
                    <a16:creationId xmlns:a16="http://schemas.microsoft.com/office/drawing/2014/main" id="{B08E87F7-780B-4CF8-8FED-A14F60C07E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795" y="4460907"/>
                <a:ext cx="284130" cy="284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BEEA6045-B486-4C8C-A027-060D3B7DE0E4}"/>
                  </a:ext>
                </a:extLst>
              </p:cNvPr>
              <p:cNvGrpSpPr/>
              <p:nvPr/>
            </p:nvGrpSpPr>
            <p:grpSpPr>
              <a:xfrm>
                <a:off x="9181604" y="4489793"/>
                <a:ext cx="45719" cy="206508"/>
                <a:chOff x="4804314" y="3134608"/>
                <a:chExt cx="45719" cy="206508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5D1A58E8-8C69-4C72-80F2-5247BEFEFAE3}"/>
                    </a:ext>
                  </a:extLst>
                </p:cNvPr>
                <p:cNvSpPr/>
                <p:nvPr/>
              </p:nvSpPr>
              <p:spPr>
                <a:xfrm>
                  <a:off x="4804314" y="3134608"/>
                  <a:ext cx="45719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2E9F497-E13C-4470-8178-92732270FF87}"/>
                    </a:ext>
                  </a:extLst>
                </p:cNvPr>
                <p:cNvSpPr/>
                <p:nvPr/>
              </p:nvSpPr>
              <p:spPr>
                <a:xfrm>
                  <a:off x="4804314" y="3215002"/>
                  <a:ext cx="45719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4C4599A-5834-4D3E-BC77-E6FC3A72BA63}"/>
                    </a:ext>
                  </a:extLst>
                </p:cNvPr>
                <p:cNvSpPr/>
                <p:nvPr/>
              </p:nvSpPr>
              <p:spPr>
                <a:xfrm>
                  <a:off x="4804314" y="3295397"/>
                  <a:ext cx="45719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2AAC59-E559-443F-8535-F278344A0C9D}"/>
                </a:ext>
              </a:extLst>
            </p:cNvPr>
            <p:cNvGrpSpPr/>
            <p:nvPr/>
          </p:nvGrpSpPr>
          <p:grpSpPr>
            <a:xfrm>
              <a:off x="9385230" y="4387367"/>
              <a:ext cx="55930" cy="910949"/>
              <a:chOff x="9372600" y="4387367"/>
              <a:chExt cx="55930" cy="91094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BC32E2-2759-4893-839D-FC8877E93B51}"/>
                  </a:ext>
                </a:extLst>
              </p:cNvPr>
              <p:cNvSpPr/>
              <p:nvPr/>
            </p:nvSpPr>
            <p:spPr>
              <a:xfrm>
                <a:off x="9372600" y="4387367"/>
                <a:ext cx="55930" cy="91094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B47E4E8-58D0-4CA9-A86E-3EB55E6F75CC}"/>
                  </a:ext>
                </a:extLst>
              </p:cNvPr>
              <p:cNvSpPr/>
              <p:nvPr/>
            </p:nvSpPr>
            <p:spPr>
              <a:xfrm flipH="1">
                <a:off x="9372600" y="4387368"/>
                <a:ext cx="55930" cy="26321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8F71BA96-D7C7-4A3F-A945-243141F1D119}"/>
                </a:ext>
              </a:extLst>
            </p:cNvPr>
            <p:cNvSpPr/>
            <p:nvPr/>
          </p:nvSpPr>
          <p:spPr>
            <a:xfrm rot="18900000">
              <a:off x="9305205" y="1870134"/>
              <a:ext cx="213360" cy="213360"/>
            </a:xfrm>
            <a:prstGeom prst="plus">
              <a:avLst>
                <a:gd name="adj" fmla="val 499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466496F-D20D-4DEE-848A-E19A96FEBC02}"/>
                </a:ext>
              </a:extLst>
            </p:cNvPr>
            <p:cNvGrpSpPr/>
            <p:nvPr/>
          </p:nvGrpSpPr>
          <p:grpSpPr>
            <a:xfrm>
              <a:off x="2857202" y="3012419"/>
              <a:ext cx="1541484" cy="738801"/>
              <a:chOff x="2849457" y="3241101"/>
              <a:chExt cx="1541484" cy="738801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E9CB3412-5C90-47D2-9B96-5E927C44C566}"/>
                  </a:ext>
                </a:extLst>
              </p:cNvPr>
              <p:cNvGrpSpPr/>
              <p:nvPr/>
            </p:nvGrpSpPr>
            <p:grpSpPr>
              <a:xfrm>
                <a:off x="2849458" y="3568543"/>
                <a:ext cx="1541482" cy="411359"/>
                <a:chOff x="2849458" y="3434319"/>
                <a:chExt cx="1541482" cy="411359"/>
              </a:xfrm>
            </p:grpSpPr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CE77EF1F-4775-4B8B-AA18-59E6072C9979}"/>
                    </a:ext>
                  </a:extLst>
                </p:cNvPr>
                <p:cNvSpPr/>
                <p:nvPr/>
              </p:nvSpPr>
              <p:spPr>
                <a:xfrm>
                  <a:off x="2849458" y="3434319"/>
                  <a:ext cx="1541482" cy="411359"/>
                </a:xfrm>
                <a:prstGeom prst="roundRect">
                  <a:avLst>
                    <a:gd name="adj" fmla="val 8178"/>
                  </a:avLst>
                </a:prstGeom>
                <a:solidFill>
                  <a:schemeClr val="bg1"/>
                </a:solidFill>
                <a:ln>
                  <a:solidFill>
                    <a:srgbClr val="D6D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>
                      <a:solidFill>
                        <a:schemeClr val="bg1">
                          <a:lumMod val="85000"/>
                        </a:schemeClr>
                      </a:solidFill>
                    </a:rPr>
                    <a:t>Todo</a:t>
                  </a:r>
                  <a:endParaRPr lang="en-IL" sz="12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7" name="Isosceles Triangle 186">
                  <a:extLst>
                    <a:ext uri="{FF2B5EF4-FFF2-40B4-BE49-F238E27FC236}">
                      <a16:creationId xmlns:a16="http://schemas.microsoft.com/office/drawing/2014/main" id="{C91FEAE4-6E02-46F7-9886-1668C00928F6}"/>
                    </a:ext>
                  </a:extLst>
                </p:cNvPr>
                <p:cNvSpPr/>
                <p:nvPr/>
              </p:nvSpPr>
              <p:spPr>
                <a:xfrm rot="10800000">
                  <a:off x="4229703" y="3628904"/>
                  <a:ext cx="87581" cy="75501"/>
                </a:xfrm>
                <a:prstGeom prst="triangle">
                  <a:avLst/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53F9A3C-3A01-4758-896D-AE5B94D9F4F9}"/>
                  </a:ext>
                </a:extLst>
              </p:cNvPr>
              <p:cNvSpPr txBox="1"/>
              <p:nvPr/>
            </p:nvSpPr>
            <p:spPr>
              <a:xfrm>
                <a:off x="2849457" y="3241101"/>
                <a:ext cx="15414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Status</a:t>
                </a:r>
                <a:endParaRPr lang="en-IL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53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210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Shamam</dc:creator>
  <cp:lastModifiedBy>Tomer Shamam</cp:lastModifiedBy>
  <cp:revision>15</cp:revision>
  <dcterms:created xsi:type="dcterms:W3CDTF">2017-09-16T18:16:56Z</dcterms:created>
  <dcterms:modified xsi:type="dcterms:W3CDTF">2017-09-16T20:04:45Z</dcterms:modified>
</cp:coreProperties>
</file>