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7" r:id="rId3"/>
    <p:sldId id="258" r:id="rId4"/>
  </p:sldIdLst>
  <p:sldSz cx="51206400" cy="5120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1" d="100"/>
          <a:sy n="21" d="100"/>
        </p:scale>
        <p:origin x="52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480" y="8380311"/>
            <a:ext cx="43525440" cy="17827413"/>
          </a:xfrm>
        </p:spPr>
        <p:txBody>
          <a:bodyPr anchor="b"/>
          <a:lstStyle>
            <a:lvl1pPr algn="ctr">
              <a:defRPr sz="3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26895217"/>
            <a:ext cx="38404800" cy="12363023"/>
          </a:xfrm>
        </p:spPr>
        <p:txBody>
          <a:bodyPr/>
          <a:lstStyle>
            <a:lvl1pPr marL="0" indent="0" algn="ctr">
              <a:buNone/>
              <a:defRPr sz="13440"/>
            </a:lvl1pPr>
            <a:lvl2pPr marL="2560320" indent="0" algn="ctr">
              <a:buNone/>
              <a:defRPr sz="11200"/>
            </a:lvl2pPr>
            <a:lvl3pPr marL="5120640" indent="0" algn="ctr">
              <a:buNone/>
              <a:defRPr sz="10080"/>
            </a:lvl3pPr>
            <a:lvl4pPr marL="7680960" indent="0" algn="ctr">
              <a:buNone/>
              <a:defRPr sz="8960"/>
            </a:lvl4pPr>
            <a:lvl5pPr marL="10241280" indent="0" algn="ctr">
              <a:buNone/>
              <a:defRPr sz="8960"/>
            </a:lvl5pPr>
            <a:lvl6pPr marL="12801600" indent="0" algn="ctr">
              <a:buNone/>
              <a:defRPr sz="8960"/>
            </a:lvl6pPr>
            <a:lvl7pPr marL="15361920" indent="0" algn="ctr">
              <a:buNone/>
              <a:defRPr sz="8960"/>
            </a:lvl7pPr>
            <a:lvl8pPr marL="17922240" indent="0" algn="ctr">
              <a:buNone/>
              <a:defRPr sz="8960"/>
            </a:lvl8pPr>
            <a:lvl9pPr marL="20482560" indent="0" algn="ctr">
              <a:buNone/>
              <a:defRPr sz="896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221D3-2259-4241-8F69-5FEEBFD3DD1C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8D0F-3F03-4E52-94D4-AEE4BB030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485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221D3-2259-4241-8F69-5FEEBFD3DD1C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8D0F-3F03-4E52-94D4-AEE4BB030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683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3" y="2726267"/>
            <a:ext cx="11041380" cy="4339505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2726267"/>
            <a:ext cx="32484060" cy="4339505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221D3-2259-4241-8F69-5FEEBFD3DD1C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8D0F-3F03-4E52-94D4-AEE4BB030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735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221D3-2259-4241-8F69-5FEEBFD3DD1C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8D0F-3F03-4E52-94D4-AEE4BB030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48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3" y="12766055"/>
            <a:ext cx="44165520" cy="21300436"/>
          </a:xfrm>
        </p:spPr>
        <p:txBody>
          <a:bodyPr anchor="b"/>
          <a:lstStyle>
            <a:lvl1pPr>
              <a:defRPr sz="3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3" y="34268002"/>
            <a:ext cx="44165520" cy="11201396"/>
          </a:xfrm>
        </p:spPr>
        <p:txBody>
          <a:bodyPr/>
          <a:lstStyle>
            <a:lvl1pPr marL="0" indent="0">
              <a:buNone/>
              <a:defRPr sz="13440">
                <a:solidFill>
                  <a:schemeClr val="tx1"/>
                </a:solidFill>
              </a:defRPr>
            </a:lvl1pPr>
            <a:lvl2pPr marL="2560320" indent="0">
              <a:buNone/>
              <a:defRPr sz="11200">
                <a:solidFill>
                  <a:schemeClr val="tx1">
                    <a:tint val="75000"/>
                  </a:schemeClr>
                </a:solidFill>
              </a:defRPr>
            </a:lvl2pPr>
            <a:lvl3pPr marL="5120640" indent="0">
              <a:buNone/>
              <a:defRPr sz="10080">
                <a:solidFill>
                  <a:schemeClr val="tx1">
                    <a:tint val="75000"/>
                  </a:schemeClr>
                </a:solidFill>
              </a:defRPr>
            </a:lvl3pPr>
            <a:lvl4pPr marL="768096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4pPr>
            <a:lvl5pPr marL="1024128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5pPr>
            <a:lvl6pPr marL="1280160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6pPr>
            <a:lvl7pPr marL="1536192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7pPr>
            <a:lvl8pPr marL="1792224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8pPr>
            <a:lvl9pPr marL="2048256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221D3-2259-4241-8F69-5FEEBFD3DD1C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8D0F-3F03-4E52-94D4-AEE4BB030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825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13631334"/>
            <a:ext cx="21762720" cy="324899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13631334"/>
            <a:ext cx="21762720" cy="324899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221D3-2259-4241-8F69-5FEEBFD3DD1C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8D0F-3F03-4E52-94D4-AEE4BB030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497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2726278"/>
            <a:ext cx="44165520" cy="989753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5" y="12552684"/>
            <a:ext cx="21662704" cy="6151876"/>
          </a:xfrm>
        </p:spPr>
        <p:txBody>
          <a:bodyPr anchor="b"/>
          <a:lstStyle>
            <a:lvl1pPr marL="0" indent="0">
              <a:buNone/>
              <a:defRPr sz="13440" b="1"/>
            </a:lvl1pPr>
            <a:lvl2pPr marL="2560320" indent="0">
              <a:buNone/>
              <a:defRPr sz="11200" b="1"/>
            </a:lvl2pPr>
            <a:lvl3pPr marL="5120640" indent="0">
              <a:buNone/>
              <a:defRPr sz="10080" b="1"/>
            </a:lvl3pPr>
            <a:lvl4pPr marL="7680960" indent="0">
              <a:buNone/>
              <a:defRPr sz="8960" b="1"/>
            </a:lvl4pPr>
            <a:lvl5pPr marL="10241280" indent="0">
              <a:buNone/>
              <a:defRPr sz="8960" b="1"/>
            </a:lvl5pPr>
            <a:lvl6pPr marL="12801600" indent="0">
              <a:buNone/>
              <a:defRPr sz="8960" b="1"/>
            </a:lvl6pPr>
            <a:lvl7pPr marL="15361920" indent="0">
              <a:buNone/>
              <a:defRPr sz="8960" b="1"/>
            </a:lvl7pPr>
            <a:lvl8pPr marL="17922240" indent="0">
              <a:buNone/>
              <a:defRPr sz="8960" b="1"/>
            </a:lvl8pPr>
            <a:lvl9pPr marL="20482560" indent="0">
              <a:buNone/>
              <a:defRPr sz="896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5" y="18704560"/>
            <a:ext cx="21662704" cy="275115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3" y="12552684"/>
            <a:ext cx="21769390" cy="6151876"/>
          </a:xfrm>
        </p:spPr>
        <p:txBody>
          <a:bodyPr anchor="b"/>
          <a:lstStyle>
            <a:lvl1pPr marL="0" indent="0">
              <a:buNone/>
              <a:defRPr sz="13440" b="1"/>
            </a:lvl1pPr>
            <a:lvl2pPr marL="2560320" indent="0">
              <a:buNone/>
              <a:defRPr sz="11200" b="1"/>
            </a:lvl2pPr>
            <a:lvl3pPr marL="5120640" indent="0">
              <a:buNone/>
              <a:defRPr sz="10080" b="1"/>
            </a:lvl3pPr>
            <a:lvl4pPr marL="7680960" indent="0">
              <a:buNone/>
              <a:defRPr sz="8960" b="1"/>
            </a:lvl4pPr>
            <a:lvl5pPr marL="10241280" indent="0">
              <a:buNone/>
              <a:defRPr sz="8960" b="1"/>
            </a:lvl5pPr>
            <a:lvl6pPr marL="12801600" indent="0">
              <a:buNone/>
              <a:defRPr sz="8960" b="1"/>
            </a:lvl6pPr>
            <a:lvl7pPr marL="15361920" indent="0">
              <a:buNone/>
              <a:defRPr sz="8960" b="1"/>
            </a:lvl7pPr>
            <a:lvl8pPr marL="17922240" indent="0">
              <a:buNone/>
              <a:defRPr sz="8960" b="1"/>
            </a:lvl8pPr>
            <a:lvl9pPr marL="20482560" indent="0">
              <a:buNone/>
              <a:defRPr sz="896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3" y="18704560"/>
            <a:ext cx="21769390" cy="275115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221D3-2259-4241-8F69-5FEEBFD3DD1C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8D0F-3F03-4E52-94D4-AEE4BB030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443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221D3-2259-4241-8F69-5FEEBFD3DD1C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8D0F-3F03-4E52-94D4-AEE4BB030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30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221D3-2259-4241-8F69-5FEEBFD3DD1C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8D0F-3F03-4E52-94D4-AEE4BB030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070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3413760"/>
            <a:ext cx="16515397" cy="11948160"/>
          </a:xfrm>
        </p:spPr>
        <p:txBody>
          <a:bodyPr anchor="b"/>
          <a:lstStyle>
            <a:lvl1pPr>
              <a:defRPr sz="1792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7372785"/>
            <a:ext cx="25923240" cy="36389733"/>
          </a:xfrm>
        </p:spPr>
        <p:txBody>
          <a:bodyPr/>
          <a:lstStyle>
            <a:lvl1pPr>
              <a:defRPr sz="17920"/>
            </a:lvl1pPr>
            <a:lvl2pPr>
              <a:defRPr sz="15680"/>
            </a:lvl2pPr>
            <a:lvl3pPr>
              <a:defRPr sz="13440"/>
            </a:lvl3pPr>
            <a:lvl4pPr>
              <a:defRPr sz="11200"/>
            </a:lvl4pPr>
            <a:lvl5pPr>
              <a:defRPr sz="11200"/>
            </a:lvl5pPr>
            <a:lvl6pPr>
              <a:defRPr sz="11200"/>
            </a:lvl6pPr>
            <a:lvl7pPr>
              <a:defRPr sz="11200"/>
            </a:lvl7pPr>
            <a:lvl8pPr>
              <a:defRPr sz="11200"/>
            </a:lvl8pPr>
            <a:lvl9pPr>
              <a:defRPr sz="1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0" y="15361920"/>
            <a:ext cx="16515397" cy="28459857"/>
          </a:xfrm>
        </p:spPr>
        <p:txBody>
          <a:bodyPr/>
          <a:lstStyle>
            <a:lvl1pPr marL="0" indent="0">
              <a:buNone/>
              <a:defRPr sz="8960"/>
            </a:lvl1pPr>
            <a:lvl2pPr marL="2560320" indent="0">
              <a:buNone/>
              <a:defRPr sz="7840"/>
            </a:lvl2pPr>
            <a:lvl3pPr marL="5120640" indent="0">
              <a:buNone/>
              <a:defRPr sz="6720"/>
            </a:lvl3pPr>
            <a:lvl4pPr marL="7680960" indent="0">
              <a:buNone/>
              <a:defRPr sz="5600"/>
            </a:lvl4pPr>
            <a:lvl5pPr marL="10241280" indent="0">
              <a:buNone/>
              <a:defRPr sz="5600"/>
            </a:lvl5pPr>
            <a:lvl6pPr marL="12801600" indent="0">
              <a:buNone/>
              <a:defRPr sz="5600"/>
            </a:lvl6pPr>
            <a:lvl7pPr marL="15361920" indent="0">
              <a:buNone/>
              <a:defRPr sz="5600"/>
            </a:lvl7pPr>
            <a:lvl8pPr marL="17922240" indent="0">
              <a:buNone/>
              <a:defRPr sz="5600"/>
            </a:lvl8pPr>
            <a:lvl9pPr marL="20482560" indent="0">
              <a:buNone/>
              <a:defRPr sz="5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221D3-2259-4241-8F69-5FEEBFD3DD1C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8D0F-3F03-4E52-94D4-AEE4BB030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47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3413760"/>
            <a:ext cx="16515397" cy="11948160"/>
          </a:xfrm>
        </p:spPr>
        <p:txBody>
          <a:bodyPr anchor="b"/>
          <a:lstStyle>
            <a:lvl1pPr>
              <a:defRPr sz="1792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7372785"/>
            <a:ext cx="25923240" cy="36389733"/>
          </a:xfrm>
        </p:spPr>
        <p:txBody>
          <a:bodyPr anchor="t"/>
          <a:lstStyle>
            <a:lvl1pPr marL="0" indent="0">
              <a:buNone/>
              <a:defRPr sz="17920"/>
            </a:lvl1pPr>
            <a:lvl2pPr marL="2560320" indent="0">
              <a:buNone/>
              <a:defRPr sz="15680"/>
            </a:lvl2pPr>
            <a:lvl3pPr marL="5120640" indent="0">
              <a:buNone/>
              <a:defRPr sz="13440"/>
            </a:lvl3pPr>
            <a:lvl4pPr marL="7680960" indent="0">
              <a:buNone/>
              <a:defRPr sz="11200"/>
            </a:lvl4pPr>
            <a:lvl5pPr marL="10241280" indent="0">
              <a:buNone/>
              <a:defRPr sz="11200"/>
            </a:lvl5pPr>
            <a:lvl6pPr marL="12801600" indent="0">
              <a:buNone/>
              <a:defRPr sz="11200"/>
            </a:lvl6pPr>
            <a:lvl7pPr marL="15361920" indent="0">
              <a:buNone/>
              <a:defRPr sz="11200"/>
            </a:lvl7pPr>
            <a:lvl8pPr marL="17922240" indent="0">
              <a:buNone/>
              <a:defRPr sz="11200"/>
            </a:lvl8pPr>
            <a:lvl9pPr marL="20482560" indent="0">
              <a:buNone/>
              <a:defRPr sz="112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0" y="15361920"/>
            <a:ext cx="16515397" cy="28459857"/>
          </a:xfrm>
        </p:spPr>
        <p:txBody>
          <a:bodyPr/>
          <a:lstStyle>
            <a:lvl1pPr marL="0" indent="0">
              <a:buNone/>
              <a:defRPr sz="8960"/>
            </a:lvl1pPr>
            <a:lvl2pPr marL="2560320" indent="0">
              <a:buNone/>
              <a:defRPr sz="7840"/>
            </a:lvl2pPr>
            <a:lvl3pPr marL="5120640" indent="0">
              <a:buNone/>
              <a:defRPr sz="6720"/>
            </a:lvl3pPr>
            <a:lvl4pPr marL="7680960" indent="0">
              <a:buNone/>
              <a:defRPr sz="5600"/>
            </a:lvl4pPr>
            <a:lvl5pPr marL="10241280" indent="0">
              <a:buNone/>
              <a:defRPr sz="5600"/>
            </a:lvl5pPr>
            <a:lvl6pPr marL="12801600" indent="0">
              <a:buNone/>
              <a:defRPr sz="5600"/>
            </a:lvl6pPr>
            <a:lvl7pPr marL="15361920" indent="0">
              <a:buNone/>
              <a:defRPr sz="5600"/>
            </a:lvl7pPr>
            <a:lvl8pPr marL="17922240" indent="0">
              <a:buNone/>
              <a:defRPr sz="5600"/>
            </a:lvl8pPr>
            <a:lvl9pPr marL="20482560" indent="0">
              <a:buNone/>
              <a:defRPr sz="5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221D3-2259-4241-8F69-5FEEBFD3DD1C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8D0F-3F03-4E52-94D4-AEE4BB030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457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2726278"/>
            <a:ext cx="44165520" cy="9897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13631334"/>
            <a:ext cx="44165520" cy="32489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47460758"/>
            <a:ext cx="1152144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221D3-2259-4241-8F69-5FEEBFD3DD1C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47460758"/>
            <a:ext cx="1728216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47460758"/>
            <a:ext cx="1152144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48D0F-3F03-4E52-94D4-AEE4BB030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22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120640" rtl="0" eaLnBrk="1" latinLnBrk="1" hangingPunct="1">
        <a:lnSpc>
          <a:spcPct val="90000"/>
        </a:lnSpc>
        <a:spcBef>
          <a:spcPct val="0"/>
        </a:spcBef>
        <a:buNone/>
        <a:defRPr sz="2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0160" indent="-1280160" algn="l" defTabSz="5120640" rtl="0" eaLnBrk="1" latinLnBrk="1" hangingPunct="1">
        <a:lnSpc>
          <a:spcPct val="90000"/>
        </a:lnSpc>
        <a:spcBef>
          <a:spcPts val="5600"/>
        </a:spcBef>
        <a:buFont typeface="Arial" panose="020B0604020202020204" pitchFamily="34" charset="0"/>
        <a:buChar char="•"/>
        <a:defRPr sz="15680" kern="1200">
          <a:solidFill>
            <a:schemeClr val="tx1"/>
          </a:solidFill>
          <a:latin typeface="+mn-lt"/>
          <a:ea typeface="+mn-ea"/>
          <a:cs typeface="+mn-cs"/>
        </a:defRPr>
      </a:lvl1pPr>
      <a:lvl2pPr marL="3840480" indent="-1280160" algn="l" defTabSz="5120640" rtl="0" eaLnBrk="1" latinLnBrk="1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0" indent="-1280160" algn="l" defTabSz="5120640" rtl="0" eaLnBrk="1" latinLnBrk="1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3pPr>
      <a:lvl4pPr marL="8961120" indent="-1280160" algn="l" defTabSz="5120640" rtl="0" eaLnBrk="1" latinLnBrk="1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0" indent="-1280160" algn="l" defTabSz="5120640" rtl="0" eaLnBrk="1" latinLnBrk="1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5pPr>
      <a:lvl6pPr marL="14081760" indent="-1280160" algn="l" defTabSz="5120640" rtl="0" eaLnBrk="1" latinLnBrk="1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6pPr>
      <a:lvl7pPr marL="16642080" indent="-1280160" algn="l" defTabSz="5120640" rtl="0" eaLnBrk="1" latinLnBrk="1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0" indent="-1280160" algn="l" defTabSz="5120640" rtl="0" eaLnBrk="1" latinLnBrk="1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0" indent="-1280160" algn="l" defTabSz="5120640" rtl="0" eaLnBrk="1" latinLnBrk="1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20640" rtl="0" eaLnBrk="1" latinLnBrk="1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0" algn="l" defTabSz="5120640" rtl="0" eaLnBrk="1" latinLnBrk="1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5120640" algn="l" defTabSz="5120640" rtl="0" eaLnBrk="1" latinLnBrk="1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algn="l" defTabSz="5120640" rtl="0" eaLnBrk="1" latinLnBrk="1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4pPr>
      <a:lvl5pPr marL="10241280" algn="l" defTabSz="5120640" rtl="0" eaLnBrk="1" latinLnBrk="1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5pPr>
      <a:lvl6pPr marL="12801600" algn="l" defTabSz="5120640" rtl="0" eaLnBrk="1" latinLnBrk="1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6pPr>
      <a:lvl7pPr marL="15361920" algn="l" defTabSz="5120640" rtl="0" eaLnBrk="1" latinLnBrk="1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7pPr>
      <a:lvl8pPr marL="17922240" algn="l" defTabSz="5120640" rtl="0" eaLnBrk="1" latinLnBrk="1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0" algn="l" defTabSz="5120640" rtl="0" eaLnBrk="1" latinLnBrk="1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막힌 원호 3"/>
          <p:cNvSpPr/>
          <p:nvPr/>
        </p:nvSpPr>
        <p:spPr>
          <a:xfrm rot="16200000">
            <a:off x="1724297" y="874202"/>
            <a:ext cx="13737102" cy="13737102"/>
          </a:xfrm>
          <a:prstGeom prst="blockArc">
            <a:avLst>
              <a:gd name="adj1" fmla="val 9451233"/>
              <a:gd name="adj2" fmla="val 2276328"/>
              <a:gd name="adj3" fmla="val 19675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2064" tIns="256032" rIns="512064" bIns="2560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64523">
              <a:solidFill>
                <a:schemeClr val="tx1"/>
              </a:solidFill>
            </a:endParaRPr>
          </a:p>
        </p:txBody>
      </p:sp>
      <p:sp>
        <p:nvSpPr>
          <p:cNvPr id="6" name="원호 5"/>
          <p:cNvSpPr/>
          <p:nvPr/>
        </p:nvSpPr>
        <p:spPr>
          <a:xfrm>
            <a:off x="3004446" y="2252838"/>
            <a:ext cx="11176794" cy="10979819"/>
          </a:xfrm>
          <a:prstGeom prst="arc">
            <a:avLst>
              <a:gd name="adj1" fmla="val 4096856"/>
              <a:gd name="adj2" fmla="val 18434862"/>
            </a:avLst>
          </a:prstGeom>
          <a:ln w="3810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512064" tIns="256032" rIns="512064" bIns="2560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64523"/>
          </a:p>
        </p:txBody>
      </p:sp>
      <p:sp>
        <p:nvSpPr>
          <p:cNvPr id="5" name="아래쪽 화살표 4"/>
          <p:cNvSpPr/>
          <p:nvPr/>
        </p:nvSpPr>
        <p:spPr>
          <a:xfrm rot="10800000">
            <a:off x="7583501" y="7078075"/>
            <a:ext cx="5859196" cy="7533249"/>
          </a:xfrm>
          <a:prstGeom prst="downArrow">
            <a:avLst>
              <a:gd name="adj1" fmla="val 40400"/>
              <a:gd name="adj2" fmla="val 5595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2064" tIns="256032" rIns="512064" bIns="2560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64523"/>
          </a:p>
        </p:txBody>
      </p:sp>
      <p:sp>
        <p:nvSpPr>
          <p:cNvPr id="7" name="TextBox 6"/>
          <p:cNvSpPr txBox="1"/>
          <p:nvPr/>
        </p:nvSpPr>
        <p:spPr>
          <a:xfrm>
            <a:off x="1548454" y="12370601"/>
            <a:ext cx="12256882" cy="25053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680" b="1" spc="560" dirty="0" err="1">
                <a:solidFill>
                  <a:schemeClr val="accent3">
                    <a:lumMod val="50000"/>
                  </a:schemeClr>
                </a:solidFill>
                <a:latin typeface="+mn-ea"/>
              </a:rPr>
              <a:t>DeepGuider</a:t>
            </a:r>
            <a:endParaRPr lang="ko-KR" altLang="en-US" sz="15680" b="1" spc="560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3786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막힌 원호 3"/>
          <p:cNvSpPr/>
          <p:nvPr/>
        </p:nvSpPr>
        <p:spPr>
          <a:xfrm rot="16200000">
            <a:off x="1724297" y="874202"/>
            <a:ext cx="13737102" cy="13737102"/>
          </a:xfrm>
          <a:prstGeom prst="blockArc">
            <a:avLst>
              <a:gd name="adj1" fmla="val 9451233"/>
              <a:gd name="adj2" fmla="val 2276328"/>
              <a:gd name="adj3" fmla="val 19675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2064" tIns="256032" rIns="512064" bIns="2560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64523">
              <a:solidFill>
                <a:schemeClr val="tx1"/>
              </a:solidFill>
            </a:endParaRPr>
          </a:p>
        </p:txBody>
      </p:sp>
      <p:sp>
        <p:nvSpPr>
          <p:cNvPr id="6" name="원호 5"/>
          <p:cNvSpPr/>
          <p:nvPr/>
        </p:nvSpPr>
        <p:spPr>
          <a:xfrm>
            <a:off x="3004446" y="2252838"/>
            <a:ext cx="11176794" cy="10979819"/>
          </a:xfrm>
          <a:prstGeom prst="arc">
            <a:avLst>
              <a:gd name="adj1" fmla="val 4096856"/>
              <a:gd name="adj2" fmla="val 18434292"/>
            </a:avLst>
          </a:prstGeom>
          <a:ln w="3810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512064" tIns="256032" rIns="512064" bIns="2560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64523"/>
          </a:p>
        </p:txBody>
      </p:sp>
      <p:sp>
        <p:nvSpPr>
          <p:cNvPr id="5" name="아래쪽 화살표 4"/>
          <p:cNvSpPr/>
          <p:nvPr/>
        </p:nvSpPr>
        <p:spPr>
          <a:xfrm rot="10800000">
            <a:off x="7583501" y="7078075"/>
            <a:ext cx="5859196" cy="7533249"/>
          </a:xfrm>
          <a:prstGeom prst="downArrow">
            <a:avLst>
              <a:gd name="adj1" fmla="val 40400"/>
              <a:gd name="adj2" fmla="val 5595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2064" tIns="256032" rIns="512064" bIns="2560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64523"/>
          </a:p>
        </p:txBody>
      </p:sp>
      <p:sp>
        <p:nvSpPr>
          <p:cNvPr id="7" name="TextBox 6"/>
          <p:cNvSpPr txBox="1"/>
          <p:nvPr/>
        </p:nvSpPr>
        <p:spPr>
          <a:xfrm>
            <a:off x="1548454" y="12370601"/>
            <a:ext cx="12256882" cy="25053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680" b="1" spc="560" dirty="0" err="1">
                <a:solidFill>
                  <a:schemeClr val="accent1">
                    <a:lumMod val="75000"/>
                  </a:schemeClr>
                </a:solidFill>
                <a:latin typeface="+mn-ea"/>
              </a:rPr>
              <a:t>DeepGuider</a:t>
            </a:r>
            <a:endParaRPr lang="ko-KR" altLang="en-US" sz="15680" b="1" spc="56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4485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막힌 원호 3"/>
          <p:cNvSpPr/>
          <p:nvPr/>
        </p:nvSpPr>
        <p:spPr>
          <a:xfrm rot="16200000">
            <a:off x="1724297" y="874202"/>
            <a:ext cx="13737102" cy="13737102"/>
          </a:xfrm>
          <a:prstGeom prst="blockArc">
            <a:avLst>
              <a:gd name="adj1" fmla="val 9451233"/>
              <a:gd name="adj2" fmla="val 2276328"/>
              <a:gd name="adj3" fmla="val 19675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2064" tIns="256032" rIns="512064" bIns="2560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64523">
              <a:solidFill>
                <a:schemeClr val="tx1"/>
              </a:solidFill>
            </a:endParaRPr>
          </a:p>
        </p:txBody>
      </p:sp>
      <p:sp>
        <p:nvSpPr>
          <p:cNvPr id="6" name="원호 5"/>
          <p:cNvSpPr/>
          <p:nvPr/>
        </p:nvSpPr>
        <p:spPr>
          <a:xfrm>
            <a:off x="3004446" y="2252838"/>
            <a:ext cx="11176794" cy="10979819"/>
          </a:xfrm>
          <a:prstGeom prst="arc">
            <a:avLst>
              <a:gd name="adj1" fmla="val 4096856"/>
              <a:gd name="adj2" fmla="val 18475989"/>
            </a:avLst>
          </a:prstGeom>
          <a:ln w="3810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512064" tIns="256032" rIns="512064" bIns="2560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64523"/>
          </a:p>
        </p:txBody>
      </p:sp>
      <p:sp>
        <p:nvSpPr>
          <p:cNvPr id="5" name="아래쪽 화살표 4"/>
          <p:cNvSpPr/>
          <p:nvPr/>
        </p:nvSpPr>
        <p:spPr>
          <a:xfrm rot="10800000">
            <a:off x="7583501" y="7078075"/>
            <a:ext cx="5859196" cy="7533249"/>
          </a:xfrm>
          <a:prstGeom prst="downArrow">
            <a:avLst>
              <a:gd name="adj1" fmla="val 40400"/>
              <a:gd name="adj2" fmla="val 559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2064" tIns="256032" rIns="512064" bIns="2560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64523"/>
          </a:p>
        </p:txBody>
      </p:sp>
      <p:sp>
        <p:nvSpPr>
          <p:cNvPr id="7" name="TextBox 6"/>
          <p:cNvSpPr txBox="1"/>
          <p:nvPr/>
        </p:nvSpPr>
        <p:spPr>
          <a:xfrm>
            <a:off x="1548454" y="12370601"/>
            <a:ext cx="12256882" cy="25053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680" b="1" spc="560" dirty="0" err="1">
                <a:solidFill>
                  <a:schemeClr val="accent6">
                    <a:lumMod val="50000"/>
                  </a:schemeClr>
                </a:solidFill>
                <a:latin typeface="+mn-ea"/>
              </a:rPr>
              <a:t>DeepGuider</a:t>
            </a:r>
            <a:endParaRPr lang="ko-KR" altLang="en-US" sz="15680" b="1" spc="560" dirty="0">
              <a:solidFill>
                <a:schemeClr val="accent6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9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500</TotalTime>
  <Words>3</Words>
  <Application>Microsoft Office PowerPoint</Application>
  <PresentationFormat>사용자 지정</PresentationFormat>
  <Paragraphs>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Sunglok Choi</dc:creator>
  <cp:lastModifiedBy>Sunglok Choi</cp:lastModifiedBy>
  <cp:revision>13</cp:revision>
  <dcterms:created xsi:type="dcterms:W3CDTF">2019-05-14T13:31:24Z</dcterms:created>
  <dcterms:modified xsi:type="dcterms:W3CDTF">2019-05-27T05:25:57Z</dcterms:modified>
</cp:coreProperties>
</file>