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8" r:id="rId12"/>
    <p:sldId id="269" r:id="rId13"/>
    <p:sldId id="265" r:id="rId14"/>
    <p:sldId id="270" r:id="rId15"/>
    <p:sldId id="272" r:id="rId16"/>
    <p:sldId id="271" r:id="rId17"/>
    <p:sldId id="266" r:id="rId18"/>
    <p:sldId id="267" r:id="rId1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95" autoAdjust="0"/>
  </p:normalViewPr>
  <p:slideViewPr>
    <p:cSldViewPr snapToGrid="0">
      <p:cViewPr>
        <p:scale>
          <a:sx n="66" d="100"/>
          <a:sy n="66" d="100"/>
        </p:scale>
        <p:origin x="1930"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2C148AD4-2148-40ED-89D0-FED3EC39842C}" type="datetimeFigureOut">
              <a:rPr lang="en-IN" smtClean="0"/>
              <a:t>24-01-2024</a:t>
            </a:fld>
            <a:endParaRPr lang="en-IN"/>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5EEB1343-8A5D-44AE-8180-F03857E7B260}" type="slidenum">
              <a:rPr lang="en-IN" smtClean="0"/>
              <a:t>‹#›</a:t>
            </a:fld>
            <a:endParaRPr lang="en-IN"/>
          </a:p>
        </p:txBody>
      </p:sp>
    </p:spTree>
    <p:extLst>
      <p:ext uri="{BB962C8B-B14F-4D97-AF65-F5344CB8AC3E}">
        <p14:creationId xmlns:p14="http://schemas.microsoft.com/office/powerpoint/2010/main" val="1127982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EB1343-8A5D-44AE-8180-F03857E7B260}" type="slidenum">
              <a:rPr lang="en-IN" smtClean="0"/>
              <a:t>11</a:t>
            </a:fld>
            <a:endParaRPr lang="en-IN"/>
          </a:p>
        </p:txBody>
      </p:sp>
    </p:spTree>
    <p:extLst>
      <p:ext uri="{BB962C8B-B14F-4D97-AF65-F5344CB8AC3E}">
        <p14:creationId xmlns:p14="http://schemas.microsoft.com/office/powerpoint/2010/main" val="154034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34" name="PlaceHolder 2"/>
          <p:cNvSpPr>
            <a:spLocks noGrp="1"/>
          </p:cNvSpPr>
          <p:nvPr>
            <p:ph type="body"/>
          </p:nvPr>
        </p:nvSpPr>
        <p:spPr>
          <a:xfrm>
            <a:off x="1435680" y="1447920"/>
            <a:ext cx="749772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35" name="PlaceHolder 3"/>
          <p:cNvSpPr>
            <a:spLocks noGrp="1"/>
          </p:cNvSpPr>
          <p:nvPr>
            <p:ph type="body"/>
          </p:nvPr>
        </p:nvSpPr>
        <p:spPr>
          <a:xfrm>
            <a:off x="1435680" y="3955320"/>
            <a:ext cx="749772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37" name="PlaceHolder 2"/>
          <p:cNvSpPr>
            <a:spLocks noGrp="1"/>
          </p:cNvSpPr>
          <p:nvPr>
            <p:ph type="body"/>
          </p:nvPr>
        </p:nvSpPr>
        <p:spPr>
          <a:xfrm>
            <a:off x="143568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38" name="PlaceHolder 3"/>
          <p:cNvSpPr>
            <a:spLocks noGrp="1"/>
          </p:cNvSpPr>
          <p:nvPr>
            <p:ph type="body"/>
          </p:nvPr>
        </p:nvSpPr>
        <p:spPr>
          <a:xfrm>
            <a:off x="527760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39" name="PlaceHolder 4"/>
          <p:cNvSpPr>
            <a:spLocks noGrp="1"/>
          </p:cNvSpPr>
          <p:nvPr>
            <p:ph type="body"/>
          </p:nvPr>
        </p:nvSpPr>
        <p:spPr>
          <a:xfrm>
            <a:off x="1435680" y="39553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40" name="PlaceHolder 5"/>
          <p:cNvSpPr>
            <a:spLocks noGrp="1"/>
          </p:cNvSpPr>
          <p:nvPr>
            <p:ph type="body"/>
          </p:nvPr>
        </p:nvSpPr>
        <p:spPr>
          <a:xfrm>
            <a:off x="5277600" y="39553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42" name="PlaceHolder 2"/>
          <p:cNvSpPr>
            <a:spLocks noGrp="1"/>
          </p:cNvSpPr>
          <p:nvPr>
            <p:ph type="body"/>
          </p:nvPr>
        </p:nvSpPr>
        <p:spPr>
          <a:xfrm>
            <a:off x="1435680" y="14479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43" name="PlaceHolder 3"/>
          <p:cNvSpPr>
            <a:spLocks noGrp="1"/>
          </p:cNvSpPr>
          <p:nvPr>
            <p:ph type="body"/>
          </p:nvPr>
        </p:nvSpPr>
        <p:spPr>
          <a:xfrm>
            <a:off x="3970800" y="14479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44" name="PlaceHolder 4"/>
          <p:cNvSpPr>
            <a:spLocks noGrp="1"/>
          </p:cNvSpPr>
          <p:nvPr>
            <p:ph type="body"/>
          </p:nvPr>
        </p:nvSpPr>
        <p:spPr>
          <a:xfrm>
            <a:off x="6506280" y="14479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45" name="PlaceHolder 5"/>
          <p:cNvSpPr>
            <a:spLocks noGrp="1"/>
          </p:cNvSpPr>
          <p:nvPr>
            <p:ph type="body"/>
          </p:nvPr>
        </p:nvSpPr>
        <p:spPr>
          <a:xfrm>
            <a:off x="1435680" y="39553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46" name="PlaceHolder 6"/>
          <p:cNvSpPr>
            <a:spLocks noGrp="1"/>
          </p:cNvSpPr>
          <p:nvPr>
            <p:ph type="body"/>
          </p:nvPr>
        </p:nvSpPr>
        <p:spPr>
          <a:xfrm>
            <a:off x="3970800" y="39553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47" name="PlaceHolder 7"/>
          <p:cNvSpPr>
            <a:spLocks noGrp="1"/>
          </p:cNvSpPr>
          <p:nvPr>
            <p:ph type="body"/>
          </p:nvPr>
        </p:nvSpPr>
        <p:spPr>
          <a:xfrm>
            <a:off x="6506280" y="39553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59" name="PlaceHolder 2"/>
          <p:cNvSpPr>
            <a:spLocks noGrp="1"/>
          </p:cNvSpPr>
          <p:nvPr>
            <p:ph type="subTitle"/>
          </p:nvPr>
        </p:nvSpPr>
        <p:spPr>
          <a:xfrm>
            <a:off x="1435680" y="1447920"/>
            <a:ext cx="7497720" cy="4800240"/>
          </a:xfrm>
          <a:prstGeom prst="rect">
            <a:avLst/>
          </a:prstGeom>
        </p:spPr>
        <p:txBody>
          <a:bodyPr lIns="0" tIns="0" rIns="0" bIns="0" anchor="ctr">
            <a:spAutoFit/>
          </a:bodyPr>
          <a:lstStyle/>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61" name="PlaceHolder 2"/>
          <p:cNvSpPr>
            <a:spLocks noGrp="1"/>
          </p:cNvSpPr>
          <p:nvPr>
            <p:ph type="body"/>
          </p:nvPr>
        </p:nvSpPr>
        <p:spPr>
          <a:xfrm>
            <a:off x="1435680" y="1447920"/>
            <a:ext cx="749772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63" name="PlaceHolder 2"/>
          <p:cNvSpPr>
            <a:spLocks noGrp="1"/>
          </p:cNvSpPr>
          <p:nvPr>
            <p:ph type="body"/>
          </p:nvPr>
        </p:nvSpPr>
        <p:spPr>
          <a:xfrm>
            <a:off x="1435680" y="1447920"/>
            <a:ext cx="365868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64" name="PlaceHolder 3"/>
          <p:cNvSpPr>
            <a:spLocks noGrp="1"/>
          </p:cNvSpPr>
          <p:nvPr>
            <p:ph type="body"/>
          </p:nvPr>
        </p:nvSpPr>
        <p:spPr>
          <a:xfrm>
            <a:off x="5277600" y="1447920"/>
            <a:ext cx="365868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435680" y="274680"/>
            <a:ext cx="7497720" cy="5297760"/>
          </a:xfrm>
          <a:prstGeom prst="rect">
            <a:avLst/>
          </a:prstGeom>
        </p:spPr>
        <p:txBody>
          <a:bodyPr lIns="0" tIns="0" rIns="0" bIns="0" anchor="ctr">
            <a:spAutoFit/>
          </a:bodyPr>
          <a:lstStyle/>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68" name="PlaceHolder 2"/>
          <p:cNvSpPr>
            <a:spLocks noGrp="1"/>
          </p:cNvSpPr>
          <p:nvPr>
            <p:ph type="body"/>
          </p:nvPr>
        </p:nvSpPr>
        <p:spPr>
          <a:xfrm>
            <a:off x="143568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69" name="PlaceHolder 3"/>
          <p:cNvSpPr>
            <a:spLocks noGrp="1"/>
          </p:cNvSpPr>
          <p:nvPr>
            <p:ph type="body"/>
          </p:nvPr>
        </p:nvSpPr>
        <p:spPr>
          <a:xfrm>
            <a:off x="5277600" y="1447920"/>
            <a:ext cx="365868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70" name="PlaceHolder 4"/>
          <p:cNvSpPr>
            <a:spLocks noGrp="1"/>
          </p:cNvSpPr>
          <p:nvPr>
            <p:ph type="body"/>
          </p:nvPr>
        </p:nvSpPr>
        <p:spPr>
          <a:xfrm>
            <a:off x="1435680" y="39553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13" name="PlaceHolder 2"/>
          <p:cNvSpPr>
            <a:spLocks noGrp="1"/>
          </p:cNvSpPr>
          <p:nvPr>
            <p:ph type="subTitle"/>
          </p:nvPr>
        </p:nvSpPr>
        <p:spPr>
          <a:xfrm>
            <a:off x="1435680" y="1447920"/>
            <a:ext cx="7497720" cy="4800240"/>
          </a:xfrm>
          <a:prstGeom prst="rect">
            <a:avLst/>
          </a:prstGeom>
        </p:spPr>
        <p:txBody>
          <a:bodyPr lIns="0" tIns="0" rIns="0" bIns="0" anchor="ctr">
            <a:spAutoFit/>
          </a:bodyP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72" name="PlaceHolder 2"/>
          <p:cNvSpPr>
            <a:spLocks noGrp="1"/>
          </p:cNvSpPr>
          <p:nvPr>
            <p:ph type="body"/>
          </p:nvPr>
        </p:nvSpPr>
        <p:spPr>
          <a:xfrm>
            <a:off x="1435680" y="1447920"/>
            <a:ext cx="365868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73" name="PlaceHolder 3"/>
          <p:cNvSpPr>
            <a:spLocks noGrp="1"/>
          </p:cNvSpPr>
          <p:nvPr>
            <p:ph type="body"/>
          </p:nvPr>
        </p:nvSpPr>
        <p:spPr>
          <a:xfrm>
            <a:off x="527760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74" name="PlaceHolder 4"/>
          <p:cNvSpPr>
            <a:spLocks noGrp="1"/>
          </p:cNvSpPr>
          <p:nvPr>
            <p:ph type="body"/>
          </p:nvPr>
        </p:nvSpPr>
        <p:spPr>
          <a:xfrm>
            <a:off x="5277600" y="39553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76" name="PlaceHolder 2"/>
          <p:cNvSpPr>
            <a:spLocks noGrp="1"/>
          </p:cNvSpPr>
          <p:nvPr>
            <p:ph type="body"/>
          </p:nvPr>
        </p:nvSpPr>
        <p:spPr>
          <a:xfrm>
            <a:off x="143568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77" name="PlaceHolder 3"/>
          <p:cNvSpPr>
            <a:spLocks noGrp="1"/>
          </p:cNvSpPr>
          <p:nvPr>
            <p:ph type="body"/>
          </p:nvPr>
        </p:nvSpPr>
        <p:spPr>
          <a:xfrm>
            <a:off x="527760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78" name="PlaceHolder 4"/>
          <p:cNvSpPr>
            <a:spLocks noGrp="1"/>
          </p:cNvSpPr>
          <p:nvPr>
            <p:ph type="body"/>
          </p:nvPr>
        </p:nvSpPr>
        <p:spPr>
          <a:xfrm>
            <a:off x="1435680" y="3955320"/>
            <a:ext cx="749772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80" name="PlaceHolder 2"/>
          <p:cNvSpPr>
            <a:spLocks noGrp="1"/>
          </p:cNvSpPr>
          <p:nvPr>
            <p:ph type="body"/>
          </p:nvPr>
        </p:nvSpPr>
        <p:spPr>
          <a:xfrm>
            <a:off x="1435680" y="1447920"/>
            <a:ext cx="749772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81" name="PlaceHolder 3"/>
          <p:cNvSpPr>
            <a:spLocks noGrp="1"/>
          </p:cNvSpPr>
          <p:nvPr>
            <p:ph type="body"/>
          </p:nvPr>
        </p:nvSpPr>
        <p:spPr>
          <a:xfrm>
            <a:off x="1435680" y="3955320"/>
            <a:ext cx="749772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83" name="PlaceHolder 2"/>
          <p:cNvSpPr>
            <a:spLocks noGrp="1"/>
          </p:cNvSpPr>
          <p:nvPr>
            <p:ph type="body"/>
          </p:nvPr>
        </p:nvSpPr>
        <p:spPr>
          <a:xfrm>
            <a:off x="143568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84" name="PlaceHolder 3"/>
          <p:cNvSpPr>
            <a:spLocks noGrp="1"/>
          </p:cNvSpPr>
          <p:nvPr>
            <p:ph type="body"/>
          </p:nvPr>
        </p:nvSpPr>
        <p:spPr>
          <a:xfrm>
            <a:off x="527760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85" name="PlaceHolder 4"/>
          <p:cNvSpPr>
            <a:spLocks noGrp="1"/>
          </p:cNvSpPr>
          <p:nvPr>
            <p:ph type="body"/>
          </p:nvPr>
        </p:nvSpPr>
        <p:spPr>
          <a:xfrm>
            <a:off x="1435680" y="39553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86" name="PlaceHolder 5"/>
          <p:cNvSpPr>
            <a:spLocks noGrp="1"/>
          </p:cNvSpPr>
          <p:nvPr>
            <p:ph type="body"/>
          </p:nvPr>
        </p:nvSpPr>
        <p:spPr>
          <a:xfrm>
            <a:off x="5277600" y="39553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88" name="PlaceHolder 2"/>
          <p:cNvSpPr>
            <a:spLocks noGrp="1"/>
          </p:cNvSpPr>
          <p:nvPr>
            <p:ph type="body"/>
          </p:nvPr>
        </p:nvSpPr>
        <p:spPr>
          <a:xfrm>
            <a:off x="1435680" y="14479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89" name="PlaceHolder 3"/>
          <p:cNvSpPr>
            <a:spLocks noGrp="1"/>
          </p:cNvSpPr>
          <p:nvPr>
            <p:ph type="body"/>
          </p:nvPr>
        </p:nvSpPr>
        <p:spPr>
          <a:xfrm>
            <a:off x="3970800" y="14479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90" name="PlaceHolder 4"/>
          <p:cNvSpPr>
            <a:spLocks noGrp="1"/>
          </p:cNvSpPr>
          <p:nvPr>
            <p:ph type="body"/>
          </p:nvPr>
        </p:nvSpPr>
        <p:spPr>
          <a:xfrm>
            <a:off x="6506280" y="14479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91" name="PlaceHolder 5"/>
          <p:cNvSpPr>
            <a:spLocks noGrp="1"/>
          </p:cNvSpPr>
          <p:nvPr>
            <p:ph type="body"/>
          </p:nvPr>
        </p:nvSpPr>
        <p:spPr>
          <a:xfrm>
            <a:off x="1435680" y="39553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92" name="PlaceHolder 6"/>
          <p:cNvSpPr>
            <a:spLocks noGrp="1"/>
          </p:cNvSpPr>
          <p:nvPr>
            <p:ph type="body"/>
          </p:nvPr>
        </p:nvSpPr>
        <p:spPr>
          <a:xfrm>
            <a:off x="3970800" y="39553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93" name="PlaceHolder 7"/>
          <p:cNvSpPr>
            <a:spLocks noGrp="1"/>
          </p:cNvSpPr>
          <p:nvPr>
            <p:ph type="body"/>
          </p:nvPr>
        </p:nvSpPr>
        <p:spPr>
          <a:xfrm>
            <a:off x="6506280" y="3955320"/>
            <a:ext cx="241416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15" name="PlaceHolder 2"/>
          <p:cNvSpPr>
            <a:spLocks noGrp="1"/>
          </p:cNvSpPr>
          <p:nvPr>
            <p:ph type="body"/>
          </p:nvPr>
        </p:nvSpPr>
        <p:spPr>
          <a:xfrm>
            <a:off x="1435680" y="1447920"/>
            <a:ext cx="749772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17" name="PlaceHolder 2"/>
          <p:cNvSpPr>
            <a:spLocks noGrp="1"/>
          </p:cNvSpPr>
          <p:nvPr>
            <p:ph type="body"/>
          </p:nvPr>
        </p:nvSpPr>
        <p:spPr>
          <a:xfrm>
            <a:off x="1435680" y="1447920"/>
            <a:ext cx="365868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18" name="PlaceHolder 3"/>
          <p:cNvSpPr>
            <a:spLocks noGrp="1"/>
          </p:cNvSpPr>
          <p:nvPr>
            <p:ph type="body"/>
          </p:nvPr>
        </p:nvSpPr>
        <p:spPr>
          <a:xfrm>
            <a:off x="5277600" y="1447920"/>
            <a:ext cx="365868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435680" y="274680"/>
            <a:ext cx="7497720" cy="5297760"/>
          </a:xfrm>
          <a:prstGeom prst="rect">
            <a:avLst/>
          </a:prstGeom>
        </p:spPr>
        <p:txBody>
          <a:bodyPr lIns="0" tIns="0" rIns="0" bIns="0" anchor="ctr">
            <a:spAutoFit/>
          </a:bodyP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22" name="PlaceHolder 2"/>
          <p:cNvSpPr>
            <a:spLocks noGrp="1"/>
          </p:cNvSpPr>
          <p:nvPr>
            <p:ph type="body"/>
          </p:nvPr>
        </p:nvSpPr>
        <p:spPr>
          <a:xfrm>
            <a:off x="143568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23" name="PlaceHolder 3"/>
          <p:cNvSpPr>
            <a:spLocks noGrp="1"/>
          </p:cNvSpPr>
          <p:nvPr>
            <p:ph type="body"/>
          </p:nvPr>
        </p:nvSpPr>
        <p:spPr>
          <a:xfrm>
            <a:off x="5277600" y="1447920"/>
            <a:ext cx="365868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24" name="PlaceHolder 4"/>
          <p:cNvSpPr>
            <a:spLocks noGrp="1"/>
          </p:cNvSpPr>
          <p:nvPr>
            <p:ph type="body"/>
          </p:nvPr>
        </p:nvSpPr>
        <p:spPr>
          <a:xfrm>
            <a:off x="1435680" y="39553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26" name="PlaceHolder 2"/>
          <p:cNvSpPr>
            <a:spLocks noGrp="1"/>
          </p:cNvSpPr>
          <p:nvPr>
            <p:ph type="body"/>
          </p:nvPr>
        </p:nvSpPr>
        <p:spPr>
          <a:xfrm>
            <a:off x="1435680" y="1447920"/>
            <a:ext cx="3658680" cy="480024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27" name="PlaceHolder 3"/>
          <p:cNvSpPr>
            <a:spLocks noGrp="1"/>
          </p:cNvSpPr>
          <p:nvPr>
            <p:ph type="body"/>
          </p:nvPr>
        </p:nvSpPr>
        <p:spPr>
          <a:xfrm>
            <a:off x="527760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28" name="PlaceHolder 4"/>
          <p:cNvSpPr>
            <a:spLocks noGrp="1"/>
          </p:cNvSpPr>
          <p:nvPr>
            <p:ph type="body"/>
          </p:nvPr>
        </p:nvSpPr>
        <p:spPr>
          <a:xfrm>
            <a:off x="5277600" y="39553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435680" y="274680"/>
            <a:ext cx="7497720" cy="11426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30" name="PlaceHolder 2"/>
          <p:cNvSpPr>
            <a:spLocks noGrp="1"/>
          </p:cNvSpPr>
          <p:nvPr>
            <p:ph type="body"/>
          </p:nvPr>
        </p:nvSpPr>
        <p:spPr>
          <a:xfrm>
            <a:off x="143568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31" name="PlaceHolder 3"/>
          <p:cNvSpPr>
            <a:spLocks noGrp="1"/>
          </p:cNvSpPr>
          <p:nvPr>
            <p:ph type="body"/>
          </p:nvPr>
        </p:nvSpPr>
        <p:spPr>
          <a:xfrm>
            <a:off x="5277600" y="1447920"/>
            <a:ext cx="365868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
        <p:nvSpPr>
          <p:cNvPr id="32" name="PlaceHolder 4"/>
          <p:cNvSpPr>
            <a:spLocks noGrp="1"/>
          </p:cNvSpPr>
          <p:nvPr>
            <p:ph type="body"/>
          </p:nvPr>
        </p:nvSpPr>
        <p:spPr>
          <a:xfrm>
            <a:off x="1435680" y="3955320"/>
            <a:ext cx="7497720" cy="2289600"/>
          </a:xfrm>
          <a:prstGeom prst="rect">
            <a:avLst/>
          </a:prstGeom>
        </p:spPr>
        <p:txBody>
          <a:bodyPr lIns="0" tIns="0" rIns="0" bIns="0">
            <a:normAutofit/>
          </a:bodyPr>
          <a:lstStyle/>
          <a:p>
            <a:endParaRPr lang="en-US" sz="3200" b="0" strike="noStrike" spc="-1">
              <a:solidFill>
                <a:srgbClr val="000000"/>
              </a:solidFill>
              <a:latin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blipFill>
        <a:effectLst/>
      </p:bgPr>
    </p:bg>
    <p:spTree>
      <p:nvGrpSpPr>
        <p:cNvPr id="1" name=""/>
        <p:cNvGrpSpPr/>
        <p:nvPr/>
      </p:nvGrpSpPr>
      <p:grpSpPr>
        <a:xfrm>
          <a:off x="0" y="0"/>
          <a:ext cx="0" cy="0"/>
          <a:chOff x="0" y="0"/>
          <a:chExt cx="0" cy="0"/>
        </a:xfrm>
      </p:grpSpPr>
      <p:sp>
        <p:nvSpPr>
          <p:cNvPr id="12" name="CustomShape 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240">
            <a:solidFill>
              <a:schemeClr val="bg2">
                <a:shade val="70000"/>
                <a:satMod val="200000"/>
                <a:alpha val="100000"/>
              </a:schemeClr>
            </a:solidFill>
            <a:round/>
          </a:ln>
          <a:effectLst>
            <a:outerShdw blurRad="63500" dist="2556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13" name="CustomShape 2"/>
          <p:cNvSpPr/>
          <p:nvPr/>
        </p:nvSpPr>
        <p:spPr>
          <a:xfrm>
            <a:off x="168840" y="21240"/>
            <a:ext cx="1701720" cy="1701720"/>
          </a:xfrm>
          <a:prstGeom prst="ellipse">
            <a:avLst/>
          </a:prstGeom>
          <a:noFill/>
          <a:ln w="27360">
            <a:solidFill>
              <a:schemeClr val="bg2">
                <a:tint val="45000"/>
                <a:satMod val="325000"/>
                <a:alpha val="100000"/>
              </a:schemeClr>
            </a:solidFill>
            <a:round/>
          </a:ln>
          <a:effectLst>
            <a:outerShdw blurRad="25400" dist="2556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2" name="CustomShape 3"/>
          <p:cNvSpPr/>
          <p:nvPr/>
        </p:nvSpPr>
        <p:spPr>
          <a:xfrm rot="2315400">
            <a:off x="182880" y="1054800"/>
            <a:ext cx="1125360" cy="1102320"/>
          </a:xfrm>
          <a:prstGeom prst="donut">
            <a:avLst>
              <a:gd name="adj" fmla="val 11833"/>
            </a:avLst>
          </a:prstGeom>
          <a:gradFill rotWithShape="0">
            <a:gsLst>
              <a:gs pos="0">
                <a:srgbClr val="FEFAF6"/>
              </a:gs>
              <a:gs pos="100000">
                <a:srgbClr val="EED18E"/>
              </a:gs>
            </a:gsLst>
            <a:path path="circle"/>
          </a:gradFill>
          <a:ln w="7200">
            <a:solidFill>
              <a:schemeClr val="bg2">
                <a:shade val="60000"/>
                <a:satMod val="220000"/>
                <a:alpha val="100000"/>
              </a:schemeClr>
            </a:solidFill>
            <a:round/>
          </a:ln>
          <a:effectLst>
            <a:outerShdw blurRad="12700" dist="14843" dir="4557825"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1013040" y="0"/>
            <a:ext cx="8130600" cy="6857640"/>
          </a:xfrm>
          <a:prstGeom prst="rect">
            <a:avLst/>
          </a:prstGeom>
          <a:solidFill>
            <a:schemeClr val="bg1"/>
          </a:solidFill>
          <a:ln>
            <a:noFill/>
          </a:ln>
          <a:effectLst>
            <a:outerShdw blurRad="63500" dist="2556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1014840" y="0"/>
            <a:ext cx="72720" cy="6857640"/>
          </a:xfrm>
          <a:prstGeom prst="rect">
            <a:avLst/>
          </a:prstGeom>
          <a:solidFill>
            <a:schemeClr val="bg1"/>
          </a:solidFill>
          <a:ln>
            <a:noFill/>
          </a:ln>
          <a:effectLst>
            <a:outerShdw blurRad="38550" dist="3816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 name="PlaceHolder 6"/>
          <p:cNvSpPr>
            <a:spLocks noGrp="1"/>
          </p:cNvSpPr>
          <p:nvPr>
            <p:ph type="title"/>
          </p:nvPr>
        </p:nvSpPr>
        <p:spPr>
          <a:xfrm>
            <a:off x="1432440" y="360000"/>
            <a:ext cx="7406280" cy="1471680"/>
          </a:xfrm>
          <a:prstGeom prst="rect">
            <a:avLst/>
          </a:prstGeom>
        </p:spPr>
        <p:txBody>
          <a:bodyPr lIns="90000" tIns="45000" rIns="90000" bIns="45000" anchor="b">
            <a:noAutofit/>
          </a:bodyPr>
          <a:lstStyle/>
          <a:p>
            <a:pPr>
              <a:lnSpc>
                <a:spcPct val="100000"/>
              </a:lnSpc>
            </a:pPr>
            <a:r>
              <a:rPr lang="en-US" sz="4300" b="0" strike="noStrike" spc="-1">
                <a:solidFill>
                  <a:srgbClr val="572314"/>
                </a:solidFill>
                <a:latin typeface="Gill Sans MT"/>
              </a:rPr>
              <a:t>Click to edit Master title style</a:t>
            </a:r>
            <a:endParaRPr lang="en-US" sz="4300" b="0" strike="noStrike" spc="-1">
              <a:solidFill>
                <a:srgbClr val="000000"/>
              </a:solidFill>
              <a:latin typeface="Gill Sans MT"/>
            </a:endParaRPr>
          </a:p>
        </p:txBody>
      </p:sp>
      <p:sp>
        <p:nvSpPr>
          <p:cNvPr id="6" name="PlaceHolder 7"/>
          <p:cNvSpPr>
            <a:spLocks noGrp="1"/>
          </p:cNvSpPr>
          <p:nvPr>
            <p:ph type="dt"/>
          </p:nvPr>
        </p:nvSpPr>
        <p:spPr>
          <a:xfrm>
            <a:off x="3581280" y="6305400"/>
            <a:ext cx="2133360" cy="475920"/>
          </a:xfrm>
          <a:prstGeom prst="rect">
            <a:avLst/>
          </a:prstGeom>
        </p:spPr>
        <p:txBody>
          <a:bodyPr lIns="90000" tIns="45000" rIns="90000" bIns="45000" anchor="b">
            <a:noAutofit/>
          </a:bodyPr>
          <a:lstStyle/>
          <a:p>
            <a:pPr algn="r">
              <a:lnSpc>
                <a:spcPct val="100000"/>
              </a:lnSpc>
            </a:pPr>
            <a:fld id="{777857AE-BA09-4692-B2F2-EB233A44674A}" type="datetime">
              <a:rPr lang="en-IN" sz="1200" b="0" strike="noStrike" spc="-1">
                <a:solidFill>
                  <a:srgbClr val="B5A989"/>
                </a:solidFill>
                <a:latin typeface="Gill Sans MT"/>
              </a:rPr>
              <a:t>24-01-2024</a:t>
            </a:fld>
            <a:endParaRPr lang="en-IN" sz="1200" b="0" strike="noStrike" spc="-1">
              <a:latin typeface="Times New Roman" panose="02020603050405020304"/>
            </a:endParaRPr>
          </a:p>
        </p:txBody>
      </p:sp>
      <p:sp>
        <p:nvSpPr>
          <p:cNvPr id="7" name="PlaceHolder 8"/>
          <p:cNvSpPr>
            <a:spLocks noGrp="1"/>
          </p:cNvSpPr>
          <p:nvPr>
            <p:ph type="ftr"/>
          </p:nvPr>
        </p:nvSpPr>
        <p:spPr>
          <a:xfrm>
            <a:off x="5715000" y="6305400"/>
            <a:ext cx="2895120" cy="475920"/>
          </a:xfrm>
          <a:prstGeom prst="rect">
            <a:avLst/>
          </a:prstGeom>
        </p:spPr>
        <p:txBody>
          <a:bodyPr lIns="90000" tIns="45000" rIns="90000" bIns="45000" anchor="b">
            <a:noAutofit/>
          </a:bodyPr>
          <a:lstStyle/>
          <a:p>
            <a:endParaRPr lang="en-IN" sz="2400" b="0" strike="noStrike" spc="-1">
              <a:latin typeface="Times New Roman" panose="02020603050405020304"/>
            </a:endParaRPr>
          </a:p>
        </p:txBody>
      </p:sp>
      <p:sp>
        <p:nvSpPr>
          <p:cNvPr id="8" name="PlaceHolder 9"/>
          <p:cNvSpPr>
            <a:spLocks noGrp="1"/>
          </p:cNvSpPr>
          <p:nvPr>
            <p:ph type="sldNum"/>
          </p:nvPr>
        </p:nvSpPr>
        <p:spPr>
          <a:xfrm>
            <a:off x="8613720" y="6305400"/>
            <a:ext cx="456840" cy="475920"/>
          </a:xfrm>
          <a:prstGeom prst="rect">
            <a:avLst/>
          </a:prstGeom>
        </p:spPr>
        <p:txBody>
          <a:bodyPr lIns="90000" tIns="45000" rIns="90000" bIns="45000" anchor="b">
            <a:noAutofit/>
          </a:bodyPr>
          <a:lstStyle/>
          <a:p>
            <a:pPr algn="ctr">
              <a:lnSpc>
                <a:spcPct val="100000"/>
              </a:lnSpc>
            </a:pPr>
            <a:fld id="{830EDE0A-397C-4C47-9454-35D115F067C8}" type="slidenum">
              <a:rPr lang="en-IN" sz="1200" b="0" strike="noStrike" spc="-1">
                <a:solidFill>
                  <a:srgbClr val="B5A989"/>
                </a:solidFill>
                <a:latin typeface="Gill Sans MT"/>
              </a:rPr>
              <a:t>‹#›</a:t>
            </a:fld>
            <a:endParaRPr lang="en-IN" sz="1200" b="0" strike="noStrike" spc="-1">
              <a:latin typeface="Times New Roman" panose="02020603050405020304"/>
            </a:endParaRPr>
          </a:p>
        </p:txBody>
      </p:sp>
      <p:sp>
        <p:nvSpPr>
          <p:cNvPr id="9" name="CustomShape 10"/>
          <p:cNvSpPr/>
          <p:nvPr/>
        </p:nvSpPr>
        <p:spPr>
          <a:xfrm>
            <a:off x="921600" y="1413720"/>
            <a:ext cx="209880" cy="209880"/>
          </a:xfrm>
          <a:prstGeom prst="ellipse">
            <a:avLst/>
          </a:prstGeom>
          <a:gradFill rotWithShape="0">
            <a:gsLst>
              <a:gs pos="0">
                <a:srgbClr val="DAF5FE"/>
              </a:gs>
              <a:gs pos="100000">
                <a:srgbClr val="00AAD4"/>
              </a:gs>
            </a:gsLst>
            <a:path path="circle"/>
          </a:gradFill>
          <a:ln w="2160">
            <a:solidFill>
              <a:schemeClr val="accent1">
                <a:shade val="90000"/>
                <a:satMod val="110000"/>
                <a:alpha val="60000"/>
              </a:schemeClr>
            </a:solidFill>
            <a:round/>
          </a:ln>
          <a:effectLst>
            <a:outerShdw blurRad="63500" dist="25560" dir="5400000" rotWithShape="0">
              <a:srgbClr val="000000">
                <a:alpha val="44000"/>
              </a:srgbClr>
            </a:outerShdw>
          </a:effectLst>
        </p:spPr>
        <p:style>
          <a:lnRef idx="1">
            <a:schemeClr val="accent1"/>
          </a:lnRef>
          <a:fillRef idx="2">
            <a:schemeClr val="accent1"/>
          </a:fillRef>
          <a:effectRef idx="1">
            <a:schemeClr val="accent1"/>
          </a:effectRef>
          <a:fontRef idx="minor"/>
        </p:style>
      </p:sp>
      <p:sp>
        <p:nvSpPr>
          <p:cNvPr id="10" name="CustomShape 11"/>
          <p:cNvSpPr/>
          <p:nvPr/>
        </p:nvSpPr>
        <p:spPr>
          <a:xfrm>
            <a:off x="1157040" y="1344960"/>
            <a:ext cx="63720" cy="63720"/>
          </a:xfrm>
          <a:prstGeom prst="ellipse">
            <a:avLst/>
          </a:prstGeom>
          <a:noFill/>
          <a:ln w="12600">
            <a:solidFill>
              <a:schemeClr val="accent1">
                <a:shade val="75000"/>
                <a:alpha val="60000"/>
              </a:schemeClr>
            </a:solidFill>
            <a:round/>
          </a:ln>
          <a:effectLst>
            <a:outerShdw blurRad="63500" dist="25560" dir="5400000" rotWithShape="0">
              <a:srgbClr val="000000">
                <a:alpha val="44000"/>
              </a:srgbClr>
            </a:outerShdw>
          </a:effectLst>
        </p:spPr>
        <p:style>
          <a:lnRef idx="1">
            <a:schemeClr val="accent1"/>
          </a:lnRef>
          <a:fillRef idx="2">
            <a:schemeClr val="accent1"/>
          </a:fillRef>
          <a:effectRef idx="1">
            <a:schemeClr val="accent1"/>
          </a:effectRef>
          <a:fontRef idx="minor"/>
        </p:style>
      </p:sp>
      <p:sp>
        <p:nvSpPr>
          <p:cNvPr id="11" name="PlaceHolder 12"/>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solidFill>
                  <a:srgbClr val="000000"/>
                </a:solidFill>
                <a:latin typeface="Gill Sans MT"/>
              </a:rPr>
              <a:t>Click to edit the outline text format</a:t>
            </a:r>
          </a:p>
          <a:p>
            <a:pPr marL="864235" lvl="1" indent="-323850">
              <a:spcBef>
                <a:spcPts val="1135"/>
              </a:spcBef>
              <a:buClr>
                <a:srgbClr val="000000"/>
              </a:buClr>
              <a:buSzPct val="75000"/>
              <a:buFont typeface="Symbol" panose="05050102010706020507" charset="2"/>
              <a:buChar char=""/>
            </a:pPr>
            <a:r>
              <a:rPr lang="en-US" sz="2400" b="0" strike="noStrike" spc="-1">
                <a:solidFill>
                  <a:srgbClr val="000000"/>
                </a:solidFill>
                <a:latin typeface="Gill Sans MT"/>
              </a:rPr>
              <a:t>Second Outline Level</a:t>
            </a:r>
          </a:p>
          <a:p>
            <a:pPr marL="1296035" lvl="2" indent="-288290">
              <a:spcBef>
                <a:spcPts val="850"/>
              </a:spcBef>
              <a:buClr>
                <a:srgbClr val="000000"/>
              </a:buClr>
              <a:buSzPct val="45000"/>
              <a:buFont typeface="Wingdings" panose="05000000000000000000" pitchFamily="2" charset="2"/>
              <a:buChar char=""/>
            </a:pPr>
            <a:r>
              <a:rPr lang="en-US" sz="2000" b="0" strike="noStrike" spc="-1">
                <a:solidFill>
                  <a:srgbClr val="000000"/>
                </a:solidFill>
                <a:latin typeface="Gill Sans MT"/>
              </a:rPr>
              <a:t>Third Outline Level</a:t>
            </a:r>
          </a:p>
          <a:p>
            <a:pPr marL="1727835" lvl="3" indent="-215900">
              <a:spcBef>
                <a:spcPts val="565"/>
              </a:spcBef>
              <a:buClr>
                <a:srgbClr val="000000"/>
              </a:buClr>
              <a:buSzPct val="75000"/>
              <a:buFont typeface="Symbol" panose="05050102010706020507" charset="2"/>
              <a:buChar char=""/>
            </a:pPr>
            <a:r>
              <a:rPr lang="en-US" sz="2000" b="0" strike="noStrike" spc="-1">
                <a:solidFill>
                  <a:srgbClr val="000000"/>
                </a:solidFill>
                <a:latin typeface="Gill Sans MT"/>
              </a:rPr>
              <a:t>Fourth Outline Level</a:t>
            </a: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Gill Sans MT"/>
              </a:rPr>
              <a:t>Fifth Outline Level</a:t>
            </a: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Gill Sans MT"/>
              </a:rPr>
              <a:t>Sixth Outline Level</a:t>
            </a: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Gill Sans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blipFill>
        <a:effectLst/>
      </p:bgPr>
    </p:bg>
    <p:spTree>
      <p:nvGrpSpPr>
        <p:cNvPr id="1" name=""/>
        <p:cNvGrpSpPr/>
        <p:nvPr/>
      </p:nvGrpSpPr>
      <p:grpSpPr>
        <a:xfrm>
          <a:off x="0" y="0"/>
          <a:ext cx="0" cy="0"/>
          <a:chOff x="0" y="0"/>
          <a:chExt cx="0" cy="0"/>
        </a:xfrm>
      </p:grpSpPr>
      <p:sp>
        <p:nvSpPr>
          <p:cNvPr id="48" name="CustomShape 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240">
            <a:solidFill>
              <a:schemeClr val="bg2">
                <a:shade val="70000"/>
                <a:satMod val="200000"/>
                <a:alpha val="100000"/>
              </a:schemeClr>
            </a:solidFill>
            <a:round/>
          </a:ln>
          <a:effectLst>
            <a:outerShdw blurRad="63500" dist="2556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49" name="CustomShape 2"/>
          <p:cNvSpPr/>
          <p:nvPr/>
        </p:nvSpPr>
        <p:spPr>
          <a:xfrm>
            <a:off x="168840" y="21240"/>
            <a:ext cx="1701720" cy="1701720"/>
          </a:xfrm>
          <a:prstGeom prst="ellipse">
            <a:avLst/>
          </a:prstGeom>
          <a:noFill/>
          <a:ln w="27360">
            <a:solidFill>
              <a:schemeClr val="bg2">
                <a:tint val="45000"/>
                <a:satMod val="325000"/>
                <a:alpha val="100000"/>
              </a:schemeClr>
            </a:solidFill>
            <a:round/>
          </a:ln>
          <a:effectLst>
            <a:outerShdw blurRad="25400" dist="2556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50" name="CustomShape 3"/>
          <p:cNvSpPr/>
          <p:nvPr/>
        </p:nvSpPr>
        <p:spPr>
          <a:xfrm rot="2315400">
            <a:off x="182880" y="1054800"/>
            <a:ext cx="1125360" cy="1102320"/>
          </a:xfrm>
          <a:prstGeom prst="donut">
            <a:avLst>
              <a:gd name="adj" fmla="val 11833"/>
            </a:avLst>
          </a:prstGeom>
          <a:gradFill rotWithShape="0">
            <a:gsLst>
              <a:gs pos="0">
                <a:srgbClr val="FEFAF6"/>
              </a:gs>
              <a:gs pos="100000">
                <a:srgbClr val="EED18E"/>
              </a:gs>
            </a:gsLst>
            <a:path path="circle"/>
          </a:gradFill>
          <a:ln w="7200">
            <a:solidFill>
              <a:schemeClr val="bg2">
                <a:shade val="60000"/>
                <a:satMod val="220000"/>
                <a:alpha val="100000"/>
              </a:schemeClr>
            </a:solidFill>
            <a:round/>
          </a:ln>
          <a:effectLst>
            <a:outerShdw blurRad="12700" dist="14843" dir="4557825"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51" name="CustomShape 4"/>
          <p:cNvSpPr/>
          <p:nvPr/>
        </p:nvSpPr>
        <p:spPr>
          <a:xfrm>
            <a:off x="1013040" y="0"/>
            <a:ext cx="8130600" cy="6857640"/>
          </a:xfrm>
          <a:prstGeom prst="rect">
            <a:avLst/>
          </a:prstGeom>
          <a:solidFill>
            <a:schemeClr val="bg1"/>
          </a:solidFill>
          <a:ln>
            <a:noFill/>
          </a:ln>
          <a:effectLst>
            <a:outerShdw blurRad="63500" dist="2556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52" name="CustomShape 5"/>
          <p:cNvSpPr/>
          <p:nvPr/>
        </p:nvSpPr>
        <p:spPr>
          <a:xfrm>
            <a:off x="1014840" y="0"/>
            <a:ext cx="72720" cy="6857640"/>
          </a:xfrm>
          <a:prstGeom prst="rect">
            <a:avLst/>
          </a:prstGeom>
          <a:solidFill>
            <a:schemeClr val="bg1"/>
          </a:solidFill>
          <a:ln>
            <a:noFill/>
          </a:ln>
          <a:effectLst>
            <a:outerShdw blurRad="38550" dist="3816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3" name="PlaceHolder 6"/>
          <p:cNvSpPr>
            <a:spLocks noGrp="1"/>
          </p:cNvSpPr>
          <p:nvPr>
            <p:ph type="title"/>
          </p:nvPr>
        </p:nvSpPr>
        <p:spPr>
          <a:xfrm>
            <a:off x="1435680" y="274680"/>
            <a:ext cx="7497720" cy="1142640"/>
          </a:xfrm>
          <a:prstGeom prst="rect">
            <a:avLst/>
          </a:prstGeom>
        </p:spPr>
        <p:txBody>
          <a:bodyPr lIns="90000" tIns="45000" rIns="90000" bIns="45000" anchor="ctr">
            <a:noAutofit/>
          </a:bodyPr>
          <a:lstStyle/>
          <a:p>
            <a:pPr>
              <a:lnSpc>
                <a:spcPct val="100000"/>
              </a:lnSpc>
            </a:pPr>
            <a:r>
              <a:rPr lang="en-US" sz="4300" b="0" strike="noStrike" spc="-1">
                <a:solidFill>
                  <a:srgbClr val="572314"/>
                </a:solidFill>
                <a:latin typeface="Gill Sans MT"/>
              </a:rPr>
              <a:t>Click to edit Master title style</a:t>
            </a:r>
            <a:endParaRPr lang="en-US" sz="4300" b="0" strike="noStrike" spc="-1">
              <a:solidFill>
                <a:srgbClr val="000000"/>
              </a:solidFill>
              <a:latin typeface="Gill Sans MT"/>
            </a:endParaRPr>
          </a:p>
        </p:txBody>
      </p:sp>
      <p:sp>
        <p:nvSpPr>
          <p:cNvPr id="54" name="PlaceHolder 7"/>
          <p:cNvSpPr>
            <a:spLocks noGrp="1"/>
          </p:cNvSpPr>
          <p:nvPr>
            <p:ph type="body"/>
          </p:nvPr>
        </p:nvSpPr>
        <p:spPr>
          <a:xfrm>
            <a:off x="1435680" y="1447920"/>
            <a:ext cx="7497720" cy="4800240"/>
          </a:xfrm>
          <a:prstGeom prst="rect">
            <a:avLst/>
          </a:prstGeom>
        </p:spPr>
        <p:txBody>
          <a:bodyPr lIns="90000" tIns="45000" rIns="90000" bIns="45000">
            <a:noAutofit/>
          </a:bodyPr>
          <a:lstStyle/>
          <a:p>
            <a:pPr marL="365760" indent="-283210">
              <a:lnSpc>
                <a:spcPct val="100000"/>
              </a:lnSpc>
              <a:spcBef>
                <a:spcPts val="600"/>
              </a:spcBef>
              <a:buClr>
                <a:srgbClr val="3891A7"/>
              </a:buClr>
              <a:buSzPct val="80000"/>
              <a:buFont typeface="Wingdings 2" charset="2"/>
              <a:buChar char=""/>
            </a:pPr>
            <a:r>
              <a:rPr lang="en-US" sz="3200" b="0" strike="noStrike" spc="-1">
                <a:solidFill>
                  <a:srgbClr val="000000"/>
                </a:solidFill>
                <a:latin typeface="Gill Sans MT"/>
              </a:rPr>
              <a:t>Click to edit Master text styles</a:t>
            </a:r>
          </a:p>
          <a:p>
            <a:pPr marL="640080" lvl="1" indent="-237490">
              <a:lnSpc>
                <a:spcPct val="100000"/>
              </a:lnSpc>
              <a:spcBef>
                <a:spcPts val="550"/>
              </a:spcBef>
              <a:buClr>
                <a:srgbClr val="3891A7"/>
              </a:buClr>
              <a:buFont typeface="Verdana" panose="020B0604030504040204"/>
              <a:buChar char="◦"/>
            </a:pPr>
            <a:r>
              <a:rPr lang="en-US" sz="2800" b="0" strike="noStrike" spc="-1">
                <a:solidFill>
                  <a:srgbClr val="000000"/>
                </a:solidFill>
                <a:latin typeface="Gill Sans MT"/>
              </a:rPr>
              <a:t>Second level</a:t>
            </a:r>
          </a:p>
          <a:p>
            <a:pPr marL="887095" lvl="2" indent="-227965">
              <a:lnSpc>
                <a:spcPct val="100000"/>
              </a:lnSpc>
              <a:spcBef>
                <a:spcPts val="480"/>
              </a:spcBef>
              <a:buClr>
                <a:srgbClr val="FEB80A"/>
              </a:buClr>
              <a:buFont typeface="Wingdings 2" charset="2"/>
              <a:buChar char=""/>
            </a:pPr>
            <a:r>
              <a:rPr lang="en-US" sz="2400" b="0" strike="noStrike" spc="-1">
                <a:solidFill>
                  <a:srgbClr val="000000"/>
                </a:solidFill>
                <a:latin typeface="Gill Sans MT"/>
              </a:rPr>
              <a:t>Third level</a:t>
            </a:r>
          </a:p>
          <a:p>
            <a:pPr marL="1097280" lvl="3" indent="-173355">
              <a:lnSpc>
                <a:spcPct val="100000"/>
              </a:lnSpc>
              <a:spcBef>
                <a:spcPts val="400"/>
              </a:spcBef>
              <a:buClr>
                <a:srgbClr val="C32D2E"/>
              </a:buClr>
              <a:buFont typeface="Wingdings 2" charset="2"/>
              <a:buChar char=""/>
            </a:pPr>
            <a:r>
              <a:rPr lang="en-US" sz="2000" b="0" strike="noStrike" spc="-1">
                <a:solidFill>
                  <a:srgbClr val="000000"/>
                </a:solidFill>
                <a:latin typeface="Gill Sans MT"/>
              </a:rPr>
              <a:t>Fourth level</a:t>
            </a:r>
          </a:p>
          <a:p>
            <a:pPr marL="1298575" lvl="4" indent="-182245">
              <a:lnSpc>
                <a:spcPct val="100000"/>
              </a:lnSpc>
              <a:spcBef>
                <a:spcPts val="400"/>
              </a:spcBef>
              <a:buClr>
                <a:srgbClr val="84AA33"/>
              </a:buClr>
              <a:buFont typeface="Wingdings 2" charset="2"/>
              <a:buChar char=""/>
            </a:pPr>
            <a:r>
              <a:rPr lang="en-US" sz="2000" b="0" strike="noStrike" spc="-1">
                <a:solidFill>
                  <a:srgbClr val="000000"/>
                </a:solidFill>
                <a:latin typeface="Gill Sans MT"/>
              </a:rPr>
              <a:t>Fifth level</a:t>
            </a:r>
          </a:p>
        </p:txBody>
      </p:sp>
      <p:sp>
        <p:nvSpPr>
          <p:cNvPr id="55" name="PlaceHolder 8"/>
          <p:cNvSpPr>
            <a:spLocks noGrp="1"/>
          </p:cNvSpPr>
          <p:nvPr>
            <p:ph type="dt"/>
          </p:nvPr>
        </p:nvSpPr>
        <p:spPr>
          <a:xfrm>
            <a:off x="3581280" y="6305400"/>
            <a:ext cx="2133360" cy="475920"/>
          </a:xfrm>
          <a:prstGeom prst="rect">
            <a:avLst/>
          </a:prstGeom>
        </p:spPr>
        <p:txBody>
          <a:bodyPr lIns="90000" tIns="45000" rIns="90000" bIns="45000" anchor="b">
            <a:noAutofit/>
          </a:bodyPr>
          <a:lstStyle/>
          <a:p>
            <a:pPr algn="r">
              <a:lnSpc>
                <a:spcPct val="100000"/>
              </a:lnSpc>
            </a:pPr>
            <a:fld id="{E3485AAC-45DC-4A30-9F10-0544C1150C40}" type="datetime">
              <a:rPr lang="en-IN" sz="1200" b="0" strike="noStrike" spc="-1">
                <a:solidFill>
                  <a:srgbClr val="B5A989"/>
                </a:solidFill>
                <a:latin typeface="Gill Sans MT"/>
              </a:rPr>
              <a:t>24-01-2024</a:t>
            </a:fld>
            <a:endParaRPr lang="en-IN" sz="1200" b="0" strike="noStrike" spc="-1">
              <a:latin typeface="Times New Roman" panose="02020603050405020304"/>
            </a:endParaRPr>
          </a:p>
        </p:txBody>
      </p:sp>
      <p:sp>
        <p:nvSpPr>
          <p:cNvPr id="56" name="PlaceHolder 9"/>
          <p:cNvSpPr>
            <a:spLocks noGrp="1"/>
          </p:cNvSpPr>
          <p:nvPr>
            <p:ph type="ftr"/>
          </p:nvPr>
        </p:nvSpPr>
        <p:spPr>
          <a:xfrm>
            <a:off x="5715000" y="6305400"/>
            <a:ext cx="2895120" cy="475920"/>
          </a:xfrm>
          <a:prstGeom prst="rect">
            <a:avLst/>
          </a:prstGeom>
        </p:spPr>
        <p:txBody>
          <a:bodyPr lIns="90000" tIns="45000" rIns="90000" bIns="45000" anchor="b">
            <a:noAutofit/>
          </a:bodyPr>
          <a:lstStyle/>
          <a:p>
            <a:endParaRPr lang="en-IN" sz="2400" b="0" strike="noStrike" spc="-1">
              <a:latin typeface="Times New Roman" panose="02020603050405020304"/>
            </a:endParaRPr>
          </a:p>
        </p:txBody>
      </p:sp>
      <p:sp>
        <p:nvSpPr>
          <p:cNvPr id="57" name="PlaceHolder 10"/>
          <p:cNvSpPr>
            <a:spLocks noGrp="1"/>
          </p:cNvSpPr>
          <p:nvPr>
            <p:ph type="sldNum"/>
          </p:nvPr>
        </p:nvSpPr>
        <p:spPr>
          <a:xfrm>
            <a:off x="8613720" y="6305400"/>
            <a:ext cx="456840" cy="475920"/>
          </a:xfrm>
          <a:prstGeom prst="rect">
            <a:avLst/>
          </a:prstGeom>
        </p:spPr>
        <p:txBody>
          <a:bodyPr lIns="90000" tIns="45000" rIns="90000" bIns="45000" anchor="b">
            <a:noAutofit/>
          </a:bodyPr>
          <a:lstStyle/>
          <a:p>
            <a:pPr algn="ctr">
              <a:lnSpc>
                <a:spcPct val="100000"/>
              </a:lnSpc>
            </a:pPr>
            <a:fld id="{76EF3514-F311-4050-AB7B-A6F2FB134575}" type="slidenum">
              <a:rPr lang="en-IN" sz="1200" b="0" strike="noStrike" spc="-1">
                <a:solidFill>
                  <a:srgbClr val="B5A989"/>
                </a:solidFill>
                <a:latin typeface="Gill Sans MT"/>
              </a:rPr>
              <a:t>‹#›</a:t>
            </a:fld>
            <a:endParaRPr lang="en-IN" sz="12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1202760" y="2213521"/>
            <a:ext cx="7941240" cy="129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800" b="1" strike="noStrike" spc="-1" dirty="0">
                <a:solidFill>
                  <a:schemeClr val="accent6">
                    <a:lumMod val="75000"/>
                  </a:schemeClr>
                </a:solidFill>
                <a:latin typeface="Times New Roman" panose="02020603050405020304"/>
              </a:rPr>
              <a:t>Decentralized Image Upload and Sharing</a:t>
            </a:r>
            <a:endParaRPr lang="en-IN" sz="2800" b="0" strike="noStrike" spc="-1" dirty="0">
              <a:solidFill>
                <a:schemeClr val="accent6">
                  <a:lumMod val="75000"/>
                </a:schemeClr>
              </a:solidFill>
              <a:latin typeface="Arial" panose="020B0604020202020204"/>
            </a:endParaRPr>
          </a:p>
        </p:txBody>
      </p:sp>
      <p:sp>
        <p:nvSpPr>
          <p:cNvPr id="95" name="CustomShape 2"/>
          <p:cNvSpPr/>
          <p:nvPr/>
        </p:nvSpPr>
        <p:spPr>
          <a:xfrm>
            <a:off x="4947920" y="3885530"/>
            <a:ext cx="4482360" cy="283009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just">
              <a:lnSpc>
                <a:spcPct val="100000"/>
              </a:lnSpc>
              <a:spcAft>
                <a:spcPts val="1000"/>
              </a:spcAft>
            </a:pPr>
            <a:r>
              <a:rPr lang="en-IN" sz="2000" b="1" u="sng"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Names:</a:t>
            </a:r>
            <a:r>
              <a:rPr lang="en-IN" sz="2000" b="1"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a:t>
            </a:r>
            <a:r>
              <a:rPr lang="en-IN" sz="2000" b="1" u="sng" strike="noStrike" spc="-1" dirty="0" err="1">
                <a:solidFill>
                  <a:srgbClr val="000000"/>
                </a:solidFill>
                <a:latin typeface="Times New Roman" panose="02020603050405020304" pitchFamily="18" charset="0"/>
                <a:ea typeface="Calibri" panose="020F0502020204030204"/>
                <a:cs typeface="Times New Roman" panose="02020603050405020304" pitchFamily="18" charset="0"/>
              </a:rPr>
              <a:t>RollNo</a:t>
            </a:r>
            <a:r>
              <a:rPr lang="en-IN" sz="2000" b="1" u="sng"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a:t>
            </a:r>
            <a:endParaRPr lang="en-IN" sz="2000" b="0" u="sng" strike="noStrike" spc="-1" dirty="0">
              <a:latin typeface="Times New Roman" panose="02020603050405020304" pitchFamily="18" charset="0"/>
              <a:cs typeface="Times New Roman" panose="02020603050405020304" pitchFamily="18" charset="0"/>
            </a:endParaRPr>
          </a:p>
          <a:p>
            <a:pPr algn="just">
              <a:lnSpc>
                <a:spcPct val="100000"/>
              </a:lnSpc>
              <a:spcAft>
                <a:spcPts val="1000"/>
              </a:spcAft>
            </a:pPr>
            <a:r>
              <a:rPr lang="en-IN"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S. Deepika                      21R21A6255</a:t>
            </a:r>
            <a:endParaRPr lang="en-IN" strike="noStrike" spc="-1" dirty="0">
              <a:latin typeface="Times New Roman" panose="02020603050405020304" pitchFamily="18" charset="0"/>
              <a:cs typeface="Times New Roman" panose="02020603050405020304" pitchFamily="18" charset="0"/>
            </a:endParaRPr>
          </a:p>
          <a:p>
            <a:pPr algn="just">
              <a:lnSpc>
                <a:spcPct val="100000"/>
              </a:lnSpc>
              <a:spcAft>
                <a:spcPts val="1000"/>
              </a:spcAft>
            </a:pPr>
            <a:r>
              <a:rPr lang="en-IN"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P. </a:t>
            </a:r>
            <a:r>
              <a:rPr lang="en-IN" strike="noStrike" spc="-1" dirty="0" err="1">
                <a:solidFill>
                  <a:srgbClr val="000000"/>
                </a:solidFill>
                <a:latin typeface="Times New Roman" panose="02020603050405020304" pitchFamily="18" charset="0"/>
                <a:ea typeface="Calibri" panose="020F0502020204030204"/>
                <a:cs typeface="Times New Roman" panose="02020603050405020304" pitchFamily="18" charset="0"/>
              </a:rPr>
              <a:t>Varshitha</a:t>
            </a:r>
            <a:r>
              <a:rPr lang="en-IN"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21R21A6244</a:t>
            </a:r>
            <a:endParaRPr lang="en-IN" strike="noStrike" spc="-1" dirty="0">
              <a:latin typeface="Times New Roman" panose="02020603050405020304" pitchFamily="18" charset="0"/>
              <a:cs typeface="Times New Roman" panose="02020603050405020304" pitchFamily="18" charset="0"/>
            </a:endParaRPr>
          </a:p>
          <a:p>
            <a:pPr algn="just">
              <a:lnSpc>
                <a:spcPct val="100000"/>
              </a:lnSpc>
              <a:spcAft>
                <a:spcPts val="1000"/>
              </a:spcAft>
            </a:pPr>
            <a:r>
              <a:rPr lang="en-IN"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S. Swathi                        21R21A6254</a:t>
            </a:r>
            <a:endParaRPr lang="en-IN" strike="noStrike" spc="-1" dirty="0">
              <a:latin typeface="Times New Roman" panose="02020603050405020304" pitchFamily="18" charset="0"/>
              <a:cs typeface="Times New Roman" panose="02020603050405020304" pitchFamily="18" charset="0"/>
            </a:endParaRPr>
          </a:p>
          <a:p>
            <a:pPr algn="just">
              <a:lnSpc>
                <a:spcPct val="100000"/>
              </a:lnSpc>
              <a:spcAft>
                <a:spcPts val="1000"/>
              </a:spcAft>
            </a:pPr>
            <a:r>
              <a:rPr lang="en-IN"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Shaik Rehana                 21R21A6251</a:t>
            </a:r>
            <a:endParaRPr lang="en-IN" strike="noStrike" spc="-1" dirty="0">
              <a:latin typeface="Times New Roman" panose="02020603050405020304" pitchFamily="18" charset="0"/>
              <a:cs typeface="Times New Roman" panose="02020603050405020304" pitchFamily="18" charset="0"/>
            </a:endParaRPr>
          </a:p>
          <a:p>
            <a:pPr algn="just">
              <a:lnSpc>
                <a:spcPct val="100000"/>
              </a:lnSpc>
              <a:spcAft>
                <a:spcPts val="1000"/>
              </a:spcAft>
            </a:pPr>
            <a:r>
              <a:rPr lang="en-IN"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R. Varsha                        21R21A6245</a:t>
            </a:r>
            <a:endParaRPr lang="en-IN" strike="noStrike" spc="-1" dirty="0">
              <a:latin typeface="Times New Roman" panose="02020603050405020304" pitchFamily="18" charset="0"/>
              <a:cs typeface="Times New Roman" panose="02020603050405020304" pitchFamily="18" charset="0"/>
            </a:endParaRPr>
          </a:p>
          <a:p>
            <a:pPr algn="just">
              <a:lnSpc>
                <a:spcPct val="100000"/>
              </a:lnSpc>
              <a:spcAft>
                <a:spcPts val="1000"/>
              </a:spcAft>
            </a:pPr>
            <a:r>
              <a:rPr lang="en-IN"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P. Jitendra                </a:t>
            </a:r>
            <a:r>
              <a:rPr lang="en-US" altLang="en-IN"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a:t>
            </a:r>
            <a:r>
              <a:rPr lang="en-IN" strike="noStrike" spc="-1" dirty="0">
                <a:solidFill>
                  <a:srgbClr val="000000"/>
                </a:solidFill>
                <a:latin typeface="Times New Roman" panose="02020603050405020304" pitchFamily="18" charset="0"/>
                <a:ea typeface="Calibri" panose="020F0502020204030204"/>
                <a:cs typeface="Times New Roman" panose="02020603050405020304" pitchFamily="18" charset="0"/>
              </a:rPr>
              <a:t>    21R21A6243</a:t>
            </a:r>
            <a:endParaRPr lang="en-IN" strike="noStrike" spc="-1" dirty="0">
              <a:latin typeface="Times New Roman" panose="02020603050405020304" pitchFamily="18" charset="0"/>
              <a:cs typeface="Times New Roman" panose="02020603050405020304" pitchFamily="18" charset="0"/>
            </a:endParaRPr>
          </a:p>
        </p:txBody>
      </p:sp>
      <p:sp>
        <p:nvSpPr>
          <p:cNvPr id="96" name="CustomShape 3"/>
          <p:cNvSpPr/>
          <p:nvPr/>
        </p:nvSpPr>
        <p:spPr>
          <a:xfrm>
            <a:off x="1689300" y="1028122"/>
            <a:ext cx="6781320" cy="132198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000" b="1" strike="noStrike" spc="-1" dirty="0">
                <a:solidFill>
                  <a:srgbClr val="000000"/>
                </a:solidFill>
                <a:latin typeface="Times New Roman" panose="02020603050405020304" pitchFamily="18" charset="0"/>
                <a:cs typeface="Times New Roman" panose="02020603050405020304" pitchFamily="18" charset="0"/>
              </a:rPr>
              <a:t>Department of Data Science &amp; Cyber Security</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pPr>
            <a:r>
              <a:rPr lang="en-IN" sz="2000" b="1" strike="noStrike" spc="-1" dirty="0">
                <a:solidFill>
                  <a:srgbClr val="000000"/>
                </a:solidFill>
                <a:latin typeface="Times New Roman" panose="02020603050405020304" pitchFamily="18" charset="0"/>
                <a:cs typeface="Times New Roman" panose="02020603050405020304" pitchFamily="18" charset="0"/>
              </a:rPr>
              <a:t>III </a:t>
            </a:r>
            <a:r>
              <a:rPr lang="en-IN" sz="2000" b="1" strike="noStrike" spc="-1" dirty="0" err="1">
                <a:solidFill>
                  <a:srgbClr val="000000"/>
                </a:solidFill>
                <a:latin typeface="Times New Roman" panose="02020603050405020304" pitchFamily="18" charset="0"/>
                <a:cs typeface="Times New Roman" panose="02020603050405020304" pitchFamily="18" charset="0"/>
              </a:rPr>
              <a:t>B.Tech</a:t>
            </a:r>
            <a:r>
              <a:rPr lang="en-IN" sz="2000" b="1" strike="noStrike" spc="-1" dirty="0">
                <a:solidFill>
                  <a:srgbClr val="000000"/>
                </a:solidFill>
                <a:latin typeface="Times New Roman" panose="02020603050405020304" pitchFamily="18" charset="0"/>
                <a:cs typeface="Times New Roman" panose="02020603050405020304" pitchFamily="18" charset="0"/>
              </a:rPr>
              <a:t> I Semester MiniProject-2023</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pPr>
            <a:r>
              <a:rPr lang="en-IN" sz="2000" b="1" strike="noStrike" spc="-1" dirty="0">
                <a:solidFill>
                  <a:srgbClr val="000000"/>
                </a:solidFill>
                <a:latin typeface="Times New Roman" panose="02020603050405020304" pitchFamily="18" charset="0"/>
                <a:cs typeface="Times New Roman" panose="02020603050405020304" pitchFamily="18" charset="0"/>
              </a:rPr>
              <a:t>Submitted by</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pPr>
            <a:r>
              <a:rPr lang="en-IN" sz="2000" b="1" strike="noStrike" spc="-1" dirty="0">
                <a:solidFill>
                  <a:srgbClr val="000000"/>
                </a:solidFill>
                <a:latin typeface="Times New Roman" panose="02020603050405020304" pitchFamily="18" charset="0"/>
                <a:cs typeface="Times New Roman" panose="02020603050405020304" pitchFamily="18" charset="0"/>
              </a:rPr>
              <a:t>  Batch -07</a:t>
            </a:r>
            <a:endParaRPr lang="en-IN" sz="2000" b="0" strike="noStrike" spc="-1" dirty="0">
              <a:latin typeface="Times New Roman" panose="02020603050405020304" pitchFamily="18" charset="0"/>
              <a:cs typeface="Times New Roman" panose="02020603050405020304" pitchFamily="18" charset="0"/>
            </a:endParaRPr>
          </a:p>
        </p:txBody>
      </p:sp>
      <p:sp>
        <p:nvSpPr>
          <p:cNvPr id="97" name="CustomShape 4"/>
          <p:cNvSpPr/>
          <p:nvPr/>
        </p:nvSpPr>
        <p:spPr>
          <a:xfrm>
            <a:off x="1015920" y="4416402"/>
            <a:ext cx="3271600" cy="1629762"/>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000" b="1" u="sng" strike="noStrike"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Supervisor:                                                               </a:t>
            </a:r>
            <a:endParaRPr lang="en-IN" sz="2000" b="0" u="sng" strike="noStrike" spc="-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IN" sz="2000" b="1" strike="noStrike" spc="-1" dirty="0">
                <a:solidFill>
                  <a:srgbClr val="000000"/>
                </a:solidFill>
                <a:latin typeface="Times New Roman" panose="02020603050405020304" pitchFamily="18" charset="0"/>
                <a:ea typeface="Segoe UI" panose="020B0502040204020203"/>
                <a:cs typeface="Times New Roman" panose="02020603050405020304" pitchFamily="18" charset="0"/>
              </a:rPr>
              <a:t>Mr. A. Kiran Kumar Reddy,</a:t>
            </a:r>
            <a:endParaRPr lang="en-IN" sz="2000" b="1" strike="noStrike" spc="-1" dirty="0">
              <a:latin typeface="Times New Roman" panose="02020603050405020304" pitchFamily="18" charset="0"/>
              <a:cs typeface="Times New Roman" panose="02020603050405020304" pitchFamily="18" charset="0"/>
            </a:endParaRPr>
          </a:p>
          <a:p>
            <a:pPr>
              <a:lnSpc>
                <a:spcPct val="100000"/>
              </a:lnSpc>
            </a:pPr>
            <a:r>
              <a:rPr lang="en-IN" sz="2000" b="0" strike="noStrike" spc="-1" dirty="0">
                <a:solidFill>
                  <a:srgbClr val="000000"/>
                </a:solidFill>
                <a:latin typeface="Times New Roman" panose="02020603050405020304"/>
                <a:ea typeface="Segoe UI" panose="020B0502040204020203"/>
              </a:rPr>
              <a:t>Assistant Professor,                                            Department of Cyber </a:t>
            </a:r>
            <a:r>
              <a:rPr lang="en-US" altLang="en-IN" sz="2000" b="0" strike="noStrike" spc="-1" dirty="0">
                <a:solidFill>
                  <a:srgbClr val="000000"/>
                </a:solidFill>
                <a:latin typeface="Times New Roman" panose="02020603050405020304"/>
                <a:ea typeface="Segoe UI" panose="020B0502040204020203"/>
              </a:rPr>
              <a:t>Security</a:t>
            </a:r>
            <a:r>
              <a:rPr lang="en-IN" sz="2000" b="0" strike="noStrike" spc="-1" dirty="0">
                <a:solidFill>
                  <a:srgbClr val="000000"/>
                </a:solidFill>
                <a:latin typeface="Times New Roman" panose="02020603050405020304"/>
                <a:ea typeface="Segoe UI" panose="020B0502040204020203"/>
              </a:rPr>
              <a:t>.            </a:t>
            </a:r>
            <a:r>
              <a:rPr lang="en-IN" sz="1600" b="0" strike="noStrike" spc="-1" dirty="0">
                <a:solidFill>
                  <a:srgbClr val="000000"/>
                </a:solidFill>
                <a:latin typeface="Times New Roman" panose="02020603050405020304"/>
                <a:ea typeface="Segoe UI" panose="020B0502040204020203"/>
              </a:rPr>
              <a:t>	</a:t>
            </a:r>
            <a:endParaRPr lang="en-IN" sz="1600" b="0" strike="noStrike" spc="-1" dirty="0">
              <a:latin typeface="Arial" panose="020B0604020202020204"/>
            </a:endParaRPr>
          </a:p>
        </p:txBody>
      </p:sp>
      <p:pic>
        <p:nvPicPr>
          <p:cNvPr id="98" name="Content Placeholder 3"/>
          <p:cNvPicPr/>
          <p:nvPr/>
        </p:nvPicPr>
        <p:blipFill>
          <a:blip r:embed="rId2"/>
          <a:stretch>
            <a:fillRect/>
          </a:stretch>
        </p:blipFill>
        <p:spPr>
          <a:xfrm>
            <a:off x="1015920" y="142380"/>
            <a:ext cx="8128080" cy="84456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6E8-03BC-F04C-D53D-4B510ED5E180}"/>
              </a:ext>
            </a:extLst>
          </p:cNvPr>
          <p:cNvSpPr>
            <a:spLocks noGrp="1"/>
          </p:cNvSpPr>
          <p:nvPr>
            <p:ph type="title"/>
          </p:nvPr>
        </p:nvSpPr>
        <p:spPr>
          <a:xfrm>
            <a:off x="1435680" y="596701"/>
            <a:ext cx="7497720" cy="498598"/>
          </a:xfrm>
        </p:spPr>
        <p:txBody>
          <a:bodyPr/>
          <a:lstStyle/>
          <a:p>
            <a:r>
              <a:rPr lang="en-IN" sz="3600" b="1" dirty="0">
                <a:solidFill>
                  <a:schemeClr val="accent6">
                    <a:lumMod val="75000"/>
                  </a:schemeClr>
                </a:solidFill>
                <a:latin typeface="Times New Roman" panose="02020603050405020304" pitchFamily="18" charset="0"/>
                <a:cs typeface="Times New Roman" panose="02020603050405020304" pitchFamily="18" charset="0"/>
              </a:rPr>
              <a:t>System Design</a:t>
            </a:r>
          </a:p>
        </p:txBody>
      </p:sp>
      <p:pic>
        <p:nvPicPr>
          <p:cNvPr id="4" name="Picture 3" descr="Sensors | Free Full-Text | A Decentralized Architecture for Trusted Dataset  Sharing Using Smart Contracts and Distributed Storage">
            <a:extLst>
              <a:ext uri="{FF2B5EF4-FFF2-40B4-BE49-F238E27FC236}">
                <a16:creationId xmlns:a16="http://schemas.microsoft.com/office/drawing/2014/main" id="{B4255154-CA8F-6C21-6A47-B05FBFB951F5}"/>
              </a:ext>
            </a:extLst>
          </p:cNvPr>
          <p:cNvPicPr>
            <a:picLocks noChangeAspect="1"/>
          </p:cNvPicPr>
          <p:nvPr/>
        </p:nvPicPr>
        <p:blipFill>
          <a:blip r:embed="rId2" cstate="print"/>
          <a:srcRect/>
          <a:stretch>
            <a:fillRect/>
          </a:stretch>
        </p:blipFill>
        <p:spPr bwMode="auto">
          <a:xfrm>
            <a:off x="1338580" y="1889760"/>
            <a:ext cx="7497720" cy="3710102"/>
          </a:xfrm>
          <a:prstGeom prst="rect">
            <a:avLst/>
          </a:prstGeom>
          <a:noFill/>
          <a:ln w="9525">
            <a:noFill/>
            <a:miter lim="800000"/>
            <a:headEnd/>
            <a:tailEnd/>
          </a:ln>
        </p:spPr>
      </p:pic>
    </p:spTree>
    <p:extLst>
      <p:ext uri="{BB962C8B-B14F-4D97-AF65-F5344CB8AC3E}">
        <p14:creationId xmlns:p14="http://schemas.microsoft.com/office/powerpoint/2010/main" val="3198664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A17D-983E-78FE-9CFC-891CA0DF55C1}"/>
              </a:ext>
            </a:extLst>
          </p:cNvPr>
          <p:cNvSpPr>
            <a:spLocks noGrp="1"/>
          </p:cNvSpPr>
          <p:nvPr>
            <p:ph type="title"/>
          </p:nvPr>
        </p:nvSpPr>
        <p:spPr>
          <a:xfrm>
            <a:off x="1079562" y="116628"/>
            <a:ext cx="7497720" cy="498598"/>
          </a:xfrm>
        </p:spPr>
        <p:txBody>
          <a:bodyPr/>
          <a:lstStyle/>
          <a:p>
            <a:r>
              <a:rPr lang="en-IN" sz="3600" b="1" dirty="0">
                <a:solidFill>
                  <a:schemeClr val="accent6">
                    <a:lumMod val="75000"/>
                  </a:schemeClr>
                </a:solidFill>
                <a:latin typeface="Times New Roman" panose="02020603050405020304" pitchFamily="18" charset="0"/>
                <a:cs typeface="Times New Roman" panose="02020603050405020304" pitchFamily="18" charset="0"/>
              </a:rPr>
              <a:t>Literature Survey</a:t>
            </a:r>
          </a:p>
        </p:txBody>
      </p:sp>
      <p:graphicFrame>
        <p:nvGraphicFramePr>
          <p:cNvPr id="13" name="Table 12">
            <a:extLst>
              <a:ext uri="{FF2B5EF4-FFF2-40B4-BE49-F238E27FC236}">
                <a16:creationId xmlns:a16="http://schemas.microsoft.com/office/drawing/2014/main" id="{AA08C75F-309B-3C21-0438-3CA0F2B28F33}"/>
              </a:ext>
            </a:extLst>
          </p:cNvPr>
          <p:cNvGraphicFramePr>
            <a:graphicFrameLocks noGrp="1"/>
          </p:cNvGraphicFramePr>
          <p:nvPr>
            <p:extLst>
              <p:ext uri="{D42A27DB-BD31-4B8C-83A1-F6EECF244321}">
                <p14:modId xmlns:p14="http://schemas.microsoft.com/office/powerpoint/2010/main" val="1311085973"/>
              </p:ext>
            </p:extLst>
          </p:nvPr>
        </p:nvGraphicFramePr>
        <p:xfrm>
          <a:off x="1150682" y="615226"/>
          <a:ext cx="7708838" cy="6187440"/>
        </p:xfrm>
        <a:graphic>
          <a:graphicData uri="http://schemas.openxmlformats.org/drawingml/2006/table">
            <a:tbl>
              <a:tblPr firstRow="1" bandRow="1">
                <a:tableStyleId>{073A0DAA-6AF3-43AB-8588-CEC1D06C72B9}</a:tableStyleId>
              </a:tblPr>
              <a:tblGrid>
                <a:gridCol w="1052819">
                  <a:extLst>
                    <a:ext uri="{9D8B030D-6E8A-4147-A177-3AD203B41FA5}">
                      <a16:colId xmlns:a16="http://schemas.microsoft.com/office/drawing/2014/main" val="760855531"/>
                    </a:ext>
                  </a:extLst>
                </a:gridCol>
                <a:gridCol w="1384415">
                  <a:extLst>
                    <a:ext uri="{9D8B030D-6E8A-4147-A177-3AD203B41FA5}">
                      <a16:colId xmlns:a16="http://schemas.microsoft.com/office/drawing/2014/main" val="2891565236"/>
                    </a:ext>
                  </a:extLst>
                </a:gridCol>
                <a:gridCol w="1718373">
                  <a:extLst>
                    <a:ext uri="{9D8B030D-6E8A-4147-A177-3AD203B41FA5}">
                      <a16:colId xmlns:a16="http://schemas.microsoft.com/office/drawing/2014/main" val="2100700774"/>
                    </a:ext>
                  </a:extLst>
                </a:gridCol>
                <a:gridCol w="2201096">
                  <a:extLst>
                    <a:ext uri="{9D8B030D-6E8A-4147-A177-3AD203B41FA5}">
                      <a16:colId xmlns:a16="http://schemas.microsoft.com/office/drawing/2014/main" val="3971936544"/>
                    </a:ext>
                  </a:extLst>
                </a:gridCol>
                <a:gridCol w="1352135">
                  <a:extLst>
                    <a:ext uri="{9D8B030D-6E8A-4147-A177-3AD203B41FA5}">
                      <a16:colId xmlns:a16="http://schemas.microsoft.com/office/drawing/2014/main" val="2858628307"/>
                    </a:ext>
                  </a:extLst>
                </a:gridCol>
              </a:tblGrid>
              <a:tr h="571110">
                <a:tc>
                  <a:txBody>
                    <a:bodyPr/>
                    <a:lstStyle/>
                    <a:p>
                      <a:r>
                        <a:rPr lang="en-IN" dirty="0">
                          <a:solidFill>
                            <a:schemeClr val="bg1"/>
                          </a:solidFill>
                        </a:rPr>
                        <a:t>TITLE</a:t>
                      </a:r>
                    </a:p>
                  </a:txBody>
                  <a:tcPr/>
                </a:tc>
                <a:tc>
                  <a:txBody>
                    <a:bodyPr/>
                    <a:lstStyle/>
                    <a:p>
                      <a:r>
                        <a:rPr lang="en-IN" dirty="0"/>
                        <a:t>AUTHOR</a:t>
                      </a:r>
                    </a:p>
                  </a:txBody>
                  <a:tcPr/>
                </a:tc>
                <a:tc>
                  <a:txBody>
                    <a:bodyPr/>
                    <a:lstStyle/>
                    <a:p>
                      <a:r>
                        <a:rPr lang="en-IN" dirty="0"/>
                        <a:t>OBJECTIVE</a:t>
                      </a:r>
                    </a:p>
                  </a:txBody>
                  <a:tcPr/>
                </a:tc>
                <a:tc>
                  <a:txBody>
                    <a:bodyPr/>
                    <a:lstStyle/>
                    <a:p>
                      <a:r>
                        <a:rPr lang="en-IN" dirty="0"/>
                        <a:t>METHODOLOGY</a:t>
                      </a:r>
                    </a:p>
                  </a:txBody>
                  <a:tcPr/>
                </a:tc>
                <a:tc>
                  <a:txBody>
                    <a:bodyPr/>
                    <a:lstStyle/>
                    <a:p>
                      <a:r>
                        <a:rPr lang="en-IN" dirty="0"/>
                        <a:t>FEATURES</a:t>
                      </a:r>
                    </a:p>
                  </a:txBody>
                  <a:tcPr/>
                </a:tc>
                <a:extLst>
                  <a:ext uri="{0D108BD9-81ED-4DB2-BD59-A6C34878D82A}">
                    <a16:rowId xmlns:a16="http://schemas.microsoft.com/office/drawing/2014/main" val="2112163627"/>
                  </a:ext>
                </a:extLst>
              </a:tr>
              <a:tr h="2419991">
                <a:tc>
                  <a:txBody>
                    <a:bodyPr/>
                    <a:lstStyle/>
                    <a:p>
                      <a:r>
                        <a:rPr lang="en-IN" sz="1600" dirty="0" err="1">
                          <a:latin typeface="Times New Roman" panose="02020603050405020304" pitchFamily="18" charset="0"/>
                          <a:cs typeface="Times New Roman" panose="02020603050405020304" pitchFamily="18" charset="0"/>
                        </a:rPr>
                        <a:t>Maidsafe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David Irvine, Viv Rajkumar</a:t>
                      </a:r>
                    </a:p>
                  </a:txBody>
                  <a:tcPr/>
                </a:tc>
                <a:tc>
                  <a:txBody>
                    <a:bodyPr/>
                    <a:lstStyle/>
                    <a:p>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Maidsafe</a:t>
                      </a:r>
                      <a:r>
                        <a:rPr lang="en-US" sz="1600" dirty="0">
                          <a:latin typeface="Times New Roman" panose="02020603050405020304" pitchFamily="18" charset="0"/>
                          <a:cs typeface="Times New Roman" panose="02020603050405020304" pitchFamily="18" charset="0"/>
                        </a:rPr>
                        <a:t> project aims to create a decentralized and autonomous data network. This paper provides security, privacy, and decentralization.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MaidSafe</a:t>
                      </a:r>
                      <a:r>
                        <a:rPr lang="en-US" sz="1600" dirty="0">
                          <a:latin typeface="Times New Roman" panose="02020603050405020304" pitchFamily="18" charset="0"/>
                          <a:cs typeface="Times New Roman" panose="02020603050405020304" pitchFamily="18" charset="0"/>
                        </a:rPr>
                        <a:t> uses a self-authentication mechanism, where users generate a unique cryptographic key pair.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provides a secure, private, and decentralized internet experience for users worldwide.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660160"/>
                  </a:ext>
                </a:extLst>
              </a:tr>
              <a:tr h="2474812">
                <a:tc>
                  <a:txBody>
                    <a:bodyPr/>
                    <a:lstStyle/>
                    <a:p>
                      <a:r>
                        <a:rPr lang="en-IN" sz="1600" dirty="0" err="1">
                          <a:latin typeface="Times New Roman" panose="02020603050405020304" pitchFamily="18" charset="0"/>
                          <a:cs typeface="Times New Roman" panose="02020603050405020304" pitchFamily="18" charset="0"/>
                        </a:rPr>
                        <a:t>Filecoin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Juan Benet, Jesse Clayburgh, et al.</a:t>
                      </a:r>
                    </a:p>
                  </a:txBody>
                  <a:tcPr/>
                </a:tc>
                <a:tc>
                  <a:txBody>
                    <a:bodyPr/>
                    <a:lstStyle/>
                    <a:p>
                      <a:r>
                        <a:rPr lang="en-US" sz="1600" dirty="0" err="1">
                          <a:latin typeface="Times New Roman" panose="02020603050405020304" pitchFamily="18" charset="0"/>
                          <a:cs typeface="Times New Roman" panose="02020603050405020304" pitchFamily="18" charset="0"/>
                        </a:rPr>
                        <a:t>Filecoin</a:t>
                      </a:r>
                      <a:r>
                        <a:rPr lang="en-US" sz="1600" dirty="0">
                          <a:latin typeface="Times New Roman" panose="02020603050405020304" pitchFamily="18" charset="0"/>
                          <a:cs typeface="Times New Roman" panose="02020603050405020304" pitchFamily="18" charset="0"/>
                        </a:rPr>
                        <a:t> aims to create a decentralized, incentivized, and secure storage network and the way data is stored and accessed.</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Filecoin</a:t>
                      </a:r>
                      <a:r>
                        <a:rPr lang="en-US" sz="1600" dirty="0">
                          <a:latin typeface="Times New Roman" panose="02020603050405020304" pitchFamily="18" charset="0"/>
                          <a:cs typeface="Times New Roman" panose="02020603050405020304" pitchFamily="18" charset="0"/>
                        </a:rPr>
                        <a:t> is a decentralized storage network that incentivizes users to share their storage space in exchange for cryptocurrency. </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It offers an alternative to traditional centralized storage systems, providing users with greater control over their data</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1218198"/>
                  </a:ext>
                </a:extLst>
              </a:tr>
            </a:tbl>
          </a:graphicData>
        </a:graphic>
      </p:graphicFrame>
    </p:spTree>
    <p:extLst>
      <p:ext uri="{BB962C8B-B14F-4D97-AF65-F5344CB8AC3E}">
        <p14:creationId xmlns:p14="http://schemas.microsoft.com/office/powerpoint/2010/main" val="264259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1066680" y="228600"/>
            <a:ext cx="7467120" cy="715680"/>
          </a:xfrm>
          <a:prstGeom prst="rect">
            <a:avLst/>
          </a:prstGeom>
          <a:noFill/>
          <a:ln>
            <a:noFill/>
          </a:ln>
        </p:spPr>
        <p:txBody>
          <a:bodyPr lIns="90000" tIns="45000" rIns="90000" bIns="45000" anchor="ctr">
            <a:normAutofit/>
          </a:bodyPr>
          <a:lstStyle/>
          <a:p>
            <a:pPr>
              <a:lnSpc>
                <a:spcPct val="100000"/>
              </a:lnSpc>
            </a:pPr>
            <a:r>
              <a:rPr lang="en-US" sz="3600" b="1" strike="noStrike" spc="-1" dirty="0">
                <a:solidFill>
                  <a:schemeClr val="accent6">
                    <a:lumMod val="75000"/>
                  </a:schemeClr>
                </a:solidFill>
                <a:latin typeface="Times New Roman" panose="02020603050405020304" pitchFamily="18" charset="0"/>
                <a:cs typeface="Times New Roman" panose="02020603050405020304" pitchFamily="18" charset="0"/>
              </a:rPr>
              <a:t>Requirements</a:t>
            </a:r>
            <a:endParaRPr lang="en-US" sz="3600" b="0" strike="noStrike" spc="-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22" name="TextShape 2"/>
          <p:cNvSpPr txBox="1"/>
          <p:nvPr/>
        </p:nvSpPr>
        <p:spPr>
          <a:xfrm>
            <a:off x="1066680" y="1196789"/>
            <a:ext cx="7467120" cy="5101920"/>
          </a:xfrm>
          <a:prstGeom prst="rect">
            <a:avLst/>
          </a:prstGeom>
          <a:noFill/>
          <a:ln>
            <a:noFill/>
          </a:ln>
        </p:spPr>
        <p:txBody>
          <a:bodyPr lIns="90000" tIns="45000" rIns="90000" bIns="45000">
            <a:noAutofit/>
          </a:bodyPr>
          <a:lstStyle/>
          <a:p>
            <a:pPr marL="425450" indent="-342900">
              <a:lnSpc>
                <a:spcPct val="100000"/>
              </a:lnSpc>
              <a:spcBef>
                <a:spcPts val="600"/>
              </a:spcBef>
              <a:buFont typeface="Wingdings" panose="05000000000000000000" pitchFamily="2" charset="2"/>
              <a:buChar char="Ø"/>
            </a:pPr>
            <a:r>
              <a:rPr lang="en-US" sz="2400" b="1" strike="noStrike" spc="-1" dirty="0">
                <a:solidFill>
                  <a:srgbClr val="360FC7"/>
                </a:solidFill>
                <a:latin typeface="Times New Roman" panose="02020603050405020304" pitchFamily="18" charset="0"/>
                <a:cs typeface="Times New Roman" panose="02020603050405020304" pitchFamily="18" charset="0"/>
              </a:rPr>
              <a:t>Software Requirements:</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365760" indent="-283210">
              <a:lnSpc>
                <a:spcPct val="100000"/>
              </a:lnSpc>
              <a:spcBef>
                <a:spcPts val="600"/>
              </a:spcBef>
              <a:buClr>
                <a:srgbClr val="3891A7"/>
              </a:buClr>
              <a:buSzPct val="80000"/>
              <a:buFont typeface="Wingdings 2" charset="2"/>
              <a:buChar char=""/>
            </a:pPr>
            <a:r>
              <a:rPr lang="en-US" sz="2000" b="1" strike="noStrike" spc="-1" dirty="0">
                <a:solidFill>
                  <a:srgbClr val="000000"/>
                </a:solidFill>
                <a:latin typeface="Times New Roman" panose="02020603050405020304"/>
              </a:rPr>
              <a:t>Solidity</a:t>
            </a:r>
          </a:p>
          <a:p>
            <a:pPr marL="365760" indent="-283210">
              <a:lnSpc>
                <a:spcPct val="100000"/>
              </a:lnSpc>
              <a:spcBef>
                <a:spcPts val="600"/>
              </a:spcBef>
              <a:buClr>
                <a:srgbClr val="3891A7"/>
              </a:buClr>
              <a:buSzPct val="80000"/>
              <a:buFont typeface="Wingdings 2" charset="2"/>
              <a:buChar char=""/>
            </a:pPr>
            <a:r>
              <a:rPr lang="en-US" sz="2000" b="1" strike="noStrike" spc="-1" dirty="0">
                <a:solidFill>
                  <a:srgbClr val="000000"/>
                </a:solidFill>
                <a:latin typeface="Times New Roman" panose="02020603050405020304"/>
              </a:rPr>
              <a:t>React</a:t>
            </a:r>
          </a:p>
          <a:p>
            <a:pPr marL="365760" indent="-283210">
              <a:lnSpc>
                <a:spcPct val="100000"/>
              </a:lnSpc>
              <a:spcBef>
                <a:spcPts val="600"/>
              </a:spcBef>
              <a:buClr>
                <a:srgbClr val="3891A7"/>
              </a:buClr>
              <a:buSzPct val="80000"/>
              <a:buFont typeface="Wingdings 2" charset="2"/>
              <a:buChar char=""/>
            </a:pPr>
            <a:r>
              <a:rPr lang="en-US" sz="2000" b="1" strike="noStrike" spc="-1" dirty="0">
                <a:solidFill>
                  <a:srgbClr val="000000"/>
                </a:solidFill>
                <a:latin typeface="Times New Roman" panose="02020603050405020304"/>
              </a:rPr>
              <a:t>IPFS</a:t>
            </a:r>
          </a:p>
          <a:p>
            <a:pPr marL="365760" indent="-283210">
              <a:lnSpc>
                <a:spcPct val="100000"/>
              </a:lnSpc>
              <a:spcBef>
                <a:spcPts val="600"/>
              </a:spcBef>
              <a:buClr>
                <a:srgbClr val="3891A7"/>
              </a:buClr>
              <a:buSzPct val="80000"/>
              <a:buFont typeface="Wingdings 2" charset="2"/>
              <a:buChar char=""/>
            </a:pPr>
            <a:endParaRPr lang="en-US" b="1" spc="-1" dirty="0">
              <a:solidFill>
                <a:srgbClr val="000000"/>
              </a:solidFill>
              <a:latin typeface="Times New Roman" panose="02020603050405020304"/>
            </a:endParaRPr>
          </a:p>
          <a:p>
            <a:pPr marL="425450" indent="-342900">
              <a:lnSpc>
                <a:spcPct val="100000"/>
              </a:lnSpc>
              <a:spcBef>
                <a:spcPts val="600"/>
              </a:spcBef>
              <a:buClr>
                <a:srgbClr val="3891A7"/>
              </a:buClr>
              <a:buSzPct val="80000"/>
              <a:buFont typeface="Wingdings" panose="05000000000000000000" pitchFamily="2" charset="2"/>
              <a:buChar char="Ø"/>
            </a:pPr>
            <a:r>
              <a:rPr lang="en-US" sz="2400" b="1" strike="noStrike" spc="-1" dirty="0">
                <a:solidFill>
                  <a:srgbClr val="360FC7"/>
                </a:solidFill>
                <a:latin typeface="Times New Roman" panose="02020603050405020304" pitchFamily="18" charset="0"/>
                <a:cs typeface="Times New Roman" panose="02020603050405020304" pitchFamily="18" charset="0"/>
              </a:rPr>
              <a:t>Hardware Requirements:</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365760" indent="-283210">
              <a:lnSpc>
                <a:spcPct val="100000"/>
              </a:lnSpc>
              <a:spcBef>
                <a:spcPts val="600"/>
              </a:spcBef>
              <a:buClr>
                <a:srgbClr val="3891A7"/>
              </a:buClr>
              <a:buSzPct val="80000"/>
              <a:buFont typeface="Wingdings 2" charset="2"/>
              <a:buChar char=""/>
            </a:pPr>
            <a:r>
              <a:rPr lang="en-US" sz="2000" b="1" strike="noStrike" spc="-1" dirty="0">
                <a:solidFill>
                  <a:srgbClr val="000000"/>
                </a:solidFill>
                <a:latin typeface="Times New Roman" panose="02020603050405020304" pitchFamily="18" charset="0"/>
                <a:cs typeface="Times New Roman" panose="02020603050405020304" pitchFamily="18" charset="0"/>
              </a:rPr>
              <a:t>Reliable internet connection</a:t>
            </a:r>
          </a:p>
          <a:p>
            <a:pPr marL="365760" indent="-283210">
              <a:lnSpc>
                <a:spcPct val="100000"/>
              </a:lnSpc>
              <a:spcBef>
                <a:spcPts val="600"/>
              </a:spcBef>
              <a:buClr>
                <a:srgbClr val="3891A7"/>
              </a:buClr>
              <a:buSzPct val="80000"/>
              <a:buFont typeface="Wingdings 2" charset="2"/>
              <a:buChar char=""/>
            </a:pPr>
            <a:r>
              <a:rPr lang="en-US" sz="2000" b="1" strike="noStrike" spc="-1" dirty="0">
                <a:solidFill>
                  <a:srgbClr val="000000"/>
                </a:solidFill>
                <a:latin typeface="Times New Roman" panose="02020603050405020304" pitchFamily="18" charset="0"/>
                <a:cs typeface="Times New Roman" panose="02020603050405020304" pitchFamily="18" charset="0"/>
              </a:rPr>
              <a:t>Smart Contract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551A-13C6-41D8-05B1-849353DB14F1}"/>
              </a:ext>
            </a:extLst>
          </p:cNvPr>
          <p:cNvSpPr>
            <a:spLocks noGrp="1"/>
          </p:cNvSpPr>
          <p:nvPr>
            <p:ph type="title"/>
          </p:nvPr>
        </p:nvSpPr>
        <p:spPr>
          <a:xfrm>
            <a:off x="1232480" y="322381"/>
            <a:ext cx="7497720" cy="498598"/>
          </a:xfrm>
        </p:spPr>
        <p:txBody>
          <a:bodyPr/>
          <a:lstStyle/>
          <a:p>
            <a:r>
              <a:rPr lang="en-IN" sz="3600" b="1" dirty="0">
                <a:solidFill>
                  <a:schemeClr val="accent6">
                    <a:lumMod val="75000"/>
                  </a:schemeClr>
                </a:solidFill>
                <a:latin typeface="Times New Roman" panose="02020603050405020304" pitchFamily="18" charset="0"/>
                <a:cs typeface="Times New Roman" panose="02020603050405020304" pitchFamily="18" charset="0"/>
              </a:rPr>
              <a:t>Output Analysis</a:t>
            </a:r>
          </a:p>
        </p:txBody>
      </p:sp>
      <p:pic>
        <p:nvPicPr>
          <p:cNvPr id="4" name="Picture 3">
            <a:extLst>
              <a:ext uri="{FF2B5EF4-FFF2-40B4-BE49-F238E27FC236}">
                <a16:creationId xmlns:a16="http://schemas.microsoft.com/office/drawing/2014/main" id="{5F57E108-F0F8-365D-B1C3-002EE11AD16F}"/>
              </a:ext>
            </a:extLst>
          </p:cNvPr>
          <p:cNvPicPr>
            <a:picLocks noChangeAspect="1"/>
          </p:cNvPicPr>
          <p:nvPr/>
        </p:nvPicPr>
        <p:blipFill>
          <a:blip r:embed="rId2"/>
          <a:stretch>
            <a:fillRect/>
          </a:stretch>
        </p:blipFill>
        <p:spPr>
          <a:xfrm>
            <a:off x="1579928" y="1637198"/>
            <a:ext cx="7359977" cy="4520534"/>
          </a:xfrm>
          <a:prstGeom prst="rect">
            <a:avLst/>
          </a:prstGeom>
        </p:spPr>
      </p:pic>
      <p:sp>
        <p:nvSpPr>
          <p:cNvPr id="6" name="TextBox 5">
            <a:extLst>
              <a:ext uri="{FF2B5EF4-FFF2-40B4-BE49-F238E27FC236}">
                <a16:creationId xmlns:a16="http://schemas.microsoft.com/office/drawing/2014/main" id="{A16C9994-5F89-080E-6453-55ECAB961F62}"/>
              </a:ext>
            </a:extLst>
          </p:cNvPr>
          <p:cNvSpPr txBox="1"/>
          <p:nvPr/>
        </p:nvSpPr>
        <p:spPr>
          <a:xfrm>
            <a:off x="1579928" y="1105820"/>
            <a:ext cx="449097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Uploading file on pinata cloud</a:t>
            </a:r>
          </a:p>
        </p:txBody>
      </p:sp>
    </p:spTree>
    <p:extLst>
      <p:ext uri="{BB962C8B-B14F-4D97-AF65-F5344CB8AC3E}">
        <p14:creationId xmlns:p14="http://schemas.microsoft.com/office/powerpoint/2010/main" val="2558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CAF7-F4AB-2A40-D15D-09B4A53D2BEA}"/>
              </a:ext>
            </a:extLst>
          </p:cNvPr>
          <p:cNvSpPr>
            <a:spLocks noGrp="1"/>
          </p:cNvSpPr>
          <p:nvPr>
            <p:ph type="title"/>
          </p:nvPr>
        </p:nvSpPr>
        <p:spPr>
          <a:xfrm>
            <a:off x="1232481" y="916244"/>
            <a:ext cx="7497720" cy="276999"/>
          </a:xfrm>
        </p:spPr>
        <p:txBody>
          <a:bodyPr/>
          <a:lstStyle/>
          <a:p>
            <a:r>
              <a:rPr lang="en-IN" sz="2000" dirty="0">
                <a:latin typeface="Times New Roman" panose="02020603050405020304" pitchFamily="18" charset="0"/>
                <a:cs typeface="Times New Roman" panose="02020603050405020304" pitchFamily="18" charset="0"/>
              </a:rPr>
              <a:t>Data exiting: </a:t>
            </a:r>
          </a:p>
        </p:txBody>
      </p:sp>
      <p:pic>
        <p:nvPicPr>
          <p:cNvPr id="4" name="Picture 3" descr="DECENTRALISED GOOGLE DRIVE | Devfolio">
            <a:extLst>
              <a:ext uri="{FF2B5EF4-FFF2-40B4-BE49-F238E27FC236}">
                <a16:creationId xmlns:a16="http://schemas.microsoft.com/office/drawing/2014/main" id="{062D27DB-CDAD-F7CD-0875-35B050E06CFB}"/>
              </a:ext>
            </a:extLst>
          </p:cNvPr>
          <p:cNvPicPr>
            <a:picLocks noChangeAspect="1"/>
          </p:cNvPicPr>
          <p:nvPr/>
        </p:nvPicPr>
        <p:blipFill>
          <a:blip r:embed="rId2"/>
          <a:srcRect/>
          <a:stretch>
            <a:fillRect/>
          </a:stretch>
        </p:blipFill>
        <p:spPr bwMode="auto">
          <a:xfrm>
            <a:off x="1452400" y="1490240"/>
            <a:ext cx="7497720" cy="4720812"/>
          </a:xfrm>
          <a:prstGeom prst="rect">
            <a:avLst/>
          </a:prstGeom>
          <a:noFill/>
          <a:ln w="9525">
            <a:noFill/>
            <a:miter lim="800000"/>
            <a:headEnd/>
            <a:tailEnd/>
          </a:ln>
        </p:spPr>
      </p:pic>
      <p:sp>
        <p:nvSpPr>
          <p:cNvPr id="5" name="Title 1">
            <a:extLst>
              <a:ext uri="{FF2B5EF4-FFF2-40B4-BE49-F238E27FC236}">
                <a16:creationId xmlns:a16="http://schemas.microsoft.com/office/drawing/2014/main" id="{64D4FB21-EE55-CBAE-2190-1EF92DA27CE6}"/>
              </a:ext>
            </a:extLst>
          </p:cNvPr>
          <p:cNvSpPr txBox="1">
            <a:spLocks/>
          </p:cNvSpPr>
          <p:nvPr/>
        </p:nvSpPr>
        <p:spPr>
          <a:xfrm>
            <a:off x="1136575" y="258753"/>
            <a:ext cx="7497720" cy="498598"/>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chemeClr val="accent6">
                    <a:lumMod val="75000"/>
                  </a:schemeClr>
                </a:solidFill>
                <a:latin typeface="Times New Roman" panose="02020603050405020304" pitchFamily="18" charset="0"/>
                <a:cs typeface="Times New Roman" panose="02020603050405020304" pitchFamily="18" charset="0"/>
              </a:rPr>
              <a:t>Output Analysis</a:t>
            </a:r>
          </a:p>
        </p:txBody>
      </p:sp>
    </p:spTree>
    <p:extLst>
      <p:ext uri="{BB962C8B-B14F-4D97-AF65-F5344CB8AC3E}">
        <p14:creationId xmlns:p14="http://schemas.microsoft.com/office/powerpoint/2010/main" val="2106191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3205-FE85-A95C-07A1-41FC57C04A7B}"/>
              </a:ext>
            </a:extLst>
          </p:cNvPr>
          <p:cNvSpPr>
            <a:spLocks noGrp="1"/>
          </p:cNvSpPr>
          <p:nvPr>
            <p:ph type="title"/>
          </p:nvPr>
        </p:nvSpPr>
        <p:spPr>
          <a:xfrm>
            <a:off x="1372869" y="908614"/>
            <a:ext cx="7497720" cy="276999"/>
          </a:xfrm>
        </p:spPr>
        <p:txBody>
          <a:bodyPr/>
          <a:lstStyle/>
          <a:p>
            <a:r>
              <a:rPr lang="en-IN" sz="2000" dirty="0">
                <a:latin typeface="Times New Roman" panose="02020603050405020304" pitchFamily="18" charset="0"/>
                <a:cs typeface="Times New Roman" panose="02020603050405020304" pitchFamily="18" charset="0"/>
              </a:rPr>
              <a:t>Share the data of account five to account one </a:t>
            </a:r>
          </a:p>
        </p:txBody>
      </p:sp>
      <p:pic>
        <p:nvPicPr>
          <p:cNvPr id="4" name="Picture 3" descr="DECENTRALISED GOOGLE DRIVE – screenshot 1">
            <a:extLst>
              <a:ext uri="{FF2B5EF4-FFF2-40B4-BE49-F238E27FC236}">
                <a16:creationId xmlns:a16="http://schemas.microsoft.com/office/drawing/2014/main" id="{A6B3AB50-2CDA-7F59-33F5-28156C1625D5}"/>
              </a:ext>
            </a:extLst>
          </p:cNvPr>
          <p:cNvPicPr>
            <a:picLocks noChangeAspect="1"/>
          </p:cNvPicPr>
          <p:nvPr/>
        </p:nvPicPr>
        <p:blipFill>
          <a:blip r:embed="rId2"/>
          <a:srcRect/>
          <a:stretch>
            <a:fillRect/>
          </a:stretch>
        </p:blipFill>
        <p:spPr bwMode="auto">
          <a:xfrm>
            <a:off x="1372869" y="1676343"/>
            <a:ext cx="7715085" cy="4539262"/>
          </a:xfrm>
          <a:prstGeom prst="rect">
            <a:avLst/>
          </a:prstGeom>
          <a:noFill/>
          <a:ln w="9525">
            <a:noFill/>
            <a:miter lim="800000"/>
            <a:headEnd/>
            <a:tailEnd/>
          </a:ln>
        </p:spPr>
      </p:pic>
      <p:sp>
        <p:nvSpPr>
          <p:cNvPr id="5" name="Title 1">
            <a:extLst>
              <a:ext uri="{FF2B5EF4-FFF2-40B4-BE49-F238E27FC236}">
                <a16:creationId xmlns:a16="http://schemas.microsoft.com/office/drawing/2014/main" id="{868741A1-0348-E04F-27AC-595E5CAD56F6}"/>
              </a:ext>
            </a:extLst>
          </p:cNvPr>
          <p:cNvSpPr txBox="1">
            <a:spLocks/>
          </p:cNvSpPr>
          <p:nvPr/>
        </p:nvSpPr>
        <p:spPr>
          <a:xfrm>
            <a:off x="1209330" y="255201"/>
            <a:ext cx="7497720" cy="498598"/>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a:solidFill>
                  <a:schemeClr val="accent6">
                    <a:lumMod val="75000"/>
                  </a:schemeClr>
                </a:solidFill>
                <a:latin typeface="Times New Roman" panose="02020603050405020304" pitchFamily="18" charset="0"/>
                <a:cs typeface="Times New Roman" panose="02020603050405020304" pitchFamily="18" charset="0"/>
              </a:rPr>
              <a:t>Output Analysis</a:t>
            </a:r>
            <a:endParaRPr lang="en-IN" sz="3600"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081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1066680" y="152280"/>
            <a:ext cx="7467120" cy="715680"/>
          </a:xfrm>
          <a:prstGeom prst="rect">
            <a:avLst/>
          </a:prstGeom>
          <a:noFill/>
          <a:ln>
            <a:noFill/>
          </a:ln>
        </p:spPr>
        <p:txBody>
          <a:bodyPr lIns="90000" tIns="45000" rIns="90000" bIns="45000" anchor="ctr">
            <a:normAutofit/>
          </a:bodyPr>
          <a:lstStyle/>
          <a:p>
            <a:pPr>
              <a:lnSpc>
                <a:spcPct val="100000"/>
              </a:lnSpc>
            </a:pPr>
            <a:r>
              <a:rPr lang="en-US" sz="3600" b="1" strike="noStrike" spc="-1" dirty="0">
                <a:solidFill>
                  <a:schemeClr val="accent6">
                    <a:lumMod val="75000"/>
                  </a:schemeClr>
                </a:solidFill>
                <a:latin typeface="Times New Roman" panose="02020603050405020304" pitchFamily="18" charset="0"/>
                <a:cs typeface="Times New Roman" panose="02020603050405020304" pitchFamily="18" charset="0"/>
              </a:rPr>
              <a:t>Conclusion</a:t>
            </a:r>
            <a:endParaRPr lang="en-US" sz="3600" b="0" strike="noStrike" spc="-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24" name="TextShape 2"/>
          <p:cNvSpPr txBox="1"/>
          <p:nvPr/>
        </p:nvSpPr>
        <p:spPr>
          <a:xfrm>
            <a:off x="990720" y="914400"/>
            <a:ext cx="7467120" cy="5101920"/>
          </a:xfrm>
          <a:prstGeom prst="rect">
            <a:avLst/>
          </a:prstGeom>
          <a:noFill/>
          <a:ln>
            <a:noFill/>
          </a:ln>
        </p:spPr>
        <p:txBody>
          <a:bodyPr lIns="90000" tIns="45000" rIns="90000" bIns="45000">
            <a:noAutofit/>
          </a:bodyPr>
          <a:lstStyle/>
          <a:p>
            <a:pPr marL="82550" algn="just">
              <a:lnSpc>
                <a:spcPct val="100000"/>
              </a:lnSpc>
              <a:spcBef>
                <a:spcPts val="600"/>
              </a:spcBef>
            </a:pPr>
            <a:endParaRPr lang="en-US" sz="3200" b="0" strike="noStrike" spc="-1" dirty="0">
              <a:solidFill>
                <a:srgbClr val="000000"/>
              </a:solidFill>
              <a:latin typeface="Gill Sans MT"/>
            </a:endParaRPr>
          </a:p>
          <a:p>
            <a:pPr marL="82550" algn="just">
              <a:lnSpc>
                <a:spcPct val="100000"/>
              </a:lnSpc>
              <a:spcBef>
                <a:spcPts val="600"/>
              </a:spcBef>
            </a:pPr>
            <a:r>
              <a:rPr lang="en-US" sz="2000" b="0" strike="noStrike" spc="-1" dirty="0">
                <a:solidFill>
                  <a:srgbClr val="0D0D0D"/>
                </a:solidFill>
                <a:latin typeface="Times New Roman" panose="02020603050405020304" pitchFamily="18" charset="0"/>
                <a:cs typeface="Times New Roman" panose="02020603050405020304" pitchFamily="18" charset="0"/>
              </a:rPr>
              <a:t>Creating a decentralized Google Drive alternative offers promising solutions through systems like IPFS, </a:t>
            </a:r>
            <a:r>
              <a:rPr lang="en-US" sz="2000" b="0" strike="noStrike" spc="-1" dirty="0" err="1">
                <a:solidFill>
                  <a:srgbClr val="0D0D0D"/>
                </a:solidFill>
                <a:latin typeface="Times New Roman" panose="02020603050405020304" pitchFamily="18" charset="0"/>
                <a:cs typeface="Times New Roman" panose="02020603050405020304" pitchFamily="18" charset="0"/>
              </a:rPr>
              <a:t>Filecoin</a:t>
            </a:r>
            <a:r>
              <a:rPr lang="en-US" sz="2000" b="0" strike="noStrike" spc="-1" dirty="0">
                <a:solidFill>
                  <a:srgbClr val="0D0D0D"/>
                </a:solidFill>
                <a:latin typeface="Times New Roman" panose="02020603050405020304" pitchFamily="18" charset="0"/>
                <a:cs typeface="Times New Roman" panose="02020603050405020304" pitchFamily="18" charset="0"/>
              </a:rPr>
              <a:t>, </a:t>
            </a:r>
            <a:r>
              <a:rPr lang="en-US" sz="2000" b="0" strike="noStrike" spc="-1" dirty="0" err="1">
                <a:solidFill>
                  <a:srgbClr val="0D0D0D"/>
                </a:solidFill>
                <a:latin typeface="Times New Roman" panose="02020603050405020304" pitchFamily="18" charset="0"/>
                <a:cs typeface="Times New Roman" panose="02020603050405020304" pitchFamily="18" charset="0"/>
              </a:rPr>
              <a:t>Storj</a:t>
            </a:r>
            <a:r>
              <a:rPr lang="en-US" sz="2000" b="0" strike="noStrike" spc="-1" dirty="0">
                <a:solidFill>
                  <a:srgbClr val="0D0D0D"/>
                </a:solidFill>
                <a:latin typeface="Times New Roman" panose="02020603050405020304" pitchFamily="18" charset="0"/>
                <a:cs typeface="Times New Roman" panose="02020603050405020304" pitchFamily="18" charset="0"/>
              </a:rPr>
              <a:t>, Sia, and Swarm. While these platforms offer decentralized storage and enhanced security, replicating the full suite of Google Drive's features—such as real-time collaboration, seamless integration, and high-performance—remains a challenge in the decentralized landscape. However, these systems represent substantial strides towards decentralized, secure file storage, emphasizing data ownership and privacy. As these technologies evolve, they may eventually offer a more comprehensive decentralized alternative to Google Drive</a:t>
            </a:r>
            <a:r>
              <a:rPr lang="en-US" sz="2000" b="0" strike="noStrike" spc="-1" dirty="0">
                <a:solidFill>
                  <a:srgbClr val="0D0D0D"/>
                </a:solidFill>
                <a:latin typeface="Times New Roman" panose="02020603050405020304"/>
              </a:rPr>
              <a:t>.</a:t>
            </a:r>
            <a:endParaRPr lang="en-US" sz="2000" b="0" strike="noStrike" spc="-1" dirty="0">
              <a:solidFill>
                <a:srgbClr val="000000"/>
              </a:solidFill>
              <a:latin typeface="Gill Sans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B96E0E-5D00-2CE0-37E5-AEEE1D63E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1180980" y="351360"/>
            <a:ext cx="7467120" cy="867960"/>
          </a:xfrm>
          <a:prstGeom prst="rect">
            <a:avLst/>
          </a:prstGeom>
          <a:noFill/>
          <a:ln>
            <a:noFill/>
          </a:ln>
        </p:spPr>
        <p:txBody>
          <a:bodyPr lIns="90000" tIns="45000" rIns="90000" bIns="45000" anchor="ctr">
            <a:normAutofit/>
          </a:bodyPr>
          <a:lstStyle/>
          <a:p>
            <a:pPr>
              <a:lnSpc>
                <a:spcPct val="100000"/>
              </a:lnSpc>
            </a:pPr>
            <a:r>
              <a:rPr lang="en-US" sz="3600" b="1" strike="noStrike" spc="-1" dirty="0">
                <a:solidFill>
                  <a:schemeClr val="accent6">
                    <a:lumMod val="75000"/>
                  </a:schemeClr>
                </a:solidFill>
                <a:latin typeface="Times New Roman" panose="02020603050405020304"/>
              </a:rPr>
              <a:t>Contents</a:t>
            </a:r>
            <a:endParaRPr lang="en-US" sz="3600" b="0" strike="noStrike" spc="-1" dirty="0">
              <a:solidFill>
                <a:schemeClr val="accent6">
                  <a:lumMod val="75000"/>
                </a:schemeClr>
              </a:solidFill>
              <a:latin typeface="Gill Sans MT"/>
            </a:endParaRPr>
          </a:p>
        </p:txBody>
      </p:sp>
      <p:sp>
        <p:nvSpPr>
          <p:cNvPr id="100" name="TextShape 2"/>
          <p:cNvSpPr txBox="1"/>
          <p:nvPr/>
        </p:nvSpPr>
        <p:spPr>
          <a:xfrm>
            <a:off x="1180980" y="1355528"/>
            <a:ext cx="7695720" cy="5178240"/>
          </a:xfrm>
          <a:prstGeom prst="rect">
            <a:avLst/>
          </a:prstGeom>
          <a:noFill/>
          <a:ln>
            <a:noFill/>
          </a:ln>
        </p:spPr>
        <p:txBody>
          <a:bodyPr lIns="90000" tIns="45000" rIns="90000" bIns="45000">
            <a:normAutofit lnSpcReduction="10000"/>
          </a:bodyPr>
          <a:lstStyle/>
          <a:p>
            <a:pPr marL="365760" indent="-283210">
              <a:lnSpc>
                <a:spcPct val="100000"/>
              </a:lnSpc>
              <a:spcBef>
                <a:spcPts val="600"/>
              </a:spcBef>
              <a:buClr>
                <a:srgbClr val="3891A7"/>
              </a:buClr>
              <a:buSzPct val="80000"/>
              <a:buFont typeface="Wingdings 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Abstract</a:t>
            </a:r>
          </a:p>
          <a:p>
            <a:pPr marL="365760" indent="-283210">
              <a:lnSpc>
                <a:spcPct val="100000"/>
              </a:lnSpc>
              <a:spcBef>
                <a:spcPts val="600"/>
              </a:spcBef>
              <a:buClr>
                <a:srgbClr val="3891A7"/>
              </a:buClr>
              <a:buSzPct val="80000"/>
              <a:buFont typeface="Wingdings 2" charset="2"/>
              <a:buChar char=""/>
            </a:pPr>
            <a:r>
              <a:rPr lang="en-US" sz="2400" spc="-1" dirty="0">
                <a:solidFill>
                  <a:srgbClr val="000000"/>
                </a:solidFill>
                <a:latin typeface="Times New Roman" panose="02020603050405020304" pitchFamily="18" charset="0"/>
                <a:cs typeface="Times New Roman" panose="02020603050405020304" pitchFamily="18" charset="0"/>
              </a:rPr>
              <a:t>Introduction</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365760" indent="-283210">
              <a:lnSpc>
                <a:spcPct val="100000"/>
              </a:lnSpc>
              <a:spcBef>
                <a:spcPts val="600"/>
              </a:spcBef>
              <a:buClr>
                <a:srgbClr val="3891A7"/>
              </a:buClr>
              <a:buSzPct val="80000"/>
              <a:buFont typeface="Wingdings 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Features</a:t>
            </a:r>
          </a:p>
          <a:p>
            <a:pPr marL="365760" indent="-283210">
              <a:lnSpc>
                <a:spcPct val="100000"/>
              </a:lnSpc>
              <a:spcBef>
                <a:spcPts val="600"/>
              </a:spcBef>
              <a:buClr>
                <a:srgbClr val="3891A7"/>
              </a:buClr>
              <a:buSzPct val="80000"/>
              <a:buFont typeface="Wingdings 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Existing System</a:t>
            </a:r>
          </a:p>
          <a:p>
            <a:pPr marL="365760" indent="-283210">
              <a:lnSpc>
                <a:spcPct val="100000"/>
              </a:lnSpc>
              <a:spcBef>
                <a:spcPts val="600"/>
              </a:spcBef>
              <a:buClr>
                <a:srgbClr val="3891A7"/>
              </a:buClr>
              <a:buSzPct val="80000"/>
              <a:buFont typeface="Wingdings 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Advantages</a:t>
            </a:r>
          </a:p>
          <a:p>
            <a:pPr marL="365760" indent="-283210">
              <a:lnSpc>
                <a:spcPct val="100000"/>
              </a:lnSpc>
              <a:spcBef>
                <a:spcPts val="600"/>
              </a:spcBef>
              <a:buClr>
                <a:srgbClr val="3891A7"/>
              </a:buClr>
              <a:buSzPct val="80000"/>
              <a:buFont typeface="Wingdings 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Disadvantages</a:t>
            </a:r>
          </a:p>
          <a:p>
            <a:pPr marL="365760" indent="-283210">
              <a:lnSpc>
                <a:spcPct val="100000"/>
              </a:lnSpc>
              <a:spcBef>
                <a:spcPts val="600"/>
              </a:spcBef>
              <a:buClr>
                <a:srgbClr val="3891A7"/>
              </a:buClr>
              <a:buSzPct val="80000"/>
              <a:buFont typeface="Wingdings 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Proposed Systems</a:t>
            </a:r>
          </a:p>
          <a:p>
            <a:pPr marL="365760" indent="-283210">
              <a:lnSpc>
                <a:spcPct val="100000"/>
              </a:lnSpc>
              <a:spcBef>
                <a:spcPts val="600"/>
              </a:spcBef>
              <a:buClr>
                <a:srgbClr val="3891A7"/>
              </a:buClr>
              <a:buSzPct val="80000"/>
              <a:buFont typeface="Wingdings 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System Design</a:t>
            </a:r>
          </a:p>
          <a:p>
            <a:pPr marL="365760" indent="-283210">
              <a:lnSpc>
                <a:spcPct val="100000"/>
              </a:lnSpc>
              <a:spcBef>
                <a:spcPts val="600"/>
              </a:spcBef>
              <a:buClr>
                <a:srgbClr val="3891A7"/>
              </a:buClr>
              <a:buSzPct val="80000"/>
              <a:buFont typeface="Wingdings 2" charset="2"/>
              <a:buChar char=""/>
            </a:pPr>
            <a:r>
              <a:rPr lang="en-US" sz="2400" spc="-1" dirty="0">
                <a:solidFill>
                  <a:srgbClr val="000000"/>
                </a:solidFill>
                <a:latin typeface="Times New Roman" panose="02020603050405020304" pitchFamily="18" charset="0"/>
                <a:cs typeface="Times New Roman" panose="02020603050405020304" pitchFamily="18" charset="0"/>
              </a:rPr>
              <a:t>Literature Survey</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365760" indent="-283210">
              <a:lnSpc>
                <a:spcPct val="100000"/>
              </a:lnSpc>
              <a:spcBef>
                <a:spcPts val="600"/>
              </a:spcBef>
              <a:buClr>
                <a:srgbClr val="3891A7"/>
              </a:buClr>
              <a:buSzPct val="80000"/>
              <a:buFont typeface="Wingdings 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Requirements</a:t>
            </a:r>
          </a:p>
          <a:p>
            <a:pPr marL="365760" indent="-283210">
              <a:lnSpc>
                <a:spcPct val="100000"/>
              </a:lnSpc>
              <a:spcBef>
                <a:spcPts val="600"/>
              </a:spcBef>
              <a:buClr>
                <a:srgbClr val="3891A7"/>
              </a:buClr>
              <a:buSzPct val="80000"/>
              <a:buFont typeface="Wingdings 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Output Analysis</a:t>
            </a:r>
          </a:p>
          <a:p>
            <a:pPr marL="365760" indent="-283210">
              <a:lnSpc>
                <a:spcPct val="100000"/>
              </a:lnSpc>
              <a:spcBef>
                <a:spcPts val="600"/>
              </a:spcBef>
              <a:buClr>
                <a:srgbClr val="3891A7"/>
              </a:buClr>
              <a:buSzPct val="80000"/>
              <a:buFont typeface="Wingdings 2"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1066680" y="304920"/>
            <a:ext cx="7467120" cy="761760"/>
          </a:xfrm>
          <a:prstGeom prst="rect">
            <a:avLst/>
          </a:prstGeom>
          <a:noFill/>
          <a:ln>
            <a:noFill/>
          </a:ln>
        </p:spPr>
        <p:txBody>
          <a:bodyPr lIns="90000" tIns="45000" rIns="90000" bIns="45000" anchor="ctr">
            <a:normAutofit/>
          </a:bodyPr>
          <a:lstStyle/>
          <a:p>
            <a:pPr>
              <a:lnSpc>
                <a:spcPct val="100000"/>
              </a:lnSpc>
            </a:pPr>
            <a:r>
              <a:rPr lang="en-US" sz="3600" b="1" strike="noStrike" spc="-1" dirty="0">
                <a:solidFill>
                  <a:schemeClr val="accent6">
                    <a:lumMod val="75000"/>
                  </a:schemeClr>
                </a:solidFill>
                <a:latin typeface="Times New Roman" panose="02020603050405020304" pitchFamily="18" charset="0"/>
                <a:cs typeface="Times New Roman" panose="02020603050405020304" pitchFamily="18" charset="0"/>
              </a:rPr>
              <a:t>Abstract</a:t>
            </a:r>
          </a:p>
        </p:txBody>
      </p:sp>
      <p:sp>
        <p:nvSpPr>
          <p:cNvPr id="102" name="TextShape 2"/>
          <p:cNvSpPr txBox="1"/>
          <p:nvPr/>
        </p:nvSpPr>
        <p:spPr>
          <a:xfrm>
            <a:off x="1066680" y="1397120"/>
            <a:ext cx="7619760" cy="4697640"/>
          </a:xfrm>
          <a:prstGeom prst="rect">
            <a:avLst/>
          </a:prstGeom>
          <a:noFill/>
          <a:ln>
            <a:noFill/>
          </a:ln>
        </p:spPr>
        <p:txBody>
          <a:bodyPr lIns="90000" tIns="45000" rIns="90000" bIns="45000">
            <a:normAutofit/>
          </a:bodyPr>
          <a:lstStyle/>
          <a:p>
            <a:pPr marL="365760" indent="-283210" algn="just">
              <a:lnSpc>
                <a:spcPct val="100000"/>
              </a:lnSpc>
              <a:spcBef>
                <a:spcPts val="600"/>
              </a:spcBef>
              <a:buClr>
                <a:srgbClr val="3891A7"/>
              </a:buClr>
              <a:buSzPct val="80000"/>
              <a:buFont typeface="Wingdings 2" charset="2"/>
              <a:buChar char=""/>
            </a:pPr>
            <a:r>
              <a:rPr lang="en-US" sz="2000" b="0" strike="noStrike" spc="-1" dirty="0">
                <a:solidFill>
                  <a:srgbClr val="0F0F0F"/>
                </a:solidFill>
                <a:latin typeface="Times New Roman" panose="02020603050405020304"/>
                <a:ea typeface="Segoe UI" panose="020B0502040204020203"/>
              </a:rPr>
              <a:t>This project facilitates decentralized image upload and sharing on the blockchain using Solidity for the smart contract and React for the front-end interface.</a:t>
            </a:r>
          </a:p>
          <a:p>
            <a:pPr marL="365760" indent="-283210" algn="just">
              <a:lnSpc>
                <a:spcPct val="100000"/>
              </a:lnSpc>
              <a:spcBef>
                <a:spcPts val="600"/>
              </a:spcBef>
              <a:buClr>
                <a:srgbClr val="3891A7"/>
              </a:buClr>
              <a:buSzPct val="80000"/>
              <a:buFont typeface="Wingdings 2" charset="2"/>
              <a:buChar char=""/>
            </a:pPr>
            <a:r>
              <a:rPr lang="en-US" sz="2000" b="0" strike="noStrike" spc="-1" dirty="0">
                <a:solidFill>
                  <a:srgbClr val="0F0F0F"/>
                </a:solidFill>
                <a:latin typeface="Times New Roman" panose="02020603050405020304"/>
                <a:ea typeface="Segoe UI" panose="020B0502040204020203"/>
              </a:rPr>
              <a:t> It enables users to securely upload images to IPFS (</a:t>
            </a:r>
            <a:r>
              <a:rPr lang="en-US" sz="2000" b="0" strike="noStrike" spc="-1" dirty="0" err="1">
                <a:solidFill>
                  <a:srgbClr val="0F0F0F"/>
                </a:solidFill>
                <a:latin typeface="Times New Roman" panose="02020603050405020304"/>
                <a:ea typeface="Segoe UI" panose="020B0502040204020203"/>
              </a:rPr>
              <a:t>InterPlanetary</a:t>
            </a:r>
            <a:r>
              <a:rPr lang="en-US" sz="2000" b="0" strike="noStrike" spc="-1" dirty="0">
                <a:solidFill>
                  <a:srgbClr val="0F0F0F"/>
                </a:solidFill>
                <a:latin typeface="Times New Roman" panose="02020603050405020304"/>
                <a:ea typeface="Segoe UI" panose="020B0502040204020203"/>
              </a:rPr>
              <a:t> File System) and share access with specified users through smart contract functionality.</a:t>
            </a:r>
          </a:p>
          <a:p>
            <a:pPr marL="365760" indent="-283210" algn="just">
              <a:lnSpc>
                <a:spcPct val="100000"/>
              </a:lnSpc>
              <a:spcBef>
                <a:spcPts val="600"/>
              </a:spcBef>
              <a:buClr>
                <a:srgbClr val="3891A7"/>
              </a:buClr>
              <a:buSzPct val="80000"/>
              <a:buFont typeface="Wingdings 2" charset="2"/>
              <a:buChar char=""/>
            </a:pPr>
            <a:r>
              <a:rPr lang="en-US" sz="2000" b="0" strike="noStrike" spc="-1" dirty="0">
                <a:solidFill>
                  <a:srgbClr val="0F0F0F"/>
                </a:solidFill>
                <a:latin typeface="Times New Roman" panose="02020603050405020304"/>
                <a:ea typeface="Segoe UI" panose="020B0502040204020203"/>
              </a:rPr>
              <a:t>This decentralized approach eliminates the need for a central authority, enhancing privacy and reducing the risk of data manipulation. Additionally, the system incorporates a peer-to-peer (P2P) content delivery mechanism, optimizing speed and efficiency in image retrieval. </a:t>
            </a:r>
          </a:p>
          <a:p>
            <a:pPr marL="365760" indent="-283210" algn="just">
              <a:lnSpc>
                <a:spcPct val="100000"/>
              </a:lnSpc>
              <a:spcBef>
                <a:spcPts val="600"/>
              </a:spcBef>
              <a:buClr>
                <a:srgbClr val="3891A7"/>
              </a:buClr>
              <a:buSzPct val="80000"/>
              <a:buFont typeface="Wingdings 2" charset="2"/>
              <a:buChar char=""/>
            </a:pPr>
            <a:r>
              <a:rPr lang="en-US" sz="2000" b="0" strike="noStrike" spc="-1" dirty="0">
                <a:solidFill>
                  <a:srgbClr val="0F0F0F"/>
                </a:solidFill>
                <a:latin typeface="Times New Roman" panose="02020603050405020304"/>
                <a:ea typeface="Segoe UI" panose="020B0502040204020203"/>
              </a:rPr>
              <a:t>This innovative solution addresses concerns related to centralized platforms, offering a decentralized alternative that prioritizes user autonomy, security, and resilience.</a:t>
            </a:r>
            <a:endParaRPr lang="en-US" sz="2000" b="0" strike="noStrike" spc="-1" dirty="0">
              <a:solidFill>
                <a:srgbClr val="000000"/>
              </a:solidFill>
              <a:latin typeface="Gill Sans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1341480" y="461388"/>
            <a:ext cx="7497720" cy="553998"/>
          </a:xfrm>
          <a:prstGeom prst="rect">
            <a:avLst/>
          </a:prstGeom>
          <a:noFill/>
          <a:ln>
            <a:noFill/>
          </a:ln>
        </p:spPr>
        <p:txBody>
          <a:bodyPr lIns="0" tIns="0" rIns="0" bIns="0" anchor="ctr">
            <a:spAutoFit/>
          </a:bodyPr>
          <a:lstStyle/>
          <a:p>
            <a:r>
              <a:rPr lang="en-US" sz="3600" b="1" spc="-1" dirty="0">
                <a:solidFill>
                  <a:schemeClr val="accent6">
                    <a:lumMod val="75000"/>
                  </a:schemeClr>
                </a:solidFill>
                <a:latin typeface="Times New Roman" panose="02020603050405020304" pitchFamily="18" charset="0"/>
                <a:cs typeface="Times New Roman" panose="02020603050405020304" pitchFamily="18" charset="0"/>
              </a:rPr>
              <a:t>Introduction</a:t>
            </a:r>
            <a:endParaRPr lang="en-US" sz="3600" b="1" strike="noStrike" spc="-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04" name="TextShape 2"/>
          <p:cNvSpPr txBox="1"/>
          <p:nvPr/>
        </p:nvSpPr>
        <p:spPr>
          <a:xfrm>
            <a:off x="1341480" y="1420560"/>
            <a:ext cx="6984000" cy="3476421"/>
          </a:xfrm>
          <a:prstGeom prst="rect">
            <a:avLst/>
          </a:prstGeom>
          <a:noFill/>
          <a:ln>
            <a:noFill/>
          </a:ln>
        </p:spPr>
        <p:txBody>
          <a:bodyPr lIns="90000" tIns="45000" rIns="90000" bIns="45000">
            <a:spAutoFit/>
          </a:bodyPr>
          <a:lstStyle/>
          <a:p>
            <a:r>
              <a:rPr lang="en-IN" sz="2000" b="0" strike="noStrike" spc="-1" dirty="0">
                <a:latin typeface="Times New Roman" panose="02020603050405020304" pitchFamily="18" charset="0"/>
                <a:cs typeface="Times New Roman" panose="02020603050405020304" pitchFamily="18" charset="0"/>
              </a:rPr>
              <a:t>Decentralized Google Drive systems offer an innovative approach to file storage and sharing, steering away from traditional centralized models. Unlike the typical Google Drive, which relies on centralized servers owned by a single entity (Google), a decentralized system operates through a network of interconnected devices, distributing data across multiple nodes.</a:t>
            </a:r>
          </a:p>
          <a:p>
            <a:endParaRPr lang="en-IN" sz="2000" b="0" strike="noStrike" spc="-1" dirty="0">
              <a:latin typeface="Times New Roman" panose="02020603050405020304" pitchFamily="18" charset="0"/>
              <a:cs typeface="Times New Roman" panose="02020603050405020304" pitchFamily="18" charset="0"/>
            </a:endParaRPr>
          </a:p>
          <a:p>
            <a:r>
              <a:rPr lang="en-IN" sz="2000" b="0" strike="noStrike" spc="-1" dirty="0">
                <a:latin typeface="Times New Roman" panose="02020603050405020304" pitchFamily="18" charset="0"/>
                <a:cs typeface="Times New Roman" panose="02020603050405020304" pitchFamily="18" charset="0"/>
              </a:rPr>
              <a:t>These systems often utilize blockchain or peer-to-peer technology, allowing users to store, manage, and share files without relying on a central authority.</a:t>
            </a:r>
          </a:p>
          <a:p>
            <a:endParaRPr lang="en-IN" sz="2000" b="0" strike="noStrike" spc="-1" dirty="0">
              <a:latin typeface="Times New Roman" panose="02020603050405020304" pitchFamily="18" charset="0"/>
              <a:cs typeface="Times New Roman" panose="02020603050405020304" pitchFamily="18" charset="0"/>
            </a:endParaRPr>
          </a:p>
        </p:txBody>
      </p:sp>
      <p:pic>
        <p:nvPicPr>
          <p:cNvPr id="106" name="Picture 105"/>
          <p:cNvPicPr/>
          <p:nvPr/>
        </p:nvPicPr>
        <p:blipFill>
          <a:blip r:embed="rId2"/>
          <a:stretch>
            <a:fillRect/>
          </a:stretch>
        </p:blipFill>
        <p:spPr>
          <a:xfrm>
            <a:off x="3107920" y="4478800"/>
            <a:ext cx="3096000" cy="219600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1136160" y="316800"/>
            <a:ext cx="7467120" cy="761760"/>
          </a:xfrm>
          <a:prstGeom prst="rect">
            <a:avLst/>
          </a:prstGeom>
          <a:noFill/>
          <a:ln>
            <a:noFill/>
          </a:ln>
        </p:spPr>
        <p:txBody>
          <a:bodyPr lIns="90000" tIns="45000" rIns="90000" bIns="45000" anchor="ctr">
            <a:normAutofit/>
          </a:bodyPr>
          <a:lstStyle/>
          <a:p>
            <a:pPr>
              <a:lnSpc>
                <a:spcPct val="100000"/>
              </a:lnSpc>
            </a:pPr>
            <a:r>
              <a:rPr lang="en-US" sz="3600" b="1" strike="noStrike" spc="-1" dirty="0">
                <a:solidFill>
                  <a:schemeClr val="accent6">
                    <a:lumMod val="75000"/>
                  </a:schemeClr>
                </a:solidFill>
                <a:latin typeface="Times New Roman" panose="02020603050405020304" pitchFamily="18" charset="0"/>
                <a:cs typeface="Times New Roman" panose="02020603050405020304" pitchFamily="18" charset="0"/>
              </a:rPr>
              <a:t>Features</a:t>
            </a:r>
          </a:p>
        </p:txBody>
      </p:sp>
      <p:sp>
        <p:nvSpPr>
          <p:cNvPr id="108" name="TextShape 2"/>
          <p:cNvSpPr txBox="1"/>
          <p:nvPr/>
        </p:nvSpPr>
        <p:spPr>
          <a:xfrm>
            <a:off x="1136160" y="1244720"/>
            <a:ext cx="7619760" cy="4697640"/>
          </a:xfrm>
          <a:prstGeom prst="rect">
            <a:avLst/>
          </a:prstGeom>
          <a:noFill/>
          <a:ln>
            <a:noFill/>
          </a:ln>
        </p:spPr>
        <p:txBody>
          <a:bodyPr lIns="90000" tIns="45000" rIns="90000" bIns="45000">
            <a:normAutofit/>
          </a:bodyPr>
          <a:lstStyle/>
          <a:p>
            <a:pPr marL="365760" indent="-283210">
              <a:lnSpc>
                <a:spcPct val="100000"/>
              </a:lnSpc>
              <a:spcBef>
                <a:spcPts val="600"/>
              </a:spcBef>
              <a:buClr>
                <a:srgbClr val="3891A7"/>
              </a:buClr>
              <a:buSzPct val="80000"/>
              <a:buFont typeface="Wingdings 2" charset="2"/>
              <a:buChar char=""/>
            </a:pPr>
            <a:r>
              <a:rPr lang="en-US" sz="2000" b="1" strike="noStrike" spc="-1" dirty="0">
                <a:solidFill>
                  <a:srgbClr val="000000"/>
                </a:solidFill>
                <a:latin typeface="Times New Roman" panose="02020603050405020304" pitchFamily="18" charset="0"/>
                <a:cs typeface="Times New Roman" panose="02020603050405020304" pitchFamily="18" charset="0"/>
              </a:rPr>
              <a:t>Decentralized Storage: </a:t>
            </a:r>
            <a:r>
              <a:rPr lang="en-US" sz="2000" b="0" strike="noStrike" spc="-1" dirty="0">
                <a:solidFill>
                  <a:srgbClr val="000000"/>
                </a:solidFill>
                <a:latin typeface="Times New Roman" panose="02020603050405020304" pitchFamily="18" charset="0"/>
                <a:cs typeface="Times New Roman" panose="02020603050405020304" pitchFamily="18" charset="0"/>
              </a:rPr>
              <a:t>Images are uploaded to IPFS, ensuring decentralized and immutable storage.</a:t>
            </a:r>
          </a:p>
          <a:p>
            <a:pPr marL="365760" indent="-283210">
              <a:lnSpc>
                <a:spcPct val="100000"/>
              </a:lnSpc>
              <a:spcBef>
                <a:spcPts val="600"/>
              </a:spcBef>
              <a:buClr>
                <a:srgbClr val="3891A7"/>
              </a:buClr>
              <a:buSzPct val="80000"/>
              <a:buFont typeface="Wingdings 2" charset="2"/>
              <a:buChar char=""/>
            </a:pPr>
            <a:r>
              <a:rPr lang="en-US" sz="2000" b="1" strike="noStrike" spc="-1" dirty="0">
                <a:solidFill>
                  <a:srgbClr val="000000"/>
                </a:solidFill>
                <a:latin typeface="Times New Roman" panose="02020603050405020304" pitchFamily="18" charset="0"/>
                <a:cs typeface="Times New Roman" panose="02020603050405020304" pitchFamily="18" charset="0"/>
              </a:rPr>
              <a:t>Smart Contract: </a:t>
            </a:r>
            <a:r>
              <a:rPr lang="en-US" sz="2000" b="0" strike="noStrike" spc="-1" dirty="0">
                <a:solidFill>
                  <a:srgbClr val="000000"/>
                </a:solidFill>
                <a:latin typeface="Times New Roman" panose="02020603050405020304" pitchFamily="18" charset="0"/>
                <a:cs typeface="Times New Roman" panose="02020603050405020304" pitchFamily="18" charset="0"/>
              </a:rPr>
              <a:t>Utilizes Solidity smart contracts on the Ethereum blockchain for access control and ownership management.</a:t>
            </a:r>
          </a:p>
          <a:p>
            <a:pPr marL="365760" indent="-283210">
              <a:lnSpc>
                <a:spcPct val="100000"/>
              </a:lnSpc>
              <a:spcBef>
                <a:spcPts val="600"/>
              </a:spcBef>
              <a:buClr>
                <a:srgbClr val="3891A7"/>
              </a:buClr>
              <a:buSzPct val="80000"/>
              <a:buFont typeface="Wingdings 2" charset="2"/>
              <a:buChar char=""/>
            </a:pPr>
            <a:r>
              <a:rPr lang="en-US" sz="2000" b="1" strike="noStrike" spc="-1" dirty="0">
                <a:solidFill>
                  <a:srgbClr val="000000"/>
                </a:solidFill>
                <a:latin typeface="Times New Roman" panose="02020603050405020304" pitchFamily="18" charset="0"/>
                <a:cs typeface="Times New Roman" panose="02020603050405020304" pitchFamily="18" charset="0"/>
              </a:rPr>
              <a:t>Access Control: </a:t>
            </a:r>
            <a:r>
              <a:rPr lang="en-US" sz="2000" b="0" strike="noStrike" spc="-1" dirty="0">
                <a:solidFill>
                  <a:srgbClr val="000000"/>
                </a:solidFill>
                <a:latin typeface="Times New Roman" panose="02020603050405020304" pitchFamily="18" charset="0"/>
                <a:cs typeface="Times New Roman" panose="02020603050405020304" pitchFamily="18" charset="0"/>
              </a:rPr>
              <a:t>Users can grant or revoke access to their uploaded images to specific individuals through the smart contract.</a:t>
            </a:r>
          </a:p>
        </p:txBody>
      </p:sp>
      <p:pic>
        <p:nvPicPr>
          <p:cNvPr id="109" name="Picture 3"/>
          <p:cNvPicPr/>
          <p:nvPr/>
        </p:nvPicPr>
        <p:blipFill>
          <a:blip r:embed="rId2"/>
          <a:srcRect l="20653" r="20007"/>
          <a:stretch>
            <a:fillRect/>
          </a:stretch>
        </p:blipFill>
        <p:spPr>
          <a:xfrm>
            <a:off x="1559560" y="3973480"/>
            <a:ext cx="1752120" cy="1552320"/>
          </a:xfrm>
          <a:prstGeom prst="rect">
            <a:avLst/>
          </a:prstGeom>
          <a:ln>
            <a:noFill/>
          </a:ln>
        </p:spPr>
      </p:pic>
      <p:pic>
        <p:nvPicPr>
          <p:cNvPr id="110" name="Picture 2"/>
          <p:cNvPicPr/>
          <p:nvPr/>
        </p:nvPicPr>
        <p:blipFill>
          <a:blip r:embed="rId3"/>
          <a:srcRect l="16447" r="16459"/>
          <a:stretch>
            <a:fillRect/>
          </a:stretch>
        </p:blipFill>
        <p:spPr>
          <a:xfrm>
            <a:off x="4132300" y="4060960"/>
            <a:ext cx="1980720" cy="1552320"/>
          </a:xfrm>
          <a:prstGeom prst="rect">
            <a:avLst/>
          </a:prstGeom>
          <a:ln>
            <a:noFill/>
          </a:ln>
        </p:spPr>
      </p:pic>
      <p:pic>
        <p:nvPicPr>
          <p:cNvPr id="111" name="Picture 4"/>
          <p:cNvPicPr/>
          <p:nvPr/>
        </p:nvPicPr>
        <p:blipFill>
          <a:blip r:embed="rId4"/>
          <a:stretch>
            <a:fillRect/>
          </a:stretch>
        </p:blipFill>
        <p:spPr>
          <a:xfrm>
            <a:off x="6927480" y="4009840"/>
            <a:ext cx="1828440" cy="165456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1143000" y="304920"/>
            <a:ext cx="7467120" cy="639360"/>
          </a:xfrm>
          <a:prstGeom prst="rect">
            <a:avLst/>
          </a:prstGeom>
          <a:noFill/>
          <a:ln>
            <a:noFill/>
          </a:ln>
        </p:spPr>
        <p:txBody>
          <a:bodyPr lIns="90000" tIns="45000" rIns="90000" bIns="45000" anchor="ctr">
            <a:noAutofit/>
          </a:bodyPr>
          <a:lstStyle/>
          <a:p>
            <a:pPr>
              <a:lnSpc>
                <a:spcPct val="100000"/>
              </a:lnSpc>
            </a:pPr>
            <a:r>
              <a:rPr lang="en-US" sz="3600" b="1" strike="noStrike" spc="-1" dirty="0">
                <a:solidFill>
                  <a:schemeClr val="accent6">
                    <a:lumMod val="75000"/>
                  </a:schemeClr>
                </a:solidFill>
                <a:latin typeface="Times New Roman" panose="02020603050405020304" pitchFamily="18" charset="0"/>
                <a:cs typeface="Times New Roman" panose="02020603050405020304" pitchFamily="18" charset="0"/>
              </a:rPr>
              <a:t>Existing System</a:t>
            </a:r>
            <a:endParaRPr lang="en-US" sz="3600" b="0" strike="noStrike" spc="-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3" name="TextShape 2"/>
          <p:cNvSpPr txBox="1"/>
          <p:nvPr/>
        </p:nvSpPr>
        <p:spPr>
          <a:xfrm>
            <a:off x="1008000" y="822960"/>
            <a:ext cx="7772040" cy="5083560"/>
          </a:xfrm>
          <a:prstGeom prst="rect">
            <a:avLst/>
          </a:prstGeom>
          <a:noFill/>
          <a:ln>
            <a:noFill/>
          </a:ln>
        </p:spPr>
        <p:txBody>
          <a:bodyPr lIns="90000" tIns="45000" rIns="90000" bIns="45000">
            <a:noAutofit/>
          </a:bodyPr>
          <a:lstStyle/>
          <a:p>
            <a:pPr marL="431800" indent="-323850">
              <a:spcBef>
                <a:spcPts val="1415"/>
              </a:spcBef>
              <a:buClr>
                <a:srgbClr val="000000"/>
              </a:buClr>
              <a:buSzPct val="45000"/>
              <a:buFont typeface="Wingdings" panose="05000000000000000000" pitchFamily="2" charset="2"/>
              <a:buChar char=""/>
            </a:pPr>
            <a:endParaRPr lang="en-US" sz="3200" b="0" strike="noStrike" spc="-1" dirty="0">
              <a:solidFill>
                <a:srgbClr val="000000"/>
              </a:solidFill>
              <a:latin typeface="Gill Sans MT"/>
            </a:endParaRPr>
          </a:p>
          <a:p>
            <a:pPr marL="431800" indent="-323850">
              <a:spcBef>
                <a:spcPts val="1415"/>
              </a:spcBef>
              <a:buClr>
                <a:srgbClr val="000000"/>
              </a:buClr>
              <a:buSzPct val="45000"/>
              <a:buFont typeface="Wingdings" panose="05000000000000000000" pitchFamily="2" charset="2"/>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Users can update the file by replacing the same file name</a:t>
            </a:r>
          </a:p>
          <a:p>
            <a:pPr marL="431800" indent="-323850">
              <a:spcBef>
                <a:spcPts val="1415"/>
              </a:spcBef>
              <a:buClr>
                <a:srgbClr val="000000"/>
              </a:buClr>
              <a:buSzPct val="45000"/>
              <a:buFont typeface="Wingdings" panose="05000000000000000000" pitchFamily="2" charset="2"/>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Users can share files and folders with others by addressing their email link</a:t>
            </a:r>
          </a:p>
          <a:p>
            <a:pPr marL="431800" indent="-323850">
              <a:spcBef>
                <a:spcPts val="1415"/>
              </a:spcBef>
              <a:buClr>
                <a:srgbClr val="000000"/>
              </a:buClr>
              <a:buSzPct val="45000"/>
              <a:buFont typeface="Wingdings" panose="05000000000000000000" pitchFamily="2" charset="2"/>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The system can support file and folder Sync across the devices</a:t>
            </a:r>
          </a:p>
          <a:p>
            <a:pPr marL="431800" indent="-323850">
              <a:spcBef>
                <a:spcPts val="1415"/>
              </a:spcBef>
              <a:buClr>
                <a:srgbClr val="000000"/>
              </a:buClr>
              <a:buSzPct val="45000"/>
              <a:buFont typeface="Wingdings" panose="05000000000000000000" pitchFamily="2" charset="2"/>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The system can allow each user to upload up to 10 GB for free.</a:t>
            </a:r>
          </a:p>
        </p:txBody>
      </p:sp>
      <p:pic>
        <p:nvPicPr>
          <p:cNvPr id="3" name="Picture 2">
            <a:extLst>
              <a:ext uri="{FF2B5EF4-FFF2-40B4-BE49-F238E27FC236}">
                <a16:creationId xmlns:a16="http://schemas.microsoft.com/office/drawing/2014/main" id="{879580C5-55BE-FEB4-5A6E-D79E89BC49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6116" y="4230120"/>
            <a:ext cx="2682240" cy="1676400"/>
          </a:xfrm>
          <a:prstGeom prst="rect">
            <a:avLst/>
          </a:prstGeom>
        </p:spPr>
      </p:pic>
      <p:pic>
        <p:nvPicPr>
          <p:cNvPr id="5" name="Picture 4">
            <a:extLst>
              <a:ext uri="{FF2B5EF4-FFF2-40B4-BE49-F238E27FC236}">
                <a16:creationId xmlns:a16="http://schemas.microsoft.com/office/drawing/2014/main" id="{AE19EA98-11D3-1DA6-ABAD-6985A189E0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5805" y="4230120"/>
            <a:ext cx="2525395" cy="1676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1296000" y="508041"/>
            <a:ext cx="7497720" cy="553998"/>
          </a:xfrm>
          <a:prstGeom prst="rect">
            <a:avLst/>
          </a:prstGeom>
          <a:noFill/>
          <a:ln>
            <a:noFill/>
          </a:ln>
        </p:spPr>
        <p:txBody>
          <a:bodyPr lIns="0" tIns="0" rIns="0" bIns="0" anchor="ctr">
            <a:spAutoFit/>
          </a:bodyPr>
          <a:lstStyle/>
          <a:p>
            <a:r>
              <a:rPr lang="en-US" sz="3600" b="1" strike="noStrike" spc="-1" dirty="0">
                <a:solidFill>
                  <a:schemeClr val="accent6">
                    <a:lumMod val="75000"/>
                  </a:schemeClr>
                </a:solidFill>
                <a:latin typeface="Times New Roman" panose="02020603050405020304" pitchFamily="18" charset="0"/>
                <a:cs typeface="Times New Roman" panose="02020603050405020304" pitchFamily="18" charset="0"/>
              </a:rPr>
              <a:t>Advantages</a:t>
            </a:r>
          </a:p>
        </p:txBody>
      </p:sp>
      <p:sp>
        <p:nvSpPr>
          <p:cNvPr id="115" name="TextShape 2"/>
          <p:cNvSpPr txBox="1"/>
          <p:nvPr/>
        </p:nvSpPr>
        <p:spPr>
          <a:xfrm>
            <a:off x="1296000" y="1512000"/>
            <a:ext cx="7855200" cy="2245315"/>
          </a:xfrm>
          <a:prstGeom prst="rect">
            <a:avLst/>
          </a:prstGeom>
          <a:noFill/>
          <a:ln>
            <a:noFill/>
          </a:ln>
        </p:spPr>
        <p:txBody>
          <a:bodyPr lIns="90000" tIns="45000" rIns="90000" bIns="45000">
            <a:spAutoFit/>
          </a:bodyPr>
          <a:lstStyle/>
          <a:p>
            <a:pPr marL="215900" indent="-215900">
              <a:buClr>
                <a:srgbClr val="000000"/>
              </a:buClr>
              <a:buSzPct val="45000"/>
              <a:buFont typeface="Wingdings" panose="05000000000000000000" pitchFamily="2" charset="2"/>
              <a:buChar char=""/>
            </a:pPr>
            <a:r>
              <a:rPr lang="en-IN" sz="2000" b="0" strike="noStrike" spc="-1" dirty="0">
                <a:latin typeface="Times New Roman" panose="02020603050405020304" pitchFamily="18" charset="0"/>
                <a:cs typeface="Times New Roman" panose="02020603050405020304" pitchFamily="18" charset="0"/>
              </a:rPr>
              <a:t>Censorship Resistance.</a:t>
            </a:r>
          </a:p>
          <a:p>
            <a:pPr marL="215900" indent="-215900">
              <a:buClr>
                <a:srgbClr val="000000"/>
              </a:buClr>
              <a:buSzPct val="45000"/>
              <a:buFont typeface="Wingdings" panose="05000000000000000000" pitchFamily="2" charset="2"/>
              <a:buChar char=""/>
            </a:pPr>
            <a:endParaRPr lang="en-IN" sz="2000" b="0" strike="noStrike" spc="-1" dirty="0">
              <a:latin typeface="Times New Roman" panose="02020603050405020304" pitchFamily="18" charset="0"/>
              <a:cs typeface="Times New Roman" panose="02020603050405020304" pitchFamily="18" charset="0"/>
            </a:endParaRPr>
          </a:p>
          <a:p>
            <a:pPr marL="215900" indent="-215900">
              <a:buClr>
                <a:srgbClr val="000000"/>
              </a:buClr>
              <a:buSzPct val="45000"/>
              <a:buFont typeface="Wingdings" panose="05000000000000000000" pitchFamily="2" charset="2"/>
              <a:buChar char=""/>
            </a:pPr>
            <a:r>
              <a:rPr lang="en-IN" sz="2000" b="0" strike="noStrike" spc="-1" dirty="0">
                <a:latin typeface="Times New Roman" panose="02020603050405020304" pitchFamily="18" charset="0"/>
                <a:cs typeface="Times New Roman" panose="02020603050405020304" pitchFamily="18" charset="0"/>
              </a:rPr>
              <a:t>Data Privacy and Ownership</a:t>
            </a:r>
          </a:p>
          <a:p>
            <a:pPr marL="215900" indent="-215900">
              <a:buClr>
                <a:srgbClr val="000000"/>
              </a:buClr>
              <a:buSzPct val="45000"/>
              <a:buFont typeface="Wingdings" panose="05000000000000000000" pitchFamily="2" charset="2"/>
              <a:buChar char=""/>
            </a:pPr>
            <a:endParaRPr lang="en-IN" sz="2000" b="0" strike="noStrike" spc="-1" dirty="0">
              <a:latin typeface="Times New Roman" panose="02020603050405020304" pitchFamily="18" charset="0"/>
              <a:cs typeface="Times New Roman" panose="02020603050405020304" pitchFamily="18" charset="0"/>
            </a:endParaRPr>
          </a:p>
          <a:p>
            <a:pPr marL="215900" indent="-215900">
              <a:buClr>
                <a:srgbClr val="000000"/>
              </a:buClr>
              <a:buSzPct val="45000"/>
              <a:buFont typeface="Wingdings" panose="05000000000000000000" pitchFamily="2" charset="2"/>
              <a:buChar char=""/>
            </a:pPr>
            <a:r>
              <a:rPr lang="en-IN" sz="2000" b="0" strike="noStrike" spc="-1" dirty="0">
                <a:latin typeface="Times New Roman" panose="02020603050405020304" pitchFamily="18" charset="0"/>
                <a:cs typeface="Times New Roman" panose="02020603050405020304" pitchFamily="18" charset="0"/>
              </a:rPr>
              <a:t>Data Integrity</a:t>
            </a:r>
          </a:p>
          <a:p>
            <a:pPr marL="215900" indent="-215900">
              <a:buClr>
                <a:srgbClr val="000000"/>
              </a:buClr>
              <a:buSzPct val="45000"/>
              <a:buFont typeface="Wingdings" panose="05000000000000000000" pitchFamily="2" charset="2"/>
              <a:buChar char=""/>
            </a:pPr>
            <a:endParaRPr lang="en-IN" sz="2000" b="0" strike="noStrike" spc="-1" dirty="0">
              <a:latin typeface="Times New Roman" panose="02020603050405020304" pitchFamily="18" charset="0"/>
              <a:cs typeface="Times New Roman" panose="02020603050405020304" pitchFamily="18" charset="0"/>
            </a:endParaRPr>
          </a:p>
          <a:p>
            <a:pPr marL="215900" indent="-215900">
              <a:buClr>
                <a:srgbClr val="000000"/>
              </a:buClr>
              <a:buSzPct val="45000"/>
              <a:buFont typeface="Wingdings" panose="05000000000000000000" pitchFamily="2" charset="2"/>
              <a:buChar char=""/>
            </a:pPr>
            <a:r>
              <a:rPr lang="en-IN" sz="2000" b="0" strike="noStrike" spc="-1" dirty="0">
                <a:latin typeface="Times New Roman" panose="02020603050405020304" pitchFamily="18" charset="0"/>
                <a:cs typeface="Times New Roman" panose="02020603050405020304" pitchFamily="18" charset="0"/>
              </a:rPr>
              <a:t>Decentralized Storage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066680" y="304920"/>
            <a:ext cx="7467120" cy="685440"/>
          </a:xfrm>
          <a:prstGeom prst="rect">
            <a:avLst/>
          </a:prstGeom>
          <a:noFill/>
          <a:ln>
            <a:noFill/>
          </a:ln>
        </p:spPr>
        <p:txBody>
          <a:bodyPr lIns="90000" tIns="45000" rIns="90000" bIns="45000" anchor="ctr">
            <a:normAutofit fontScale="94000"/>
          </a:bodyPr>
          <a:lstStyle/>
          <a:p>
            <a:pPr>
              <a:lnSpc>
                <a:spcPct val="100000"/>
              </a:lnSpc>
            </a:pPr>
            <a:r>
              <a:rPr lang="en-US" sz="3600" b="1" strike="noStrike" spc="-1" dirty="0">
                <a:solidFill>
                  <a:schemeClr val="accent6">
                    <a:lumMod val="75000"/>
                  </a:schemeClr>
                </a:solidFill>
                <a:latin typeface="Times New Roman" panose="02020603050405020304" pitchFamily="18" charset="0"/>
                <a:cs typeface="Times New Roman" panose="02020603050405020304" pitchFamily="18" charset="0"/>
              </a:rPr>
              <a:t>Disadvantages</a:t>
            </a:r>
            <a:endParaRPr lang="en-US" sz="3600" b="0" strike="noStrike" spc="-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7" name="TextShape 2"/>
          <p:cNvSpPr txBox="1"/>
          <p:nvPr/>
        </p:nvSpPr>
        <p:spPr>
          <a:xfrm>
            <a:off x="1295280" y="1295280"/>
            <a:ext cx="7695720" cy="5178240"/>
          </a:xfrm>
          <a:prstGeom prst="rect">
            <a:avLst/>
          </a:prstGeom>
          <a:noFill/>
          <a:ln>
            <a:noFill/>
          </a:ln>
        </p:spPr>
        <p:txBody>
          <a:bodyPr lIns="90000" tIns="45000" rIns="90000" bIns="45000">
            <a:normAutofit/>
          </a:bodyPr>
          <a:lstStyle/>
          <a:p>
            <a:pPr marL="365760" indent="-283210">
              <a:lnSpc>
                <a:spcPct val="100000"/>
              </a:lnSpc>
              <a:spcBef>
                <a:spcPts val="600"/>
              </a:spcBef>
              <a:buClr>
                <a:srgbClr val="3891A7"/>
              </a:buClr>
              <a:buSzPct val="80000"/>
              <a:buFont typeface="Wingdings 2" charset="2"/>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User Experience</a:t>
            </a:r>
          </a:p>
          <a:p>
            <a:pPr marL="365760" indent="-283210">
              <a:lnSpc>
                <a:spcPct val="100000"/>
              </a:lnSpc>
              <a:spcBef>
                <a:spcPts val="600"/>
              </a:spcBef>
              <a:buClr>
                <a:srgbClr val="3891A7"/>
              </a:buClr>
              <a:buSzPct val="80000"/>
              <a:buFont typeface="Wingdings 2" charset="2"/>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Dependency on Network</a:t>
            </a:r>
          </a:p>
          <a:p>
            <a:pPr marL="365760" indent="-283210">
              <a:lnSpc>
                <a:spcPct val="100000"/>
              </a:lnSpc>
              <a:spcBef>
                <a:spcPts val="600"/>
              </a:spcBef>
              <a:buClr>
                <a:srgbClr val="3891A7"/>
              </a:buClr>
              <a:buSzPct val="80000"/>
              <a:buFont typeface="Wingdings 2" charset="2"/>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Security Concerns</a:t>
            </a:r>
          </a:p>
          <a:p>
            <a:pPr marL="365760" indent="-283210">
              <a:lnSpc>
                <a:spcPct val="100000"/>
              </a:lnSpc>
              <a:spcBef>
                <a:spcPts val="600"/>
              </a:spcBef>
              <a:buClr>
                <a:srgbClr val="3891A7"/>
              </a:buClr>
              <a:buSzPct val="80000"/>
              <a:buFont typeface="Wingdings 2" charset="2"/>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Energy Consumption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1066680" y="228600"/>
            <a:ext cx="7467120" cy="715680"/>
          </a:xfrm>
          <a:prstGeom prst="rect">
            <a:avLst/>
          </a:prstGeom>
          <a:noFill/>
          <a:ln>
            <a:noFill/>
          </a:ln>
        </p:spPr>
        <p:txBody>
          <a:bodyPr lIns="90000" tIns="45000" rIns="90000" bIns="45000" anchor="ctr">
            <a:normAutofit/>
          </a:bodyPr>
          <a:lstStyle/>
          <a:p>
            <a:pPr>
              <a:lnSpc>
                <a:spcPct val="100000"/>
              </a:lnSpc>
            </a:pPr>
            <a:r>
              <a:rPr lang="en-US" sz="3600" b="1" strike="noStrike" spc="-1" dirty="0">
                <a:solidFill>
                  <a:schemeClr val="accent6">
                    <a:lumMod val="75000"/>
                  </a:schemeClr>
                </a:solidFill>
                <a:latin typeface="Times New Roman" panose="02020603050405020304" pitchFamily="18" charset="0"/>
                <a:cs typeface="Times New Roman" panose="02020603050405020304" pitchFamily="18" charset="0"/>
              </a:rPr>
              <a:t>Proposed System</a:t>
            </a:r>
            <a:endParaRPr lang="en-US" sz="3600" b="0" strike="noStrike" spc="-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9" name="TextShape 2"/>
          <p:cNvSpPr txBox="1"/>
          <p:nvPr/>
        </p:nvSpPr>
        <p:spPr>
          <a:xfrm>
            <a:off x="1143000" y="1222560"/>
            <a:ext cx="7848360" cy="5406840"/>
          </a:xfrm>
          <a:prstGeom prst="rect">
            <a:avLst/>
          </a:prstGeom>
          <a:noFill/>
          <a:ln>
            <a:noFill/>
          </a:ln>
        </p:spPr>
        <p:txBody>
          <a:bodyPr lIns="90000" tIns="45000" rIns="90000" bIns="45000">
            <a:normAutofit/>
          </a:bodyPr>
          <a:lstStyle/>
          <a:p>
            <a:pPr marL="425450" indent="-342900">
              <a:lnSpc>
                <a:spcPct val="100000"/>
              </a:lnSpc>
              <a:spcBef>
                <a:spcPts val="600"/>
              </a:spcBef>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Decentralized image upload and sharing platforms leverage blockchain technology and decentralized storage systems to provide a secure, censorship-resistant, and transparent way of sharing images without relying on a central authority. </a:t>
            </a:r>
          </a:p>
          <a:p>
            <a:pPr marL="425450" indent="-342900">
              <a:lnSpc>
                <a:spcPct val="100000"/>
              </a:lnSpc>
              <a:spcBef>
                <a:spcPts val="600"/>
              </a:spcBef>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These platforms focus on ensuring data integrity, privacy, and control for users. </a:t>
            </a:r>
          </a:p>
          <a:p>
            <a:pPr marL="425450" indent="-342900">
              <a:lnSpc>
                <a:spcPct val="100000"/>
              </a:lnSpc>
              <a:spcBef>
                <a:spcPts val="600"/>
              </a:spcBef>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decentralized nature of blockchain technology enhances security, trust, and transparency, making it a powerful tool for various applications beyond cryptocurrencies, including supply chain management, voting systems, and decentralized finance (DeFi). </a:t>
            </a:r>
          </a:p>
          <a:p>
            <a:pPr marL="425450" indent="-342900">
              <a:lnSpc>
                <a:spcPct val="100000"/>
              </a:lnSpc>
              <a:spcBef>
                <a:spcPts val="600"/>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Community governance, open-source development, and interoperability with other blockchains are integral aspects of decentralized blockchains, fostering collaboration and innovation within the broader blockchain ecosystem.</a:t>
            </a: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174</TotalTime>
  <Words>813</Words>
  <Application>Microsoft Office PowerPoint</Application>
  <PresentationFormat>On-screen Show (4:3)</PresentationFormat>
  <Paragraphs>101</Paragraphs>
  <Slides>17</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Gill Sans MT</vt:lpstr>
      <vt:lpstr>Symbol</vt:lpstr>
      <vt:lpstr>Times New Roman</vt:lpstr>
      <vt:lpstr>Verdana</vt:lpstr>
      <vt:lpstr>Wingdings</vt:lpstr>
      <vt:lpstr>Wingdings 2</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Design</vt:lpstr>
      <vt:lpstr>Literature Survey</vt:lpstr>
      <vt:lpstr>PowerPoint Presentation</vt:lpstr>
      <vt:lpstr>Output Analysis</vt:lpstr>
      <vt:lpstr>Data exiting: </vt:lpstr>
      <vt:lpstr>Share the data of account five to account one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Mahesh</dc:creator>
  <cp:lastModifiedBy>SHAIK REHANA</cp:lastModifiedBy>
  <cp:revision>43</cp:revision>
  <dcterms:created xsi:type="dcterms:W3CDTF">2013-01-18T01:04:00Z</dcterms:created>
  <dcterms:modified xsi:type="dcterms:W3CDTF">2024-01-24T17:03:04Z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y fmtid="{D5CDD505-2E9C-101B-9397-08002B2CF9AE}" pid="12" name="ICV">
    <vt:lpwstr>F09166BDC0CE4022B3F9CBE9FBE4C51F</vt:lpwstr>
  </property>
  <property fmtid="{D5CDD505-2E9C-101B-9397-08002B2CF9AE}" pid="13" name="KSOProductBuildVer">
    <vt:lpwstr>1033-11.2.0.11225</vt:lpwstr>
  </property>
</Properties>
</file>