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Deepika.G%20Project%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[Deepika.G Project Data.xlsx]Chart!PivotTable1</c:name>
    <c:fmtId val="34"/>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305-488C-A8F3-27D543666D03}"/>
            </c:ext>
          </c:extLst>
        </c:ser>
        <c:ser>
          <c:idx val="1"/>
          <c:order val="1"/>
          <c:tx>
            <c:strRef>
              <c:f>Chart!$C$3:$C$4</c:f>
              <c:strCache>
                <c:ptCount val="1"/>
                <c:pt idx="0">
                  <c:v>LOW</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9305-488C-A8F3-27D543666D03}"/>
            </c:ext>
          </c:extLst>
        </c:ser>
        <c:ser>
          <c:idx val="2"/>
          <c:order val="2"/>
          <c:tx>
            <c:strRef>
              <c:f>Chart!$D$3:$D$4</c:f>
              <c:strCache>
                <c:ptCount val="1"/>
                <c:pt idx="0">
                  <c:v>MED</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9305-488C-A8F3-27D543666D03}"/>
            </c:ext>
          </c:extLst>
        </c:ser>
        <c:ser>
          <c:idx val="3"/>
          <c:order val="3"/>
          <c:tx>
            <c:strRef>
              <c:f>Chart!$E$3:$E$4</c:f>
              <c:strCache>
                <c:ptCount val="1"/>
                <c:pt idx="0">
                  <c:v>VERY HIGH</c:v>
                </c:pt>
              </c:strCache>
            </c:strRef>
          </c:tx>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9305-488C-A8F3-27D543666D03}"/>
            </c:ext>
          </c:extLst>
        </c:ser>
        <c:dLbls>
          <c:showLegendKey val="0"/>
          <c:showVal val="0"/>
          <c:showCatName val="0"/>
          <c:showSerName val="0"/>
          <c:showPercent val="0"/>
          <c:showBubbleSize val="0"/>
        </c:dLbls>
        <c:gapWidth val="100"/>
        <c:overlap val="-24"/>
        <c:axId val="423353216"/>
        <c:axId val="423340256"/>
      </c:barChart>
      <c:catAx>
        <c:axId val="42335321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Deepika.G</a:t>
            </a:r>
            <a:endParaRPr lang="en-US" sz="2400" dirty="0"/>
          </a:p>
          <a:p>
            <a:r>
              <a:rPr lang="en-US" sz="2400" dirty="0"/>
              <a:t>REGISTER NO:</a:t>
            </a:r>
            <a:r>
              <a:rPr lang="en-IN" sz="2400" dirty="0"/>
              <a:t> 312220740</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2057608780"/>
              </p:ext>
            </p:extLst>
          </p:nvPr>
        </p:nvGraphicFramePr>
        <p:xfrm>
          <a:off x="755332" y="1605942"/>
          <a:ext cx="7017068" cy="43097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TotalTime>
  <Words>699</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INTEL</cp:lastModifiedBy>
  <cp:revision>17</cp:revision>
  <dcterms:created xsi:type="dcterms:W3CDTF">2024-03-29T15:07:22Z</dcterms:created>
  <dcterms:modified xsi:type="dcterms:W3CDTF">2024-08-28T10:25:23Z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