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DEEPIKA.R</a:t>
            </a:r>
            <a:endParaRPr lang="en-US" sz="2400" b="1" dirty="0"/>
          </a:p>
          <a:p>
            <a:r>
              <a:rPr lang="en-US" sz="2400" b="1" dirty="0"/>
              <a:t>REGISTER NO AND NMID: </a:t>
            </a:r>
            <a:r>
              <a:rPr lang="en-IN" sz="2400" b="1" dirty="0"/>
              <a:t>33AC8252A33072BA54243794DB3CB04C</a:t>
            </a:r>
            <a:endParaRPr lang="en-US" sz="2400" b="1" dirty="0">
              <a:cs typeface="Calibri"/>
            </a:endParaRPr>
          </a:p>
          <a:p>
            <a:r>
              <a:rPr lang="en-US" sz="2400" b="1" dirty="0"/>
              <a:t>DEPARTMENT: </a:t>
            </a:r>
            <a:r>
              <a:rPr lang="en-IN" sz="2400" b="1" dirty="0"/>
              <a:t>BSC. 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12DC6E5-6107-BF67-E26D-3AEB89A25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09" y="1325634"/>
            <a:ext cx="648798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 S</cp:lastModifiedBy>
  <cp:revision>33</cp:revision>
  <dcterms:created xsi:type="dcterms:W3CDTF">2024-03-29T15:07:22Z</dcterms:created>
  <dcterms:modified xsi:type="dcterms:W3CDTF">2025-09-05T13:48:04Z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