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81" d="100"/>
          <a:sy n="81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B03A-3676-407D-B18A-277F89CED8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711C-3DA5-40A1-B9B7-8D32C5F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VPC Peering: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Go to the VPC dashboard in the AWS Management Console.</a:t>
            </a:r>
          </a:p>
          <a:p>
            <a:r>
              <a:rPr lang="en-US" dirty="0" smtClean="0"/>
              <a:t>Select one of the VPCs and click on "Create VPC Peering Connection".</a:t>
            </a:r>
          </a:p>
          <a:p>
            <a:r>
              <a:rPr lang="en-US" dirty="0" smtClean="0"/>
              <a:t>Provide a name for the peering connection and select the other VPC as the target VPC.</a:t>
            </a:r>
          </a:p>
          <a:p>
            <a:r>
              <a:rPr lang="en-US" dirty="0" smtClean="0"/>
              <a:t>Accept the peering connection from the target VPC.</a:t>
            </a:r>
          </a:p>
          <a:p>
            <a:r>
              <a:rPr lang="en-US" dirty="0" smtClean="0"/>
              <a:t>Update the route tables in both VPCs to allow traffic between them.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Bastion Host: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Go to the EC2 dashboard in the AWS Management Console.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Click on "Launch Instance".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Choose an Amazon Machine Image (AMI) such as Amazon Linux 2 and select a type of instance.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Assign a public IP address to the instance and configure the security group to allow SSH access.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Launch the instance.</a:t>
            </a: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RDS Instance: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Connect to the Bastion host using the public IP address and SSH.</a:t>
            </a:r>
          </a:p>
          <a:p>
            <a:r>
              <a:rPr lang="en-US" dirty="0" smtClean="0"/>
              <a:t>Add the RDS instance to the security group of the Bastion host to allow access.</a:t>
            </a:r>
          </a:p>
          <a:p>
            <a:r>
              <a:rPr lang="en-US" dirty="0" smtClean="0"/>
              <a:t>Connect to the RDS instance using the Bastion host as a jump server.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Migrate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the AWS Database Migration Service (DMS) or a tool like the </a:t>
            </a:r>
            <a:r>
              <a:rPr lang="en-US" dirty="0" err="1" smtClean="0"/>
              <a:t>MySQL</a:t>
            </a:r>
            <a:r>
              <a:rPr lang="en-US" dirty="0" smtClean="0"/>
              <a:t> Workbench to export the data from the 10.x database.</a:t>
            </a:r>
          </a:p>
          <a:p>
            <a:r>
              <a:rPr lang="en-US" dirty="0" smtClean="0"/>
              <a:t>Import the data into the 12.x database.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Status to Slack: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the data into the 12.x database.</a:t>
            </a:r>
          </a:p>
          <a:p>
            <a:endParaRPr lang="en-US" dirty="0" smtClean="0"/>
          </a:p>
          <a:p>
            <a:r>
              <a:rPr lang="en-US" dirty="0" smtClean="0"/>
              <a:t>Create a Slack </a:t>
            </a:r>
            <a:r>
              <a:rPr lang="en-US" dirty="0" err="1" smtClean="0"/>
              <a:t>bot</a:t>
            </a:r>
            <a:r>
              <a:rPr lang="en-US" dirty="0" smtClean="0"/>
              <a:t> if you don't already have one.</a:t>
            </a:r>
          </a:p>
          <a:p>
            <a:r>
              <a:rPr lang="en-US" dirty="0" smtClean="0"/>
              <a:t>Use the Slack API to post a message to the desired Slack channel.</a:t>
            </a:r>
          </a:p>
          <a:p>
            <a:r>
              <a:rPr lang="en-US" dirty="0" smtClean="0"/>
              <a:t>Provide the status of the data migration (e.g., completed, in progress, etc.) as the message text.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the steps to achieve the objectives: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two VPCs in the same AWS region and note down the VPC-IDs and subnet IDs.</a:t>
            </a:r>
          </a:p>
          <a:p>
            <a:r>
              <a:rPr lang="en-US" dirty="0"/>
              <a:t>Go to the VPC Dashboard in the AWS Management Console and choose "Peer VPCs" under the "VPCs" menu.</a:t>
            </a:r>
          </a:p>
          <a:p>
            <a:r>
              <a:rPr lang="en-US" dirty="0"/>
              <a:t>Select the VPCs that you want to peer and click "Create VPC Peering Connection."</a:t>
            </a:r>
          </a:p>
          <a:p>
            <a:r>
              <a:rPr lang="en-US" dirty="0"/>
              <a:t>Confirm the VPCs and click "Create VPC Peering Connection" again.</a:t>
            </a:r>
          </a:p>
          <a:p>
            <a:r>
              <a:rPr lang="en-US" dirty="0"/>
              <a:t>In each VPC, add a route to the other VPC via the VPC peering connection.</a:t>
            </a:r>
          </a:p>
          <a:p>
            <a:r>
              <a:rPr lang="en-US" dirty="0"/>
              <a:t>Launch an EC2 instance in one VPC and configure it as a bastion host.</a:t>
            </a:r>
          </a:p>
          <a:p>
            <a:r>
              <a:rPr lang="en-US" dirty="0"/>
              <a:t>Connect to the bastion host using SSH and configure the security group to allow access to the RDS instance.</a:t>
            </a:r>
          </a:p>
          <a:p>
            <a:r>
              <a:rPr lang="en-US" dirty="0"/>
              <a:t>Connect to the RDS instance using the bastion host and perform the database migration.</a:t>
            </a:r>
          </a:p>
          <a:p>
            <a:r>
              <a:rPr lang="en-US" dirty="0"/>
              <a:t>Create a Slack </a:t>
            </a:r>
            <a:r>
              <a:rPr lang="en-US" dirty="0" err="1"/>
              <a:t>bot</a:t>
            </a:r>
            <a:r>
              <a:rPr lang="en-US" dirty="0"/>
              <a:t> and get its API token.</a:t>
            </a:r>
          </a:p>
          <a:p>
            <a:r>
              <a:rPr lang="en-US" dirty="0"/>
              <a:t>Use the Slack API to post a message to a Slack channel once the database migration is complete.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448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Create VPC Peering: </vt:lpstr>
      <vt:lpstr>Create Bastion Host: </vt:lpstr>
      <vt:lpstr>Access RDS Instance: </vt:lpstr>
      <vt:lpstr>Migrate Data: </vt:lpstr>
      <vt:lpstr>Post Status to Slack: </vt:lpstr>
      <vt:lpstr>Here are the steps to achieve the objectives: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VPC Peering:</dc:title>
  <dc:creator>Windows User</dc:creator>
  <cp:lastModifiedBy>Windows User</cp:lastModifiedBy>
  <cp:revision>3</cp:revision>
  <dcterms:created xsi:type="dcterms:W3CDTF">2023-02-01T12:16:40Z</dcterms:created>
  <dcterms:modified xsi:type="dcterms:W3CDTF">2023-02-01T12:36:08Z</dcterms:modified>
</cp:coreProperties>
</file>