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4A66-88D7-4CD2-9909-392643DF8C7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087F-747C-4712-A129-75B58591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149" y="723331"/>
            <a:ext cx="11577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1.Create the ec2 instance – Then login the ec2 instance root </a:t>
            </a:r>
          </a:p>
          <a:p>
            <a:endParaRPr lang="en-US" dirty="0"/>
          </a:p>
          <a:p>
            <a:r>
              <a:rPr lang="en-US" dirty="0"/>
              <a:t>2. Download the latest version of Maven from the Apache Maven </a:t>
            </a:r>
          </a:p>
          <a:p>
            <a:r>
              <a:rPr lang="en-US" dirty="0"/>
              <a:t>official website (</a:t>
            </a:r>
            <a:r>
              <a:rPr lang="en-US" dirty="0">
                <a:hlinkClick r:id="rId2"/>
              </a:rPr>
              <a:t>https://maven.apache.org/download.cgi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3. Extract the downloaded archive to the desired location, for example:</a:t>
            </a:r>
          </a:p>
          <a:p>
            <a:r>
              <a:rPr lang="en-US" dirty="0"/>
              <a:t>        tar </a:t>
            </a:r>
            <a:r>
              <a:rPr lang="en-US" dirty="0" err="1"/>
              <a:t>xzvf</a:t>
            </a:r>
            <a:r>
              <a:rPr lang="en-US" dirty="0"/>
              <a:t> apache-maven-3.x.x-bin.tar.gz</a:t>
            </a:r>
          </a:p>
          <a:p>
            <a:endParaRPr lang="en-US" dirty="0"/>
          </a:p>
          <a:p>
            <a:r>
              <a:rPr lang="en-US" dirty="0"/>
              <a:t>4.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080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149" y="723331"/>
            <a:ext cx="115778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1.Create the ec2 instance – Then login the ec2 instance root </a:t>
            </a:r>
          </a:p>
          <a:p>
            <a:endParaRPr lang="en-US" dirty="0"/>
          </a:p>
          <a:p>
            <a:r>
              <a:rPr lang="en-US" dirty="0"/>
              <a:t>2. Download the latest version of Maven from the Apache Maven </a:t>
            </a:r>
          </a:p>
          <a:p>
            <a:r>
              <a:rPr lang="en-US" dirty="0"/>
              <a:t>official website (</a:t>
            </a:r>
            <a:r>
              <a:rPr lang="en-US" dirty="0">
                <a:hlinkClick r:id="rId2"/>
              </a:rPr>
              <a:t>https://maven.apache.org/download.cgi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3. Extract the downloaded archive to the desired location, for example:</a:t>
            </a:r>
          </a:p>
          <a:p>
            <a:r>
              <a:rPr lang="en-US" dirty="0"/>
              <a:t>        tar </a:t>
            </a:r>
            <a:r>
              <a:rPr lang="en-US" dirty="0" err="1"/>
              <a:t>xzvf</a:t>
            </a:r>
            <a:r>
              <a:rPr lang="en-US" dirty="0"/>
              <a:t> apache-maven-3.x.x-bin.tar.gz</a:t>
            </a:r>
          </a:p>
          <a:p>
            <a:endParaRPr lang="en-US" dirty="0"/>
          </a:p>
          <a:p>
            <a:r>
              <a:rPr lang="en-US" dirty="0"/>
              <a:t>4.Set the “M2_HOME” environment variable to point to the extracted directory.</a:t>
            </a:r>
          </a:p>
          <a:p>
            <a:endParaRPr lang="en-US" dirty="0"/>
          </a:p>
          <a:p>
            <a:r>
              <a:rPr lang="en-US" dirty="0"/>
              <a:t>5.Verify the maven</a:t>
            </a:r>
          </a:p>
          <a:p>
            <a:endParaRPr lang="en-US" dirty="0"/>
          </a:p>
          <a:p>
            <a:r>
              <a:rPr lang="en-US" dirty="0"/>
              <a:t>6.Install java –latest </a:t>
            </a:r>
            <a:r>
              <a:rPr lang="en-US" dirty="0" err="1"/>
              <a:t>vesrion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7.Install Jenkins in this ec2 instance </a:t>
            </a:r>
          </a:p>
          <a:p>
            <a:endParaRPr lang="en-US" dirty="0"/>
          </a:p>
          <a:p>
            <a:r>
              <a:rPr lang="en-US" dirty="0"/>
              <a:t>8.Install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501" y="723331"/>
            <a:ext cx="1157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1.Create the ec2 instance – Then login the ec2 instance root </a:t>
            </a:r>
          </a:p>
          <a:p>
            <a:endParaRPr lang="en-US" dirty="0"/>
          </a:p>
          <a:p>
            <a:r>
              <a:rPr lang="en-US" dirty="0"/>
              <a:t>2. Download the latest version of Maven from the Apache Maven </a:t>
            </a:r>
          </a:p>
          <a:p>
            <a:r>
              <a:rPr lang="en-US" dirty="0"/>
              <a:t>official website (</a:t>
            </a:r>
            <a:r>
              <a:rPr lang="en-US" dirty="0">
                <a:hlinkClick r:id="rId2"/>
              </a:rPr>
              <a:t>https://maven.apache.org/download.cgi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3. Extract the downloaded archive to the desired location, for example:</a:t>
            </a:r>
          </a:p>
          <a:p>
            <a:r>
              <a:rPr lang="en-US" dirty="0"/>
              <a:t>        tar </a:t>
            </a:r>
            <a:r>
              <a:rPr lang="en-US" dirty="0" err="1"/>
              <a:t>xzvf</a:t>
            </a:r>
            <a:r>
              <a:rPr lang="en-US" dirty="0"/>
              <a:t> apache-maven-3.x.x-bin.tar.gz</a:t>
            </a:r>
          </a:p>
          <a:p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080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185" y="859809"/>
            <a:ext cx="91698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Dashboard – create the maven project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open project – Configure -Go inside add the </a:t>
            </a:r>
            <a:r>
              <a:rPr lang="en-US" dirty="0" err="1"/>
              <a:t>Git</a:t>
            </a:r>
            <a:r>
              <a:rPr lang="en-US" dirty="0"/>
              <a:t> hub repository  </a:t>
            </a:r>
            <a:r>
              <a:rPr lang="en-US" dirty="0" err="1"/>
              <a:t>url</a:t>
            </a:r>
            <a:r>
              <a:rPr lang="en-US" dirty="0"/>
              <a:t> and give the </a:t>
            </a:r>
            <a:r>
              <a:rPr lang="en-US" dirty="0" err="1"/>
              <a:t>creditentials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4" y="2517900"/>
            <a:ext cx="8625385" cy="38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757"/>
            <a:ext cx="9062113" cy="36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9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35"/>
            <a:ext cx="10058400" cy="42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934"/>
            <a:ext cx="9157648" cy="42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7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177"/>
            <a:ext cx="10058400" cy="43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9116" y="1624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773" y="1047228"/>
            <a:ext cx="103995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your Jenkins project configuration, go to the "Source Code Management" section and select 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"Build Triggers" section, check the 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hook trigger for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GITScm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polling"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your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repository, go to "Settings" - 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Webhooks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and add a new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webhook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URL </a:t>
            </a:r>
            <a:r>
              <a:rPr lang="en-US" dirty="0"/>
              <a:t>of your Jenkins instance and select "Just the push event".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Save the </a:t>
            </a:r>
            <a:r>
              <a:rPr lang="en-US" dirty="0" err="1"/>
              <a:t>webhook</a:t>
            </a:r>
            <a:r>
              <a:rPr lang="en-US" dirty="0"/>
              <a:t> and test it to ensure that it is working correctly.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1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" y="156005"/>
            <a:ext cx="7287904" cy="35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4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85"/>
            <a:ext cx="6387152" cy="2189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66" y="2872154"/>
            <a:ext cx="7683691" cy="36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2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609940"/>
            <a:ext cx="10058400" cy="43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7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343"/>
            <a:ext cx="10058400" cy="43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618733"/>
            <a:ext cx="10058400" cy="48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76"/>
            <a:ext cx="7364318" cy="3671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2884" y="51315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clean </a:t>
            </a:r>
          </a:p>
        </p:txBody>
      </p:sp>
    </p:spTree>
    <p:extLst>
      <p:ext uri="{BB962C8B-B14F-4D97-AF65-F5344CB8AC3E}">
        <p14:creationId xmlns:p14="http://schemas.microsoft.com/office/powerpoint/2010/main" val="253189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39231"/>
            <a:ext cx="6960358" cy="3699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2191" y="4872251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compile </a:t>
            </a:r>
          </a:p>
        </p:txBody>
      </p:sp>
    </p:spTree>
    <p:extLst>
      <p:ext uri="{BB962C8B-B14F-4D97-AF65-F5344CB8AC3E}">
        <p14:creationId xmlns:p14="http://schemas.microsoft.com/office/powerpoint/2010/main" val="252217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5" y="452875"/>
            <a:ext cx="6550925" cy="3476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3510" y="4872251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34995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474448"/>
            <a:ext cx="6837528" cy="3727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940" y="5049672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 test</a:t>
            </a:r>
          </a:p>
        </p:txBody>
      </p:sp>
    </p:spTree>
    <p:extLst>
      <p:ext uri="{BB962C8B-B14F-4D97-AF65-F5344CB8AC3E}">
        <p14:creationId xmlns:p14="http://schemas.microsoft.com/office/powerpoint/2010/main" val="42459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1821" y="996287"/>
            <a:ext cx="5612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Jenkins Dashboard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First we add  </a:t>
            </a:r>
            <a:r>
              <a:rPr lang="en-US" dirty="0" err="1"/>
              <a:t>JDk</a:t>
            </a:r>
            <a:r>
              <a:rPr lang="en-US" dirty="0"/>
              <a:t> , GIT, MAVEN  in – </a:t>
            </a:r>
          </a:p>
          <a:p>
            <a:pPr marL="342900" indent="-342900">
              <a:buAutoNum type="arabicPeriod"/>
            </a:pPr>
            <a:r>
              <a:rPr lang="en-US" dirty="0"/>
              <a:t>Go to manage Jenkins –Global Tool configuration  click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76" y="2649311"/>
            <a:ext cx="6581713" cy="32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200517"/>
            <a:ext cx="6878472" cy="308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3500106"/>
            <a:ext cx="6987654" cy="32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328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Tejas Naidu</cp:lastModifiedBy>
  <cp:revision>14</cp:revision>
  <dcterms:created xsi:type="dcterms:W3CDTF">2023-02-08T07:38:35Z</dcterms:created>
  <dcterms:modified xsi:type="dcterms:W3CDTF">2023-02-08T08:48:04Z</dcterms:modified>
</cp:coreProperties>
</file>