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5" r:id="rId9"/>
    <p:sldId id="276" r:id="rId10"/>
    <p:sldId id="277" r:id="rId11"/>
    <p:sldId id="265" r:id="rId12"/>
    <p:sldId id="266" r:id="rId13"/>
    <p:sldId id="267" r:id="rId14"/>
    <p:sldId id="268" r:id="rId15"/>
    <p:sldId id="271" r:id="rId16"/>
    <p:sldId id="269" r:id="rId17"/>
    <p:sldId id="272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41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C5FC-39C0-4E91-B1C0-3552BCC60E98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F018-4F1D-47D3-B692-FDB0E273F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09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C5FC-39C0-4E91-B1C0-3552BCC60E98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F018-4F1D-47D3-B692-FDB0E273F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477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C5FC-39C0-4E91-B1C0-3552BCC60E98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F018-4F1D-47D3-B692-FDB0E273F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990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C5FC-39C0-4E91-B1C0-3552BCC60E98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F018-4F1D-47D3-B692-FDB0E273F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758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C5FC-39C0-4E91-B1C0-3552BCC60E98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F018-4F1D-47D3-B692-FDB0E273F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158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C5FC-39C0-4E91-B1C0-3552BCC60E98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F018-4F1D-47D3-B692-FDB0E273F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918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C5FC-39C0-4E91-B1C0-3552BCC60E98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F018-4F1D-47D3-B692-FDB0E273F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781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C5FC-39C0-4E91-B1C0-3552BCC60E98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F018-4F1D-47D3-B692-FDB0E273F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216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C5FC-39C0-4E91-B1C0-3552BCC60E98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F018-4F1D-47D3-B692-FDB0E273F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033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C5FC-39C0-4E91-B1C0-3552BCC60E98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F018-4F1D-47D3-B692-FDB0E273F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026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C5FC-39C0-4E91-B1C0-3552BCC60E98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F018-4F1D-47D3-B692-FDB0E273F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247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1C5FC-39C0-4E91-B1C0-3552BCC60E98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3F018-4F1D-47D3-B692-FDB0E273F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308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2573" y="1091821"/>
            <a:ext cx="149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JENKINS FILE :</a:t>
            </a:r>
          </a:p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92573" y="31178"/>
            <a:ext cx="8725466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1.Log </a:t>
            </a:r>
            <a:r>
              <a:rPr lang="en-US" dirty="0" smtClean="0"/>
              <a:t>in to the AWS Management Console -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 to the EC2 Dashboard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 on the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"Launch Instance" button.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2.Go the Amazon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ECR service page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Click the “Create repository” button- give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your repository name –created repository</a:t>
            </a:r>
            <a:endParaRPr 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panose="020B0604020202020204" pitchFamily="34" charset="0"/>
              </a:rPr>
              <a:t>3.And then create the  IAM roles –</a:t>
            </a:r>
            <a:r>
              <a:rPr lang="en-US" dirty="0" err="1" smtClean="0">
                <a:latin typeface="Arial" panose="020B0604020202020204" pitchFamily="34" charset="0"/>
              </a:rPr>
              <a:t>amazonfull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</a:rPr>
              <a:t>accessresgistryaccess</a:t>
            </a:r>
            <a:r>
              <a:rPr lang="en-US" dirty="0" smtClean="0">
                <a:latin typeface="Arial" panose="020B0604020202020204" pitchFamily="34" charset="0"/>
              </a:rPr>
              <a:t>- </a:t>
            </a:r>
            <a:r>
              <a:rPr lang="en-US" dirty="0" smtClean="0">
                <a:latin typeface="Arial" panose="020B0604020202020204" pitchFamily="34" charset="0"/>
              </a:rPr>
              <a:t>create role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9521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2375" y="2633663"/>
            <a:ext cx="46672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62850"/>
            <a:ext cx="10058400" cy="406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550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899" y="436041"/>
            <a:ext cx="9212239" cy="437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145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018" y="680654"/>
            <a:ext cx="10058400" cy="470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6860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334" y="752101"/>
            <a:ext cx="10058400" cy="482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8724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39463"/>
            <a:ext cx="10058400" cy="41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5249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7167"/>
            <a:ext cx="10058400" cy="462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029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097" y="466311"/>
            <a:ext cx="10058400" cy="517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556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73335"/>
            <a:ext cx="10058400" cy="421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42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355" y="928048"/>
            <a:ext cx="962282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4.Click the ec2 instance –click right button-security –</a:t>
            </a:r>
            <a:r>
              <a:rPr lang="en-US" dirty="0" err="1" smtClean="0"/>
              <a:t>modifyIAM</a:t>
            </a:r>
            <a:r>
              <a:rPr lang="en-US" dirty="0" smtClean="0"/>
              <a:t> role-here give </a:t>
            </a:r>
            <a:r>
              <a:rPr lang="en-US" dirty="0" err="1" smtClean="0"/>
              <a:t>iam</a:t>
            </a:r>
            <a:r>
              <a:rPr lang="en-US" dirty="0" smtClean="0"/>
              <a:t> roles </a:t>
            </a:r>
            <a:r>
              <a:rPr lang="en-US" dirty="0" err="1" smtClean="0"/>
              <a:t>acces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5.Then connect to the ec2 instance in terminal.</a:t>
            </a:r>
          </a:p>
          <a:p>
            <a:endParaRPr lang="en-US" dirty="0"/>
          </a:p>
          <a:p>
            <a:r>
              <a:rPr lang="en-US" dirty="0" smtClean="0"/>
              <a:t>6.And then install Jenkins- and then install </a:t>
            </a:r>
            <a:r>
              <a:rPr lang="en-US" dirty="0" err="1" smtClean="0"/>
              <a:t>Docker</a:t>
            </a:r>
            <a:r>
              <a:rPr lang="en-US" dirty="0" smtClean="0"/>
              <a:t> – </a:t>
            </a:r>
            <a:r>
              <a:rPr lang="en-US" dirty="0" err="1" smtClean="0"/>
              <a:t>Git</a:t>
            </a:r>
            <a:r>
              <a:rPr lang="en-US" dirty="0" smtClean="0"/>
              <a:t> also </a:t>
            </a:r>
            <a:r>
              <a:rPr lang="en-US" dirty="0" err="1" smtClean="0"/>
              <a:t>installhere</a:t>
            </a:r>
            <a:r>
              <a:rPr lang="en-US" dirty="0" smtClean="0"/>
              <a:t> –</a:t>
            </a:r>
          </a:p>
          <a:p>
            <a:endParaRPr lang="en-US" dirty="0"/>
          </a:p>
          <a:p>
            <a:r>
              <a:rPr lang="en-US" dirty="0" smtClean="0"/>
              <a:t>7.And then  clone the project here </a:t>
            </a:r>
          </a:p>
          <a:p>
            <a:endParaRPr lang="en-US" dirty="0"/>
          </a:p>
          <a:p>
            <a:r>
              <a:rPr lang="en-US" dirty="0" smtClean="0"/>
              <a:t>8.Go to project – then create </a:t>
            </a:r>
            <a:r>
              <a:rPr lang="en-US" dirty="0" err="1" smtClean="0"/>
              <a:t>dockerfile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- then  create the image and push the image .</a:t>
            </a:r>
          </a:p>
          <a:p>
            <a:endParaRPr lang="en-US" dirty="0"/>
          </a:p>
          <a:p>
            <a:r>
              <a:rPr lang="en-US" dirty="0" smtClean="0"/>
              <a:t>9.And then create the </a:t>
            </a:r>
            <a:r>
              <a:rPr lang="en-US" dirty="0" err="1" smtClean="0"/>
              <a:t>jenkinsfile</a:t>
            </a:r>
            <a:r>
              <a:rPr lang="en-US" dirty="0" smtClean="0"/>
              <a:t> in </a:t>
            </a:r>
            <a:r>
              <a:rPr lang="en-US" dirty="0" err="1" smtClean="0"/>
              <a:t>github</a:t>
            </a:r>
            <a:r>
              <a:rPr lang="en-US" dirty="0" smtClean="0"/>
              <a:t> – write the code (pipeline )</a:t>
            </a:r>
          </a:p>
          <a:p>
            <a:endParaRPr lang="en-US" dirty="0" smtClean="0"/>
          </a:p>
          <a:p>
            <a:r>
              <a:rPr lang="en-US" dirty="0" smtClean="0"/>
              <a:t>And then here give the </a:t>
            </a:r>
            <a:r>
              <a:rPr lang="en-US" dirty="0" err="1" smtClean="0"/>
              <a:t>aws</a:t>
            </a:r>
            <a:r>
              <a:rPr lang="en-US" dirty="0" smtClean="0"/>
              <a:t> </a:t>
            </a:r>
            <a:r>
              <a:rPr lang="en-US" dirty="0" err="1" smtClean="0"/>
              <a:t>ecr</a:t>
            </a:r>
            <a:r>
              <a:rPr lang="en-US" dirty="0" smtClean="0"/>
              <a:t> id and  region and </a:t>
            </a:r>
            <a:r>
              <a:rPr lang="en-US" dirty="0" err="1" smtClean="0"/>
              <a:t>exicut</a:t>
            </a:r>
            <a:r>
              <a:rPr lang="en-US" dirty="0" smtClean="0"/>
              <a:t> the </a:t>
            </a:r>
            <a:r>
              <a:rPr lang="en-US" dirty="0" err="1" smtClean="0"/>
              <a:t>ecr</a:t>
            </a:r>
            <a:r>
              <a:rPr lang="en-US" dirty="0" smtClean="0"/>
              <a:t> command in terminal 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 pen the Jenkins dashboard  - create the project –then give the </a:t>
            </a:r>
            <a:r>
              <a:rPr lang="en-US" dirty="0" err="1" smtClean="0"/>
              <a:t>git</a:t>
            </a:r>
            <a:r>
              <a:rPr lang="en-US" dirty="0" smtClean="0"/>
              <a:t> repository and </a:t>
            </a:r>
            <a:r>
              <a:rPr lang="en-US" dirty="0" err="1" smtClean="0"/>
              <a:t>git</a:t>
            </a:r>
            <a:r>
              <a:rPr lang="en-US" dirty="0" smtClean="0"/>
              <a:t> credentials </a:t>
            </a:r>
          </a:p>
          <a:p>
            <a:endParaRPr lang="en-US" dirty="0"/>
          </a:p>
          <a:p>
            <a:r>
              <a:rPr lang="en-US" dirty="0" smtClean="0"/>
              <a:t>-- and then give the Jenkins path and branch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592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1821" y="996138"/>
            <a:ext cx="7083188" cy="287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897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388" y="939257"/>
            <a:ext cx="10058400" cy="422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560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71893"/>
            <a:ext cx="10058400" cy="421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185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334" y="1023602"/>
            <a:ext cx="10058400" cy="433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49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4050" y="1795463"/>
            <a:ext cx="83439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2702" y="2011680"/>
            <a:ext cx="8890781" cy="184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4038" y="719138"/>
            <a:ext cx="85439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179</Words>
  <Application>Microsoft Office PowerPoint</Application>
  <PresentationFormat>Custom</PresentationFormat>
  <Paragraphs>35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hp</cp:lastModifiedBy>
  <cp:revision>10</cp:revision>
  <dcterms:created xsi:type="dcterms:W3CDTF">2023-02-05T09:10:00Z</dcterms:created>
  <dcterms:modified xsi:type="dcterms:W3CDTF">2023-02-05T12:17:39Z</dcterms:modified>
</cp:coreProperties>
</file>