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7187-4FB8-4521-BDDF-AAC77111473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A92A-1307-4E6A-8002-2B365C278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72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7187-4FB8-4521-BDDF-AAC77111473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A92A-1307-4E6A-8002-2B365C278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1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7187-4FB8-4521-BDDF-AAC77111473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A92A-1307-4E6A-8002-2B365C278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6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7187-4FB8-4521-BDDF-AAC77111473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A92A-1307-4E6A-8002-2B365C278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4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7187-4FB8-4521-BDDF-AAC77111473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A92A-1307-4E6A-8002-2B365C278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34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7187-4FB8-4521-BDDF-AAC77111473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A92A-1307-4E6A-8002-2B365C278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8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7187-4FB8-4521-BDDF-AAC77111473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A92A-1307-4E6A-8002-2B365C278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5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7187-4FB8-4521-BDDF-AAC77111473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A92A-1307-4E6A-8002-2B365C278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4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7187-4FB8-4521-BDDF-AAC77111473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A92A-1307-4E6A-8002-2B365C278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83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7187-4FB8-4521-BDDF-AAC77111473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A92A-1307-4E6A-8002-2B365C278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4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37187-4FB8-4521-BDDF-AAC77111473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A92A-1307-4E6A-8002-2B365C278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30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37187-4FB8-4521-BDDF-AAC77111473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A92A-1307-4E6A-8002-2B365C278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3785639"/>
            <a:ext cx="10398039" cy="7571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/>
              <a:t>How to Create/Add Users in Jenkins &amp; Manage Permissions: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Login to Jenkins as an administrator.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 smtClean="0">
                <a:latin typeface="Arial" panose="020B0604020202020204" pitchFamily="34" charset="0"/>
              </a:rPr>
              <a:t>First we install “</a:t>
            </a:r>
            <a:r>
              <a:rPr lang="en-US" dirty="0" err="1">
                <a:latin typeface="Arial" panose="020B0604020202020204" pitchFamily="34" charset="0"/>
              </a:rPr>
              <a:t>R</a:t>
            </a:r>
            <a:r>
              <a:rPr lang="en-US" dirty="0" err="1" smtClean="0">
                <a:latin typeface="Arial" panose="020B0604020202020204" pitchFamily="34" charset="0"/>
              </a:rPr>
              <a:t>olebased</a:t>
            </a:r>
            <a:r>
              <a:rPr lang="en-US" dirty="0" smtClean="0">
                <a:latin typeface="Arial" panose="020B0604020202020204" pitchFamily="34" charset="0"/>
              </a:rPr>
              <a:t> authorization strategy”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 to "Manage Jenkins" and then "Manage Users."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Click on "Create User.“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 smtClean="0">
                <a:latin typeface="Arial" panose="020B0604020202020204" pitchFamily="34" charset="0"/>
              </a:rPr>
              <a:t>Enter Jenkins add user details like password ,name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Click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 user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manage permissions for the user, go to "Manage Jenkins" and then "Configure Global Security."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dirty="0" smtClean="0">
                <a:latin typeface="Arial" panose="020B0604020202020204" pitchFamily="34" charset="0"/>
              </a:rPr>
              <a:t>Here give it “</a:t>
            </a:r>
            <a:r>
              <a:rPr lang="en-US" dirty="0" err="1" smtClean="0">
                <a:latin typeface="Arial" panose="020B0604020202020204" pitchFamily="34" charset="0"/>
              </a:rPr>
              <a:t>Rolebased</a:t>
            </a:r>
            <a:r>
              <a:rPr lang="en-US" dirty="0" smtClean="0">
                <a:latin typeface="Arial" panose="020B0604020202020204" pitchFamily="34" charset="0"/>
              </a:rPr>
              <a:t> authorization strategy” add plugins </a:t>
            </a:r>
          </a:p>
          <a:p>
            <a:r>
              <a:rPr lang="en-US" smtClean="0"/>
              <a:t>. Go </a:t>
            </a:r>
            <a:r>
              <a:rPr lang="en-US" dirty="0" smtClean="0"/>
              <a:t>to </a:t>
            </a:r>
            <a:r>
              <a:rPr lang="en-US" b="1" dirty="0" smtClean="0"/>
              <a:t>Manage Jenkins </a:t>
            </a:r>
            <a:r>
              <a:rPr lang="en-US" dirty="0"/>
              <a:t>-</a:t>
            </a:r>
            <a:r>
              <a:rPr lang="en-US" dirty="0" smtClean="0"/>
              <a:t> Select </a:t>
            </a:r>
            <a:r>
              <a:rPr lang="en-US" b="1" dirty="0" smtClean="0"/>
              <a:t>Manage and Assign Roles</a:t>
            </a:r>
            <a:endParaRPr lang="en-US" dirty="0" smtClean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387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110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33" y="818630"/>
            <a:ext cx="8188657" cy="286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35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970" y="1317326"/>
            <a:ext cx="6646460" cy="325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303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493" y="1256656"/>
            <a:ext cx="6400800" cy="294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62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197" y="1401043"/>
            <a:ext cx="6646460" cy="305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067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003" y="1051240"/>
            <a:ext cx="5719163" cy="291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401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4" y="280648"/>
            <a:ext cx="4323313" cy="24005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555" y="3147735"/>
            <a:ext cx="6892119" cy="326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395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55" y="251346"/>
            <a:ext cx="5213446" cy="26067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886" y="3360761"/>
            <a:ext cx="6782937" cy="295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68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64" y="303921"/>
            <a:ext cx="4300410" cy="22586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851" y="2994864"/>
            <a:ext cx="7096836" cy="320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80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97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4</cp:revision>
  <dcterms:created xsi:type="dcterms:W3CDTF">2023-02-08T15:56:45Z</dcterms:created>
  <dcterms:modified xsi:type="dcterms:W3CDTF">2023-02-09T02:41:31Z</dcterms:modified>
</cp:coreProperties>
</file>